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10185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64078"/>
            <a:ext cx="8636000" cy="21832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71726"/>
            <a:ext cx="7112000" cy="2602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9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07891"/>
            <a:ext cx="2286000" cy="8690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07891"/>
            <a:ext cx="6688667" cy="8690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545065"/>
            <a:ext cx="8636000" cy="20229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17008"/>
            <a:ext cx="8636000" cy="2228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376596"/>
            <a:ext cx="4487333" cy="6721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376596"/>
            <a:ext cx="4487333" cy="67218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79927"/>
            <a:ext cx="4489098" cy="95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30092"/>
            <a:ext cx="4489098" cy="5868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279927"/>
            <a:ext cx="4490861" cy="95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230092"/>
            <a:ext cx="4490861" cy="5868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1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5530"/>
            <a:ext cx="3342570" cy="17258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5532"/>
            <a:ext cx="5679722" cy="86929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31392"/>
            <a:ext cx="3342570" cy="69670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129780"/>
            <a:ext cx="6096000" cy="8417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10084"/>
            <a:ext cx="6096000" cy="6111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971491"/>
            <a:ext cx="6096000" cy="11953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1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07888"/>
            <a:ext cx="9144000" cy="169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76596"/>
            <a:ext cx="9144000" cy="672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9440359"/>
            <a:ext cx="2370667" cy="542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7E34-9B11-4E70-9293-16B3F548E062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9440359"/>
            <a:ext cx="3217333" cy="542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9440359"/>
            <a:ext cx="2370667" cy="542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E10-EE1B-4E69-A963-4B7BD593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5" Type="http://schemas.openxmlformats.org/officeDocument/2006/relationships/image" Target="../media/image4.gif"/><Relationship Id="rId10" Type="http://schemas.openxmlformats.org/officeDocument/2006/relationships/image" Target="../media/image17.wmf"/><Relationship Id="rId4" Type="http://schemas.openxmlformats.org/officeDocument/2006/relationships/image" Target="../media/image9.gif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gi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17.wmf"/><Relationship Id="rId4" Type="http://schemas.openxmlformats.org/officeDocument/2006/relationships/image" Target="../media/image18.gif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g"/><Relationship Id="rId5" Type="http://schemas.openxmlformats.org/officeDocument/2006/relationships/image" Target="../media/image25.gif"/><Relationship Id="rId10" Type="http://schemas.openxmlformats.org/officeDocument/2006/relationships/image" Target="../media/image17.wmf"/><Relationship Id="rId4" Type="http://schemas.openxmlformats.org/officeDocument/2006/relationships/image" Target="../media/image24.png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17.w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17.wmf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7.wmf"/><Relationship Id="rId4" Type="http://schemas.openxmlformats.org/officeDocument/2006/relationships/image" Target="../media/image31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0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0100" y="2476500"/>
            <a:ext cx="8788400" cy="2946400"/>
            <a:chOff x="800100" y="2476500"/>
            <a:chExt cx="8788400" cy="2946400"/>
          </a:xfrm>
        </p:grpSpPr>
        <p:sp>
          <p:nvSpPr>
            <p:cNvPr id="2" name="Oval 1"/>
            <p:cNvSpPr/>
            <p:nvPr/>
          </p:nvSpPr>
          <p:spPr>
            <a:xfrm>
              <a:off x="800100" y="2476500"/>
              <a:ext cx="8788400" cy="2946400"/>
            </a:xfrm>
            <a:prstGeom prst="ellipse">
              <a:avLst/>
            </a:prstGeom>
            <a:pattFill prst="dotGrid">
              <a:fgClr>
                <a:srgbClr val="FFFFFF"/>
              </a:fgClr>
              <a:bgClr>
                <a:srgbClr val="0000A0"/>
              </a:bgClr>
            </a:patt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326388" y="2717292"/>
              <a:ext cx="7692644" cy="2445004"/>
            </a:xfrm>
            <a:prstGeom prst="ellipse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74800" y="2851531"/>
              <a:ext cx="7220458" cy="217678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17700" y="3238500"/>
              <a:ext cx="60960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Century Gothic - 80"/>
                </a:rPr>
                <a:t> Vowel Sort</a:t>
              </a:r>
              <a:endParaRPr lang="en-US" sz="6000">
                <a:solidFill>
                  <a:srgbClr val="0000FF"/>
                </a:solidFill>
                <a:latin typeface="Century Gothic - 8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63600" y="2552700"/>
              <a:ext cx="8665972" cy="2811272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0728" y="114300"/>
            <a:ext cx="2023872" cy="1445769"/>
            <a:chOff x="490728" y="114300"/>
            <a:chExt cx="2023872" cy="1445769"/>
          </a:xfrm>
        </p:grpSpPr>
        <p:sp>
          <p:nvSpPr>
            <p:cNvPr id="8" name="Freeform 7"/>
            <p:cNvSpPr/>
            <p:nvPr/>
          </p:nvSpPr>
          <p:spPr>
            <a:xfrm rot="20219399">
              <a:off x="490728" y="446278"/>
              <a:ext cx="1118236" cy="1113791"/>
            </a:xfrm>
            <a:custGeom>
              <a:avLst/>
              <a:gdLst/>
              <a:ahLst/>
              <a:cxnLst/>
              <a:rect l="0" t="0" r="0" b="0"/>
              <a:pathLst>
                <a:path w="1118236" h="1113791">
                  <a:moveTo>
                    <a:pt x="0" y="0"/>
                  </a:moveTo>
                  <a:lnTo>
                    <a:pt x="1118235" y="0"/>
                  </a:lnTo>
                  <a:lnTo>
                    <a:pt x="1118235" y="1113790"/>
                  </a:lnTo>
                  <a:lnTo>
                    <a:pt x="0" y="111379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920000">
              <a:off x="584200" y="114300"/>
              <a:ext cx="1930400" cy="10618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6300" smtClean="0">
                  <a:solidFill>
                    <a:srgbClr val="FF0000"/>
                  </a:solidFill>
                  <a:latin typeface="Century Gothic - 84"/>
                </a:rPr>
                <a:t>a</a:t>
              </a:r>
              <a:endParaRPr lang="en-US" sz="6300">
                <a:solidFill>
                  <a:srgbClr val="FF0000"/>
                </a:solidFill>
                <a:latin typeface="Century Gothic - 84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0100000">
              <a:off x="711200" y="613410"/>
              <a:ext cx="359411" cy="132081"/>
            </a:xfrm>
            <a:custGeom>
              <a:avLst/>
              <a:gdLst/>
              <a:ahLst/>
              <a:cxnLst/>
              <a:rect l="0" t="0" r="0" b="0"/>
              <a:pathLst>
                <a:path w="359411" h="132081">
                  <a:moveTo>
                    <a:pt x="0" y="8890"/>
                  </a:moveTo>
                  <a:lnTo>
                    <a:pt x="2540" y="16510"/>
                  </a:lnTo>
                  <a:lnTo>
                    <a:pt x="3810" y="20320"/>
                  </a:lnTo>
                  <a:lnTo>
                    <a:pt x="6350" y="22860"/>
                  </a:lnTo>
                  <a:lnTo>
                    <a:pt x="7620" y="24130"/>
                  </a:lnTo>
                  <a:lnTo>
                    <a:pt x="8890" y="26670"/>
                  </a:lnTo>
                  <a:lnTo>
                    <a:pt x="11430" y="29210"/>
                  </a:lnTo>
                  <a:lnTo>
                    <a:pt x="12700" y="31750"/>
                  </a:lnTo>
                  <a:lnTo>
                    <a:pt x="15240" y="35560"/>
                  </a:lnTo>
                  <a:lnTo>
                    <a:pt x="17780" y="38100"/>
                  </a:lnTo>
                  <a:lnTo>
                    <a:pt x="21590" y="40640"/>
                  </a:lnTo>
                  <a:lnTo>
                    <a:pt x="22860" y="44450"/>
                  </a:lnTo>
                  <a:lnTo>
                    <a:pt x="24130" y="46990"/>
                  </a:lnTo>
                  <a:lnTo>
                    <a:pt x="25400" y="50800"/>
                  </a:lnTo>
                  <a:lnTo>
                    <a:pt x="27940" y="54610"/>
                  </a:lnTo>
                  <a:lnTo>
                    <a:pt x="30480" y="57150"/>
                  </a:lnTo>
                  <a:lnTo>
                    <a:pt x="33020" y="59690"/>
                  </a:lnTo>
                  <a:lnTo>
                    <a:pt x="35560" y="62230"/>
                  </a:lnTo>
                  <a:lnTo>
                    <a:pt x="38100" y="64770"/>
                  </a:lnTo>
                  <a:lnTo>
                    <a:pt x="39370" y="67310"/>
                  </a:lnTo>
                  <a:lnTo>
                    <a:pt x="41910" y="69850"/>
                  </a:lnTo>
                  <a:lnTo>
                    <a:pt x="44450" y="72390"/>
                  </a:lnTo>
                  <a:lnTo>
                    <a:pt x="45720" y="74930"/>
                  </a:lnTo>
                  <a:lnTo>
                    <a:pt x="48260" y="77470"/>
                  </a:lnTo>
                  <a:lnTo>
                    <a:pt x="52070" y="83820"/>
                  </a:lnTo>
                  <a:lnTo>
                    <a:pt x="54610" y="86360"/>
                  </a:lnTo>
                  <a:lnTo>
                    <a:pt x="57150" y="88900"/>
                  </a:lnTo>
                  <a:lnTo>
                    <a:pt x="59690" y="91440"/>
                  </a:lnTo>
                  <a:lnTo>
                    <a:pt x="63500" y="92710"/>
                  </a:lnTo>
                  <a:lnTo>
                    <a:pt x="66040" y="95250"/>
                  </a:lnTo>
                  <a:lnTo>
                    <a:pt x="67310" y="99060"/>
                  </a:lnTo>
                  <a:lnTo>
                    <a:pt x="71120" y="101600"/>
                  </a:lnTo>
                  <a:lnTo>
                    <a:pt x="77470" y="105410"/>
                  </a:lnTo>
                  <a:lnTo>
                    <a:pt x="80010" y="106680"/>
                  </a:lnTo>
                  <a:lnTo>
                    <a:pt x="82550" y="110490"/>
                  </a:lnTo>
                  <a:lnTo>
                    <a:pt x="85090" y="113030"/>
                  </a:lnTo>
                  <a:lnTo>
                    <a:pt x="87630" y="115570"/>
                  </a:lnTo>
                  <a:lnTo>
                    <a:pt x="93980" y="119380"/>
                  </a:lnTo>
                  <a:lnTo>
                    <a:pt x="101600" y="120650"/>
                  </a:lnTo>
                  <a:lnTo>
                    <a:pt x="109220" y="123190"/>
                  </a:lnTo>
                  <a:lnTo>
                    <a:pt x="115570" y="125730"/>
                  </a:lnTo>
                  <a:lnTo>
                    <a:pt x="125730" y="127000"/>
                  </a:lnTo>
                  <a:lnTo>
                    <a:pt x="134620" y="128270"/>
                  </a:lnTo>
                  <a:lnTo>
                    <a:pt x="144780" y="130810"/>
                  </a:lnTo>
                  <a:lnTo>
                    <a:pt x="153670" y="132080"/>
                  </a:lnTo>
                  <a:lnTo>
                    <a:pt x="161290" y="132080"/>
                  </a:lnTo>
                  <a:lnTo>
                    <a:pt x="170180" y="132080"/>
                  </a:lnTo>
                  <a:lnTo>
                    <a:pt x="222250" y="132080"/>
                  </a:lnTo>
                  <a:lnTo>
                    <a:pt x="231140" y="130810"/>
                  </a:lnTo>
                  <a:lnTo>
                    <a:pt x="241300" y="129540"/>
                  </a:lnTo>
                  <a:lnTo>
                    <a:pt x="250190" y="125730"/>
                  </a:lnTo>
                  <a:lnTo>
                    <a:pt x="256540" y="123190"/>
                  </a:lnTo>
                  <a:lnTo>
                    <a:pt x="261620" y="119380"/>
                  </a:lnTo>
                  <a:lnTo>
                    <a:pt x="267970" y="116840"/>
                  </a:lnTo>
                  <a:lnTo>
                    <a:pt x="279400" y="111760"/>
                  </a:lnTo>
                  <a:lnTo>
                    <a:pt x="281940" y="109220"/>
                  </a:lnTo>
                  <a:lnTo>
                    <a:pt x="283210" y="107950"/>
                  </a:lnTo>
                  <a:lnTo>
                    <a:pt x="284480" y="105410"/>
                  </a:lnTo>
                  <a:lnTo>
                    <a:pt x="285750" y="102870"/>
                  </a:lnTo>
                  <a:lnTo>
                    <a:pt x="292100" y="99060"/>
                  </a:lnTo>
                  <a:lnTo>
                    <a:pt x="298450" y="95250"/>
                  </a:lnTo>
                  <a:lnTo>
                    <a:pt x="304800" y="91440"/>
                  </a:lnTo>
                  <a:lnTo>
                    <a:pt x="312420" y="88900"/>
                  </a:lnTo>
                  <a:lnTo>
                    <a:pt x="314960" y="86360"/>
                  </a:lnTo>
                  <a:lnTo>
                    <a:pt x="316230" y="83820"/>
                  </a:lnTo>
                  <a:lnTo>
                    <a:pt x="317500" y="81280"/>
                  </a:lnTo>
                  <a:lnTo>
                    <a:pt x="318770" y="78740"/>
                  </a:lnTo>
                  <a:lnTo>
                    <a:pt x="322580" y="74930"/>
                  </a:lnTo>
                  <a:lnTo>
                    <a:pt x="327660" y="71120"/>
                  </a:lnTo>
                  <a:lnTo>
                    <a:pt x="331470" y="69850"/>
                  </a:lnTo>
                  <a:lnTo>
                    <a:pt x="332740" y="67310"/>
                  </a:lnTo>
                  <a:lnTo>
                    <a:pt x="335280" y="64770"/>
                  </a:lnTo>
                  <a:lnTo>
                    <a:pt x="337820" y="62230"/>
                  </a:lnTo>
                  <a:lnTo>
                    <a:pt x="340360" y="59690"/>
                  </a:lnTo>
                  <a:lnTo>
                    <a:pt x="344170" y="55880"/>
                  </a:lnTo>
                  <a:lnTo>
                    <a:pt x="347980" y="52070"/>
                  </a:lnTo>
                  <a:lnTo>
                    <a:pt x="349250" y="50800"/>
                  </a:lnTo>
                  <a:lnTo>
                    <a:pt x="351790" y="48260"/>
                  </a:lnTo>
                  <a:lnTo>
                    <a:pt x="351790" y="44450"/>
                  </a:lnTo>
                  <a:lnTo>
                    <a:pt x="353060" y="40640"/>
                  </a:lnTo>
                  <a:lnTo>
                    <a:pt x="353060" y="36830"/>
                  </a:lnTo>
                  <a:lnTo>
                    <a:pt x="353060" y="34290"/>
                  </a:lnTo>
                  <a:lnTo>
                    <a:pt x="353060" y="30480"/>
                  </a:lnTo>
                  <a:lnTo>
                    <a:pt x="354330" y="27940"/>
                  </a:lnTo>
                  <a:lnTo>
                    <a:pt x="355600" y="24130"/>
                  </a:lnTo>
                  <a:lnTo>
                    <a:pt x="356870" y="21590"/>
                  </a:lnTo>
                  <a:lnTo>
                    <a:pt x="356870" y="16510"/>
                  </a:lnTo>
                  <a:lnTo>
                    <a:pt x="358140" y="12700"/>
                  </a:lnTo>
                  <a:lnTo>
                    <a:pt x="359410" y="0"/>
                  </a:lnTo>
                </a:path>
              </a:pathLst>
            </a:custGeom>
            <a:ln w="4699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48484" y="1270000"/>
            <a:ext cx="1091692" cy="1115569"/>
            <a:chOff x="2348484" y="1270000"/>
            <a:chExt cx="1091692" cy="1115569"/>
          </a:xfrm>
        </p:grpSpPr>
        <p:sp>
          <p:nvSpPr>
            <p:cNvPr id="12" name="Freeform 11"/>
            <p:cNvSpPr/>
            <p:nvPr/>
          </p:nvSpPr>
          <p:spPr>
            <a:xfrm rot="22459799">
              <a:off x="2348484" y="1339723"/>
              <a:ext cx="1037591" cy="1045846"/>
            </a:xfrm>
            <a:custGeom>
              <a:avLst/>
              <a:gdLst/>
              <a:ahLst/>
              <a:cxnLst/>
              <a:rect l="0" t="0" r="0" b="0"/>
              <a:pathLst>
                <a:path w="1037591" h="1045846">
                  <a:moveTo>
                    <a:pt x="0" y="0"/>
                  </a:moveTo>
                  <a:lnTo>
                    <a:pt x="1037590" y="0"/>
                  </a:lnTo>
                  <a:lnTo>
                    <a:pt x="1037590" y="1045845"/>
                  </a:lnTo>
                  <a:lnTo>
                    <a:pt x="0" y="1045845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2560000">
              <a:off x="2427224" y="1270000"/>
              <a:ext cx="1012952" cy="98488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800" smtClean="0">
                  <a:solidFill>
                    <a:srgbClr val="0000FF"/>
                  </a:solidFill>
                  <a:latin typeface="Century Gothic - 77"/>
                </a:rPr>
                <a:t>e</a:t>
              </a:r>
              <a:endParaRPr lang="en-US" sz="5800">
                <a:solidFill>
                  <a:srgbClr val="0000FF"/>
                </a:solidFill>
                <a:latin typeface="Century Gothic - 77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043400">
              <a:off x="2769870" y="1446530"/>
              <a:ext cx="359411" cy="132081"/>
            </a:xfrm>
            <a:custGeom>
              <a:avLst/>
              <a:gdLst/>
              <a:ahLst/>
              <a:cxnLst/>
              <a:rect l="0" t="0" r="0" b="0"/>
              <a:pathLst>
                <a:path w="359411" h="132081">
                  <a:moveTo>
                    <a:pt x="0" y="8890"/>
                  </a:moveTo>
                  <a:lnTo>
                    <a:pt x="2540" y="16510"/>
                  </a:lnTo>
                  <a:lnTo>
                    <a:pt x="3810" y="20320"/>
                  </a:lnTo>
                  <a:lnTo>
                    <a:pt x="6350" y="22860"/>
                  </a:lnTo>
                  <a:lnTo>
                    <a:pt x="7620" y="24130"/>
                  </a:lnTo>
                  <a:lnTo>
                    <a:pt x="8890" y="26670"/>
                  </a:lnTo>
                  <a:lnTo>
                    <a:pt x="11430" y="29210"/>
                  </a:lnTo>
                  <a:lnTo>
                    <a:pt x="12700" y="31750"/>
                  </a:lnTo>
                  <a:lnTo>
                    <a:pt x="15240" y="35560"/>
                  </a:lnTo>
                  <a:lnTo>
                    <a:pt x="17780" y="38100"/>
                  </a:lnTo>
                  <a:lnTo>
                    <a:pt x="21590" y="40640"/>
                  </a:lnTo>
                  <a:lnTo>
                    <a:pt x="22860" y="44450"/>
                  </a:lnTo>
                  <a:lnTo>
                    <a:pt x="24130" y="46990"/>
                  </a:lnTo>
                  <a:lnTo>
                    <a:pt x="25400" y="50800"/>
                  </a:lnTo>
                  <a:lnTo>
                    <a:pt x="27940" y="54610"/>
                  </a:lnTo>
                  <a:lnTo>
                    <a:pt x="30480" y="57150"/>
                  </a:lnTo>
                  <a:lnTo>
                    <a:pt x="33020" y="59690"/>
                  </a:lnTo>
                  <a:lnTo>
                    <a:pt x="35560" y="62230"/>
                  </a:lnTo>
                  <a:lnTo>
                    <a:pt x="38100" y="64770"/>
                  </a:lnTo>
                  <a:lnTo>
                    <a:pt x="39370" y="67310"/>
                  </a:lnTo>
                  <a:lnTo>
                    <a:pt x="41910" y="69850"/>
                  </a:lnTo>
                  <a:lnTo>
                    <a:pt x="44450" y="72390"/>
                  </a:lnTo>
                  <a:lnTo>
                    <a:pt x="45720" y="74930"/>
                  </a:lnTo>
                  <a:lnTo>
                    <a:pt x="48260" y="77470"/>
                  </a:lnTo>
                  <a:lnTo>
                    <a:pt x="52070" y="83820"/>
                  </a:lnTo>
                  <a:lnTo>
                    <a:pt x="54610" y="86360"/>
                  </a:lnTo>
                  <a:lnTo>
                    <a:pt x="57150" y="88900"/>
                  </a:lnTo>
                  <a:lnTo>
                    <a:pt x="59690" y="91440"/>
                  </a:lnTo>
                  <a:lnTo>
                    <a:pt x="63500" y="92710"/>
                  </a:lnTo>
                  <a:lnTo>
                    <a:pt x="66040" y="95250"/>
                  </a:lnTo>
                  <a:lnTo>
                    <a:pt x="67310" y="99060"/>
                  </a:lnTo>
                  <a:lnTo>
                    <a:pt x="71120" y="101600"/>
                  </a:lnTo>
                  <a:lnTo>
                    <a:pt x="77470" y="105410"/>
                  </a:lnTo>
                  <a:lnTo>
                    <a:pt x="80010" y="106680"/>
                  </a:lnTo>
                  <a:lnTo>
                    <a:pt x="82550" y="110490"/>
                  </a:lnTo>
                  <a:lnTo>
                    <a:pt x="85090" y="113030"/>
                  </a:lnTo>
                  <a:lnTo>
                    <a:pt x="87630" y="115570"/>
                  </a:lnTo>
                  <a:lnTo>
                    <a:pt x="93980" y="119380"/>
                  </a:lnTo>
                  <a:lnTo>
                    <a:pt x="101600" y="120650"/>
                  </a:lnTo>
                  <a:lnTo>
                    <a:pt x="109220" y="123190"/>
                  </a:lnTo>
                  <a:lnTo>
                    <a:pt x="115570" y="125730"/>
                  </a:lnTo>
                  <a:lnTo>
                    <a:pt x="125730" y="127000"/>
                  </a:lnTo>
                  <a:lnTo>
                    <a:pt x="134620" y="128270"/>
                  </a:lnTo>
                  <a:lnTo>
                    <a:pt x="144780" y="130810"/>
                  </a:lnTo>
                  <a:lnTo>
                    <a:pt x="153670" y="132080"/>
                  </a:lnTo>
                  <a:lnTo>
                    <a:pt x="161290" y="132080"/>
                  </a:lnTo>
                  <a:lnTo>
                    <a:pt x="170180" y="132080"/>
                  </a:lnTo>
                  <a:lnTo>
                    <a:pt x="222250" y="132080"/>
                  </a:lnTo>
                  <a:lnTo>
                    <a:pt x="231140" y="130810"/>
                  </a:lnTo>
                  <a:lnTo>
                    <a:pt x="241300" y="129540"/>
                  </a:lnTo>
                  <a:lnTo>
                    <a:pt x="250190" y="125730"/>
                  </a:lnTo>
                  <a:lnTo>
                    <a:pt x="256540" y="123190"/>
                  </a:lnTo>
                  <a:lnTo>
                    <a:pt x="261620" y="119380"/>
                  </a:lnTo>
                  <a:lnTo>
                    <a:pt x="267970" y="116840"/>
                  </a:lnTo>
                  <a:lnTo>
                    <a:pt x="279400" y="111760"/>
                  </a:lnTo>
                  <a:lnTo>
                    <a:pt x="281940" y="109220"/>
                  </a:lnTo>
                  <a:lnTo>
                    <a:pt x="283210" y="107950"/>
                  </a:lnTo>
                  <a:lnTo>
                    <a:pt x="284480" y="105410"/>
                  </a:lnTo>
                  <a:lnTo>
                    <a:pt x="285750" y="102870"/>
                  </a:lnTo>
                  <a:lnTo>
                    <a:pt x="292100" y="99060"/>
                  </a:lnTo>
                  <a:lnTo>
                    <a:pt x="298450" y="95250"/>
                  </a:lnTo>
                  <a:lnTo>
                    <a:pt x="304800" y="91440"/>
                  </a:lnTo>
                  <a:lnTo>
                    <a:pt x="312420" y="88900"/>
                  </a:lnTo>
                  <a:lnTo>
                    <a:pt x="314960" y="86360"/>
                  </a:lnTo>
                  <a:lnTo>
                    <a:pt x="316230" y="83820"/>
                  </a:lnTo>
                  <a:lnTo>
                    <a:pt x="317500" y="81280"/>
                  </a:lnTo>
                  <a:lnTo>
                    <a:pt x="318770" y="78740"/>
                  </a:lnTo>
                  <a:lnTo>
                    <a:pt x="322580" y="74930"/>
                  </a:lnTo>
                  <a:lnTo>
                    <a:pt x="327660" y="71120"/>
                  </a:lnTo>
                  <a:lnTo>
                    <a:pt x="331470" y="69850"/>
                  </a:lnTo>
                  <a:lnTo>
                    <a:pt x="332740" y="67310"/>
                  </a:lnTo>
                  <a:lnTo>
                    <a:pt x="335280" y="64770"/>
                  </a:lnTo>
                  <a:lnTo>
                    <a:pt x="337820" y="62230"/>
                  </a:lnTo>
                  <a:lnTo>
                    <a:pt x="340360" y="59690"/>
                  </a:lnTo>
                  <a:lnTo>
                    <a:pt x="344170" y="55880"/>
                  </a:lnTo>
                  <a:lnTo>
                    <a:pt x="347980" y="52070"/>
                  </a:lnTo>
                  <a:lnTo>
                    <a:pt x="349250" y="50800"/>
                  </a:lnTo>
                  <a:lnTo>
                    <a:pt x="351790" y="48260"/>
                  </a:lnTo>
                  <a:lnTo>
                    <a:pt x="351790" y="44450"/>
                  </a:lnTo>
                  <a:lnTo>
                    <a:pt x="353060" y="40640"/>
                  </a:lnTo>
                  <a:lnTo>
                    <a:pt x="353060" y="36830"/>
                  </a:lnTo>
                  <a:lnTo>
                    <a:pt x="353060" y="34290"/>
                  </a:lnTo>
                  <a:lnTo>
                    <a:pt x="353060" y="30480"/>
                  </a:lnTo>
                  <a:lnTo>
                    <a:pt x="354330" y="27940"/>
                  </a:lnTo>
                  <a:lnTo>
                    <a:pt x="355600" y="24130"/>
                  </a:lnTo>
                  <a:lnTo>
                    <a:pt x="356870" y="21590"/>
                  </a:lnTo>
                  <a:lnTo>
                    <a:pt x="356870" y="16510"/>
                  </a:lnTo>
                  <a:lnTo>
                    <a:pt x="358140" y="12700"/>
                  </a:lnTo>
                  <a:lnTo>
                    <a:pt x="359410" y="0"/>
                  </a:lnTo>
                </a:path>
              </a:pathLst>
            </a:custGeom>
            <a:ln w="4699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34637" y="381000"/>
            <a:ext cx="1582039" cy="1088772"/>
            <a:chOff x="4334637" y="381000"/>
            <a:chExt cx="1582039" cy="1088772"/>
          </a:xfrm>
        </p:grpSpPr>
        <p:sp>
          <p:nvSpPr>
            <p:cNvPr id="16" name="Freeform 15"/>
            <p:cNvSpPr/>
            <p:nvPr/>
          </p:nvSpPr>
          <p:spPr>
            <a:xfrm rot="42500402">
              <a:off x="4334637" y="435991"/>
              <a:ext cx="1037591" cy="1033781"/>
            </a:xfrm>
            <a:custGeom>
              <a:avLst/>
              <a:gdLst/>
              <a:ahLst/>
              <a:cxnLst/>
              <a:rect l="0" t="0" r="0" b="0"/>
              <a:pathLst>
                <a:path w="1037591" h="1033781">
                  <a:moveTo>
                    <a:pt x="0" y="0"/>
                  </a:moveTo>
                  <a:lnTo>
                    <a:pt x="1037590" y="0"/>
                  </a:lnTo>
                  <a:lnTo>
                    <a:pt x="1037590" y="1033780"/>
                  </a:lnTo>
                  <a:lnTo>
                    <a:pt x="0" y="103378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42420000">
              <a:off x="4700524" y="381000"/>
              <a:ext cx="1216152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400" smtClean="0">
                  <a:solidFill>
                    <a:srgbClr val="FFFF00"/>
                  </a:solidFill>
                  <a:latin typeface="Century Gothic - 73"/>
                </a:rPr>
                <a:t>i</a:t>
              </a:r>
              <a:endParaRPr lang="en-US" sz="5400">
                <a:solidFill>
                  <a:srgbClr val="FFFF00"/>
                </a:solidFill>
                <a:latin typeface="Century Gothic - 73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20783401">
              <a:off x="4544060" y="514350"/>
              <a:ext cx="359411" cy="132081"/>
            </a:xfrm>
            <a:custGeom>
              <a:avLst/>
              <a:gdLst/>
              <a:ahLst/>
              <a:cxnLst/>
              <a:rect l="0" t="0" r="0" b="0"/>
              <a:pathLst>
                <a:path w="359411" h="132081">
                  <a:moveTo>
                    <a:pt x="0" y="8890"/>
                  </a:moveTo>
                  <a:lnTo>
                    <a:pt x="2540" y="16510"/>
                  </a:lnTo>
                  <a:lnTo>
                    <a:pt x="3810" y="20320"/>
                  </a:lnTo>
                  <a:lnTo>
                    <a:pt x="6350" y="22860"/>
                  </a:lnTo>
                  <a:lnTo>
                    <a:pt x="7620" y="24130"/>
                  </a:lnTo>
                  <a:lnTo>
                    <a:pt x="8890" y="26670"/>
                  </a:lnTo>
                  <a:lnTo>
                    <a:pt x="11430" y="29210"/>
                  </a:lnTo>
                  <a:lnTo>
                    <a:pt x="12700" y="31750"/>
                  </a:lnTo>
                  <a:lnTo>
                    <a:pt x="15240" y="35560"/>
                  </a:lnTo>
                  <a:lnTo>
                    <a:pt x="17780" y="38100"/>
                  </a:lnTo>
                  <a:lnTo>
                    <a:pt x="21590" y="40640"/>
                  </a:lnTo>
                  <a:lnTo>
                    <a:pt x="22860" y="44450"/>
                  </a:lnTo>
                  <a:lnTo>
                    <a:pt x="24130" y="46990"/>
                  </a:lnTo>
                  <a:lnTo>
                    <a:pt x="25400" y="50800"/>
                  </a:lnTo>
                  <a:lnTo>
                    <a:pt x="27940" y="54610"/>
                  </a:lnTo>
                  <a:lnTo>
                    <a:pt x="30480" y="57150"/>
                  </a:lnTo>
                  <a:lnTo>
                    <a:pt x="33020" y="59690"/>
                  </a:lnTo>
                  <a:lnTo>
                    <a:pt x="35560" y="62230"/>
                  </a:lnTo>
                  <a:lnTo>
                    <a:pt x="38100" y="64770"/>
                  </a:lnTo>
                  <a:lnTo>
                    <a:pt x="39370" y="67310"/>
                  </a:lnTo>
                  <a:lnTo>
                    <a:pt x="41910" y="69850"/>
                  </a:lnTo>
                  <a:lnTo>
                    <a:pt x="44450" y="72390"/>
                  </a:lnTo>
                  <a:lnTo>
                    <a:pt x="45720" y="74930"/>
                  </a:lnTo>
                  <a:lnTo>
                    <a:pt x="48260" y="77470"/>
                  </a:lnTo>
                  <a:lnTo>
                    <a:pt x="52070" y="83820"/>
                  </a:lnTo>
                  <a:lnTo>
                    <a:pt x="54610" y="86360"/>
                  </a:lnTo>
                  <a:lnTo>
                    <a:pt x="57150" y="88900"/>
                  </a:lnTo>
                  <a:lnTo>
                    <a:pt x="59690" y="91440"/>
                  </a:lnTo>
                  <a:lnTo>
                    <a:pt x="63500" y="92710"/>
                  </a:lnTo>
                  <a:lnTo>
                    <a:pt x="66040" y="95250"/>
                  </a:lnTo>
                  <a:lnTo>
                    <a:pt x="67310" y="99060"/>
                  </a:lnTo>
                  <a:lnTo>
                    <a:pt x="71120" y="101600"/>
                  </a:lnTo>
                  <a:lnTo>
                    <a:pt x="77470" y="105410"/>
                  </a:lnTo>
                  <a:lnTo>
                    <a:pt x="80010" y="106680"/>
                  </a:lnTo>
                  <a:lnTo>
                    <a:pt x="82550" y="110490"/>
                  </a:lnTo>
                  <a:lnTo>
                    <a:pt x="85090" y="113030"/>
                  </a:lnTo>
                  <a:lnTo>
                    <a:pt x="87630" y="115570"/>
                  </a:lnTo>
                  <a:lnTo>
                    <a:pt x="93980" y="119380"/>
                  </a:lnTo>
                  <a:lnTo>
                    <a:pt x="101600" y="120650"/>
                  </a:lnTo>
                  <a:lnTo>
                    <a:pt x="109220" y="123190"/>
                  </a:lnTo>
                  <a:lnTo>
                    <a:pt x="115570" y="125730"/>
                  </a:lnTo>
                  <a:lnTo>
                    <a:pt x="125730" y="127000"/>
                  </a:lnTo>
                  <a:lnTo>
                    <a:pt x="134620" y="128270"/>
                  </a:lnTo>
                  <a:lnTo>
                    <a:pt x="144780" y="130810"/>
                  </a:lnTo>
                  <a:lnTo>
                    <a:pt x="153670" y="132080"/>
                  </a:lnTo>
                  <a:lnTo>
                    <a:pt x="161290" y="132080"/>
                  </a:lnTo>
                  <a:lnTo>
                    <a:pt x="170180" y="132080"/>
                  </a:lnTo>
                  <a:lnTo>
                    <a:pt x="222250" y="132080"/>
                  </a:lnTo>
                  <a:lnTo>
                    <a:pt x="231140" y="130810"/>
                  </a:lnTo>
                  <a:lnTo>
                    <a:pt x="241300" y="129540"/>
                  </a:lnTo>
                  <a:lnTo>
                    <a:pt x="250190" y="125730"/>
                  </a:lnTo>
                  <a:lnTo>
                    <a:pt x="256540" y="123190"/>
                  </a:lnTo>
                  <a:lnTo>
                    <a:pt x="261620" y="119380"/>
                  </a:lnTo>
                  <a:lnTo>
                    <a:pt x="267970" y="116840"/>
                  </a:lnTo>
                  <a:lnTo>
                    <a:pt x="279400" y="111760"/>
                  </a:lnTo>
                  <a:lnTo>
                    <a:pt x="281940" y="109220"/>
                  </a:lnTo>
                  <a:lnTo>
                    <a:pt x="283210" y="107950"/>
                  </a:lnTo>
                  <a:lnTo>
                    <a:pt x="284480" y="105410"/>
                  </a:lnTo>
                  <a:lnTo>
                    <a:pt x="285750" y="102870"/>
                  </a:lnTo>
                  <a:lnTo>
                    <a:pt x="292100" y="99060"/>
                  </a:lnTo>
                  <a:lnTo>
                    <a:pt x="298450" y="95250"/>
                  </a:lnTo>
                  <a:lnTo>
                    <a:pt x="304800" y="91440"/>
                  </a:lnTo>
                  <a:lnTo>
                    <a:pt x="312420" y="88900"/>
                  </a:lnTo>
                  <a:lnTo>
                    <a:pt x="314960" y="86360"/>
                  </a:lnTo>
                  <a:lnTo>
                    <a:pt x="316230" y="83820"/>
                  </a:lnTo>
                  <a:lnTo>
                    <a:pt x="317500" y="81280"/>
                  </a:lnTo>
                  <a:lnTo>
                    <a:pt x="318770" y="78740"/>
                  </a:lnTo>
                  <a:lnTo>
                    <a:pt x="322580" y="74930"/>
                  </a:lnTo>
                  <a:lnTo>
                    <a:pt x="327660" y="71120"/>
                  </a:lnTo>
                  <a:lnTo>
                    <a:pt x="331470" y="69850"/>
                  </a:lnTo>
                  <a:lnTo>
                    <a:pt x="332740" y="67310"/>
                  </a:lnTo>
                  <a:lnTo>
                    <a:pt x="335280" y="64770"/>
                  </a:lnTo>
                  <a:lnTo>
                    <a:pt x="337820" y="62230"/>
                  </a:lnTo>
                  <a:lnTo>
                    <a:pt x="340360" y="59690"/>
                  </a:lnTo>
                  <a:lnTo>
                    <a:pt x="344170" y="55880"/>
                  </a:lnTo>
                  <a:lnTo>
                    <a:pt x="347980" y="52070"/>
                  </a:lnTo>
                  <a:lnTo>
                    <a:pt x="349250" y="50800"/>
                  </a:lnTo>
                  <a:lnTo>
                    <a:pt x="351790" y="48260"/>
                  </a:lnTo>
                  <a:lnTo>
                    <a:pt x="351790" y="44450"/>
                  </a:lnTo>
                  <a:lnTo>
                    <a:pt x="353060" y="40640"/>
                  </a:lnTo>
                  <a:lnTo>
                    <a:pt x="353060" y="36830"/>
                  </a:lnTo>
                  <a:lnTo>
                    <a:pt x="353060" y="34290"/>
                  </a:lnTo>
                  <a:lnTo>
                    <a:pt x="353060" y="30480"/>
                  </a:lnTo>
                  <a:lnTo>
                    <a:pt x="354330" y="27940"/>
                  </a:lnTo>
                  <a:lnTo>
                    <a:pt x="355600" y="24130"/>
                  </a:lnTo>
                  <a:lnTo>
                    <a:pt x="356870" y="21590"/>
                  </a:lnTo>
                  <a:lnTo>
                    <a:pt x="356870" y="16510"/>
                  </a:lnTo>
                  <a:lnTo>
                    <a:pt x="358140" y="12700"/>
                  </a:lnTo>
                  <a:lnTo>
                    <a:pt x="359410" y="0"/>
                  </a:lnTo>
                </a:path>
              </a:pathLst>
            </a:custGeom>
            <a:ln w="4699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46952" y="1117600"/>
            <a:ext cx="1195324" cy="1094741"/>
            <a:chOff x="6346952" y="1117600"/>
            <a:chExt cx="1195324" cy="1094741"/>
          </a:xfrm>
        </p:grpSpPr>
        <p:sp>
          <p:nvSpPr>
            <p:cNvPr id="20" name="Freeform 19"/>
            <p:cNvSpPr/>
            <p:nvPr/>
          </p:nvSpPr>
          <p:spPr>
            <a:xfrm rot="1215600">
              <a:off x="6346952" y="1164590"/>
              <a:ext cx="1037083" cy="1047751"/>
            </a:xfrm>
            <a:custGeom>
              <a:avLst/>
              <a:gdLst/>
              <a:ahLst/>
              <a:cxnLst/>
              <a:rect l="0" t="0" r="0" b="0"/>
              <a:pathLst>
                <a:path w="1037083" h="1047751">
                  <a:moveTo>
                    <a:pt x="0" y="0"/>
                  </a:moveTo>
                  <a:lnTo>
                    <a:pt x="1037082" y="0"/>
                  </a:lnTo>
                  <a:lnTo>
                    <a:pt x="1037082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140000">
              <a:off x="6427724" y="1117600"/>
              <a:ext cx="1114552" cy="100027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900" smtClean="0">
                  <a:solidFill>
                    <a:srgbClr val="8000FF"/>
                  </a:solidFill>
                  <a:latin typeface="Century Gothic - 78"/>
                </a:rPr>
                <a:t>o</a:t>
              </a:r>
              <a:endParaRPr lang="en-US" sz="5900">
                <a:solidFill>
                  <a:srgbClr val="8000FF"/>
                </a:solidFill>
                <a:latin typeface="Century Gothic - 78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083000">
              <a:off x="6831330" y="1292860"/>
              <a:ext cx="359411" cy="132081"/>
            </a:xfrm>
            <a:custGeom>
              <a:avLst/>
              <a:gdLst/>
              <a:ahLst/>
              <a:cxnLst/>
              <a:rect l="0" t="0" r="0" b="0"/>
              <a:pathLst>
                <a:path w="359411" h="132081">
                  <a:moveTo>
                    <a:pt x="0" y="8890"/>
                  </a:moveTo>
                  <a:lnTo>
                    <a:pt x="2540" y="16510"/>
                  </a:lnTo>
                  <a:lnTo>
                    <a:pt x="3810" y="20320"/>
                  </a:lnTo>
                  <a:lnTo>
                    <a:pt x="6350" y="22860"/>
                  </a:lnTo>
                  <a:lnTo>
                    <a:pt x="7620" y="24130"/>
                  </a:lnTo>
                  <a:lnTo>
                    <a:pt x="8890" y="26670"/>
                  </a:lnTo>
                  <a:lnTo>
                    <a:pt x="11430" y="29210"/>
                  </a:lnTo>
                  <a:lnTo>
                    <a:pt x="12700" y="31750"/>
                  </a:lnTo>
                  <a:lnTo>
                    <a:pt x="15240" y="35560"/>
                  </a:lnTo>
                  <a:lnTo>
                    <a:pt x="17780" y="38100"/>
                  </a:lnTo>
                  <a:lnTo>
                    <a:pt x="21590" y="40640"/>
                  </a:lnTo>
                  <a:lnTo>
                    <a:pt x="22860" y="44450"/>
                  </a:lnTo>
                  <a:lnTo>
                    <a:pt x="24130" y="46990"/>
                  </a:lnTo>
                  <a:lnTo>
                    <a:pt x="25400" y="50800"/>
                  </a:lnTo>
                  <a:lnTo>
                    <a:pt x="27940" y="54610"/>
                  </a:lnTo>
                  <a:lnTo>
                    <a:pt x="30480" y="57150"/>
                  </a:lnTo>
                  <a:lnTo>
                    <a:pt x="33020" y="59690"/>
                  </a:lnTo>
                  <a:lnTo>
                    <a:pt x="35560" y="62230"/>
                  </a:lnTo>
                  <a:lnTo>
                    <a:pt x="38100" y="64770"/>
                  </a:lnTo>
                  <a:lnTo>
                    <a:pt x="39370" y="67310"/>
                  </a:lnTo>
                  <a:lnTo>
                    <a:pt x="41910" y="69850"/>
                  </a:lnTo>
                  <a:lnTo>
                    <a:pt x="44450" y="72390"/>
                  </a:lnTo>
                  <a:lnTo>
                    <a:pt x="45720" y="74930"/>
                  </a:lnTo>
                  <a:lnTo>
                    <a:pt x="48260" y="77470"/>
                  </a:lnTo>
                  <a:lnTo>
                    <a:pt x="52070" y="83820"/>
                  </a:lnTo>
                  <a:lnTo>
                    <a:pt x="54610" y="86360"/>
                  </a:lnTo>
                  <a:lnTo>
                    <a:pt x="57150" y="88900"/>
                  </a:lnTo>
                  <a:lnTo>
                    <a:pt x="59690" y="91440"/>
                  </a:lnTo>
                  <a:lnTo>
                    <a:pt x="63500" y="92710"/>
                  </a:lnTo>
                  <a:lnTo>
                    <a:pt x="66040" y="95250"/>
                  </a:lnTo>
                  <a:lnTo>
                    <a:pt x="67310" y="99060"/>
                  </a:lnTo>
                  <a:lnTo>
                    <a:pt x="71120" y="101600"/>
                  </a:lnTo>
                  <a:lnTo>
                    <a:pt x="77470" y="105410"/>
                  </a:lnTo>
                  <a:lnTo>
                    <a:pt x="80010" y="106680"/>
                  </a:lnTo>
                  <a:lnTo>
                    <a:pt x="82550" y="110490"/>
                  </a:lnTo>
                  <a:lnTo>
                    <a:pt x="85090" y="113030"/>
                  </a:lnTo>
                  <a:lnTo>
                    <a:pt x="87630" y="115570"/>
                  </a:lnTo>
                  <a:lnTo>
                    <a:pt x="93980" y="119380"/>
                  </a:lnTo>
                  <a:lnTo>
                    <a:pt x="101600" y="120650"/>
                  </a:lnTo>
                  <a:lnTo>
                    <a:pt x="109220" y="123190"/>
                  </a:lnTo>
                  <a:lnTo>
                    <a:pt x="115570" y="125730"/>
                  </a:lnTo>
                  <a:lnTo>
                    <a:pt x="125730" y="127000"/>
                  </a:lnTo>
                  <a:lnTo>
                    <a:pt x="134620" y="128270"/>
                  </a:lnTo>
                  <a:lnTo>
                    <a:pt x="144780" y="130810"/>
                  </a:lnTo>
                  <a:lnTo>
                    <a:pt x="153670" y="132080"/>
                  </a:lnTo>
                  <a:lnTo>
                    <a:pt x="161290" y="132080"/>
                  </a:lnTo>
                  <a:lnTo>
                    <a:pt x="170180" y="132080"/>
                  </a:lnTo>
                  <a:lnTo>
                    <a:pt x="222250" y="132080"/>
                  </a:lnTo>
                  <a:lnTo>
                    <a:pt x="231140" y="130810"/>
                  </a:lnTo>
                  <a:lnTo>
                    <a:pt x="241300" y="129540"/>
                  </a:lnTo>
                  <a:lnTo>
                    <a:pt x="250190" y="125730"/>
                  </a:lnTo>
                  <a:lnTo>
                    <a:pt x="256540" y="123190"/>
                  </a:lnTo>
                  <a:lnTo>
                    <a:pt x="261620" y="119380"/>
                  </a:lnTo>
                  <a:lnTo>
                    <a:pt x="267970" y="116840"/>
                  </a:lnTo>
                  <a:lnTo>
                    <a:pt x="279400" y="111760"/>
                  </a:lnTo>
                  <a:lnTo>
                    <a:pt x="281940" y="109220"/>
                  </a:lnTo>
                  <a:lnTo>
                    <a:pt x="283210" y="107950"/>
                  </a:lnTo>
                  <a:lnTo>
                    <a:pt x="284480" y="105410"/>
                  </a:lnTo>
                  <a:lnTo>
                    <a:pt x="285750" y="102870"/>
                  </a:lnTo>
                  <a:lnTo>
                    <a:pt x="292100" y="99060"/>
                  </a:lnTo>
                  <a:lnTo>
                    <a:pt x="298450" y="95250"/>
                  </a:lnTo>
                  <a:lnTo>
                    <a:pt x="304800" y="91440"/>
                  </a:lnTo>
                  <a:lnTo>
                    <a:pt x="312420" y="88900"/>
                  </a:lnTo>
                  <a:lnTo>
                    <a:pt x="314960" y="86360"/>
                  </a:lnTo>
                  <a:lnTo>
                    <a:pt x="316230" y="83820"/>
                  </a:lnTo>
                  <a:lnTo>
                    <a:pt x="317500" y="81280"/>
                  </a:lnTo>
                  <a:lnTo>
                    <a:pt x="318770" y="78740"/>
                  </a:lnTo>
                  <a:lnTo>
                    <a:pt x="322580" y="74930"/>
                  </a:lnTo>
                  <a:lnTo>
                    <a:pt x="327660" y="71120"/>
                  </a:lnTo>
                  <a:lnTo>
                    <a:pt x="331470" y="69850"/>
                  </a:lnTo>
                  <a:lnTo>
                    <a:pt x="332740" y="67310"/>
                  </a:lnTo>
                  <a:lnTo>
                    <a:pt x="335280" y="64770"/>
                  </a:lnTo>
                  <a:lnTo>
                    <a:pt x="337820" y="62230"/>
                  </a:lnTo>
                  <a:lnTo>
                    <a:pt x="340360" y="59690"/>
                  </a:lnTo>
                  <a:lnTo>
                    <a:pt x="344170" y="55880"/>
                  </a:lnTo>
                  <a:lnTo>
                    <a:pt x="347980" y="52070"/>
                  </a:lnTo>
                  <a:lnTo>
                    <a:pt x="349250" y="50800"/>
                  </a:lnTo>
                  <a:lnTo>
                    <a:pt x="351790" y="48260"/>
                  </a:lnTo>
                  <a:lnTo>
                    <a:pt x="351790" y="44450"/>
                  </a:lnTo>
                  <a:lnTo>
                    <a:pt x="353060" y="40640"/>
                  </a:lnTo>
                  <a:lnTo>
                    <a:pt x="353060" y="36830"/>
                  </a:lnTo>
                  <a:lnTo>
                    <a:pt x="353060" y="34290"/>
                  </a:lnTo>
                  <a:lnTo>
                    <a:pt x="353060" y="30480"/>
                  </a:lnTo>
                  <a:lnTo>
                    <a:pt x="354330" y="27940"/>
                  </a:lnTo>
                  <a:lnTo>
                    <a:pt x="355600" y="24130"/>
                  </a:lnTo>
                  <a:lnTo>
                    <a:pt x="356870" y="21590"/>
                  </a:lnTo>
                  <a:lnTo>
                    <a:pt x="356870" y="16510"/>
                  </a:lnTo>
                  <a:lnTo>
                    <a:pt x="358140" y="12700"/>
                  </a:lnTo>
                  <a:lnTo>
                    <a:pt x="359410" y="0"/>
                  </a:lnTo>
                </a:path>
              </a:pathLst>
            </a:custGeom>
            <a:ln w="4699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13877" y="393700"/>
            <a:ext cx="1898523" cy="1189102"/>
            <a:chOff x="8413877" y="393700"/>
            <a:chExt cx="1898523" cy="1189102"/>
          </a:xfrm>
        </p:grpSpPr>
        <p:sp>
          <p:nvSpPr>
            <p:cNvPr id="24" name="Freeform 23"/>
            <p:cNvSpPr/>
            <p:nvPr/>
          </p:nvSpPr>
          <p:spPr>
            <a:xfrm rot="21224399">
              <a:off x="8413877" y="552323"/>
              <a:ext cx="1038480" cy="1030479"/>
            </a:xfrm>
            <a:custGeom>
              <a:avLst/>
              <a:gdLst/>
              <a:ahLst/>
              <a:cxnLst/>
              <a:rect l="0" t="0" r="0" b="0"/>
              <a:pathLst>
                <a:path w="1038480" h="1030479">
                  <a:moveTo>
                    <a:pt x="0" y="0"/>
                  </a:moveTo>
                  <a:lnTo>
                    <a:pt x="1038479" y="0"/>
                  </a:lnTo>
                  <a:lnTo>
                    <a:pt x="1038479" y="1030478"/>
                  </a:lnTo>
                  <a:lnTo>
                    <a:pt x="0" y="1030478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180000">
              <a:off x="8559800" y="393700"/>
              <a:ext cx="1752600" cy="100027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900" smtClean="0">
                  <a:solidFill>
                    <a:srgbClr val="32CD32"/>
                  </a:solidFill>
                  <a:latin typeface="Century Gothic - 79"/>
                </a:rPr>
                <a:t>u</a:t>
              </a:r>
              <a:endParaRPr lang="en-US" sz="5900">
                <a:solidFill>
                  <a:srgbClr val="32CD32"/>
                </a:solidFill>
                <a:latin typeface="Century Gothic - 79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21247800">
              <a:off x="8696960" y="665480"/>
              <a:ext cx="359411" cy="132081"/>
            </a:xfrm>
            <a:custGeom>
              <a:avLst/>
              <a:gdLst/>
              <a:ahLst/>
              <a:cxnLst/>
              <a:rect l="0" t="0" r="0" b="0"/>
              <a:pathLst>
                <a:path w="359411" h="132081">
                  <a:moveTo>
                    <a:pt x="0" y="8890"/>
                  </a:moveTo>
                  <a:lnTo>
                    <a:pt x="2540" y="16510"/>
                  </a:lnTo>
                  <a:lnTo>
                    <a:pt x="3810" y="20320"/>
                  </a:lnTo>
                  <a:lnTo>
                    <a:pt x="6350" y="22860"/>
                  </a:lnTo>
                  <a:lnTo>
                    <a:pt x="7620" y="24130"/>
                  </a:lnTo>
                  <a:lnTo>
                    <a:pt x="8890" y="26670"/>
                  </a:lnTo>
                  <a:lnTo>
                    <a:pt x="11430" y="29210"/>
                  </a:lnTo>
                  <a:lnTo>
                    <a:pt x="12700" y="31750"/>
                  </a:lnTo>
                  <a:lnTo>
                    <a:pt x="15240" y="35560"/>
                  </a:lnTo>
                  <a:lnTo>
                    <a:pt x="17780" y="38100"/>
                  </a:lnTo>
                  <a:lnTo>
                    <a:pt x="21590" y="40640"/>
                  </a:lnTo>
                  <a:lnTo>
                    <a:pt x="22860" y="44450"/>
                  </a:lnTo>
                  <a:lnTo>
                    <a:pt x="24130" y="46990"/>
                  </a:lnTo>
                  <a:lnTo>
                    <a:pt x="25400" y="50800"/>
                  </a:lnTo>
                  <a:lnTo>
                    <a:pt x="27940" y="54610"/>
                  </a:lnTo>
                  <a:lnTo>
                    <a:pt x="30480" y="57150"/>
                  </a:lnTo>
                  <a:lnTo>
                    <a:pt x="33020" y="59690"/>
                  </a:lnTo>
                  <a:lnTo>
                    <a:pt x="35560" y="62230"/>
                  </a:lnTo>
                  <a:lnTo>
                    <a:pt x="38100" y="64770"/>
                  </a:lnTo>
                  <a:lnTo>
                    <a:pt x="39370" y="67310"/>
                  </a:lnTo>
                  <a:lnTo>
                    <a:pt x="41910" y="69850"/>
                  </a:lnTo>
                  <a:lnTo>
                    <a:pt x="44450" y="72390"/>
                  </a:lnTo>
                  <a:lnTo>
                    <a:pt x="45720" y="74930"/>
                  </a:lnTo>
                  <a:lnTo>
                    <a:pt x="48260" y="77470"/>
                  </a:lnTo>
                  <a:lnTo>
                    <a:pt x="52070" y="83820"/>
                  </a:lnTo>
                  <a:lnTo>
                    <a:pt x="54610" y="86360"/>
                  </a:lnTo>
                  <a:lnTo>
                    <a:pt x="57150" y="88900"/>
                  </a:lnTo>
                  <a:lnTo>
                    <a:pt x="59690" y="91440"/>
                  </a:lnTo>
                  <a:lnTo>
                    <a:pt x="63500" y="92710"/>
                  </a:lnTo>
                  <a:lnTo>
                    <a:pt x="66040" y="95250"/>
                  </a:lnTo>
                  <a:lnTo>
                    <a:pt x="67310" y="99060"/>
                  </a:lnTo>
                  <a:lnTo>
                    <a:pt x="71120" y="101600"/>
                  </a:lnTo>
                  <a:lnTo>
                    <a:pt x="77470" y="105410"/>
                  </a:lnTo>
                  <a:lnTo>
                    <a:pt x="80010" y="106680"/>
                  </a:lnTo>
                  <a:lnTo>
                    <a:pt x="82550" y="110490"/>
                  </a:lnTo>
                  <a:lnTo>
                    <a:pt x="85090" y="113030"/>
                  </a:lnTo>
                  <a:lnTo>
                    <a:pt x="87630" y="115570"/>
                  </a:lnTo>
                  <a:lnTo>
                    <a:pt x="93980" y="119380"/>
                  </a:lnTo>
                  <a:lnTo>
                    <a:pt x="101600" y="120650"/>
                  </a:lnTo>
                  <a:lnTo>
                    <a:pt x="109220" y="123190"/>
                  </a:lnTo>
                  <a:lnTo>
                    <a:pt x="115570" y="125730"/>
                  </a:lnTo>
                  <a:lnTo>
                    <a:pt x="125730" y="127000"/>
                  </a:lnTo>
                  <a:lnTo>
                    <a:pt x="134620" y="128270"/>
                  </a:lnTo>
                  <a:lnTo>
                    <a:pt x="144780" y="130810"/>
                  </a:lnTo>
                  <a:lnTo>
                    <a:pt x="153670" y="132080"/>
                  </a:lnTo>
                  <a:lnTo>
                    <a:pt x="161290" y="132080"/>
                  </a:lnTo>
                  <a:lnTo>
                    <a:pt x="170180" y="132080"/>
                  </a:lnTo>
                  <a:lnTo>
                    <a:pt x="222250" y="132080"/>
                  </a:lnTo>
                  <a:lnTo>
                    <a:pt x="231140" y="130810"/>
                  </a:lnTo>
                  <a:lnTo>
                    <a:pt x="241300" y="129540"/>
                  </a:lnTo>
                  <a:lnTo>
                    <a:pt x="250190" y="125730"/>
                  </a:lnTo>
                  <a:lnTo>
                    <a:pt x="256540" y="123190"/>
                  </a:lnTo>
                  <a:lnTo>
                    <a:pt x="261620" y="119380"/>
                  </a:lnTo>
                  <a:lnTo>
                    <a:pt x="267970" y="116840"/>
                  </a:lnTo>
                  <a:lnTo>
                    <a:pt x="279400" y="111760"/>
                  </a:lnTo>
                  <a:lnTo>
                    <a:pt x="281940" y="109220"/>
                  </a:lnTo>
                  <a:lnTo>
                    <a:pt x="283210" y="107950"/>
                  </a:lnTo>
                  <a:lnTo>
                    <a:pt x="284480" y="105410"/>
                  </a:lnTo>
                  <a:lnTo>
                    <a:pt x="285750" y="102870"/>
                  </a:lnTo>
                  <a:lnTo>
                    <a:pt x="292100" y="99060"/>
                  </a:lnTo>
                  <a:lnTo>
                    <a:pt x="298450" y="95250"/>
                  </a:lnTo>
                  <a:lnTo>
                    <a:pt x="304800" y="91440"/>
                  </a:lnTo>
                  <a:lnTo>
                    <a:pt x="312420" y="88900"/>
                  </a:lnTo>
                  <a:lnTo>
                    <a:pt x="314960" y="86360"/>
                  </a:lnTo>
                  <a:lnTo>
                    <a:pt x="316230" y="83820"/>
                  </a:lnTo>
                  <a:lnTo>
                    <a:pt x="317500" y="81280"/>
                  </a:lnTo>
                  <a:lnTo>
                    <a:pt x="318770" y="78740"/>
                  </a:lnTo>
                  <a:lnTo>
                    <a:pt x="322580" y="74930"/>
                  </a:lnTo>
                  <a:lnTo>
                    <a:pt x="327660" y="71120"/>
                  </a:lnTo>
                  <a:lnTo>
                    <a:pt x="331470" y="69850"/>
                  </a:lnTo>
                  <a:lnTo>
                    <a:pt x="332740" y="67310"/>
                  </a:lnTo>
                  <a:lnTo>
                    <a:pt x="335280" y="64770"/>
                  </a:lnTo>
                  <a:lnTo>
                    <a:pt x="337820" y="62230"/>
                  </a:lnTo>
                  <a:lnTo>
                    <a:pt x="340360" y="59690"/>
                  </a:lnTo>
                  <a:lnTo>
                    <a:pt x="344170" y="55880"/>
                  </a:lnTo>
                  <a:lnTo>
                    <a:pt x="347980" y="52070"/>
                  </a:lnTo>
                  <a:lnTo>
                    <a:pt x="349250" y="50800"/>
                  </a:lnTo>
                  <a:lnTo>
                    <a:pt x="351790" y="48260"/>
                  </a:lnTo>
                  <a:lnTo>
                    <a:pt x="351790" y="44450"/>
                  </a:lnTo>
                  <a:lnTo>
                    <a:pt x="353060" y="40640"/>
                  </a:lnTo>
                  <a:lnTo>
                    <a:pt x="353060" y="36830"/>
                  </a:lnTo>
                  <a:lnTo>
                    <a:pt x="353060" y="34290"/>
                  </a:lnTo>
                  <a:lnTo>
                    <a:pt x="353060" y="30480"/>
                  </a:lnTo>
                  <a:lnTo>
                    <a:pt x="354330" y="27940"/>
                  </a:lnTo>
                  <a:lnTo>
                    <a:pt x="355600" y="24130"/>
                  </a:lnTo>
                  <a:lnTo>
                    <a:pt x="356870" y="21590"/>
                  </a:lnTo>
                  <a:lnTo>
                    <a:pt x="356870" y="16510"/>
                  </a:lnTo>
                  <a:lnTo>
                    <a:pt x="358140" y="12700"/>
                  </a:lnTo>
                  <a:lnTo>
                    <a:pt x="359410" y="0"/>
                  </a:lnTo>
                </a:path>
              </a:pathLst>
            </a:custGeom>
            <a:ln w="4699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92087" y="5676900"/>
            <a:ext cx="1907413" cy="1178180"/>
            <a:chOff x="6792087" y="5676900"/>
            <a:chExt cx="1907413" cy="1178180"/>
          </a:xfrm>
        </p:grpSpPr>
        <p:sp>
          <p:nvSpPr>
            <p:cNvPr id="28" name="Freeform 27"/>
            <p:cNvSpPr/>
            <p:nvPr/>
          </p:nvSpPr>
          <p:spPr>
            <a:xfrm rot="21224399">
              <a:off x="6792087" y="5824601"/>
              <a:ext cx="1038480" cy="1030479"/>
            </a:xfrm>
            <a:custGeom>
              <a:avLst/>
              <a:gdLst/>
              <a:ahLst/>
              <a:cxnLst/>
              <a:rect l="0" t="0" r="0" b="0"/>
              <a:pathLst>
                <a:path w="1038480" h="1030479">
                  <a:moveTo>
                    <a:pt x="0" y="0"/>
                  </a:moveTo>
                  <a:lnTo>
                    <a:pt x="1038479" y="0"/>
                  </a:lnTo>
                  <a:lnTo>
                    <a:pt x="1038479" y="1030478"/>
                  </a:lnTo>
                  <a:lnTo>
                    <a:pt x="0" y="1030478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946900" y="5676900"/>
              <a:ext cx="1752600" cy="1000274"/>
              <a:chOff x="6946900" y="5676900"/>
              <a:chExt cx="1752600" cy="1000274"/>
            </a:xfrm>
          </p:grpSpPr>
          <p:sp>
            <p:nvSpPr>
              <p:cNvPr id="29" name="TextBox 28"/>
              <p:cNvSpPr txBox="1"/>
              <p:nvPr/>
            </p:nvSpPr>
            <p:spPr>
              <a:xfrm rot="21180000">
                <a:off x="6946900" y="5676900"/>
                <a:ext cx="1752600" cy="100027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5900" smtClean="0">
                    <a:solidFill>
                      <a:srgbClr val="32CD32"/>
                    </a:solidFill>
                    <a:latin typeface="Century Gothic - 79"/>
                  </a:rPr>
                  <a:t>u</a:t>
                </a:r>
                <a:endParaRPr lang="en-US" sz="5900">
                  <a:solidFill>
                    <a:srgbClr val="32CD32"/>
                  </a:solidFill>
                  <a:latin typeface="Century Gothic - 79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7070344" y="5980938"/>
                <a:ext cx="361569" cy="36830"/>
              </a:xfrm>
              <a:prstGeom prst="line">
                <a:avLst/>
              </a:prstGeom>
              <a:ln w="76200" cap="flat" cmpd="sng" algn="ctr">
                <a:solidFill>
                  <a:srgbClr val="32CD32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8712962" y="6896100"/>
            <a:ext cx="1191514" cy="1083819"/>
            <a:chOff x="8712962" y="6896100"/>
            <a:chExt cx="1191514" cy="1083819"/>
          </a:xfrm>
        </p:grpSpPr>
        <p:sp>
          <p:nvSpPr>
            <p:cNvPr id="33" name="Freeform 32"/>
            <p:cNvSpPr/>
            <p:nvPr/>
          </p:nvSpPr>
          <p:spPr>
            <a:xfrm rot="1215600">
              <a:off x="8712962" y="6932168"/>
              <a:ext cx="1037083" cy="1047751"/>
            </a:xfrm>
            <a:custGeom>
              <a:avLst/>
              <a:gdLst/>
              <a:ahLst/>
              <a:cxnLst/>
              <a:rect l="0" t="0" r="0" b="0"/>
              <a:pathLst>
                <a:path w="1037083" h="1047751">
                  <a:moveTo>
                    <a:pt x="0" y="0"/>
                  </a:moveTo>
                  <a:lnTo>
                    <a:pt x="1037082" y="0"/>
                  </a:lnTo>
                  <a:lnTo>
                    <a:pt x="1037082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140000">
              <a:off x="8789924" y="6896100"/>
              <a:ext cx="1114552" cy="100027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900" smtClean="0">
                  <a:solidFill>
                    <a:srgbClr val="8000FF"/>
                  </a:solidFill>
                  <a:latin typeface="Century Gothic - 78"/>
                </a:rPr>
                <a:t>o</a:t>
              </a:r>
              <a:endParaRPr lang="en-US" sz="5900">
                <a:solidFill>
                  <a:srgbClr val="8000FF"/>
                </a:solidFill>
                <a:latin typeface="Century Gothic - 78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8064" y="7072503"/>
              <a:ext cx="435229" cy="168402"/>
            </a:xfrm>
            <a:prstGeom prst="line">
              <a:avLst/>
            </a:prstGeom>
            <a:ln w="76200" cap="flat" cmpd="sng" algn="ctr">
              <a:solidFill>
                <a:srgbClr val="8000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570734" y="5892800"/>
            <a:ext cx="1161542" cy="1199389"/>
            <a:chOff x="2570734" y="5892800"/>
            <a:chExt cx="1161542" cy="1199389"/>
          </a:xfrm>
        </p:grpSpPr>
        <p:sp>
          <p:nvSpPr>
            <p:cNvPr id="37" name="Freeform 36"/>
            <p:cNvSpPr/>
            <p:nvPr/>
          </p:nvSpPr>
          <p:spPr>
            <a:xfrm rot="20116199">
              <a:off x="2570734" y="6046343"/>
              <a:ext cx="1037591" cy="1045846"/>
            </a:xfrm>
            <a:custGeom>
              <a:avLst/>
              <a:gdLst/>
              <a:ahLst/>
              <a:cxnLst/>
              <a:rect l="0" t="0" r="0" b="0"/>
              <a:pathLst>
                <a:path w="1037591" h="1045846">
                  <a:moveTo>
                    <a:pt x="0" y="0"/>
                  </a:moveTo>
                  <a:lnTo>
                    <a:pt x="1037590" y="0"/>
                  </a:lnTo>
                  <a:lnTo>
                    <a:pt x="1037590" y="1045845"/>
                  </a:lnTo>
                  <a:lnTo>
                    <a:pt x="0" y="1045845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220000">
              <a:off x="2719324" y="5892800"/>
              <a:ext cx="1012952" cy="98488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800" smtClean="0">
                  <a:solidFill>
                    <a:srgbClr val="0000FF"/>
                  </a:solidFill>
                  <a:latin typeface="Century Gothic - 77"/>
                </a:rPr>
                <a:t>e</a:t>
              </a:r>
              <a:endParaRPr lang="en-US" sz="5800">
                <a:solidFill>
                  <a:srgbClr val="0000FF"/>
                </a:solidFill>
                <a:latin typeface="Century Gothic - 77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774569" y="6242431"/>
              <a:ext cx="277876" cy="121412"/>
            </a:xfrm>
            <a:prstGeom prst="line">
              <a:avLst/>
            </a:prstGeom>
            <a:ln w="762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721987" y="6832600"/>
            <a:ext cx="1639189" cy="1080898"/>
            <a:chOff x="4721987" y="6832600"/>
            <a:chExt cx="1639189" cy="1080898"/>
          </a:xfrm>
        </p:grpSpPr>
        <p:sp>
          <p:nvSpPr>
            <p:cNvPr id="41" name="Freeform 40"/>
            <p:cNvSpPr/>
            <p:nvPr/>
          </p:nvSpPr>
          <p:spPr>
            <a:xfrm rot="21224399">
              <a:off x="4721987" y="6879717"/>
              <a:ext cx="1037591" cy="1033781"/>
            </a:xfrm>
            <a:custGeom>
              <a:avLst/>
              <a:gdLst/>
              <a:ahLst/>
              <a:cxnLst/>
              <a:rect l="0" t="0" r="0" b="0"/>
              <a:pathLst>
                <a:path w="1037591" h="1033781">
                  <a:moveTo>
                    <a:pt x="0" y="0"/>
                  </a:moveTo>
                  <a:lnTo>
                    <a:pt x="1037590" y="0"/>
                  </a:lnTo>
                  <a:lnTo>
                    <a:pt x="1037590" y="1033780"/>
                  </a:lnTo>
                  <a:lnTo>
                    <a:pt x="0" y="103378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21120000">
              <a:off x="5068824" y="6832600"/>
              <a:ext cx="1292352" cy="98488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5800" smtClean="0">
                  <a:solidFill>
                    <a:srgbClr val="FFFF00"/>
                  </a:solidFill>
                  <a:latin typeface="Century Gothic - 78"/>
                </a:rPr>
                <a:t>i</a:t>
              </a:r>
              <a:endParaRPr lang="en-US" sz="5800">
                <a:solidFill>
                  <a:srgbClr val="FFFF00"/>
                </a:solidFill>
                <a:latin typeface="Century Gothic - 78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4972050" y="6981190"/>
              <a:ext cx="333502" cy="36957"/>
            </a:xfrm>
            <a:prstGeom prst="line">
              <a:avLst/>
            </a:prstGeom>
            <a:ln w="76200" cap="flat" cmpd="sng" algn="ctr">
              <a:solidFill>
                <a:srgbClr val="FFFF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58" y="6779768"/>
            <a:ext cx="1885442" cy="1086486"/>
            <a:chOff x="527558" y="6779768"/>
            <a:chExt cx="1885442" cy="1086486"/>
          </a:xfrm>
        </p:grpSpPr>
        <p:sp>
          <p:nvSpPr>
            <p:cNvPr id="45" name="Freeform 44"/>
            <p:cNvSpPr/>
            <p:nvPr/>
          </p:nvSpPr>
          <p:spPr>
            <a:xfrm rot="1268400">
              <a:off x="527558" y="6779768"/>
              <a:ext cx="1091185" cy="1086486"/>
            </a:xfrm>
            <a:custGeom>
              <a:avLst/>
              <a:gdLst/>
              <a:ahLst/>
              <a:cxnLst/>
              <a:rect l="0" t="0" r="0" b="0"/>
              <a:pathLst>
                <a:path w="1091185" h="1086486">
                  <a:moveTo>
                    <a:pt x="0" y="0"/>
                  </a:moveTo>
                  <a:lnTo>
                    <a:pt x="1091184" y="0"/>
                  </a:lnTo>
                  <a:lnTo>
                    <a:pt x="1091184" y="1086485"/>
                  </a:lnTo>
                  <a:lnTo>
                    <a:pt x="0" y="1086485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960000">
              <a:off x="533400" y="6819900"/>
              <a:ext cx="1879600" cy="103105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6100" smtClean="0">
                  <a:solidFill>
                    <a:srgbClr val="FF0000"/>
                  </a:solidFill>
                  <a:latin typeface="Century Gothic - 82"/>
                </a:rPr>
                <a:t>a</a:t>
              </a:r>
              <a:endParaRPr lang="en-US" sz="6100">
                <a:solidFill>
                  <a:srgbClr val="FF0000"/>
                </a:solidFill>
                <a:latin typeface="Century Gothic - 82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24509" y="6935089"/>
              <a:ext cx="321564" cy="135763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92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4848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6074" y="5661025"/>
            <a:ext cx="859918" cy="2010791"/>
            <a:chOff x="4656074" y="5661025"/>
            <a:chExt cx="859918" cy="2010791"/>
          </a:xfrm>
        </p:grpSpPr>
        <p:sp>
          <p:nvSpPr>
            <p:cNvPr id="2" name="Freeform 1"/>
            <p:cNvSpPr/>
            <p:nvPr/>
          </p:nvSpPr>
          <p:spPr>
            <a:xfrm>
              <a:off x="4656074" y="56610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FF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13300" y="58674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mix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pig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ink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786884" y="70347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902200" y="71882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86474" y="5661025"/>
            <a:ext cx="859918" cy="2010791"/>
            <a:chOff x="6586474" y="5661025"/>
            <a:chExt cx="859918" cy="2010791"/>
          </a:xfrm>
        </p:grpSpPr>
        <p:sp>
          <p:nvSpPr>
            <p:cNvPr id="7" name="Freeform 6"/>
            <p:cNvSpPr/>
            <p:nvPr/>
          </p:nvSpPr>
          <p:spPr>
            <a:xfrm>
              <a:off x="6586474" y="56610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0093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3700" y="57404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9300"/>
                  </a:solidFill>
                  <a:latin typeface="Arial - 16"/>
                </a:rPr>
                <a:t>log</a:t>
              </a:r>
            </a:p>
            <a:p>
              <a:pPr algn="ctr"/>
              <a:endParaRPr lang="en-US" sz="1200" smtClean="0">
                <a:solidFill>
                  <a:srgbClr val="0093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9300"/>
                  </a:solidFill>
                  <a:latin typeface="Arial - 16"/>
                </a:rPr>
                <a:t>box</a:t>
              </a:r>
            </a:p>
            <a:p>
              <a:pPr algn="ctr"/>
              <a:endParaRPr lang="en-US" sz="1200" smtClean="0">
                <a:solidFill>
                  <a:srgbClr val="0093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9300"/>
                  </a:solidFill>
                  <a:latin typeface="Arial - 16"/>
                </a:rPr>
                <a:t>dog</a:t>
              </a:r>
              <a:endParaRPr lang="en-US" sz="1200">
                <a:solidFill>
                  <a:srgbClr val="009300"/>
                </a:solidFill>
                <a:latin typeface="Arial - 16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17284" y="70347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32600" y="71882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67674" y="5673725"/>
            <a:ext cx="859918" cy="2010791"/>
            <a:chOff x="8567674" y="5673725"/>
            <a:chExt cx="859918" cy="2010791"/>
          </a:xfrm>
        </p:grpSpPr>
        <p:sp>
          <p:nvSpPr>
            <p:cNvPr id="12" name="Freeform 11"/>
            <p:cNvSpPr/>
            <p:nvPr/>
          </p:nvSpPr>
          <p:spPr>
            <a:xfrm>
              <a:off x="8567674" y="56737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0000FF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24900" y="57531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FF"/>
                  </a:solidFill>
                  <a:latin typeface="Arial - 17"/>
                </a:rPr>
                <a:t>log</a:t>
              </a:r>
            </a:p>
            <a:p>
              <a:pPr algn="ctr"/>
              <a:endParaRPr lang="en-US" sz="1200" smtClean="0">
                <a:solidFill>
                  <a:srgbClr val="0000FF"/>
                </a:solidFill>
                <a:latin typeface="Arial - 17"/>
              </a:endParaRPr>
            </a:p>
            <a:p>
              <a:pPr algn="ctr"/>
              <a:r>
                <a:rPr lang="en-US" sz="1200" smtClean="0">
                  <a:solidFill>
                    <a:srgbClr val="0000FF"/>
                  </a:solidFill>
                  <a:latin typeface="Arial - 17"/>
                </a:rPr>
                <a:t>box</a:t>
              </a:r>
            </a:p>
            <a:p>
              <a:pPr algn="ctr"/>
              <a:endParaRPr lang="en-US" sz="1200" smtClean="0">
                <a:solidFill>
                  <a:srgbClr val="0000FF"/>
                </a:solidFill>
                <a:latin typeface="Arial - 17"/>
              </a:endParaRPr>
            </a:p>
            <a:p>
              <a:pPr algn="ctr"/>
              <a:r>
                <a:rPr lang="en-US" sz="1200" smtClean="0">
                  <a:solidFill>
                    <a:srgbClr val="0000FF"/>
                  </a:solidFill>
                  <a:latin typeface="Arial - 17"/>
                </a:rPr>
                <a:t>dog</a:t>
              </a:r>
              <a:endParaRPr lang="en-US" sz="1200">
                <a:solidFill>
                  <a:srgbClr val="0000FF"/>
                </a:solidFill>
                <a:latin typeface="Arial - 17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698484" y="70474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813800" y="72009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2974" y="5622925"/>
            <a:ext cx="859918" cy="2010791"/>
            <a:chOff x="2712974" y="5622925"/>
            <a:chExt cx="859918" cy="2010791"/>
          </a:xfrm>
        </p:grpSpPr>
        <p:sp>
          <p:nvSpPr>
            <p:cNvPr id="17" name="Freeform 16"/>
            <p:cNvSpPr/>
            <p:nvPr/>
          </p:nvSpPr>
          <p:spPr>
            <a:xfrm>
              <a:off x="2712974" y="56229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682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0200" y="58293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wet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ten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jet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43784" y="69966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68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959100" y="71501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68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5274" y="5622925"/>
            <a:ext cx="859918" cy="2010791"/>
            <a:chOff x="795274" y="5622925"/>
            <a:chExt cx="859918" cy="2010791"/>
          </a:xfrm>
        </p:grpSpPr>
        <p:sp>
          <p:nvSpPr>
            <p:cNvPr id="22" name="Freeform 21"/>
            <p:cNvSpPr/>
            <p:nvPr/>
          </p:nvSpPr>
          <p:spPr>
            <a:xfrm>
              <a:off x="795274" y="56229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00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2500" y="58293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fan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cat 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man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26084" y="69966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41400" y="71501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69743" y="121920"/>
            <a:ext cx="4842002" cy="1538986"/>
            <a:chOff x="2769743" y="121920"/>
            <a:chExt cx="4842002" cy="1538986"/>
          </a:xfrm>
        </p:grpSpPr>
        <p:sp>
          <p:nvSpPr>
            <p:cNvPr id="27" name="Oval 26"/>
            <p:cNvSpPr/>
            <p:nvPr/>
          </p:nvSpPr>
          <p:spPr>
            <a:xfrm>
              <a:off x="2769743" y="121920"/>
              <a:ext cx="4842002" cy="1538986"/>
            </a:xfrm>
            <a:prstGeom prst="ellipse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26080" y="206502"/>
              <a:ext cx="4544822" cy="137007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40100" y="368300"/>
              <a:ext cx="3556000" cy="5232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0000FF"/>
                  </a:solidFill>
                  <a:latin typeface="Century Gothic - 38"/>
                </a:rPr>
                <a:t>Short Vowel  Sort</a:t>
              </a:r>
              <a:endParaRPr lang="en-US" sz="2800">
                <a:solidFill>
                  <a:srgbClr val="0000FF"/>
                </a:solidFill>
                <a:latin typeface="Century Gothic - 3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9141" y="2126742"/>
            <a:ext cx="9570340" cy="4858386"/>
            <a:chOff x="239141" y="2126742"/>
            <a:chExt cx="9570340" cy="4858386"/>
          </a:xfrm>
        </p:grpSpPr>
        <p:sp>
          <p:nvSpPr>
            <p:cNvPr id="31" name="Freeform 30"/>
            <p:cNvSpPr/>
            <p:nvPr/>
          </p:nvSpPr>
          <p:spPr>
            <a:xfrm>
              <a:off x="239141" y="2155190"/>
              <a:ext cx="1814577" cy="4788028"/>
            </a:xfrm>
            <a:custGeom>
              <a:avLst/>
              <a:gdLst/>
              <a:ahLst/>
              <a:cxnLst/>
              <a:rect l="0" t="0" r="0" b="0"/>
              <a:pathLst>
                <a:path w="1814577" h="4788028">
                  <a:moveTo>
                    <a:pt x="0" y="0"/>
                  </a:moveTo>
                  <a:lnTo>
                    <a:pt x="1814576" y="0"/>
                  </a:lnTo>
                  <a:lnTo>
                    <a:pt x="1814576" y="4788027"/>
                  </a:lnTo>
                  <a:lnTo>
                    <a:pt x="0" y="4788027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86127" y="2156714"/>
              <a:ext cx="1694308" cy="4777360"/>
            </a:xfrm>
            <a:custGeom>
              <a:avLst/>
              <a:gdLst/>
              <a:ahLst/>
              <a:cxnLst/>
              <a:rect l="0" t="0" r="0" b="0"/>
              <a:pathLst>
                <a:path w="1694308" h="4777360">
                  <a:moveTo>
                    <a:pt x="0" y="0"/>
                  </a:moveTo>
                  <a:lnTo>
                    <a:pt x="1694307" y="0"/>
                  </a:lnTo>
                  <a:lnTo>
                    <a:pt x="1694307" y="4777359"/>
                  </a:lnTo>
                  <a:lnTo>
                    <a:pt x="0" y="477735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FF68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06113" y="2155190"/>
              <a:ext cx="1721105" cy="4813428"/>
            </a:xfrm>
            <a:custGeom>
              <a:avLst/>
              <a:gdLst/>
              <a:ahLst/>
              <a:cxnLst/>
              <a:rect l="0" t="0" r="0" b="0"/>
              <a:pathLst>
                <a:path w="1721105" h="4813428">
                  <a:moveTo>
                    <a:pt x="0" y="0"/>
                  </a:moveTo>
                  <a:lnTo>
                    <a:pt x="1721104" y="0"/>
                  </a:lnTo>
                  <a:lnTo>
                    <a:pt x="1721104" y="4813427"/>
                  </a:lnTo>
                  <a:lnTo>
                    <a:pt x="0" y="4813427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48705" y="2140966"/>
              <a:ext cx="1721613" cy="4827652"/>
            </a:xfrm>
            <a:custGeom>
              <a:avLst/>
              <a:gdLst/>
              <a:ahLst/>
              <a:cxnLst/>
              <a:rect l="0" t="0" r="0" b="0"/>
              <a:pathLst>
                <a:path w="1721613" h="4827652">
                  <a:moveTo>
                    <a:pt x="0" y="0"/>
                  </a:moveTo>
                  <a:lnTo>
                    <a:pt x="1721612" y="0"/>
                  </a:lnTo>
                  <a:lnTo>
                    <a:pt x="1721612" y="4827651"/>
                  </a:lnTo>
                  <a:lnTo>
                    <a:pt x="0" y="4827651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86852" y="2126742"/>
              <a:ext cx="1722629" cy="4858386"/>
            </a:xfrm>
            <a:custGeom>
              <a:avLst/>
              <a:gdLst/>
              <a:ahLst/>
              <a:cxnLst/>
              <a:rect l="0" t="0" r="0" b="0"/>
              <a:pathLst>
                <a:path w="1722629" h="4858386">
                  <a:moveTo>
                    <a:pt x="0" y="0"/>
                  </a:moveTo>
                  <a:lnTo>
                    <a:pt x="1722628" y="0"/>
                  </a:lnTo>
                  <a:lnTo>
                    <a:pt x="1722628" y="4858385"/>
                  </a:lnTo>
                  <a:lnTo>
                    <a:pt x="0" y="4858385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6900" y="2298700"/>
              <a:ext cx="10922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5400" b="1" smtClean="0">
                  <a:solidFill>
                    <a:srgbClr val="0000FF"/>
                  </a:solidFill>
                  <a:latin typeface="Arial - 73"/>
                </a:rPr>
                <a:t>a</a:t>
              </a:r>
              <a:endParaRPr lang="en-US" sz="5400" b="1">
                <a:solidFill>
                  <a:srgbClr val="0000FF"/>
                </a:solidFill>
                <a:latin typeface="Arial - 73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0000" y="2273300"/>
              <a:ext cx="1092200" cy="9387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5500" b="1" smtClean="0">
                  <a:solidFill>
                    <a:srgbClr val="0000FF"/>
                  </a:solidFill>
                  <a:latin typeface="Arial - 73"/>
                </a:rPr>
                <a:t>e</a:t>
              </a:r>
              <a:endParaRPr lang="en-US" sz="5500" b="1">
                <a:solidFill>
                  <a:srgbClr val="0000FF"/>
                </a:solidFill>
                <a:latin typeface="Arial - 73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08500" y="2362200"/>
              <a:ext cx="1092200" cy="9387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5500" b="1" smtClean="0">
                  <a:solidFill>
                    <a:srgbClr val="0000FF"/>
                  </a:solidFill>
                  <a:latin typeface="Arial - 73"/>
                </a:rPr>
                <a:t>i</a:t>
              </a:r>
              <a:endParaRPr lang="en-US" sz="5500" b="1">
                <a:solidFill>
                  <a:srgbClr val="0000FF"/>
                </a:solidFill>
                <a:latin typeface="Arial - 73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15100" y="2349500"/>
              <a:ext cx="1092200" cy="9387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5500" b="1" smtClean="0">
                  <a:solidFill>
                    <a:srgbClr val="0000FF"/>
                  </a:solidFill>
                  <a:latin typeface="Arial - 73"/>
                </a:rPr>
                <a:t>o</a:t>
              </a:r>
              <a:endParaRPr lang="en-US" sz="5500" b="1">
                <a:solidFill>
                  <a:srgbClr val="0000FF"/>
                </a:solidFill>
                <a:latin typeface="Arial - 73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70900" y="2311400"/>
              <a:ext cx="1092200" cy="9387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5500" b="1" smtClean="0">
                  <a:solidFill>
                    <a:srgbClr val="0000FF"/>
                  </a:solidFill>
                  <a:latin typeface="Arial - 73"/>
                </a:rPr>
                <a:t>u</a:t>
              </a:r>
              <a:endParaRPr lang="en-US" sz="5500" b="1">
                <a:solidFill>
                  <a:srgbClr val="0000FF"/>
                </a:solidFill>
                <a:latin typeface="Arial - 73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436991" y="7909560"/>
            <a:ext cx="911988" cy="807213"/>
            <a:chOff x="8436991" y="7909560"/>
            <a:chExt cx="911988" cy="807213"/>
          </a:xfrm>
        </p:grpSpPr>
        <p:sp>
          <p:nvSpPr>
            <p:cNvPr id="42" name="Freeform 41"/>
            <p:cNvSpPr/>
            <p:nvPr/>
          </p:nvSpPr>
          <p:spPr>
            <a:xfrm>
              <a:off x="8436991" y="790956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782" y="8014208"/>
              <a:ext cx="664591" cy="61887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7" name="Group 46"/>
          <p:cNvGrpSpPr/>
          <p:nvPr/>
        </p:nvGrpSpPr>
        <p:grpSpPr>
          <a:xfrm>
            <a:off x="5094351" y="7939151"/>
            <a:ext cx="911861" cy="807213"/>
            <a:chOff x="5094351" y="7939151"/>
            <a:chExt cx="911861" cy="807213"/>
          </a:xfrm>
        </p:grpSpPr>
        <p:sp>
          <p:nvSpPr>
            <p:cNvPr id="45" name="Freeform 44"/>
            <p:cNvSpPr/>
            <p:nvPr/>
          </p:nvSpPr>
          <p:spPr>
            <a:xfrm>
              <a:off x="5094351" y="7939151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878" y="8069580"/>
              <a:ext cx="601472" cy="56527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0" name="Group 49"/>
          <p:cNvGrpSpPr/>
          <p:nvPr/>
        </p:nvGrpSpPr>
        <p:grpSpPr>
          <a:xfrm>
            <a:off x="1205484" y="8935212"/>
            <a:ext cx="911988" cy="807340"/>
            <a:chOff x="1205484" y="8935212"/>
            <a:chExt cx="911988" cy="807340"/>
          </a:xfrm>
        </p:grpSpPr>
        <p:sp>
          <p:nvSpPr>
            <p:cNvPr id="48" name="Freeform 47"/>
            <p:cNvSpPr/>
            <p:nvPr/>
          </p:nvSpPr>
          <p:spPr>
            <a:xfrm>
              <a:off x="1205484" y="8935212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871" y="9061704"/>
              <a:ext cx="596900" cy="56083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3" name="Group 52"/>
          <p:cNvGrpSpPr/>
          <p:nvPr/>
        </p:nvGrpSpPr>
        <p:grpSpPr>
          <a:xfrm>
            <a:off x="3494659" y="8948420"/>
            <a:ext cx="911988" cy="807213"/>
            <a:chOff x="3494659" y="8948420"/>
            <a:chExt cx="911988" cy="807213"/>
          </a:xfrm>
        </p:grpSpPr>
        <p:sp>
          <p:nvSpPr>
            <p:cNvPr id="51" name="Freeform 50"/>
            <p:cNvSpPr/>
            <p:nvPr/>
          </p:nvSpPr>
          <p:spPr>
            <a:xfrm>
              <a:off x="3494659" y="894842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785" y="9028430"/>
              <a:ext cx="644906" cy="59918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6" name="Group 55"/>
          <p:cNvGrpSpPr/>
          <p:nvPr/>
        </p:nvGrpSpPr>
        <p:grpSpPr>
          <a:xfrm>
            <a:off x="4614037" y="8960231"/>
            <a:ext cx="911861" cy="807213"/>
            <a:chOff x="4614037" y="8960231"/>
            <a:chExt cx="911861" cy="807213"/>
          </a:xfrm>
        </p:grpSpPr>
        <p:sp>
          <p:nvSpPr>
            <p:cNvPr id="54" name="Freeform 53"/>
            <p:cNvSpPr/>
            <p:nvPr/>
          </p:nvSpPr>
          <p:spPr>
            <a:xfrm>
              <a:off x="4614037" y="8960231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101" y="9007729"/>
              <a:ext cx="683641" cy="6523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9" name="Group 58"/>
          <p:cNvGrpSpPr/>
          <p:nvPr/>
        </p:nvGrpSpPr>
        <p:grpSpPr>
          <a:xfrm>
            <a:off x="8006715" y="8940800"/>
            <a:ext cx="911988" cy="807213"/>
            <a:chOff x="8006715" y="8940800"/>
            <a:chExt cx="911988" cy="807213"/>
          </a:xfrm>
        </p:grpSpPr>
        <p:sp>
          <p:nvSpPr>
            <p:cNvPr id="57" name="Freeform 56"/>
            <p:cNvSpPr/>
            <p:nvPr/>
          </p:nvSpPr>
          <p:spPr>
            <a:xfrm>
              <a:off x="8006715" y="894080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112" y="9026779"/>
              <a:ext cx="683641" cy="6523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2" name="Group 61"/>
          <p:cNvGrpSpPr/>
          <p:nvPr/>
        </p:nvGrpSpPr>
        <p:grpSpPr>
          <a:xfrm>
            <a:off x="629285" y="7926451"/>
            <a:ext cx="911861" cy="807340"/>
            <a:chOff x="629285" y="7926451"/>
            <a:chExt cx="911861" cy="807340"/>
          </a:xfrm>
        </p:grpSpPr>
        <p:sp>
          <p:nvSpPr>
            <p:cNvPr id="60" name="Freeform 59"/>
            <p:cNvSpPr/>
            <p:nvPr/>
          </p:nvSpPr>
          <p:spPr>
            <a:xfrm>
              <a:off x="629285" y="7926451"/>
              <a:ext cx="911861" cy="807340"/>
            </a:xfrm>
            <a:custGeom>
              <a:avLst/>
              <a:gdLst/>
              <a:ahLst/>
              <a:cxnLst/>
              <a:rect l="0" t="0" r="0" b="0"/>
              <a:pathLst>
                <a:path w="911861" h="807340">
                  <a:moveTo>
                    <a:pt x="0" y="0"/>
                  </a:moveTo>
                  <a:lnTo>
                    <a:pt x="911860" y="0"/>
                  </a:lnTo>
                  <a:lnTo>
                    <a:pt x="911860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92" y="8026908"/>
              <a:ext cx="683641" cy="6436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5" name="Group 64"/>
          <p:cNvGrpSpPr/>
          <p:nvPr/>
        </p:nvGrpSpPr>
        <p:grpSpPr>
          <a:xfrm>
            <a:off x="6853936" y="8951214"/>
            <a:ext cx="911988" cy="807340"/>
            <a:chOff x="6853936" y="8951214"/>
            <a:chExt cx="911988" cy="807340"/>
          </a:xfrm>
        </p:grpSpPr>
        <p:sp>
          <p:nvSpPr>
            <p:cNvPr id="63" name="Freeform 62"/>
            <p:cNvSpPr/>
            <p:nvPr/>
          </p:nvSpPr>
          <p:spPr>
            <a:xfrm>
              <a:off x="6853936" y="8951214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014" y="9042527"/>
              <a:ext cx="683641" cy="6523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8" name="Group 67"/>
          <p:cNvGrpSpPr/>
          <p:nvPr/>
        </p:nvGrpSpPr>
        <p:grpSpPr>
          <a:xfrm>
            <a:off x="3966718" y="7951216"/>
            <a:ext cx="911988" cy="807340"/>
            <a:chOff x="3966718" y="7951216"/>
            <a:chExt cx="911988" cy="807340"/>
          </a:xfrm>
        </p:grpSpPr>
        <p:sp>
          <p:nvSpPr>
            <p:cNvPr id="66" name="Freeform 65"/>
            <p:cNvSpPr/>
            <p:nvPr/>
          </p:nvSpPr>
          <p:spPr>
            <a:xfrm>
              <a:off x="3966718" y="7951216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113" y="8049768"/>
              <a:ext cx="664591" cy="61887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1" name="Group 70"/>
          <p:cNvGrpSpPr/>
          <p:nvPr/>
        </p:nvGrpSpPr>
        <p:grpSpPr>
          <a:xfrm>
            <a:off x="7339965" y="7913624"/>
            <a:ext cx="911861" cy="807213"/>
            <a:chOff x="7339965" y="7913624"/>
            <a:chExt cx="911861" cy="807213"/>
          </a:xfrm>
        </p:grpSpPr>
        <p:sp>
          <p:nvSpPr>
            <p:cNvPr id="69" name="Freeform 68"/>
            <p:cNvSpPr/>
            <p:nvPr/>
          </p:nvSpPr>
          <p:spPr>
            <a:xfrm>
              <a:off x="7339965" y="7913624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964" y="8006334"/>
              <a:ext cx="683641" cy="6523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4" name="Group 73"/>
          <p:cNvGrpSpPr/>
          <p:nvPr/>
        </p:nvGrpSpPr>
        <p:grpSpPr>
          <a:xfrm>
            <a:off x="2775077" y="7898765"/>
            <a:ext cx="911861" cy="807213"/>
            <a:chOff x="2775077" y="7898765"/>
            <a:chExt cx="911861" cy="807213"/>
          </a:xfrm>
        </p:grpSpPr>
        <p:sp>
          <p:nvSpPr>
            <p:cNvPr id="72" name="Freeform 71"/>
            <p:cNvSpPr/>
            <p:nvPr/>
          </p:nvSpPr>
          <p:spPr>
            <a:xfrm>
              <a:off x="2775077" y="7898765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472" y="8003413"/>
              <a:ext cx="677799" cy="6311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7" name="Group 76"/>
          <p:cNvGrpSpPr/>
          <p:nvPr/>
        </p:nvGrpSpPr>
        <p:grpSpPr>
          <a:xfrm>
            <a:off x="2395474" y="8957818"/>
            <a:ext cx="911861" cy="807213"/>
            <a:chOff x="2395474" y="8957818"/>
            <a:chExt cx="911861" cy="807213"/>
          </a:xfrm>
        </p:grpSpPr>
        <p:sp>
          <p:nvSpPr>
            <p:cNvPr id="75" name="Freeform 74"/>
            <p:cNvSpPr/>
            <p:nvPr/>
          </p:nvSpPr>
          <p:spPr>
            <a:xfrm>
              <a:off x="2395474" y="8957818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808" y="9037828"/>
              <a:ext cx="675640" cy="63931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0" name="Group 79"/>
          <p:cNvGrpSpPr/>
          <p:nvPr/>
        </p:nvGrpSpPr>
        <p:grpSpPr>
          <a:xfrm>
            <a:off x="1711579" y="7920482"/>
            <a:ext cx="890398" cy="792227"/>
            <a:chOff x="1711579" y="7920482"/>
            <a:chExt cx="890398" cy="792227"/>
          </a:xfrm>
        </p:grpSpPr>
        <p:sp>
          <p:nvSpPr>
            <p:cNvPr id="78" name="Freeform 77"/>
            <p:cNvSpPr/>
            <p:nvPr/>
          </p:nvSpPr>
          <p:spPr>
            <a:xfrm>
              <a:off x="1711579" y="7920482"/>
              <a:ext cx="890398" cy="792227"/>
            </a:xfrm>
            <a:custGeom>
              <a:avLst/>
              <a:gdLst/>
              <a:ahLst/>
              <a:cxnLst/>
              <a:rect l="0" t="0" r="0" b="0"/>
              <a:pathLst>
                <a:path w="890398" h="792227">
                  <a:moveTo>
                    <a:pt x="0" y="0"/>
                  </a:moveTo>
                  <a:lnTo>
                    <a:pt x="890397" y="0"/>
                  </a:lnTo>
                  <a:lnTo>
                    <a:pt x="890397" y="792226"/>
                  </a:lnTo>
                  <a:lnTo>
                    <a:pt x="0" y="792226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53" y="7991983"/>
              <a:ext cx="667512" cy="6402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3" name="Group 82"/>
          <p:cNvGrpSpPr/>
          <p:nvPr/>
        </p:nvGrpSpPr>
        <p:grpSpPr>
          <a:xfrm>
            <a:off x="6230620" y="7933690"/>
            <a:ext cx="890398" cy="792227"/>
            <a:chOff x="6230620" y="7933690"/>
            <a:chExt cx="890398" cy="792227"/>
          </a:xfrm>
        </p:grpSpPr>
        <p:sp>
          <p:nvSpPr>
            <p:cNvPr id="81" name="Freeform 80"/>
            <p:cNvSpPr/>
            <p:nvPr/>
          </p:nvSpPr>
          <p:spPr>
            <a:xfrm>
              <a:off x="6230620" y="7933690"/>
              <a:ext cx="890398" cy="792227"/>
            </a:xfrm>
            <a:custGeom>
              <a:avLst/>
              <a:gdLst/>
              <a:ahLst/>
              <a:cxnLst/>
              <a:rect l="0" t="0" r="0" b="0"/>
              <a:pathLst>
                <a:path w="890398" h="792227">
                  <a:moveTo>
                    <a:pt x="0" y="0"/>
                  </a:moveTo>
                  <a:lnTo>
                    <a:pt x="890397" y="0"/>
                  </a:lnTo>
                  <a:lnTo>
                    <a:pt x="890397" y="792226"/>
                  </a:lnTo>
                  <a:lnTo>
                    <a:pt x="0" y="792226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050" y="8003921"/>
              <a:ext cx="667512" cy="6402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6" name="Group 85"/>
          <p:cNvGrpSpPr/>
          <p:nvPr/>
        </p:nvGrpSpPr>
        <p:grpSpPr>
          <a:xfrm>
            <a:off x="5724525" y="8952611"/>
            <a:ext cx="908813" cy="808356"/>
            <a:chOff x="5724525" y="8952611"/>
            <a:chExt cx="908813" cy="808356"/>
          </a:xfrm>
        </p:grpSpPr>
        <p:sp>
          <p:nvSpPr>
            <p:cNvPr id="84" name="Freeform 83"/>
            <p:cNvSpPr/>
            <p:nvPr/>
          </p:nvSpPr>
          <p:spPr>
            <a:xfrm>
              <a:off x="5724525" y="8952611"/>
              <a:ext cx="908813" cy="808356"/>
            </a:xfrm>
            <a:custGeom>
              <a:avLst/>
              <a:gdLst/>
              <a:ahLst/>
              <a:cxnLst/>
              <a:rect l="0" t="0" r="0" b="0"/>
              <a:pathLst>
                <a:path w="908813" h="808356">
                  <a:moveTo>
                    <a:pt x="0" y="0"/>
                  </a:moveTo>
                  <a:lnTo>
                    <a:pt x="908812" y="0"/>
                  </a:lnTo>
                  <a:lnTo>
                    <a:pt x="908812" y="808355"/>
                  </a:lnTo>
                  <a:lnTo>
                    <a:pt x="0" y="808355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605" y="9054211"/>
              <a:ext cx="634492" cy="6229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92" name="Group 91"/>
          <p:cNvGrpSpPr/>
          <p:nvPr/>
        </p:nvGrpSpPr>
        <p:grpSpPr>
          <a:xfrm>
            <a:off x="413639" y="-1386713"/>
            <a:ext cx="3601467" cy="2156154"/>
            <a:chOff x="413639" y="-1386713"/>
            <a:chExt cx="3601467" cy="2156154"/>
          </a:xfrm>
        </p:grpSpPr>
        <p:grpSp>
          <p:nvGrpSpPr>
            <p:cNvPr id="90" name="Group 89"/>
            <p:cNvGrpSpPr/>
            <p:nvPr/>
          </p:nvGrpSpPr>
          <p:grpSpPr>
            <a:xfrm>
              <a:off x="413639" y="-1386713"/>
              <a:ext cx="3601467" cy="1737967"/>
              <a:chOff x="413639" y="-1386713"/>
              <a:chExt cx="3601467" cy="1737967"/>
            </a:xfrm>
          </p:grpSpPr>
          <p:sp>
            <p:nvSpPr>
              <p:cNvPr id="87" name="Freeform 86"/>
              <p:cNvSpPr/>
              <p:nvPr/>
            </p:nvSpPr>
            <p:spPr>
              <a:xfrm flipV="1">
                <a:off x="416687" y="-1386713"/>
                <a:ext cx="3598419" cy="1395604"/>
              </a:xfrm>
              <a:custGeom>
                <a:avLst/>
                <a:gdLst/>
                <a:ahLst/>
                <a:cxnLst/>
                <a:rect l="0" t="0" r="0" b="0"/>
                <a:pathLst>
                  <a:path w="3598419" h="1395604">
                    <a:moveTo>
                      <a:pt x="0" y="0"/>
                    </a:moveTo>
                    <a:lnTo>
                      <a:pt x="3598418" y="0"/>
                    </a:lnTo>
                    <a:lnTo>
                      <a:pt x="3598418" y="1395603"/>
                    </a:lnTo>
                    <a:lnTo>
                      <a:pt x="0" y="139560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flipV="1">
                <a:off x="413639" y="-635"/>
                <a:ext cx="1054609" cy="344933"/>
              </a:xfrm>
              <a:custGeom>
                <a:avLst/>
                <a:gdLst/>
                <a:ahLst/>
                <a:cxnLst/>
                <a:rect l="0" t="0" r="0" b="0"/>
                <a:pathLst>
                  <a:path w="1054609" h="344933">
                    <a:moveTo>
                      <a:pt x="0" y="344932"/>
                    </a:moveTo>
                    <a:lnTo>
                      <a:pt x="210947" y="0"/>
                    </a:lnTo>
                    <a:lnTo>
                      <a:pt x="843661" y="0"/>
                    </a:lnTo>
                    <a:lnTo>
                      <a:pt x="1054608" y="3449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1500" y="12700"/>
                <a:ext cx="787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Page </a:t>
                </a:r>
              </a:p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Instructions</a:t>
                </a:r>
                <a:endParaRPr lang="en-US" sz="800">
                  <a:solidFill>
                    <a:srgbClr val="000000"/>
                  </a:solidFill>
                  <a:latin typeface="Arial - 1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698500" y="0"/>
              <a:ext cx="31496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Drag the pictures into the short  vowel column in which they  belong.  Check your work by  sliding down the checks at the  bottom of the column.  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2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9987" y="660400"/>
            <a:ext cx="2224913" cy="660401"/>
            <a:chOff x="2689987" y="660400"/>
            <a:chExt cx="2224913" cy="660401"/>
          </a:xfrm>
        </p:grpSpPr>
        <p:sp>
          <p:nvSpPr>
            <p:cNvPr id="2" name="Freeform 1"/>
            <p:cNvSpPr/>
            <p:nvPr/>
          </p:nvSpPr>
          <p:spPr>
            <a:xfrm>
              <a:off x="3276600" y="7493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9500" y="660400"/>
              <a:ext cx="1295400" cy="5693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100" b="1" smtClean="0">
                  <a:solidFill>
                    <a:srgbClr val="FFFF00"/>
                  </a:solidFill>
                  <a:latin typeface="Century Gothic - 42"/>
                </a:rPr>
                <a:t>jet</a:t>
              </a:r>
              <a:endParaRPr lang="en-US" sz="31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89987" y="721487"/>
              <a:ext cx="538226" cy="538226"/>
              <a:chOff x="2689987" y="721487"/>
              <a:chExt cx="538226" cy="53822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9987" y="7214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794000" y="8382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Freeform 7"/>
          <p:cNvSpPr/>
          <p:nvPr/>
        </p:nvSpPr>
        <p:spPr>
          <a:xfrm>
            <a:off x="8940800" y="1651000"/>
            <a:ext cx="254001" cy="254001"/>
          </a:xfrm>
          <a:custGeom>
            <a:avLst/>
            <a:gdLst/>
            <a:ahLst/>
            <a:cxnLst/>
            <a:rect l="0" t="0" r="0" b="0"/>
            <a:pathLst>
              <a:path w="254001" h="254001">
                <a:moveTo>
                  <a:pt x="254000" y="23622"/>
                </a:moveTo>
                <a:lnTo>
                  <a:pt x="72517" y="254000"/>
                </a:lnTo>
                <a:lnTo>
                  <a:pt x="0" y="161925"/>
                </a:lnTo>
                <a:lnTo>
                  <a:pt x="18669" y="138176"/>
                </a:lnTo>
                <a:lnTo>
                  <a:pt x="72517" y="206629"/>
                </a:lnTo>
                <a:lnTo>
                  <a:pt x="235331" y="0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" y="22860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46700" y="60706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21300" y="41529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0" y="22860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37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5600" y="41783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04887" y="4533900"/>
            <a:ext cx="2313813" cy="685801"/>
            <a:chOff x="7604887" y="4533900"/>
            <a:chExt cx="2313813" cy="685801"/>
          </a:xfrm>
        </p:grpSpPr>
        <p:sp>
          <p:nvSpPr>
            <p:cNvPr id="15" name="Freeform 14"/>
            <p:cNvSpPr/>
            <p:nvPr/>
          </p:nvSpPr>
          <p:spPr>
            <a:xfrm>
              <a:off x="8191500" y="46482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18500" y="4533900"/>
              <a:ext cx="1600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mix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04887" y="4633087"/>
              <a:ext cx="538226" cy="538226"/>
              <a:chOff x="7604887" y="4633087"/>
              <a:chExt cx="538226" cy="53822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604887" y="4633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708900" y="4749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592187" y="2603500"/>
            <a:ext cx="2351913" cy="660401"/>
            <a:chOff x="7592187" y="2603500"/>
            <a:chExt cx="2351913" cy="660401"/>
          </a:xfrm>
        </p:grpSpPr>
        <p:sp>
          <p:nvSpPr>
            <p:cNvPr id="21" name="Freeform 20"/>
            <p:cNvSpPr/>
            <p:nvPr/>
          </p:nvSpPr>
          <p:spPr>
            <a:xfrm>
              <a:off x="8178800" y="26924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21700" y="2603500"/>
              <a:ext cx="1422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ink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92187" y="2677287"/>
              <a:ext cx="538226" cy="538226"/>
              <a:chOff x="7592187" y="2677287"/>
              <a:chExt cx="538226" cy="53822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592187" y="26772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696200" y="27940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592187" y="647700"/>
            <a:ext cx="2313813" cy="723901"/>
            <a:chOff x="7592187" y="647700"/>
            <a:chExt cx="2313813" cy="723901"/>
          </a:xfrm>
        </p:grpSpPr>
        <p:sp>
          <p:nvSpPr>
            <p:cNvPr id="27" name="Freeform 26"/>
            <p:cNvSpPr/>
            <p:nvPr/>
          </p:nvSpPr>
          <p:spPr>
            <a:xfrm>
              <a:off x="8178800" y="8001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07400" y="647700"/>
              <a:ext cx="1498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rug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592187" y="810387"/>
              <a:ext cx="538226" cy="538226"/>
              <a:chOff x="7592187" y="810387"/>
              <a:chExt cx="538226" cy="53822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592187" y="8103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696200" y="9271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740787" y="4419600"/>
            <a:ext cx="2364613" cy="685801"/>
            <a:chOff x="2740787" y="4419600"/>
            <a:chExt cx="2364613" cy="685801"/>
          </a:xfrm>
        </p:grpSpPr>
        <p:sp>
          <p:nvSpPr>
            <p:cNvPr id="33" name="Freeform 32"/>
            <p:cNvSpPr/>
            <p:nvPr/>
          </p:nvSpPr>
          <p:spPr>
            <a:xfrm>
              <a:off x="3327400" y="45339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6800" y="4419600"/>
              <a:ext cx="1498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log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40787" y="4544187"/>
              <a:ext cx="538226" cy="538226"/>
              <a:chOff x="2740787" y="4544187"/>
              <a:chExt cx="538226" cy="5382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740787" y="45441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844800" y="46609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28087" y="2565400"/>
            <a:ext cx="2250313" cy="647701"/>
            <a:chOff x="2728087" y="2565400"/>
            <a:chExt cx="2250313" cy="647701"/>
          </a:xfrm>
        </p:grpSpPr>
        <p:sp>
          <p:nvSpPr>
            <p:cNvPr id="39" name="Freeform 38"/>
            <p:cNvSpPr/>
            <p:nvPr/>
          </p:nvSpPr>
          <p:spPr>
            <a:xfrm>
              <a:off x="3276600" y="2641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54400" y="2565400"/>
              <a:ext cx="1524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cat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28087" y="2626487"/>
              <a:ext cx="538226" cy="538226"/>
              <a:chOff x="2728087" y="2626487"/>
              <a:chExt cx="538226" cy="53822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28087" y="26264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832100" y="27432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8178800" y="711200"/>
            <a:ext cx="1688085" cy="1702817"/>
            <a:chOff x="8178800" y="711200"/>
            <a:chExt cx="1688085" cy="1702817"/>
          </a:xfrm>
        </p:grpSpPr>
        <p:sp>
          <p:nvSpPr>
            <p:cNvPr id="45" name="Freeform 44"/>
            <p:cNvSpPr/>
            <p:nvPr/>
          </p:nvSpPr>
          <p:spPr>
            <a:xfrm>
              <a:off x="8178800" y="7112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850900"/>
              <a:ext cx="1435100" cy="1435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0" name="Group 49"/>
          <p:cNvGrpSpPr/>
          <p:nvPr/>
        </p:nvGrpSpPr>
        <p:grpSpPr>
          <a:xfrm>
            <a:off x="8191500" y="4546600"/>
            <a:ext cx="1688085" cy="1702817"/>
            <a:chOff x="8191500" y="4546600"/>
            <a:chExt cx="1688085" cy="1702817"/>
          </a:xfrm>
        </p:grpSpPr>
        <p:sp>
          <p:nvSpPr>
            <p:cNvPr id="48" name="Freeform 47"/>
            <p:cNvSpPr/>
            <p:nvPr/>
          </p:nvSpPr>
          <p:spPr>
            <a:xfrm>
              <a:off x="8191500" y="45466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4673600"/>
              <a:ext cx="1498600" cy="1498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3" name="Group 52"/>
          <p:cNvGrpSpPr/>
          <p:nvPr/>
        </p:nvGrpSpPr>
        <p:grpSpPr>
          <a:xfrm>
            <a:off x="8178800" y="2628900"/>
            <a:ext cx="1688085" cy="1702817"/>
            <a:chOff x="8178800" y="2628900"/>
            <a:chExt cx="1688085" cy="1702817"/>
          </a:xfrm>
        </p:grpSpPr>
        <p:sp>
          <p:nvSpPr>
            <p:cNvPr id="51" name="Freeform 50"/>
            <p:cNvSpPr/>
            <p:nvPr/>
          </p:nvSpPr>
          <p:spPr>
            <a:xfrm>
              <a:off x="8178800" y="26289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0" y="2743200"/>
              <a:ext cx="1466850" cy="14668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6" name="Group 55"/>
          <p:cNvGrpSpPr/>
          <p:nvPr/>
        </p:nvGrpSpPr>
        <p:grpSpPr>
          <a:xfrm>
            <a:off x="3276600" y="723900"/>
            <a:ext cx="1689101" cy="1689101"/>
            <a:chOff x="3276600" y="723900"/>
            <a:chExt cx="1689101" cy="1689101"/>
          </a:xfrm>
        </p:grpSpPr>
        <p:sp>
          <p:nvSpPr>
            <p:cNvPr id="54" name="Freeform 53"/>
            <p:cNvSpPr/>
            <p:nvPr/>
          </p:nvSpPr>
          <p:spPr>
            <a:xfrm>
              <a:off x="3276600" y="7239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863600"/>
              <a:ext cx="1409700" cy="1409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9" name="Group 58"/>
          <p:cNvGrpSpPr/>
          <p:nvPr/>
        </p:nvGrpSpPr>
        <p:grpSpPr>
          <a:xfrm>
            <a:off x="3276600" y="4521200"/>
            <a:ext cx="1689101" cy="1689101"/>
            <a:chOff x="3276600" y="4521200"/>
            <a:chExt cx="1689101" cy="1689101"/>
          </a:xfrm>
        </p:grpSpPr>
        <p:sp>
          <p:nvSpPr>
            <p:cNvPr id="57" name="Freeform 56"/>
            <p:cNvSpPr/>
            <p:nvPr/>
          </p:nvSpPr>
          <p:spPr>
            <a:xfrm>
              <a:off x="3276600" y="45212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300" y="4660900"/>
              <a:ext cx="1441450" cy="14414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2" name="Group 61"/>
          <p:cNvGrpSpPr/>
          <p:nvPr/>
        </p:nvGrpSpPr>
        <p:grpSpPr>
          <a:xfrm>
            <a:off x="3276600" y="2616200"/>
            <a:ext cx="1689101" cy="1689101"/>
            <a:chOff x="3276600" y="2616200"/>
            <a:chExt cx="1689101" cy="1689101"/>
          </a:xfrm>
        </p:grpSpPr>
        <p:sp>
          <p:nvSpPr>
            <p:cNvPr id="60" name="Freeform 59"/>
            <p:cNvSpPr/>
            <p:nvPr/>
          </p:nvSpPr>
          <p:spPr>
            <a:xfrm>
              <a:off x="3276600" y="26162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755900"/>
              <a:ext cx="1362456" cy="134264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8" name="Group 67"/>
          <p:cNvGrpSpPr/>
          <p:nvPr/>
        </p:nvGrpSpPr>
        <p:grpSpPr>
          <a:xfrm>
            <a:off x="375539" y="-1386713"/>
            <a:ext cx="3601467" cy="2371598"/>
            <a:chOff x="375539" y="-1386713"/>
            <a:chExt cx="3601467" cy="2371598"/>
          </a:xfrm>
        </p:grpSpPr>
        <p:grpSp>
          <p:nvGrpSpPr>
            <p:cNvPr id="66" name="Group 65"/>
            <p:cNvGrpSpPr/>
            <p:nvPr/>
          </p:nvGrpSpPr>
          <p:grpSpPr>
            <a:xfrm>
              <a:off x="375539" y="-1386713"/>
              <a:ext cx="3601467" cy="1737967"/>
              <a:chOff x="375539" y="-1386713"/>
              <a:chExt cx="3601467" cy="1737967"/>
            </a:xfrm>
          </p:grpSpPr>
          <p:sp>
            <p:nvSpPr>
              <p:cNvPr id="63" name="Freeform 62"/>
              <p:cNvSpPr/>
              <p:nvPr/>
            </p:nvSpPr>
            <p:spPr>
              <a:xfrm flipV="1">
                <a:off x="378587" y="-1386713"/>
                <a:ext cx="3598419" cy="1395604"/>
              </a:xfrm>
              <a:custGeom>
                <a:avLst/>
                <a:gdLst/>
                <a:ahLst/>
                <a:cxnLst/>
                <a:rect l="0" t="0" r="0" b="0"/>
                <a:pathLst>
                  <a:path w="3598419" h="1395604">
                    <a:moveTo>
                      <a:pt x="0" y="0"/>
                    </a:moveTo>
                    <a:lnTo>
                      <a:pt x="3598418" y="0"/>
                    </a:lnTo>
                    <a:lnTo>
                      <a:pt x="3598418" y="1395603"/>
                    </a:lnTo>
                    <a:lnTo>
                      <a:pt x="0" y="139560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flipV="1">
                <a:off x="375539" y="-635"/>
                <a:ext cx="1054609" cy="344933"/>
              </a:xfrm>
              <a:custGeom>
                <a:avLst/>
                <a:gdLst/>
                <a:ahLst/>
                <a:cxnLst/>
                <a:rect l="0" t="0" r="0" b="0"/>
                <a:pathLst>
                  <a:path w="1054609" h="344933">
                    <a:moveTo>
                      <a:pt x="0" y="344932"/>
                    </a:moveTo>
                    <a:lnTo>
                      <a:pt x="210947" y="0"/>
                    </a:lnTo>
                    <a:lnTo>
                      <a:pt x="843661" y="0"/>
                    </a:lnTo>
                    <a:lnTo>
                      <a:pt x="1054608" y="34493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3400" y="12700"/>
                <a:ext cx="787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Page </a:t>
                </a:r>
              </a:p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Instructions</a:t>
                </a:r>
                <a:endParaRPr lang="en-US" sz="800">
                  <a:solidFill>
                    <a:srgbClr val="000000"/>
                  </a:solidFill>
                  <a:latin typeface="Arial - 1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19100" y="0"/>
              <a:ext cx="3429000" cy="98488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 - 13"/>
                </a:rPr>
                <a:t>Write the word for each short vowel  picture or drag the letters from below to  spell the word.  Drag the check mark to  the left to check your answer.  </a:t>
              </a:r>
            </a:p>
            <a:p>
              <a:r>
                <a:rPr lang="en-US" sz="1000" smtClean="0">
                  <a:solidFill>
                    <a:srgbClr val="000000"/>
                  </a:solidFill>
                  <a:latin typeface="Arial - 13"/>
                </a:rPr>
                <a:t>H</a:t>
              </a:r>
              <a:r>
                <a:rPr lang="en-US" sz="900" smtClean="0">
                  <a:solidFill>
                    <a:srgbClr val="000000"/>
                  </a:solidFill>
                  <a:latin typeface="Arial - 11"/>
                </a:rPr>
                <a:t>int:  If you have difficulty selecting an item on the  the white of page, click the red background above  the box and then try again.   </a:t>
              </a:r>
              <a:endParaRPr lang="en-US" sz="900">
                <a:solidFill>
                  <a:srgbClr val="000000"/>
                </a:solidFill>
                <a:latin typeface="Arial - 11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038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9987" y="673100"/>
            <a:ext cx="2466213" cy="647701"/>
            <a:chOff x="2689987" y="673100"/>
            <a:chExt cx="2466213" cy="647701"/>
          </a:xfrm>
        </p:grpSpPr>
        <p:sp>
          <p:nvSpPr>
            <p:cNvPr id="2" name="Freeform 1"/>
            <p:cNvSpPr/>
            <p:nvPr/>
          </p:nvSpPr>
          <p:spPr>
            <a:xfrm>
              <a:off x="3276600" y="7493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9000" y="673100"/>
              <a:ext cx="1727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bed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89987" y="746887"/>
              <a:ext cx="538226" cy="538226"/>
              <a:chOff x="2689987" y="746887"/>
              <a:chExt cx="538226" cy="53822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9987" y="7468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794000" y="8636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" name="Straight Connector 7"/>
          <p:cNvCxnSpPr/>
          <p:nvPr/>
        </p:nvCxnSpPr>
        <p:spPr>
          <a:xfrm flipH="1">
            <a:off x="368300" y="22225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46700" y="60706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21300" y="41021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95900" y="22987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37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900" y="40640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592187" y="4432300"/>
            <a:ext cx="2390013" cy="723901"/>
            <a:chOff x="7592187" y="4432300"/>
            <a:chExt cx="2390013" cy="723901"/>
          </a:xfrm>
        </p:grpSpPr>
        <p:sp>
          <p:nvSpPr>
            <p:cNvPr id="14" name="Freeform 13"/>
            <p:cNvSpPr/>
            <p:nvPr/>
          </p:nvSpPr>
          <p:spPr>
            <a:xfrm>
              <a:off x="8191500" y="458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0400" y="4432300"/>
              <a:ext cx="1701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cup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592187" y="4607687"/>
              <a:ext cx="538226" cy="538226"/>
              <a:chOff x="7592187" y="4607687"/>
              <a:chExt cx="538226" cy="53822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592187" y="46076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696200" y="47244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592187" y="2578100"/>
            <a:ext cx="2517013" cy="698501"/>
            <a:chOff x="7592187" y="2578100"/>
            <a:chExt cx="2517013" cy="698501"/>
          </a:xfrm>
        </p:grpSpPr>
        <p:sp>
          <p:nvSpPr>
            <p:cNvPr id="20" name="Freeform 19"/>
            <p:cNvSpPr/>
            <p:nvPr/>
          </p:nvSpPr>
          <p:spPr>
            <a:xfrm>
              <a:off x="8178800" y="27051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29600" y="2578100"/>
              <a:ext cx="1879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map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592187" y="2702687"/>
              <a:ext cx="538226" cy="538226"/>
              <a:chOff x="7592187" y="2702687"/>
              <a:chExt cx="538226" cy="53822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592187" y="27026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696200" y="28194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617587" y="660400"/>
            <a:ext cx="2453513" cy="660401"/>
            <a:chOff x="7617587" y="660400"/>
            <a:chExt cx="2453513" cy="660401"/>
          </a:xfrm>
        </p:grpSpPr>
        <p:sp>
          <p:nvSpPr>
            <p:cNvPr id="26" name="Freeform 25"/>
            <p:cNvSpPr/>
            <p:nvPr/>
          </p:nvSpPr>
          <p:spPr>
            <a:xfrm>
              <a:off x="8191500" y="7493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42300" y="660400"/>
              <a:ext cx="1828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ham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17587" y="772287"/>
              <a:ext cx="538226" cy="538226"/>
              <a:chOff x="7617587" y="772287"/>
              <a:chExt cx="538226" cy="53822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617587" y="7722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721600" y="8890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715387" y="4445000"/>
            <a:ext cx="2428113" cy="713613"/>
            <a:chOff x="2715387" y="4445000"/>
            <a:chExt cx="2428113" cy="713613"/>
          </a:xfrm>
        </p:grpSpPr>
        <p:sp>
          <p:nvSpPr>
            <p:cNvPr id="32" name="Freeform 31"/>
            <p:cNvSpPr/>
            <p:nvPr/>
          </p:nvSpPr>
          <p:spPr>
            <a:xfrm>
              <a:off x="3302000" y="458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6300" y="4445000"/>
              <a:ext cx="1727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egg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15387" y="4620387"/>
              <a:ext cx="538226" cy="538226"/>
              <a:chOff x="2715387" y="4620387"/>
              <a:chExt cx="538226" cy="53822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715387" y="46203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819400" y="47371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715387" y="2628900"/>
            <a:ext cx="2021714" cy="622301"/>
            <a:chOff x="2715387" y="2628900"/>
            <a:chExt cx="2021714" cy="622301"/>
          </a:xfrm>
        </p:grpSpPr>
        <p:sp>
          <p:nvSpPr>
            <p:cNvPr id="38" name="Freeform 37"/>
            <p:cNvSpPr/>
            <p:nvPr/>
          </p:nvSpPr>
          <p:spPr>
            <a:xfrm>
              <a:off x="3289300" y="2679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63900" y="2628900"/>
              <a:ext cx="14224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smtClean="0">
                  <a:solidFill>
                    <a:srgbClr val="FFFF00"/>
                  </a:solidFill>
                  <a:latin typeface="Century Gothic - 36"/>
                </a:rPr>
                <a:t>clock</a:t>
              </a:r>
              <a:endParaRPr lang="en-US" sz="2700" b="1">
                <a:solidFill>
                  <a:srgbClr val="FFFF00"/>
                </a:solidFill>
                <a:latin typeface="Century Gothic - 36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15387" y="2639187"/>
              <a:ext cx="538226" cy="538226"/>
              <a:chOff x="2715387" y="2639187"/>
              <a:chExt cx="538226" cy="53822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715387" y="26391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819400" y="27559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178800" y="711200"/>
            <a:ext cx="1688085" cy="1702817"/>
            <a:chOff x="8178800" y="711200"/>
            <a:chExt cx="1688085" cy="1702817"/>
          </a:xfrm>
        </p:grpSpPr>
        <p:sp>
          <p:nvSpPr>
            <p:cNvPr id="44" name="Freeform 43"/>
            <p:cNvSpPr/>
            <p:nvPr/>
          </p:nvSpPr>
          <p:spPr>
            <a:xfrm>
              <a:off x="8178800" y="7112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901700"/>
              <a:ext cx="1330579" cy="131102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9" name="Group 48"/>
          <p:cNvGrpSpPr/>
          <p:nvPr/>
        </p:nvGrpSpPr>
        <p:grpSpPr>
          <a:xfrm>
            <a:off x="8191500" y="4546600"/>
            <a:ext cx="1688085" cy="1702817"/>
            <a:chOff x="8191500" y="4546600"/>
            <a:chExt cx="1688085" cy="1702817"/>
          </a:xfrm>
        </p:grpSpPr>
        <p:sp>
          <p:nvSpPr>
            <p:cNvPr id="47" name="Freeform 46"/>
            <p:cNvSpPr/>
            <p:nvPr/>
          </p:nvSpPr>
          <p:spPr>
            <a:xfrm>
              <a:off x="8191500" y="45466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700" y="4711700"/>
              <a:ext cx="1346200" cy="1346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2" name="Group 51"/>
          <p:cNvGrpSpPr/>
          <p:nvPr/>
        </p:nvGrpSpPr>
        <p:grpSpPr>
          <a:xfrm>
            <a:off x="8178800" y="2628900"/>
            <a:ext cx="1688085" cy="1702817"/>
            <a:chOff x="8178800" y="2628900"/>
            <a:chExt cx="1688085" cy="1702817"/>
          </a:xfrm>
        </p:grpSpPr>
        <p:sp>
          <p:nvSpPr>
            <p:cNvPr id="50" name="Freeform 49"/>
            <p:cNvSpPr/>
            <p:nvPr/>
          </p:nvSpPr>
          <p:spPr>
            <a:xfrm>
              <a:off x="8178800" y="26289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2755900"/>
              <a:ext cx="1426464" cy="14056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5" name="Group 54"/>
          <p:cNvGrpSpPr/>
          <p:nvPr/>
        </p:nvGrpSpPr>
        <p:grpSpPr>
          <a:xfrm>
            <a:off x="3263900" y="723900"/>
            <a:ext cx="1689101" cy="1689101"/>
            <a:chOff x="3263900" y="723900"/>
            <a:chExt cx="1689101" cy="1689101"/>
          </a:xfrm>
        </p:grpSpPr>
        <p:sp>
          <p:nvSpPr>
            <p:cNvPr id="53" name="Freeform 52"/>
            <p:cNvSpPr/>
            <p:nvPr/>
          </p:nvSpPr>
          <p:spPr>
            <a:xfrm>
              <a:off x="3263900" y="7239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700" y="901700"/>
              <a:ext cx="1314450" cy="13144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8" name="Group 57"/>
          <p:cNvGrpSpPr/>
          <p:nvPr/>
        </p:nvGrpSpPr>
        <p:grpSpPr>
          <a:xfrm>
            <a:off x="3276600" y="4521200"/>
            <a:ext cx="1689101" cy="1689101"/>
            <a:chOff x="3276600" y="4521200"/>
            <a:chExt cx="1689101" cy="1689101"/>
          </a:xfrm>
        </p:grpSpPr>
        <p:sp>
          <p:nvSpPr>
            <p:cNvPr id="56" name="Freeform 55"/>
            <p:cNvSpPr/>
            <p:nvPr/>
          </p:nvSpPr>
          <p:spPr>
            <a:xfrm>
              <a:off x="3276600" y="45212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600" y="4673600"/>
              <a:ext cx="1428750" cy="14287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1" name="Group 60"/>
          <p:cNvGrpSpPr/>
          <p:nvPr/>
        </p:nvGrpSpPr>
        <p:grpSpPr>
          <a:xfrm>
            <a:off x="3276600" y="2616200"/>
            <a:ext cx="1689101" cy="1689101"/>
            <a:chOff x="3276600" y="2616200"/>
            <a:chExt cx="1689101" cy="1689101"/>
          </a:xfrm>
        </p:grpSpPr>
        <p:sp>
          <p:nvSpPr>
            <p:cNvPr id="59" name="Freeform 58"/>
            <p:cNvSpPr/>
            <p:nvPr/>
          </p:nvSpPr>
          <p:spPr>
            <a:xfrm>
              <a:off x="3276600" y="2616200"/>
              <a:ext cx="1689101" cy="1689101"/>
            </a:xfrm>
            <a:custGeom>
              <a:avLst/>
              <a:gdLst/>
              <a:ahLst/>
              <a:cxnLst/>
              <a:rect l="0" t="0" r="0" b="0"/>
              <a:pathLst>
                <a:path w="1689101" h="1689101">
                  <a:moveTo>
                    <a:pt x="0" y="0"/>
                  </a:moveTo>
                  <a:lnTo>
                    <a:pt x="1689100" y="0"/>
                  </a:lnTo>
                  <a:lnTo>
                    <a:pt x="1689100" y="1689100"/>
                  </a:lnTo>
                  <a:lnTo>
                    <a:pt x="0" y="168910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700" y="2781300"/>
              <a:ext cx="1377950" cy="13779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5685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9987" y="685800"/>
            <a:ext cx="2263013" cy="647701"/>
            <a:chOff x="2689987" y="685800"/>
            <a:chExt cx="2263013" cy="647701"/>
          </a:xfrm>
        </p:grpSpPr>
        <p:sp>
          <p:nvSpPr>
            <p:cNvPr id="2" name="Freeform 1"/>
            <p:cNvSpPr/>
            <p:nvPr/>
          </p:nvSpPr>
          <p:spPr>
            <a:xfrm>
              <a:off x="3276600" y="7620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9000" y="685800"/>
              <a:ext cx="1524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pot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689987" y="746887"/>
              <a:ext cx="538226" cy="538226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94000" y="863600"/>
              <a:ext cx="326645" cy="330074"/>
            </a:xfrm>
            <a:custGeom>
              <a:avLst/>
              <a:gdLst/>
              <a:ahLst/>
              <a:cxnLst/>
              <a:rect l="0" t="0" r="0" b="0"/>
              <a:pathLst>
                <a:path w="326645" h="330074">
                  <a:moveTo>
                    <a:pt x="326644" y="30734"/>
                  </a:moveTo>
                  <a:lnTo>
                    <a:pt x="93345" y="330073"/>
                  </a:lnTo>
                  <a:lnTo>
                    <a:pt x="0" y="210439"/>
                  </a:lnTo>
                  <a:lnTo>
                    <a:pt x="24003" y="179578"/>
                  </a:lnTo>
                  <a:lnTo>
                    <a:pt x="93345" y="268605"/>
                  </a:lnTo>
                  <a:lnTo>
                    <a:pt x="30264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368300" y="22225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46700" y="60706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21300" y="41021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5900" y="22987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37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2900" y="4064000"/>
            <a:ext cx="2705100" cy="0"/>
          </a:xfrm>
          <a:prstGeom prst="line">
            <a:avLst/>
          </a:prstGeom>
          <a:ln w="1270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04887" y="4495800"/>
            <a:ext cx="2453513" cy="675513"/>
            <a:chOff x="7604887" y="4495800"/>
            <a:chExt cx="2453513" cy="675513"/>
          </a:xfrm>
        </p:grpSpPr>
        <p:sp>
          <p:nvSpPr>
            <p:cNvPr id="13" name="Freeform 12"/>
            <p:cNvSpPr/>
            <p:nvPr/>
          </p:nvSpPr>
          <p:spPr>
            <a:xfrm>
              <a:off x="8191500" y="458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55000" y="4495800"/>
              <a:ext cx="1803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web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604887" y="4633087"/>
              <a:ext cx="538226" cy="538226"/>
              <a:chOff x="7604887" y="4633087"/>
              <a:chExt cx="538226" cy="53822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604887" y="4633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708900" y="4749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604887" y="2514600"/>
            <a:ext cx="2364613" cy="700913"/>
            <a:chOff x="7604887" y="2514600"/>
            <a:chExt cx="2364613" cy="700913"/>
          </a:xfrm>
        </p:grpSpPr>
        <p:sp>
          <p:nvSpPr>
            <p:cNvPr id="19" name="Freeform 18"/>
            <p:cNvSpPr/>
            <p:nvPr/>
          </p:nvSpPr>
          <p:spPr>
            <a:xfrm>
              <a:off x="8191500" y="26289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4700" y="2514600"/>
              <a:ext cx="1574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bus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604887" y="2677287"/>
              <a:ext cx="538226" cy="538226"/>
              <a:chOff x="7604887" y="2677287"/>
              <a:chExt cx="538226" cy="53822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04887" y="26772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708900" y="27940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604887" y="647700"/>
            <a:ext cx="2275713" cy="675513"/>
            <a:chOff x="7604887" y="647700"/>
            <a:chExt cx="2275713" cy="675513"/>
          </a:xfrm>
        </p:grpSpPr>
        <p:sp>
          <p:nvSpPr>
            <p:cNvPr id="25" name="Freeform 24"/>
            <p:cNvSpPr/>
            <p:nvPr/>
          </p:nvSpPr>
          <p:spPr>
            <a:xfrm>
              <a:off x="8191500" y="736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07400" y="647700"/>
              <a:ext cx="1473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nut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604887" y="784987"/>
              <a:ext cx="538226" cy="538226"/>
              <a:chOff x="7604887" y="784987"/>
              <a:chExt cx="538226" cy="53822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604887" y="7849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708900" y="9017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689987" y="4432300"/>
            <a:ext cx="2453513" cy="685801"/>
            <a:chOff x="2689987" y="4432300"/>
            <a:chExt cx="2453513" cy="685801"/>
          </a:xfrm>
        </p:grpSpPr>
        <p:sp>
          <p:nvSpPr>
            <p:cNvPr id="31" name="Freeform 30"/>
            <p:cNvSpPr/>
            <p:nvPr/>
          </p:nvSpPr>
          <p:spPr>
            <a:xfrm>
              <a:off x="3276600" y="4546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4700" y="4432300"/>
              <a:ext cx="1828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man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89987" y="4569587"/>
              <a:ext cx="538226" cy="538226"/>
              <a:chOff x="2689987" y="4569587"/>
              <a:chExt cx="538226" cy="53822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689987" y="45695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794000" y="46863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715387" y="2590800"/>
            <a:ext cx="2199513" cy="622301"/>
            <a:chOff x="2715387" y="2590800"/>
            <a:chExt cx="2199513" cy="622301"/>
          </a:xfrm>
        </p:grpSpPr>
        <p:sp>
          <p:nvSpPr>
            <p:cNvPr id="37" name="Freeform 36"/>
            <p:cNvSpPr/>
            <p:nvPr/>
          </p:nvSpPr>
          <p:spPr>
            <a:xfrm>
              <a:off x="3302000" y="2641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94100" y="2590800"/>
              <a:ext cx="13208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smtClean="0">
                  <a:solidFill>
                    <a:srgbClr val="FFFF00"/>
                  </a:solidFill>
                  <a:latin typeface="Century Gothic - 36"/>
                </a:rPr>
                <a:t>fish</a:t>
              </a:r>
              <a:endParaRPr lang="en-US" sz="2700" b="1">
                <a:solidFill>
                  <a:srgbClr val="FFFF00"/>
                </a:solidFill>
                <a:latin typeface="Century Gothic - 36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15387" y="2639187"/>
              <a:ext cx="538226" cy="538226"/>
              <a:chOff x="2715387" y="2639187"/>
              <a:chExt cx="538226" cy="53822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715387" y="26391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819400" y="27559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178800" y="711200"/>
            <a:ext cx="1688085" cy="1702817"/>
            <a:chOff x="8178800" y="711200"/>
            <a:chExt cx="1688085" cy="1702817"/>
          </a:xfrm>
        </p:grpSpPr>
        <p:sp>
          <p:nvSpPr>
            <p:cNvPr id="43" name="Freeform 42"/>
            <p:cNvSpPr/>
            <p:nvPr/>
          </p:nvSpPr>
          <p:spPr>
            <a:xfrm>
              <a:off x="8178800" y="711200"/>
              <a:ext cx="1688085" cy="1702817"/>
            </a:xfrm>
            <a:custGeom>
              <a:avLst/>
              <a:gdLst/>
              <a:ahLst/>
              <a:cxnLst/>
              <a:rect l="0" t="0" r="0" b="0"/>
              <a:pathLst>
                <a:path w="1688085" h="1702817">
                  <a:moveTo>
                    <a:pt x="0" y="0"/>
                  </a:moveTo>
                  <a:lnTo>
                    <a:pt x="1688084" y="0"/>
                  </a:lnTo>
                  <a:lnTo>
                    <a:pt x="1688084" y="1702816"/>
                  </a:lnTo>
                  <a:lnTo>
                    <a:pt x="0" y="17028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800" y="1333500"/>
              <a:ext cx="1195451" cy="55346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46" name="Freeform 45"/>
          <p:cNvSpPr/>
          <p:nvPr/>
        </p:nvSpPr>
        <p:spPr>
          <a:xfrm>
            <a:off x="8191500" y="4546600"/>
            <a:ext cx="1688085" cy="1702817"/>
          </a:xfrm>
          <a:custGeom>
            <a:avLst/>
            <a:gdLst/>
            <a:ahLst/>
            <a:cxnLst/>
            <a:rect l="0" t="0" r="0" b="0"/>
            <a:pathLst>
              <a:path w="1688085" h="1702817">
                <a:moveTo>
                  <a:pt x="0" y="0"/>
                </a:moveTo>
                <a:lnTo>
                  <a:pt x="1688084" y="0"/>
                </a:lnTo>
                <a:lnTo>
                  <a:pt x="1688084" y="1702816"/>
                </a:lnTo>
                <a:lnTo>
                  <a:pt x="0" y="1702816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178800" y="2628900"/>
            <a:ext cx="1688085" cy="1702817"/>
          </a:xfrm>
          <a:custGeom>
            <a:avLst/>
            <a:gdLst/>
            <a:ahLst/>
            <a:cxnLst/>
            <a:rect l="0" t="0" r="0" b="0"/>
            <a:pathLst>
              <a:path w="1688085" h="1702817">
                <a:moveTo>
                  <a:pt x="0" y="0"/>
                </a:moveTo>
                <a:lnTo>
                  <a:pt x="1688084" y="0"/>
                </a:lnTo>
                <a:lnTo>
                  <a:pt x="1688084" y="1702816"/>
                </a:lnTo>
                <a:lnTo>
                  <a:pt x="0" y="1702816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63900" y="723900"/>
            <a:ext cx="1689101" cy="1689101"/>
          </a:xfrm>
          <a:custGeom>
            <a:avLst/>
            <a:gdLst/>
            <a:ahLst/>
            <a:cxnLst/>
            <a:rect l="0" t="0" r="0" b="0"/>
            <a:pathLst>
              <a:path w="1689101" h="1689101">
                <a:moveTo>
                  <a:pt x="0" y="0"/>
                </a:moveTo>
                <a:lnTo>
                  <a:pt x="1689100" y="0"/>
                </a:lnTo>
                <a:lnTo>
                  <a:pt x="168910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276600" y="4521200"/>
            <a:ext cx="1689101" cy="1689101"/>
          </a:xfrm>
          <a:custGeom>
            <a:avLst/>
            <a:gdLst/>
            <a:ahLst/>
            <a:cxnLst/>
            <a:rect l="0" t="0" r="0" b="0"/>
            <a:pathLst>
              <a:path w="1689101" h="1689101">
                <a:moveTo>
                  <a:pt x="0" y="0"/>
                </a:moveTo>
                <a:lnTo>
                  <a:pt x="1689100" y="0"/>
                </a:lnTo>
                <a:lnTo>
                  <a:pt x="168910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276600" y="2616200"/>
            <a:ext cx="1689101" cy="1689101"/>
          </a:xfrm>
          <a:custGeom>
            <a:avLst/>
            <a:gdLst/>
            <a:ahLst/>
            <a:cxnLst/>
            <a:rect l="0" t="0" r="0" b="0"/>
            <a:pathLst>
              <a:path w="1689101" h="1689101">
                <a:moveTo>
                  <a:pt x="0" y="0"/>
                </a:moveTo>
                <a:lnTo>
                  <a:pt x="1689100" y="0"/>
                </a:lnTo>
                <a:lnTo>
                  <a:pt x="168910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850900"/>
            <a:ext cx="1441450" cy="1441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743200"/>
            <a:ext cx="1390650" cy="1390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724400"/>
            <a:ext cx="1356106" cy="1336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705100"/>
            <a:ext cx="1492250" cy="1492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4673600"/>
            <a:ext cx="1485900" cy="148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99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16874" y="5749925"/>
            <a:ext cx="859918" cy="2010791"/>
            <a:chOff x="8516874" y="5749925"/>
            <a:chExt cx="859918" cy="2010791"/>
          </a:xfrm>
        </p:grpSpPr>
        <p:sp>
          <p:nvSpPr>
            <p:cNvPr id="2" name="Freeform 1"/>
            <p:cNvSpPr/>
            <p:nvPr/>
          </p:nvSpPr>
          <p:spPr>
            <a:xfrm>
              <a:off x="8516874" y="57499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0000FF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97900" y="5842000"/>
              <a:ext cx="711200" cy="109260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flute</a:t>
              </a:r>
            </a:p>
            <a:p>
              <a:pPr algn="ctr"/>
              <a:endParaRPr lang="en-US" sz="13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ruler</a:t>
              </a:r>
            </a:p>
            <a:p>
              <a:pPr algn="ctr"/>
              <a:endParaRPr lang="en-US" sz="13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fruit</a:t>
              </a:r>
              <a:endParaRPr lang="en-US" sz="1300">
                <a:solidFill>
                  <a:srgbClr val="000000"/>
                </a:solidFill>
                <a:latin typeface="Arial - 17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647684" y="71236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763000" y="72771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11874" y="5724525"/>
            <a:ext cx="859918" cy="2010791"/>
            <a:chOff x="6611874" y="5724525"/>
            <a:chExt cx="859918" cy="2010791"/>
          </a:xfrm>
        </p:grpSpPr>
        <p:sp>
          <p:nvSpPr>
            <p:cNvPr id="7" name="Freeform 6"/>
            <p:cNvSpPr/>
            <p:nvPr/>
          </p:nvSpPr>
          <p:spPr>
            <a:xfrm>
              <a:off x="6611874" y="57245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0093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829300"/>
              <a:ext cx="6604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boat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nose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bone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42685" y="7098284"/>
              <a:ext cx="631189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58000" y="72517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3374" y="5711825"/>
            <a:ext cx="859918" cy="2010791"/>
            <a:chOff x="4643374" y="5711825"/>
            <a:chExt cx="859918" cy="2010791"/>
          </a:xfrm>
        </p:grpSpPr>
        <p:sp>
          <p:nvSpPr>
            <p:cNvPr id="12" name="Freeform 11"/>
            <p:cNvSpPr/>
            <p:nvPr/>
          </p:nvSpPr>
          <p:spPr>
            <a:xfrm>
              <a:off x="4643374" y="57118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FF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5829300"/>
              <a:ext cx="584200" cy="109260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bike</a:t>
              </a:r>
            </a:p>
            <a:p>
              <a:pPr algn="ctr"/>
              <a:endParaRPr lang="en-US" sz="13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pie</a:t>
              </a:r>
            </a:p>
            <a:p>
              <a:pPr algn="ctr"/>
              <a:endParaRPr lang="en-US" sz="13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300" smtClean="0">
                  <a:solidFill>
                    <a:srgbClr val="000000"/>
                  </a:solidFill>
                  <a:latin typeface="Arial - 17"/>
                </a:rPr>
                <a:t>kite</a:t>
              </a:r>
              <a:endParaRPr lang="en-US" sz="1300">
                <a:solidFill>
                  <a:srgbClr val="000000"/>
                </a:solidFill>
                <a:latin typeface="Arial - 17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74184" y="70855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89500" y="72390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87574" y="5673725"/>
            <a:ext cx="859918" cy="2010791"/>
            <a:chOff x="2687574" y="5673725"/>
            <a:chExt cx="859918" cy="2010791"/>
          </a:xfrm>
        </p:grpSpPr>
        <p:sp>
          <p:nvSpPr>
            <p:cNvPr id="17" name="Freeform 16"/>
            <p:cNvSpPr/>
            <p:nvPr/>
          </p:nvSpPr>
          <p:spPr>
            <a:xfrm>
              <a:off x="2687574" y="56737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682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2100" y="5778500"/>
              <a:ext cx="584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bee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key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leaf</a:t>
              </a:r>
              <a:endParaRPr lang="en-US" sz="1200">
                <a:solidFill>
                  <a:srgbClr val="000000"/>
                </a:solidFill>
                <a:latin typeface="Arial - 17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18384" y="70474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68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933700" y="72009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68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474" y="5686425"/>
            <a:ext cx="859918" cy="2010791"/>
            <a:chOff x="744474" y="5686425"/>
            <a:chExt cx="859918" cy="2010791"/>
          </a:xfrm>
        </p:grpSpPr>
        <p:sp>
          <p:nvSpPr>
            <p:cNvPr id="22" name="Freeform 21"/>
            <p:cNvSpPr/>
            <p:nvPr/>
          </p:nvSpPr>
          <p:spPr>
            <a:xfrm>
              <a:off x="744474" y="5686425"/>
              <a:ext cx="859918" cy="1661796"/>
            </a:xfrm>
            <a:custGeom>
              <a:avLst/>
              <a:gdLst/>
              <a:ahLst/>
              <a:cxnLst/>
              <a:rect l="0" t="0" r="0" b="0"/>
              <a:pathLst>
                <a:path w="859918" h="1661796">
                  <a:moveTo>
                    <a:pt x="0" y="0"/>
                  </a:moveTo>
                  <a:lnTo>
                    <a:pt x="859917" y="0"/>
                  </a:lnTo>
                  <a:lnTo>
                    <a:pt x="859917" y="1661795"/>
                  </a:lnTo>
                  <a:lnTo>
                    <a:pt x="0" y="166179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27000" cap="flat" cmpd="sng" algn="ctr">
              <a:solidFill>
                <a:srgbClr val="FF00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5500" y="5791200"/>
              <a:ext cx="7366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cake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grape</a:t>
              </a:r>
            </a:p>
            <a:p>
              <a:pPr algn="ctr"/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pPr algn="ctr"/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whale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5284" y="7060184"/>
              <a:ext cx="637032" cy="6370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90600" y="7213600"/>
              <a:ext cx="358268" cy="358268"/>
            </a:xfrm>
            <a:custGeom>
              <a:avLst/>
              <a:gdLst/>
              <a:ahLst/>
              <a:cxnLst/>
              <a:rect l="0" t="0" r="0" b="0"/>
              <a:pathLst>
                <a:path w="358268" h="358268">
                  <a:moveTo>
                    <a:pt x="358267" y="33401"/>
                  </a:moveTo>
                  <a:lnTo>
                    <a:pt x="102362" y="358267"/>
                  </a:lnTo>
                  <a:lnTo>
                    <a:pt x="0" y="228219"/>
                  </a:lnTo>
                  <a:lnTo>
                    <a:pt x="26289" y="194945"/>
                  </a:lnTo>
                  <a:lnTo>
                    <a:pt x="102362" y="291465"/>
                  </a:lnTo>
                  <a:lnTo>
                    <a:pt x="331978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264541" y="2193290"/>
            <a:ext cx="1814577" cy="4788028"/>
          </a:xfrm>
          <a:custGeom>
            <a:avLst/>
            <a:gdLst/>
            <a:ahLst/>
            <a:cxnLst/>
            <a:rect l="0" t="0" r="0" b="0"/>
            <a:pathLst>
              <a:path w="1814577" h="4788028">
                <a:moveTo>
                  <a:pt x="0" y="0"/>
                </a:moveTo>
                <a:lnTo>
                  <a:pt x="1814576" y="0"/>
                </a:lnTo>
                <a:lnTo>
                  <a:pt x="1814576" y="4788027"/>
                </a:lnTo>
                <a:lnTo>
                  <a:pt x="0" y="4788027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11527" y="2194814"/>
            <a:ext cx="1694308" cy="4777360"/>
          </a:xfrm>
          <a:custGeom>
            <a:avLst/>
            <a:gdLst/>
            <a:ahLst/>
            <a:cxnLst/>
            <a:rect l="0" t="0" r="0" b="0"/>
            <a:pathLst>
              <a:path w="1694308" h="4777360">
                <a:moveTo>
                  <a:pt x="0" y="0"/>
                </a:moveTo>
                <a:lnTo>
                  <a:pt x="1694307" y="0"/>
                </a:lnTo>
                <a:lnTo>
                  <a:pt x="1694307" y="4777359"/>
                </a:lnTo>
                <a:lnTo>
                  <a:pt x="0" y="4777359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FF682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31513" y="2193290"/>
            <a:ext cx="1721105" cy="4813428"/>
          </a:xfrm>
          <a:custGeom>
            <a:avLst/>
            <a:gdLst/>
            <a:ahLst/>
            <a:cxnLst/>
            <a:rect l="0" t="0" r="0" b="0"/>
            <a:pathLst>
              <a:path w="1721105" h="4813428">
                <a:moveTo>
                  <a:pt x="0" y="0"/>
                </a:moveTo>
                <a:lnTo>
                  <a:pt x="1721104" y="0"/>
                </a:lnTo>
                <a:lnTo>
                  <a:pt x="1721104" y="4813427"/>
                </a:lnTo>
                <a:lnTo>
                  <a:pt x="0" y="4813427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174105" y="2179066"/>
            <a:ext cx="1721613" cy="4827652"/>
          </a:xfrm>
          <a:custGeom>
            <a:avLst/>
            <a:gdLst/>
            <a:ahLst/>
            <a:cxnLst/>
            <a:rect l="0" t="0" r="0" b="0"/>
            <a:pathLst>
              <a:path w="1721613" h="4827652">
                <a:moveTo>
                  <a:pt x="0" y="0"/>
                </a:moveTo>
                <a:lnTo>
                  <a:pt x="1721612" y="0"/>
                </a:lnTo>
                <a:lnTo>
                  <a:pt x="1721612" y="4827651"/>
                </a:lnTo>
                <a:lnTo>
                  <a:pt x="0" y="4827651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112252" y="2164842"/>
            <a:ext cx="1722629" cy="4858386"/>
          </a:xfrm>
          <a:custGeom>
            <a:avLst/>
            <a:gdLst/>
            <a:ahLst/>
            <a:cxnLst/>
            <a:rect l="0" t="0" r="0" b="0"/>
            <a:pathLst>
              <a:path w="1722629" h="4858386">
                <a:moveTo>
                  <a:pt x="0" y="0"/>
                </a:moveTo>
                <a:lnTo>
                  <a:pt x="1722628" y="0"/>
                </a:lnTo>
                <a:lnTo>
                  <a:pt x="1722628" y="4858385"/>
                </a:lnTo>
                <a:lnTo>
                  <a:pt x="0" y="4858385"/>
                </a:lnTo>
                <a:close/>
              </a:path>
            </a:pathLst>
          </a:custGeom>
          <a:solidFill>
            <a:srgbClr val="FFFFFF"/>
          </a:solidFill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2300" y="2336800"/>
            <a:ext cx="1092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FF"/>
                </a:solidFill>
                <a:latin typeface="Arial - 73"/>
              </a:rPr>
              <a:t>a</a:t>
            </a:r>
            <a:endParaRPr lang="en-US" sz="5400" b="1">
              <a:solidFill>
                <a:srgbClr val="0000FF"/>
              </a:solidFill>
              <a:latin typeface="Arial - 73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69743" y="121920"/>
            <a:ext cx="4842002" cy="1538986"/>
            <a:chOff x="2769743" y="121920"/>
            <a:chExt cx="4842002" cy="1538986"/>
          </a:xfrm>
        </p:grpSpPr>
        <p:sp>
          <p:nvSpPr>
            <p:cNvPr id="33" name="Oval 32"/>
            <p:cNvSpPr/>
            <p:nvPr/>
          </p:nvSpPr>
          <p:spPr>
            <a:xfrm>
              <a:off x="2769743" y="121920"/>
              <a:ext cx="4842002" cy="1538986"/>
            </a:xfrm>
            <a:prstGeom prst="ellipse">
              <a:avLst/>
            </a:prstGeom>
            <a:solidFill>
              <a:srgbClr val="FFFF00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26080" y="206502"/>
              <a:ext cx="4544822" cy="137007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32CD3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40100" y="368300"/>
              <a:ext cx="3556000" cy="5232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Century Gothic - 38"/>
                </a:rPr>
                <a:t>Long Vowel  Sort</a:t>
              </a:r>
              <a:endParaRPr lang="en-US" sz="2800">
                <a:solidFill>
                  <a:srgbClr val="FF0000"/>
                </a:solidFill>
                <a:latin typeface="Century Gothic - 3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9191" y="7947660"/>
            <a:ext cx="911988" cy="807213"/>
            <a:chOff x="639191" y="7947660"/>
            <a:chExt cx="911988" cy="807213"/>
          </a:xfrm>
        </p:grpSpPr>
        <p:sp>
          <p:nvSpPr>
            <p:cNvPr id="37" name="Freeform 36"/>
            <p:cNvSpPr/>
            <p:nvPr/>
          </p:nvSpPr>
          <p:spPr>
            <a:xfrm>
              <a:off x="639191" y="794766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" y="8064500"/>
              <a:ext cx="736600" cy="6059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5094351" y="7939151"/>
            <a:ext cx="911861" cy="807213"/>
            <a:chOff x="5094351" y="7939151"/>
            <a:chExt cx="911861" cy="807213"/>
          </a:xfrm>
        </p:grpSpPr>
        <p:sp>
          <p:nvSpPr>
            <p:cNvPr id="40" name="Freeform 39"/>
            <p:cNvSpPr/>
            <p:nvPr/>
          </p:nvSpPr>
          <p:spPr>
            <a:xfrm>
              <a:off x="5094351" y="7939151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00" y="8089900"/>
              <a:ext cx="560324" cy="4902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5" name="Group 44"/>
          <p:cNvGrpSpPr/>
          <p:nvPr/>
        </p:nvGrpSpPr>
        <p:grpSpPr>
          <a:xfrm>
            <a:off x="1281684" y="8947912"/>
            <a:ext cx="911988" cy="807340"/>
            <a:chOff x="1281684" y="8947912"/>
            <a:chExt cx="911988" cy="807340"/>
          </a:xfrm>
        </p:grpSpPr>
        <p:sp>
          <p:nvSpPr>
            <p:cNvPr id="43" name="Freeform 42"/>
            <p:cNvSpPr/>
            <p:nvPr/>
          </p:nvSpPr>
          <p:spPr>
            <a:xfrm>
              <a:off x="1281684" y="8947912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9042400"/>
              <a:ext cx="739521" cy="5777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8" name="Group 47"/>
          <p:cNvGrpSpPr/>
          <p:nvPr/>
        </p:nvGrpSpPr>
        <p:grpSpPr>
          <a:xfrm>
            <a:off x="1767459" y="7945120"/>
            <a:ext cx="911988" cy="807213"/>
            <a:chOff x="1767459" y="7945120"/>
            <a:chExt cx="911988" cy="807213"/>
          </a:xfrm>
        </p:grpSpPr>
        <p:sp>
          <p:nvSpPr>
            <p:cNvPr id="46" name="Freeform 45"/>
            <p:cNvSpPr/>
            <p:nvPr/>
          </p:nvSpPr>
          <p:spPr>
            <a:xfrm>
              <a:off x="1767459" y="794512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00" y="8077200"/>
              <a:ext cx="580390" cy="54635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1" name="Group 50"/>
          <p:cNvGrpSpPr/>
          <p:nvPr/>
        </p:nvGrpSpPr>
        <p:grpSpPr>
          <a:xfrm>
            <a:off x="4614037" y="8960231"/>
            <a:ext cx="911861" cy="807213"/>
            <a:chOff x="4614037" y="8960231"/>
            <a:chExt cx="911861" cy="807213"/>
          </a:xfrm>
        </p:grpSpPr>
        <p:sp>
          <p:nvSpPr>
            <p:cNvPr id="49" name="Freeform 48"/>
            <p:cNvSpPr/>
            <p:nvPr/>
          </p:nvSpPr>
          <p:spPr>
            <a:xfrm>
              <a:off x="4614037" y="8960231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200" y="9105900"/>
              <a:ext cx="584327" cy="5297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7955915" y="8966200"/>
            <a:ext cx="911988" cy="807213"/>
            <a:chOff x="7955915" y="8966200"/>
            <a:chExt cx="911988" cy="807213"/>
          </a:xfrm>
        </p:grpSpPr>
        <p:sp>
          <p:nvSpPr>
            <p:cNvPr id="52" name="Freeform 51"/>
            <p:cNvSpPr/>
            <p:nvPr/>
          </p:nvSpPr>
          <p:spPr>
            <a:xfrm>
              <a:off x="7955915" y="8966200"/>
              <a:ext cx="911988" cy="807213"/>
            </a:xfrm>
            <a:custGeom>
              <a:avLst/>
              <a:gdLst/>
              <a:ahLst/>
              <a:cxnLst/>
              <a:rect l="0" t="0" r="0" b="0"/>
              <a:pathLst>
                <a:path w="911988" h="807213">
                  <a:moveTo>
                    <a:pt x="0" y="0"/>
                  </a:moveTo>
                  <a:lnTo>
                    <a:pt x="911987" y="0"/>
                  </a:lnTo>
                  <a:lnTo>
                    <a:pt x="911987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800" y="9080500"/>
              <a:ext cx="751713" cy="5401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7" name="Group 56"/>
          <p:cNvGrpSpPr/>
          <p:nvPr/>
        </p:nvGrpSpPr>
        <p:grpSpPr>
          <a:xfrm>
            <a:off x="8465185" y="7926451"/>
            <a:ext cx="911861" cy="807340"/>
            <a:chOff x="8465185" y="7926451"/>
            <a:chExt cx="911861" cy="807340"/>
          </a:xfrm>
        </p:grpSpPr>
        <p:sp>
          <p:nvSpPr>
            <p:cNvPr id="55" name="Freeform 54"/>
            <p:cNvSpPr/>
            <p:nvPr/>
          </p:nvSpPr>
          <p:spPr>
            <a:xfrm>
              <a:off x="8465185" y="7926451"/>
              <a:ext cx="911861" cy="807340"/>
            </a:xfrm>
            <a:custGeom>
              <a:avLst/>
              <a:gdLst/>
              <a:ahLst/>
              <a:cxnLst/>
              <a:rect l="0" t="0" r="0" b="0"/>
              <a:pathLst>
                <a:path w="911861" h="807340">
                  <a:moveTo>
                    <a:pt x="0" y="0"/>
                  </a:moveTo>
                  <a:lnTo>
                    <a:pt x="911860" y="0"/>
                  </a:lnTo>
                  <a:lnTo>
                    <a:pt x="911860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300" y="8026400"/>
              <a:ext cx="575437" cy="6275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0" name="Group 59"/>
          <p:cNvGrpSpPr/>
          <p:nvPr/>
        </p:nvGrpSpPr>
        <p:grpSpPr>
          <a:xfrm>
            <a:off x="6853936" y="8951214"/>
            <a:ext cx="911988" cy="807340"/>
            <a:chOff x="6853936" y="8951214"/>
            <a:chExt cx="911988" cy="807340"/>
          </a:xfrm>
        </p:grpSpPr>
        <p:sp>
          <p:nvSpPr>
            <p:cNvPr id="58" name="Freeform 57"/>
            <p:cNvSpPr/>
            <p:nvPr/>
          </p:nvSpPr>
          <p:spPr>
            <a:xfrm>
              <a:off x="6853936" y="8951214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0" y="9080500"/>
              <a:ext cx="677418" cy="60159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3" name="Group 62"/>
          <p:cNvGrpSpPr/>
          <p:nvPr/>
        </p:nvGrpSpPr>
        <p:grpSpPr>
          <a:xfrm>
            <a:off x="3966718" y="7951216"/>
            <a:ext cx="911988" cy="807340"/>
            <a:chOff x="3966718" y="7951216"/>
            <a:chExt cx="911988" cy="807340"/>
          </a:xfrm>
        </p:grpSpPr>
        <p:sp>
          <p:nvSpPr>
            <p:cNvPr id="61" name="Freeform 60"/>
            <p:cNvSpPr/>
            <p:nvPr/>
          </p:nvSpPr>
          <p:spPr>
            <a:xfrm>
              <a:off x="3966718" y="7951216"/>
              <a:ext cx="911988" cy="807340"/>
            </a:xfrm>
            <a:custGeom>
              <a:avLst/>
              <a:gdLst/>
              <a:ahLst/>
              <a:cxnLst/>
              <a:rect l="0" t="0" r="0" b="0"/>
              <a:pathLst>
                <a:path w="911988" h="807340">
                  <a:moveTo>
                    <a:pt x="0" y="0"/>
                  </a:moveTo>
                  <a:lnTo>
                    <a:pt x="911987" y="0"/>
                  </a:lnTo>
                  <a:lnTo>
                    <a:pt x="911987" y="807339"/>
                  </a:lnTo>
                  <a:lnTo>
                    <a:pt x="0" y="807339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00" y="8191500"/>
              <a:ext cx="688594" cy="3873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6" name="Group 65"/>
          <p:cNvGrpSpPr/>
          <p:nvPr/>
        </p:nvGrpSpPr>
        <p:grpSpPr>
          <a:xfrm>
            <a:off x="7339965" y="7913624"/>
            <a:ext cx="911861" cy="807213"/>
            <a:chOff x="7339965" y="7913624"/>
            <a:chExt cx="911861" cy="807213"/>
          </a:xfrm>
        </p:grpSpPr>
        <p:sp>
          <p:nvSpPr>
            <p:cNvPr id="64" name="Freeform 63"/>
            <p:cNvSpPr/>
            <p:nvPr/>
          </p:nvSpPr>
          <p:spPr>
            <a:xfrm>
              <a:off x="7339965" y="7913624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0" y="8128000"/>
              <a:ext cx="709422" cy="3919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9" name="Group 68"/>
          <p:cNvGrpSpPr/>
          <p:nvPr/>
        </p:nvGrpSpPr>
        <p:grpSpPr>
          <a:xfrm>
            <a:off x="2863977" y="7949565"/>
            <a:ext cx="911861" cy="807213"/>
            <a:chOff x="2863977" y="7949565"/>
            <a:chExt cx="911861" cy="807213"/>
          </a:xfrm>
        </p:grpSpPr>
        <p:sp>
          <p:nvSpPr>
            <p:cNvPr id="67" name="Freeform 66"/>
            <p:cNvSpPr/>
            <p:nvPr/>
          </p:nvSpPr>
          <p:spPr>
            <a:xfrm>
              <a:off x="2863977" y="7949565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100" y="8064500"/>
              <a:ext cx="684530" cy="59448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2" name="Group 71"/>
          <p:cNvGrpSpPr/>
          <p:nvPr/>
        </p:nvGrpSpPr>
        <p:grpSpPr>
          <a:xfrm>
            <a:off x="2395474" y="8957818"/>
            <a:ext cx="911861" cy="807213"/>
            <a:chOff x="2395474" y="8957818"/>
            <a:chExt cx="911861" cy="807213"/>
          </a:xfrm>
        </p:grpSpPr>
        <p:sp>
          <p:nvSpPr>
            <p:cNvPr id="70" name="Freeform 69"/>
            <p:cNvSpPr/>
            <p:nvPr/>
          </p:nvSpPr>
          <p:spPr>
            <a:xfrm>
              <a:off x="2395474" y="8957818"/>
              <a:ext cx="911861" cy="807213"/>
            </a:xfrm>
            <a:custGeom>
              <a:avLst/>
              <a:gdLst/>
              <a:ahLst/>
              <a:cxnLst/>
              <a:rect l="0" t="0" r="0" b="0"/>
              <a:pathLst>
                <a:path w="911861" h="807213">
                  <a:moveTo>
                    <a:pt x="0" y="0"/>
                  </a:moveTo>
                  <a:lnTo>
                    <a:pt x="911860" y="0"/>
                  </a:lnTo>
                  <a:lnTo>
                    <a:pt x="911860" y="807212"/>
                  </a:lnTo>
                  <a:lnTo>
                    <a:pt x="0" y="807212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900" y="9182100"/>
              <a:ext cx="717169" cy="3968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5" name="Group 74"/>
          <p:cNvGrpSpPr/>
          <p:nvPr/>
        </p:nvGrpSpPr>
        <p:grpSpPr>
          <a:xfrm>
            <a:off x="3527679" y="8974582"/>
            <a:ext cx="890398" cy="792227"/>
            <a:chOff x="3527679" y="8974582"/>
            <a:chExt cx="890398" cy="792227"/>
          </a:xfrm>
        </p:grpSpPr>
        <p:sp>
          <p:nvSpPr>
            <p:cNvPr id="73" name="Freeform 72"/>
            <p:cNvSpPr/>
            <p:nvPr/>
          </p:nvSpPr>
          <p:spPr>
            <a:xfrm>
              <a:off x="3527679" y="8974582"/>
              <a:ext cx="890398" cy="792227"/>
            </a:xfrm>
            <a:custGeom>
              <a:avLst/>
              <a:gdLst/>
              <a:ahLst/>
              <a:cxnLst/>
              <a:rect l="0" t="0" r="0" b="0"/>
              <a:pathLst>
                <a:path w="890398" h="792227">
                  <a:moveTo>
                    <a:pt x="0" y="0"/>
                  </a:moveTo>
                  <a:lnTo>
                    <a:pt x="890397" y="0"/>
                  </a:lnTo>
                  <a:lnTo>
                    <a:pt x="890397" y="792226"/>
                  </a:lnTo>
                  <a:lnTo>
                    <a:pt x="0" y="792226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00" y="9131300"/>
              <a:ext cx="678688" cy="51155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8" name="Group 77"/>
          <p:cNvGrpSpPr/>
          <p:nvPr/>
        </p:nvGrpSpPr>
        <p:grpSpPr>
          <a:xfrm>
            <a:off x="6243320" y="7920990"/>
            <a:ext cx="890398" cy="792227"/>
            <a:chOff x="6243320" y="7920990"/>
            <a:chExt cx="890398" cy="792227"/>
          </a:xfrm>
        </p:grpSpPr>
        <p:sp>
          <p:nvSpPr>
            <p:cNvPr id="76" name="Freeform 75"/>
            <p:cNvSpPr/>
            <p:nvPr/>
          </p:nvSpPr>
          <p:spPr>
            <a:xfrm>
              <a:off x="6243320" y="7920990"/>
              <a:ext cx="890398" cy="792227"/>
            </a:xfrm>
            <a:custGeom>
              <a:avLst/>
              <a:gdLst/>
              <a:ahLst/>
              <a:cxnLst/>
              <a:rect l="0" t="0" r="0" b="0"/>
              <a:pathLst>
                <a:path w="890398" h="792227">
                  <a:moveTo>
                    <a:pt x="0" y="0"/>
                  </a:moveTo>
                  <a:lnTo>
                    <a:pt x="890397" y="0"/>
                  </a:lnTo>
                  <a:lnTo>
                    <a:pt x="890397" y="792226"/>
                  </a:lnTo>
                  <a:lnTo>
                    <a:pt x="0" y="792226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00" y="8039100"/>
              <a:ext cx="447548" cy="57759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1" name="Group 80"/>
          <p:cNvGrpSpPr/>
          <p:nvPr/>
        </p:nvGrpSpPr>
        <p:grpSpPr>
          <a:xfrm>
            <a:off x="5724525" y="8952611"/>
            <a:ext cx="908813" cy="808356"/>
            <a:chOff x="5724525" y="8952611"/>
            <a:chExt cx="908813" cy="808356"/>
          </a:xfrm>
        </p:grpSpPr>
        <p:sp>
          <p:nvSpPr>
            <p:cNvPr id="79" name="Freeform 78"/>
            <p:cNvSpPr/>
            <p:nvPr/>
          </p:nvSpPr>
          <p:spPr>
            <a:xfrm>
              <a:off x="5724525" y="8952611"/>
              <a:ext cx="908813" cy="808356"/>
            </a:xfrm>
            <a:custGeom>
              <a:avLst/>
              <a:gdLst/>
              <a:ahLst/>
              <a:cxnLst/>
              <a:rect l="0" t="0" r="0" b="0"/>
              <a:pathLst>
                <a:path w="908813" h="808356">
                  <a:moveTo>
                    <a:pt x="0" y="0"/>
                  </a:moveTo>
                  <a:lnTo>
                    <a:pt x="908812" y="0"/>
                  </a:lnTo>
                  <a:lnTo>
                    <a:pt x="908812" y="808355"/>
                  </a:lnTo>
                  <a:lnTo>
                    <a:pt x="0" y="808355"/>
                  </a:lnTo>
                  <a:close/>
                </a:path>
              </a:pathLst>
            </a:custGeom>
            <a:solidFill>
              <a:srgbClr val="FFFFFF"/>
            </a:solidFill>
            <a:ln w="127000" cap="flat" cmpd="sng" algn="ctr">
              <a:solidFill>
                <a:srgbClr val="BF00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0" y="9093200"/>
              <a:ext cx="661797" cy="52844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2" name="TextBox 81"/>
          <p:cNvSpPr txBox="1"/>
          <p:nvPr/>
        </p:nvSpPr>
        <p:spPr>
          <a:xfrm>
            <a:off x="2565400" y="2311400"/>
            <a:ext cx="10922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0000FF"/>
                </a:solidFill>
                <a:latin typeface="Arial - 73"/>
              </a:rPr>
              <a:t>e</a:t>
            </a:r>
            <a:endParaRPr lang="en-US" sz="5500" b="1">
              <a:solidFill>
                <a:srgbClr val="0000FF"/>
              </a:solidFill>
              <a:latin typeface="Arial - 73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33900" y="2400300"/>
            <a:ext cx="10922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0000FF"/>
                </a:solidFill>
                <a:latin typeface="Arial - 73"/>
              </a:rPr>
              <a:t>i</a:t>
            </a:r>
            <a:endParaRPr lang="en-US" sz="5500" b="1">
              <a:solidFill>
                <a:srgbClr val="0000FF"/>
              </a:solidFill>
              <a:latin typeface="Arial - 73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40500" y="2387600"/>
            <a:ext cx="10922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0000FF"/>
                </a:solidFill>
                <a:latin typeface="Arial - 73"/>
              </a:rPr>
              <a:t>o</a:t>
            </a:r>
            <a:endParaRPr lang="en-US" sz="5500" b="1">
              <a:solidFill>
                <a:srgbClr val="0000FF"/>
              </a:solidFill>
              <a:latin typeface="Arial - 73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96300" y="2349500"/>
            <a:ext cx="10922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0000FF"/>
                </a:solidFill>
                <a:latin typeface="Arial - 73"/>
              </a:rPr>
              <a:t>u</a:t>
            </a:r>
            <a:endParaRPr lang="en-US" sz="5500" b="1">
              <a:solidFill>
                <a:srgbClr val="0000FF"/>
              </a:solidFill>
              <a:latin typeface="Arial - 73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59639" y="-1412113"/>
            <a:ext cx="3601467" cy="2012277"/>
            <a:chOff x="159639" y="-1412113"/>
            <a:chExt cx="3601467" cy="2012277"/>
          </a:xfrm>
        </p:grpSpPr>
        <p:grpSp>
          <p:nvGrpSpPr>
            <p:cNvPr id="89" name="Group 88"/>
            <p:cNvGrpSpPr/>
            <p:nvPr/>
          </p:nvGrpSpPr>
          <p:grpSpPr>
            <a:xfrm>
              <a:off x="159639" y="-1412113"/>
              <a:ext cx="3601467" cy="1750667"/>
              <a:chOff x="159639" y="-1412113"/>
              <a:chExt cx="3601467" cy="1750667"/>
            </a:xfrm>
          </p:grpSpPr>
          <p:sp>
            <p:nvSpPr>
              <p:cNvPr id="86" name="Freeform 85"/>
              <p:cNvSpPr/>
              <p:nvPr/>
            </p:nvSpPr>
            <p:spPr>
              <a:xfrm flipV="1">
                <a:off x="162687" y="-1412113"/>
                <a:ext cx="3598419" cy="1395604"/>
              </a:xfrm>
              <a:custGeom>
                <a:avLst/>
                <a:gdLst/>
                <a:ahLst/>
                <a:cxnLst/>
                <a:rect l="0" t="0" r="0" b="0"/>
                <a:pathLst>
                  <a:path w="3598419" h="1395604">
                    <a:moveTo>
                      <a:pt x="0" y="0"/>
                    </a:moveTo>
                    <a:lnTo>
                      <a:pt x="3598418" y="0"/>
                    </a:lnTo>
                    <a:lnTo>
                      <a:pt x="3598418" y="1395603"/>
                    </a:lnTo>
                    <a:lnTo>
                      <a:pt x="0" y="139560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V="1">
                <a:off x="159639" y="-26035"/>
                <a:ext cx="1054609" cy="344933"/>
              </a:xfrm>
              <a:custGeom>
                <a:avLst/>
                <a:gdLst/>
                <a:ahLst/>
                <a:cxnLst/>
                <a:rect l="0" t="0" r="0" b="0"/>
                <a:pathLst>
                  <a:path w="1054609" h="344933">
                    <a:moveTo>
                      <a:pt x="0" y="344932"/>
                    </a:moveTo>
                    <a:lnTo>
                      <a:pt x="210947" y="0"/>
                    </a:lnTo>
                    <a:lnTo>
                      <a:pt x="843661" y="0"/>
                    </a:lnTo>
                    <a:lnTo>
                      <a:pt x="1054608" y="34493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17500" y="0"/>
                <a:ext cx="787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Page </a:t>
                </a:r>
              </a:p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Instructions</a:t>
                </a:r>
                <a:endParaRPr lang="en-US" sz="800">
                  <a:solidFill>
                    <a:srgbClr val="000000"/>
                  </a:solidFill>
                  <a:latin typeface="Arial - 1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54000" y="0"/>
              <a:ext cx="3429000" cy="60016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15"/>
                </a:rPr>
                <a:t>Drag the pictures into the long vowel  column in which they belong.  Check  your work by sliding down the  checks at the bottom of the column.  </a:t>
              </a:r>
              <a:endParaRPr lang="en-US" sz="1100">
                <a:solidFill>
                  <a:srgbClr val="000000"/>
                </a:solidFill>
                <a:latin typeface="Arial - 1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86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15387" y="698500"/>
            <a:ext cx="2034414" cy="647701"/>
            <a:chOff x="2715387" y="698500"/>
            <a:chExt cx="2034414" cy="647701"/>
          </a:xfrm>
        </p:grpSpPr>
        <p:sp>
          <p:nvSpPr>
            <p:cNvPr id="2" name="Freeform 1"/>
            <p:cNvSpPr/>
            <p:nvPr/>
          </p:nvSpPr>
          <p:spPr>
            <a:xfrm>
              <a:off x="3302000" y="77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54400" y="698500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kite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715387" y="759587"/>
              <a:ext cx="538226" cy="538226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19400" y="876300"/>
              <a:ext cx="326645" cy="330074"/>
            </a:xfrm>
            <a:custGeom>
              <a:avLst/>
              <a:gdLst/>
              <a:ahLst/>
              <a:cxnLst/>
              <a:rect l="0" t="0" r="0" b="0"/>
              <a:pathLst>
                <a:path w="326645" h="330074">
                  <a:moveTo>
                    <a:pt x="326644" y="30734"/>
                  </a:moveTo>
                  <a:lnTo>
                    <a:pt x="93345" y="330073"/>
                  </a:lnTo>
                  <a:lnTo>
                    <a:pt x="0" y="210439"/>
                  </a:lnTo>
                  <a:lnTo>
                    <a:pt x="24003" y="179578"/>
                  </a:lnTo>
                  <a:lnTo>
                    <a:pt x="93345" y="268605"/>
                  </a:lnTo>
                  <a:lnTo>
                    <a:pt x="30264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368300" y="22225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46700" y="60706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21300" y="41021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5900" y="22987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37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2900" y="40640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592187" y="4495800"/>
            <a:ext cx="2453513" cy="675513"/>
            <a:chOff x="7592187" y="4495800"/>
            <a:chExt cx="2453513" cy="675513"/>
          </a:xfrm>
        </p:grpSpPr>
        <p:sp>
          <p:nvSpPr>
            <p:cNvPr id="13" name="Freeform 12"/>
            <p:cNvSpPr/>
            <p:nvPr/>
          </p:nvSpPr>
          <p:spPr>
            <a:xfrm>
              <a:off x="8178800" y="458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42300" y="4495800"/>
              <a:ext cx="1803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bike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592187" y="4633087"/>
              <a:ext cx="538226" cy="538226"/>
              <a:chOff x="7592187" y="4633087"/>
              <a:chExt cx="538226" cy="53822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592187" y="4633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696200" y="4749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617587" y="2514600"/>
            <a:ext cx="2034414" cy="700913"/>
            <a:chOff x="7617587" y="2514600"/>
            <a:chExt cx="2034414" cy="700913"/>
          </a:xfrm>
        </p:grpSpPr>
        <p:sp>
          <p:nvSpPr>
            <p:cNvPr id="19" name="Freeform 18"/>
            <p:cNvSpPr/>
            <p:nvPr/>
          </p:nvSpPr>
          <p:spPr>
            <a:xfrm>
              <a:off x="8204200" y="26289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07400" y="25146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bee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617587" y="2677287"/>
              <a:ext cx="538226" cy="538226"/>
              <a:chOff x="7617587" y="2677287"/>
              <a:chExt cx="538226" cy="53822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17587" y="26772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721600" y="27940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617587" y="965200"/>
            <a:ext cx="2263013" cy="662813"/>
            <a:chOff x="7617587" y="965200"/>
            <a:chExt cx="2263013" cy="662813"/>
          </a:xfrm>
        </p:grpSpPr>
        <p:sp>
          <p:nvSpPr>
            <p:cNvPr id="25" name="Freeform 24"/>
            <p:cNvSpPr/>
            <p:nvPr/>
          </p:nvSpPr>
          <p:spPr>
            <a:xfrm>
              <a:off x="8204200" y="10414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1800" y="965200"/>
              <a:ext cx="1828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whale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617587" y="1089787"/>
              <a:ext cx="538226" cy="538226"/>
              <a:chOff x="7617587" y="1089787"/>
              <a:chExt cx="538226" cy="53822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617587" y="10897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721600" y="12065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689987" y="4457700"/>
            <a:ext cx="2034414" cy="685801"/>
            <a:chOff x="2689987" y="4457700"/>
            <a:chExt cx="2034414" cy="685801"/>
          </a:xfrm>
        </p:grpSpPr>
        <p:sp>
          <p:nvSpPr>
            <p:cNvPr id="31" name="Freeform 30"/>
            <p:cNvSpPr/>
            <p:nvPr/>
          </p:nvSpPr>
          <p:spPr>
            <a:xfrm>
              <a:off x="3276600" y="45720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4700" y="4457700"/>
              <a:ext cx="1168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leaf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89987" y="4594987"/>
              <a:ext cx="538226" cy="538226"/>
              <a:chOff x="2689987" y="4594987"/>
              <a:chExt cx="538226" cy="53822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689987" y="45949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794000" y="47117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689987" y="2565400"/>
            <a:ext cx="2224913" cy="622301"/>
            <a:chOff x="2689987" y="2565400"/>
            <a:chExt cx="2224913" cy="622301"/>
          </a:xfrm>
        </p:grpSpPr>
        <p:sp>
          <p:nvSpPr>
            <p:cNvPr id="37" name="Freeform 36"/>
            <p:cNvSpPr/>
            <p:nvPr/>
          </p:nvSpPr>
          <p:spPr>
            <a:xfrm>
              <a:off x="3276600" y="26162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8700" y="2565400"/>
              <a:ext cx="1346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smtClean="0">
                  <a:solidFill>
                    <a:srgbClr val="FFFF00"/>
                  </a:solidFill>
                  <a:latin typeface="Century Gothic - 36"/>
                </a:rPr>
                <a:t>cake</a:t>
              </a:r>
              <a:endParaRPr lang="en-US" sz="2700" b="1">
                <a:solidFill>
                  <a:srgbClr val="FFFF00"/>
                </a:solidFill>
                <a:latin typeface="Century Gothic - 36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689987" y="2613787"/>
              <a:ext cx="538226" cy="538226"/>
              <a:chOff x="2689987" y="2613787"/>
              <a:chExt cx="538226" cy="53822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689987" y="26137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794000" y="27305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181721" y="2581021"/>
            <a:ext cx="1679576" cy="1486917"/>
            <a:chOff x="8181721" y="2581021"/>
            <a:chExt cx="1679576" cy="1486917"/>
          </a:xfrm>
        </p:grpSpPr>
        <p:sp>
          <p:nvSpPr>
            <p:cNvPr id="43" name="Freeform 42"/>
            <p:cNvSpPr/>
            <p:nvPr/>
          </p:nvSpPr>
          <p:spPr>
            <a:xfrm>
              <a:off x="8181721" y="2581021"/>
              <a:ext cx="1679576" cy="1486917"/>
            </a:xfrm>
            <a:custGeom>
              <a:avLst/>
              <a:gdLst/>
              <a:ahLst/>
              <a:cxnLst/>
              <a:rect l="0" t="0" r="0" b="0"/>
              <a:pathLst>
                <a:path w="1679576" h="1486917">
                  <a:moveTo>
                    <a:pt x="0" y="0"/>
                  </a:moveTo>
                  <a:lnTo>
                    <a:pt x="1679575" y="0"/>
                  </a:lnTo>
                  <a:lnTo>
                    <a:pt x="1679575" y="1486916"/>
                  </a:lnTo>
                  <a:lnTo>
                    <a:pt x="0" y="148691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206" y="2858770"/>
              <a:ext cx="1032129" cy="9029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8" name="Group 47"/>
          <p:cNvGrpSpPr/>
          <p:nvPr/>
        </p:nvGrpSpPr>
        <p:grpSpPr>
          <a:xfrm>
            <a:off x="3268345" y="2588006"/>
            <a:ext cx="1707897" cy="1511682"/>
            <a:chOff x="3268345" y="2588006"/>
            <a:chExt cx="1707897" cy="1511682"/>
          </a:xfrm>
        </p:grpSpPr>
        <p:sp>
          <p:nvSpPr>
            <p:cNvPr id="46" name="Freeform 45"/>
            <p:cNvSpPr/>
            <p:nvPr/>
          </p:nvSpPr>
          <p:spPr>
            <a:xfrm>
              <a:off x="3268345" y="2588006"/>
              <a:ext cx="1707897" cy="1511682"/>
            </a:xfrm>
            <a:custGeom>
              <a:avLst/>
              <a:gdLst/>
              <a:ahLst/>
              <a:cxnLst/>
              <a:rect l="0" t="0" r="0" b="0"/>
              <a:pathLst>
                <a:path w="1707897" h="1511682">
                  <a:moveTo>
                    <a:pt x="0" y="0"/>
                  </a:moveTo>
                  <a:lnTo>
                    <a:pt x="1707896" y="0"/>
                  </a:lnTo>
                  <a:lnTo>
                    <a:pt x="1707896" y="1511681"/>
                  </a:lnTo>
                  <a:lnTo>
                    <a:pt x="0" y="151168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024" y="2835402"/>
              <a:ext cx="1086866" cy="102311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1" name="Group 50"/>
          <p:cNvGrpSpPr/>
          <p:nvPr/>
        </p:nvGrpSpPr>
        <p:grpSpPr>
          <a:xfrm>
            <a:off x="8197088" y="738886"/>
            <a:ext cx="1678560" cy="1486028"/>
            <a:chOff x="8197088" y="738886"/>
            <a:chExt cx="1678560" cy="1486028"/>
          </a:xfrm>
        </p:grpSpPr>
        <p:sp>
          <p:nvSpPr>
            <p:cNvPr id="49" name="Freeform 48"/>
            <p:cNvSpPr/>
            <p:nvPr/>
          </p:nvSpPr>
          <p:spPr>
            <a:xfrm>
              <a:off x="8197088" y="738886"/>
              <a:ext cx="1678560" cy="1486028"/>
            </a:xfrm>
            <a:custGeom>
              <a:avLst/>
              <a:gdLst/>
              <a:ahLst/>
              <a:cxnLst/>
              <a:rect l="0" t="0" r="0" b="0"/>
              <a:pathLst>
                <a:path w="1678560" h="1486028">
                  <a:moveTo>
                    <a:pt x="0" y="0"/>
                  </a:moveTo>
                  <a:lnTo>
                    <a:pt x="1678559" y="0"/>
                  </a:lnTo>
                  <a:lnTo>
                    <a:pt x="1678559" y="1486027"/>
                  </a:lnTo>
                  <a:lnTo>
                    <a:pt x="0" y="1486027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526" y="1181100"/>
              <a:ext cx="1267460" cy="71297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3258693" y="4546981"/>
            <a:ext cx="1672083" cy="1480186"/>
            <a:chOff x="3258693" y="4546981"/>
            <a:chExt cx="1672083" cy="1480186"/>
          </a:xfrm>
        </p:grpSpPr>
        <p:sp>
          <p:nvSpPr>
            <p:cNvPr id="52" name="Freeform 51"/>
            <p:cNvSpPr/>
            <p:nvPr/>
          </p:nvSpPr>
          <p:spPr>
            <a:xfrm>
              <a:off x="3258693" y="4546981"/>
              <a:ext cx="1672083" cy="1480186"/>
            </a:xfrm>
            <a:custGeom>
              <a:avLst/>
              <a:gdLst/>
              <a:ahLst/>
              <a:cxnLst/>
              <a:rect l="0" t="0" r="0" b="0"/>
              <a:pathLst>
                <a:path w="1672083" h="1480186">
                  <a:moveTo>
                    <a:pt x="0" y="0"/>
                  </a:moveTo>
                  <a:lnTo>
                    <a:pt x="1672082" y="0"/>
                  </a:lnTo>
                  <a:lnTo>
                    <a:pt x="1672082" y="1480185"/>
                  </a:lnTo>
                  <a:lnTo>
                    <a:pt x="0" y="1480185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191" y="4757801"/>
              <a:ext cx="1255141" cy="109004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7" name="Group 56"/>
          <p:cNvGrpSpPr/>
          <p:nvPr/>
        </p:nvGrpSpPr>
        <p:grpSpPr>
          <a:xfrm>
            <a:off x="8176895" y="4533265"/>
            <a:ext cx="1691514" cy="1505078"/>
            <a:chOff x="8176895" y="4533265"/>
            <a:chExt cx="1691514" cy="1505078"/>
          </a:xfrm>
        </p:grpSpPr>
        <p:sp>
          <p:nvSpPr>
            <p:cNvPr id="55" name="Freeform 54"/>
            <p:cNvSpPr/>
            <p:nvPr/>
          </p:nvSpPr>
          <p:spPr>
            <a:xfrm>
              <a:off x="8176895" y="4533265"/>
              <a:ext cx="1691514" cy="1505078"/>
            </a:xfrm>
            <a:custGeom>
              <a:avLst/>
              <a:gdLst/>
              <a:ahLst/>
              <a:cxnLst/>
              <a:rect l="0" t="0" r="0" b="0"/>
              <a:pathLst>
                <a:path w="1691514" h="1505078">
                  <a:moveTo>
                    <a:pt x="0" y="0"/>
                  </a:moveTo>
                  <a:lnTo>
                    <a:pt x="1691513" y="0"/>
                  </a:lnTo>
                  <a:lnTo>
                    <a:pt x="1691513" y="1505077"/>
                  </a:lnTo>
                  <a:lnTo>
                    <a:pt x="0" y="1505077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890" y="4757674"/>
              <a:ext cx="850265" cy="109728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0" name="Group 59"/>
          <p:cNvGrpSpPr/>
          <p:nvPr/>
        </p:nvGrpSpPr>
        <p:grpSpPr>
          <a:xfrm>
            <a:off x="3289300" y="729361"/>
            <a:ext cx="1703960" cy="1508634"/>
            <a:chOff x="3289300" y="729361"/>
            <a:chExt cx="1703960" cy="1508634"/>
          </a:xfrm>
        </p:grpSpPr>
        <p:sp>
          <p:nvSpPr>
            <p:cNvPr id="58" name="Freeform 57"/>
            <p:cNvSpPr/>
            <p:nvPr/>
          </p:nvSpPr>
          <p:spPr>
            <a:xfrm>
              <a:off x="3289300" y="729361"/>
              <a:ext cx="1703960" cy="1508634"/>
            </a:xfrm>
            <a:custGeom>
              <a:avLst/>
              <a:gdLst/>
              <a:ahLst/>
              <a:cxnLst/>
              <a:rect l="0" t="0" r="0" b="0"/>
              <a:pathLst>
                <a:path w="1703960" h="1508634">
                  <a:moveTo>
                    <a:pt x="0" y="0"/>
                  </a:moveTo>
                  <a:lnTo>
                    <a:pt x="1703959" y="0"/>
                  </a:lnTo>
                  <a:lnTo>
                    <a:pt x="1703959" y="1508633"/>
                  </a:lnTo>
                  <a:lnTo>
                    <a:pt x="0" y="1508633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829" y="916178"/>
              <a:ext cx="1075309" cy="11725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6" name="Group 65"/>
          <p:cNvGrpSpPr/>
          <p:nvPr/>
        </p:nvGrpSpPr>
        <p:grpSpPr>
          <a:xfrm>
            <a:off x="845439" y="-1412113"/>
            <a:ext cx="3601467" cy="2396998"/>
            <a:chOff x="845439" y="-1412113"/>
            <a:chExt cx="3601467" cy="2396998"/>
          </a:xfrm>
        </p:grpSpPr>
        <p:grpSp>
          <p:nvGrpSpPr>
            <p:cNvPr id="64" name="Group 63"/>
            <p:cNvGrpSpPr/>
            <p:nvPr/>
          </p:nvGrpSpPr>
          <p:grpSpPr>
            <a:xfrm>
              <a:off x="845439" y="-1412113"/>
              <a:ext cx="3601467" cy="1750667"/>
              <a:chOff x="845439" y="-1412113"/>
              <a:chExt cx="3601467" cy="1750667"/>
            </a:xfrm>
          </p:grpSpPr>
          <p:sp>
            <p:nvSpPr>
              <p:cNvPr id="61" name="Freeform 60"/>
              <p:cNvSpPr/>
              <p:nvPr/>
            </p:nvSpPr>
            <p:spPr>
              <a:xfrm flipV="1">
                <a:off x="848487" y="-1412113"/>
                <a:ext cx="3598419" cy="1395604"/>
              </a:xfrm>
              <a:custGeom>
                <a:avLst/>
                <a:gdLst/>
                <a:ahLst/>
                <a:cxnLst/>
                <a:rect l="0" t="0" r="0" b="0"/>
                <a:pathLst>
                  <a:path w="3598419" h="1395604">
                    <a:moveTo>
                      <a:pt x="0" y="0"/>
                    </a:moveTo>
                    <a:lnTo>
                      <a:pt x="3598418" y="0"/>
                    </a:lnTo>
                    <a:lnTo>
                      <a:pt x="3598418" y="1395603"/>
                    </a:lnTo>
                    <a:lnTo>
                      <a:pt x="0" y="139560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flipV="1">
                <a:off x="845439" y="-26035"/>
                <a:ext cx="1054609" cy="344933"/>
              </a:xfrm>
              <a:custGeom>
                <a:avLst/>
                <a:gdLst/>
                <a:ahLst/>
                <a:cxnLst/>
                <a:rect l="0" t="0" r="0" b="0"/>
                <a:pathLst>
                  <a:path w="1054609" h="344933">
                    <a:moveTo>
                      <a:pt x="0" y="344932"/>
                    </a:moveTo>
                    <a:lnTo>
                      <a:pt x="210947" y="0"/>
                    </a:lnTo>
                    <a:lnTo>
                      <a:pt x="843661" y="0"/>
                    </a:lnTo>
                    <a:lnTo>
                      <a:pt x="1054608" y="34493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03300" y="0"/>
                <a:ext cx="787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Page </a:t>
                </a:r>
              </a:p>
              <a:p>
                <a:pPr algn="ctr"/>
                <a:r>
                  <a:rPr lang="en-US" sz="800" smtClean="0">
                    <a:solidFill>
                      <a:srgbClr val="000000"/>
                    </a:solidFill>
                    <a:latin typeface="Arial - 10"/>
                  </a:rPr>
                  <a:t>Instructions</a:t>
                </a:r>
                <a:endParaRPr lang="en-US" sz="800">
                  <a:solidFill>
                    <a:srgbClr val="000000"/>
                  </a:solidFill>
                  <a:latin typeface="Arial - 1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889000" y="0"/>
              <a:ext cx="3429000" cy="98488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 - 13"/>
                </a:rPr>
                <a:t>Write the word for each long vowel picture  or drag the letters from below to spell the  word.  Drag the check mark to the left to  check your answer.  </a:t>
              </a:r>
            </a:p>
            <a:p>
              <a:r>
                <a:rPr lang="en-US" sz="1000" smtClean="0">
                  <a:solidFill>
                    <a:srgbClr val="000000"/>
                  </a:solidFill>
                  <a:latin typeface="Arial - 13"/>
                </a:rPr>
                <a:t>H</a:t>
              </a:r>
              <a:r>
                <a:rPr lang="en-US" sz="900" smtClean="0">
                  <a:solidFill>
                    <a:srgbClr val="000000"/>
                  </a:solidFill>
                  <a:latin typeface="Arial - 11"/>
                </a:rPr>
                <a:t>int:  If you have difficulty selecting an item on the  the white of page, click the red background above  the box and then try again.   </a:t>
              </a:r>
              <a:endParaRPr lang="en-US" sz="900">
                <a:solidFill>
                  <a:srgbClr val="000000"/>
                </a:solidFill>
                <a:latin typeface="Arial - 11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689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02687" y="812800"/>
            <a:ext cx="2034414" cy="622301"/>
            <a:chOff x="2702687" y="812800"/>
            <a:chExt cx="2034414" cy="622301"/>
          </a:xfrm>
        </p:grpSpPr>
        <p:sp>
          <p:nvSpPr>
            <p:cNvPr id="2" name="Freeform 1"/>
            <p:cNvSpPr/>
            <p:nvPr/>
          </p:nvSpPr>
          <p:spPr>
            <a:xfrm>
              <a:off x="3289300" y="863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40100" y="812800"/>
              <a:ext cx="1320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flute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702687" y="848487"/>
              <a:ext cx="538226" cy="538226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06700" y="965200"/>
              <a:ext cx="326645" cy="330074"/>
            </a:xfrm>
            <a:custGeom>
              <a:avLst/>
              <a:gdLst/>
              <a:ahLst/>
              <a:cxnLst/>
              <a:rect l="0" t="0" r="0" b="0"/>
              <a:pathLst>
                <a:path w="326645" h="330074">
                  <a:moveTo>
                    <a:pt x="326644" y="30734"/>
                  </a:moveTo>
                  <a:lnTo>
                    <a:pt x="93345" y="330073"/>
                  </a:lnTo>
                  <a:lnTo>
                    <a:pt x="0" y="210439"/>
                  </a:lnTo>
                  <a:lnTo>
                    <a:pt x="24003" y="179578"/>
                  </a:lnTo>
                  <a:lnTo>
                    <a:pt x="93345" y="268605"/>
                  </a:lnTo>
                  <a:lnTo>
                    <a:pt x="30264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368300" y="22225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21300" y="41021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95900" y="22987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2900" y="40640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17587" y="4521200"/>
            <a:ext cx="2199513" cy="675513"/>
            <a:chOff x="7617587" y="4521200"/>
            <a:chExt cx="2199513" cy="675513"/>
          </a:xfrm>
        </p:grpSpPr>
        <p:sp>
          <p:nvSpPr>
            <p:cNvPr id="11" name="Freeform 10"/>
            <p:cNvSpPr/>
            <p:nvPr/>
          </p:nvSpPr>
          <p:spPr>
            <a:xfrm>
              <a:off x="8204200" y="46101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64500" y="4521200"/>
              <a:ext cx="1752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snake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617587" y="4658487"/>
              <a:ext cx="538226" cy="538226"/>
              <a:chOff x="7617587" y="4658487"/>
              <a:chExt cx="538226" cy="53822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617587" y="46584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721600" y="47752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592187" y="2603500"/>
            <a:ext cx="2059813" cy="713613"/>
            <a:chOff x="7592187" y="2603500"/>
            <a:chExt cx="2059813" cy="713613"/>
          </a:xfrm>
        </p:grpSpPr>
        <p:sp>
          <p:nvSpPr>
            <p:cNvPr id="17" name="Freeform 16"/>
            <p:cNvSpPr/>
            <p:nvPr/>
          </p:nvSpPr>
          <p:spPr>
            <a:xfrm>
              <a:off x="8178800" y="27305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04200" y="2603500"/>
              <a:ext cx="1447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goat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592187" y="2778887"/>
              <a:ext cx="538226" cy="538226"/>
              <a:chOff x="7592187" y="2778887"/>
              <a:chExt cx="538226" cy="53822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592187" y="27788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696200" y="28956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7617587" y="685800"/>
            <a:ext cx="2580513" cy="675513"/>
            <a:chOff x="7617587" y="685800"/>
            <a:chExt cx="2580513" cy="675513"/>
          </a:xfrm>
        </p:grpSpPr>
        <p:sp>
          <p:nvSpPr>
            <p:cNvPr id="23" name="Freeform 22"/>
            <p:cNvSpPr/>
            <p:nvPr/>
          </p:nvSpPr>
          <p:spPr>
            <a:xfrm>
              <a:off x="8204200" y="774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43900" y="685800"/>
              <a:ext cx="1854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rake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617587" y="823087"/>
              <a:ext cx="538226" cy="538226"/>
              <a:chOff x="7617587" y="823087"/>
              <a:chExt cx="538226" cy="53822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617587" y="823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721600" y="939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677287" y="4495800"/>
            <a:ext cx="2034414" cy="685801"/>
            <a:chOff x="2677287" y="4495800"/>
            <a:chExt cx="2034414" cy="685801"/>
          </a:xfrm>
        </p:grpSpPr>
        <p:sp>
          <p:nvSpPr>
            <p:cNvPr id="29" name="Freeform 28"/>
            <p:cNvSpPr/>
            <p:nvPr/>
          </p:nvSpPr>
          <p:spPr>
            <a:xfrm>
              <a:off x="3263900" y="46101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02000" y="4495800"/>
              <a:ext cx="1346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ruler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77287" y="4633087"/>
              <a:ext cx="538226" cy="538226"/>
              <a:chOff x="2677287" y="4633087"/>
              <a:chExt cx="538226" cy="53822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677287" y="4633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781300" y="4749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702687" y="2565400"/>
            <a:ext cx="2351913" cy="609601"/>
            <a:chOff x="2702687" y="2565400"/>
            <a:chExt cx="2351913" cy="609601"/>
          </a:xfrm>
        </p:grpSpPr>
        <p:sp>
          <p:nvSpPr>
            <p:cNvPr id="35" name="Freeform 34"/>
            <p:cNvSpPr/>
            <p:nvPr/>
          </p:nvSpPr>
          <p:spPr>
            <a:xfrm>
              <a:off x="3289300" y="26035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4400" y="2565400"/>
              <a:ext cx="1600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smtClean="0">
                  <a:solidFill>
                    <a:srgbClr val="FFFF00"/>
                  </a:solidFill>
                  <a:latin typeface="Century Gothic - 36"/>
                </a:rPr>
                <a:t>dice</a:t>
              </a:r>
              <a:endParaRPr lang="en-US" sz="2700" b="1">
                <a:solidFill>
                  <a:srgbClr val="FFFF00"/>
                </a:solidFill>
                <a:latin typeface="Century Gothic - 36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702687" y="2601087"/>
              <a:ext cx="538226" cy="538226"/>
              <a:chOff x="2702687" y="2601087"/>
              <a:chExt cx="538226" cy="53822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702687" y="2601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2806700" y="2717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Freeform 40"/>
          <p:cNvSpPr/>
          <p:nvPr/>
        </p:nvSpPr>
        <p:spPr>
          <a:xfrm>
            <a:off x="8178800" y="711200"/>
            <a:ext cx="1688085" cy="1702817"/>
          </a:xfrm>
          <a:custGeom>
            <a:avLst/>
            <a:gdLst/>
            <a:ahLst/>
            <a:cxnLst/>
            <a:rect l="0" t="0" r="0" b="0"/>
            <a:pathLst>
              <a:path w="1688085" h="1702817">
                <a:moveTo>
                  <a:pt x="0" y="0"/>
                </a:moveTo>
                <a:lnTo>
                  <a:pt x="1688084" y="0"/>
                </a:lnTo>
                <a:lnTo>
                  <a:pt x="1688084" y="1702816"/>
                </a:lnTo>
                <a:lnTo>
                  <a:pt x="0" y="1702816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191500" y="4546600"/>
            <a:ext cx="1688085" cy="1702817"/>
          </a:xfrm>
          <a:custGeom>
            <a:avLst/>
            <a:gdLst/>
            <a:ahLst/>
            <a:cxnLst/>
            <a:rect l="0" t="0" r="0" b="0"/>
            <a:pathLst>
              <a:path w="1688085" h="1702817">
                <a:moveTo>
                  <a:pt x="0" y="0"/>
                </a:moveTo>
                <a:lnTo>
                  <a:pt x="1688084" y="0"/>
                </a:lnTo>
                <a:lnTo>
                  <a:pt x="1688084" y="1702816"/>
                </a:lnTo>
                <a:lnTo>
                  <a:pt x="0" y="1702816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178800" y="2628900"/>
            <a:ext cx="1688085" cy="1702817"/>
          </a:xfrm>
          <a:custGeom>
            <a:avLst/>
            <a:gdLst/>
            <a:ahLst/>
            <a:cxnLst/>
            <a:rect l="0" t="0" r="0" b="0"/>
            <a:pathLst>
              <a:path w="1688085" h="1702817">
                <a:moveTo>
                  <a:pt x="0" y="0"/>
                </a:moveTo>
                <a:lnTo>
                  <a:pt x="1688084" y="0"/>
                </a:lnTo>
                <a:lnTo>
                  <a:pt x="1688084" y="1702816"/>
                </a:lnTo>
                <a:lnTo>
                  <a:pt x="0" y="1702816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289300" y="2552700"/>
            <a:ext cx="1747775" cy="1747775"/>
          </a:xfrm>
          <a:custGeom>
            <a:avLst/>
            <a:gdLst/>
            <a:ahLst/>
            <a:cxnLst/>
            <a:rect l="0" t="0" r="0" b="0"/>
            <a:pathLst>
              <a:path w="1747775" h="1747775">
                <a:moveTo>
                  <a:pt x="0" y="0"/>
                </a:moveTo>
                <a:lnTo>
                  <a:pt x="1747774" y="0"/>
                </a:lnTo>
                <a:lnTo>
                  <a:pt x="1747774" y="1747774"/>
                </a:lnTo>
                <a:lnTo>
                  <a:pt x="0" y="1747774"/>
                </a:lnTo>
                <a:close/>
              </a:path>
            </a:pathLst>
          </a:custGeom>
          <a:solidFill>
            <a:srgbClr val="FF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81807" y="718566"/>
            <a:ext cx="1799210" cy="1592835"/>
            <a:chOff x="3281807" y="718566"/>
            <a:chExt cx="1799210" cy="1592835"/>
          </a:xfrm>
        </p:grpSpPr>
        <p:sp>
          <p:nvSpPr>
            <p:cNvPr id="45" name="Freeform 44"/>
            <p:cNvSpPr/>
            <p:nvPr/>
          </p:nvSpPr>
          <p:spPr>
            <a:xfrm>
              <a:off x="3281807" y="718566"/>
              <a:ext cx="1799210" cy="1592835"/>
            </a:xfrm>
            <a:custGeom>
              <a:avLst/>
              <a:gdLst/>
              <a:ahLst/>
              <a:cxnLst/>
              <a:rect l="0" t="0" r="0" b="0"/>
              <a:pathLst>
                <a:path w="1799210" h="1592835">
                  <a:moveTo>
                    <a:pt x="0" y="0"/>
                  </a:moveTo>
                  <a:lnTo>
                    <a:pt x="1799209" y="0"/>
                  </a:lnTo>
                  <a:lnTo>
                    <a:pt x="1799209" y="1592834"/>
                  </a:lnTo>
                  <a:lnTo>
                    <a:pt x="0" y="159283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464" y="1141603"/>
              <a:ext cx="1399794" cy="77330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0" name="Group 49"/>
          <p:cNvGrpSpPr/>
          <p:nvPr/>
        </p:nvGrpSpPr>
        <p:grpSpPr>
          <a:xfrm>
            <a:off x="3242056" y="4536059"/>
            <a:ext cx="1784605" cy="1587755"/>
            <a:chOff x="3242056" y="4536059"/>
            <a:chExt cx="1784605" cy="1587755"/>
          </a:xfrm>
        </p:grpSpPr>
        <p:sp>
          <p:nvSpPr>
            <p:cNvPr id="48" name="Freeform 47"/>
            <p:cNvSpPr/>
            <p:nvPr/>
          </p:nvSpPr>
          <p:spPr>
            <a:xfrm>
              <a:off x="3242056" y="4536059"/>
              <a:ext cx="1784605" cy="1587755"/>
            </a:xfrm>
            <a:custGeom>
              <a:avLst/>
              <a:gdLst/>
              <a:ahLst/>
              <a:cxnLst/>
              <a:rect l="0" t="0" r="0" b="0"/>
              <a:pathLst>
                <a:path w="1784605" h="1587755">
                  <a:moveTo>
                    <a:pt x="0" y="0"/>
                  </a:moveTo>
                  <a:lnTo>
                    <a:pt x="1784604" y="0"/>
                  </a:lnTo>
                  <a:lnTo>
                    <a:pt x="1784604" y="1587754"/>
                  </a:lnTo>
                  <a:lnTo>
                    <a:pt x="0" y="158775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06" y="4850130"/>
              <a:ext cx="1360297" cy="102527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cxnSp>
        <p:nvCxnSpPr>
          <p:cNvPr id="51" name="Straight Connector 50"/>
          <p:cNvCxnSpPr/>
          <p:nvPr/>
        </p:nvCxnSpPr>
        <p:spPr>
          <a:xfrm flipH="1">
            <a:off x="5245100" y="61087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302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825500"/>
            <a:ext cx="1105789" cy="143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895600"/>
            <a:ext cx="1511300" cy="990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4800600"/>
            <a:ext cx="1460500" cy="111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2806700"/>
            <a:ext cx="1305560" cy="1395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09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02687" y="685800"/>
            <a:ext cx="2263013" cy="647701"/>
            <a:chOff x="2702687" y="685800"/>
            <a:chExt cx="2263013" cy="647701"/>
          </a:xfrm>
        </p:grpSpPr>
        <p:sp>
          <p:nvSpPr>
            <p:cNvPr id="2" name="Freeform 1"/>
            <p:cNvSpPr/>
            <p:nvPr/>
          </p:nvSpPr>
          <p:spPr>
            <a:xfrm>
              <a:off x="3289300" y="7620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1700" y="685800"/>
              <a:ext cx="1524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2"/>
                </a:rPr>
                <a:t>pot</a:t>
              </a:r>
              <a:endParaRPr lang="en-US" sz="3200" b="1">
                <a:solidFill>
                  <a:srgbClr val="FFFF00"/>
                </a:solidFill>
                <a:latin typeface="Century Gothic - 42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702687" y="746887"/>
              <a:ext cx="538226" cy="538226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06700" y="863600"/>
              <a:ext cx="326645" cy="330074"/>
            </a:xfrm>
            <a:custGeom>
              <a:avLst/>
              <a:gdLst/>
              <a:ahLst/>
              <a:cxnLst/>
              <a:rect l="0" t="0" r="0" b="0"/>
              <a:pathLst>
                <a:path w="326645" h="330074">
                  <a:moveTo>
                    <a:pt x="326644" y="30734"/>
                  </a:moveTo>
                  <a:lnTo>
                    <a:pt x="93345" y="330073"/>
                  </a:lnTo>
                  <a:lnTo>
                    <a:pt x="0" y="210439"/>
                  </a:lnTo>
                  <a:lnTo>
                    <a:pt x="24003" y="179578"/>
                  </a:lnTo>
                  <a:lnTo>
                    <a:pt x="93345" y="268605"/>
                  </a:lnTo>
                  <a:lnTo>
                    <a:pt x="30264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368300" y="22225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46700" y="60706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21300" y="41021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5900" y="22987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3700" y="60579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2900" y="4064000"/>
            <a:ext cx="2705100" cy="0"/>
          </a:xfrm>
          <a:prstGeom prst="line">
            <a:avLst/>
          </a:prstGeom>
          <a:ln w="1270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439787" y="4343400"/>
            <a:ext cx="2453513" cy="675513"/>
            <a:chOff x="7439787" y="4343400"/>
            <a:chExt cx="2453513" cy="675513"/>
          </a:xfrm>
        </p:grpSpPr>
        <p:sp>
          <p:nvSpPr>
            <p:cNvPr id="13" name="Freeform 12"/>
            <p:cNvSpPr/>
            <p:nvPr/>
          </p:nvSpPr>
          <p:spPr>
            <a:xfrm>
              <a:off x="8026400" y="44323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89900" y="4343400"/>
              <a:ext cx="18034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web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439787" y="4480687"/>
              <a:ext cx="538226" cy="538226"/>
              <a:chOff x="7439787" y="4480687"/>
              <a:chExt cx="538226" cy="53822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439787" y="44806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543800" y="45974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439787" y="2438400"/>
            <a:ext cx="2364613" cy="700913"/>
            <a:chOff x="7439787" y="2438400"/>
            <a:chExt cx="2364613" cy="700913"/>
          </a:xfrm>
        </p:grpSpPr>
        <p:sp>
          <p:nvSpPr>
            <p:cNvPr id="19" name="Freeform 18"/>
            <p:cNvSpPr/>
            <p:nvPr/>
          </p:nvSpPr>
          <p:spPr>
            <a:xfrm>
              <a:off x="8026400" y="25527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9600" y="2438400"/>
              <a:ext cx="1574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bus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439787" y="2601087"/>
              <a:ext cx="538226" cy="538226"/>
              <a:chOff x="7439787" y="2601087"/>
              <a:chExt cx="538226" cy="53822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439787" y="26010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543800" y="27178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439787" y="635000"/>
            <a:ext cx="2275713" cy="675513"/>
            <a:chOff x="7439787" y="635000"/>
            <a:chExt cx="2275713" cy="675513"/>
          </a:xfrm>
        </p:grpSpPr>
        <p:sp>
          <p:nvSpPr>
            <p:cNvPr id="25" name="Freeform 24"/>
            <p:cNvSpPr/>
            <p:nvPr/>
          </p:nvSpPr>
          <p:spPr>
            <a:xfrm>
              <a:off x="8026400" y="7239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42300" y="635000"/>
              <a:ext cx="1473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nut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39787" y="772287"/>
              <a:ext cx="538226" cy="538226"/>
              <a:chOff x="7439787" y="772287"/>
              <a:chExt cx="538226" cy="53822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439787" y="7722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543800" y="8890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689987" y="4432300"/>
            <a:ext cx="2453513" cy="685801"/>
            <a:chOff x="2689987" y="4432300"/>
            <a:chExt cx="2453513" cy="685801"/>
          </a:xfrm>
        </p:grpSpPr>
        <p:sp>
          <p:nvSpPr>
            <p:cNvPr id="31" name="Freeform 30"/>
            <p:cNvSpPr/>
            <p:nvPr/>
          </p:nvSpPr>
          <p:spPr>
            <a:xfrm>
              <a:off x="3276600" y="4546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4700" y="4432300"/>
              <a:ext cx="18288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Century Gothic - 43"/>
                </a:rPr>
                <a:t>man</a:t>
              </a:r>
              <a:endParaRPr lang="en-US" sz="3200" b="1">
                <a:solidFill>
                  <a:srgbClr val="FFFF00"/>
                </a:solidFill>
                <a:latin typeface="Century Gothic - 43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89987" y="4569587"/>
              <a:ext cx="538226" cy="538226"/>
              <a:chOff x="2689987" y="4569587"/>
              <a:chExt cx="538226" cy="53822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689987" y="45695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794000" y="46863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715387" y="2590800"/>
            <a:ext cx="2199513" cy="622301"/>
            <a:chOff x="2715387" y="2590800"/>
            <a:chExt cx="2199513" cy="622301"/>
          </a:xfrm>
        </p:grpSpPr>
        <p:sp>
          <p:nvSpPr>
            <p:cNvPr id="37" name="Freeform 36"/>
            <p:cNvSpPr/>
            <p:nvPr/>
          </p:nvSpPr>
          <p:spPr>
            <a:xfrm>
              <a:off x="3302000" y="2641600"/>
              <a:ext cx="1447801" cy="571501"/>
            </a:xfrm>
            <a:custGeom>
              <a:avLst/>
              <a:gdLst/>
              <a:ahLst/>
              <a:cxnLst/>
              <a:rect l="0" t="0" r="0" b="0"/>
              <a:pathLst>
                <a:path w="1447801" h="571501">
                  <a:moveTo>
                    <a:pt x="0" y="0"/>
                  </a:moveTo>
                  <a:lnTo>
                    <a:pt x="1447800" y="0"/>
                  </a:lnTo>
                  <a:lnTo>
                    <a:pt x="14478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94100" y="2590800"/>
              <a:ext cx="13208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smtClean="0">
                  <a:solidFill>
                    <a:srgbClr val="FFFF00"/>
                  </a:solidFill>
                  <a:latin typeface="Century Gothic - 36"/>
                </a:rPr>
                <a:t>fish</a:t>
              </a:r>
              <a:endParaRPr lang="en-US" sz="2700" b="1">
                <a:solidFill>
                  <a:srgbClr val="FFFF00"/>
                </a:solidFill>
                <a:latin typeface="Century Gothic - 36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15387" y="2639187"/>
              <a:ext cx="538226" cy="538226"/>
              <a:chOff x="2715387" y="2639187"/>
              <a:chExt cx="538226" cy="53822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715387" y="2639187"/>
                <a:ext cx="538226" cy="53822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819400" y="2755900"/>
                <a:ext cx="326645" cy="330074"/>
              </a:xfrm>
              <a:custGeom>
                <a:avLst/>
                <a:gdLst/>
                <a:ahLst/>
                <a:cxnLst/>
                <a:rect l="0" t="0" r="0" b="0"/>
                <a:pathLst>
                  <a:path w="326645" h="330074">
                    <a:moveTo>
                      <a:pt x="326644" y="30734"/>
                    </a:moveTo>
                    <a:lnTo>
                      <a:pt x="93345" y="330073"/>
                    </a:lnTo>
                    <a:lnTo>
                      <a:pt x="0" y="210439"/>
                    </a:lnTo>
                    <a:lnTo>
                      <a:pt x="24003" y="179578"/>
                    </a:lnTo>
                    <a:lnTo>
                      <a:pt x="93345" y="268605"/>
                    </a:lnTo>
                    <a:lnTo>
                      <a:pt x="30264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006461" y="699389"/>
            <a:ext cx="1828801" cy="1618997"/>
            <a:chOff x="8006461" y="699389"/>
            <a:chExt cx="1828801" cy="1618997"/>
          </a:xfrm>
        </p:grpSpPr>
        <p:sp>
          <p:nvSpPr>
            <p:cNvPr id="43" name="Freeform 42"/>
            <p:cNvSpPr/>
            <p:nvPr/>
          </p:nvSpPr>
          <p:spPr>
            <a:xfrm>
              <a:off x="8006461" y="699389"/>
              <a:ext cx="1828801" cy="1618997"/>
            </a:xfrm>
            <a:custGeom>
              <a:avLst/>
              <a:gdLst/>
              <a:ahLst/>
              <a:cxnLst/>
              <a:rect l="0" t="0" r="0" b="0"/>
              <a:pathLst>
                <a:path w="1828801" h="1618997">
                  <a:moveTo>
                    <a:pt x="0" y="0"/>
                  </a:moveTo>
                  <a:lnTo>
                    <a:pt x="1828800" y="0"/>
                  </a:lnTo>
                  <a:lnTo>
                    <a:pt x="1828800" y="1618996"/>
                  </a:lnTo>
                  <a:lnTo>
                    <a:pt x="0" y="1618996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874" y="888873"/>
              <a:ext cx="1482979" cy="115849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8" name="Group 47"/>
          <p:cNvGrpSpPr/>
          <p:nvPr/>
        </p:nvGrpSpPr>
        <p:grpSpPr>
          <a:xfrm>
            <a:off x="3274695" y="686689"/>
            <a:ext cx="1845819" cy="1633983"/>
            <a:chOff x="3274695" y="686689"/>
            <a:chExt cx="1845819" cy="1633983"/>
          </a:xfrm>
        </p:grpSpPr>
        <p:sp>
          <p:nvSpPr>
            <p:cNvPr id="46" name="Freeform 45"/>
            <p:cNvSpPr/>
            <p:nvPr/>
          </p:nvSpPr>
          <p:spPr>
            <a:xfrm>
              <a:off x="3274695" y="686689"/>
              <a:ext cx="1845819" cy="1633983"/>
            </a:xfrm>
            <a:custGeom>
              <a:avLst/>
              <a:gdLst/>
              <a:ahLst/>
              <a:cxnLst/>
              <a:rect l="0" t="0" r="0" b="0"/>
              <a:pathLst>
                <a:path w="1845819" h="1633983">
                  <a:moveTo>
                    <a:pt x="0" y="0"/>
                  </a:moveTo>
                  <a:lnTo>
                    <a:pt x="1845818" y="0"/>
                  </a:lnTo>
                  <a:lnTo>
                    <a:pt x="1845818" y="1633982"/>
                  </a:lnTo>
                  <a:lnTo>
                    <a:pt x="0" y="163398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958" y="981583"/>
              <a:ext cx="1182878" cy="10723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1" name="Group 50"/>
          <p:cNvGrpSpPr/>
          <p:nvPr/>
        </p:nvGrpSpPr>
        <p:grpSpPr>
          <a:xfrm>
            <a:off x="8029702" y="4401439"/>
            <a:ext cx="1866393" cy="1651890"/>
            <a:chOff x="8029702" y="4401439"/>
            <a:chExt cx="1866393" cy="1651890"/>
          </a:xfrm>
        </p:grpSpPr>
        <p:sp>
          <p:nvSpPr>
            <p:cNvPr id="49" name="Freeform 48"/>
            <p:cNvSpPr/>
            <p:nvPr/>
          </p:nvSpPr>
          <p:spPr>
            <a:xfrm>
              <a:off x="8029702" y="4401439"/>
              <a:ext cx="1866393" cy="1651890"/>
            </a:xfrm>
            <a:custGeom>
              <a:avLst/>
              <a:gdLst/>
              <a:ahLst/>
              <a:cxnLst/>
              <a:rect l="0" t="0" r="0" b="0"/>
              <a:pathLst>
                <a:path w="1866393" h="1651890">
                  <a:moveTo>
                    <a:pt x="0" y="0"/>
                  </a:moveTo>
                  <a:lnTo>
                    <a:pt x="1866392" y="0"/>
                  </a:lnTo>
                  <a:lnTo>
                    <a:pt x="1866392" y="1651889"/>
                  </a:lnTo>
                  <a:lnTo>
                    <a:pt x="0" y="1651889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917" y="4635373"/>
              <a:ext cx="1538351" cy="11054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3279394" y="4386072"/>
            <a:ext cx="1848105" cy="1636015"/>
            <a:chOff x="3279394" y="4386072"/>
            <a:chExt cx="1848105" cy="1636015"/>
          </a:xfrm>
        </p:grpSpPr>
        <p:sp>
          <p:nvSpPr>
            <p:cNvPr id="52" name="Freeform 51"/>
            <p:cNvSpPr/>
            <p:nvPr/>
          </p:nvSpPr>
          <p:spPr>
            <a:xfrm>
              <a:off x="3279394" y="4386072"/>
              <a:ext cx="1848105" cy="1636015"/>
            </a:xfrm>
            <a:custGeom>
              <a:avLst/>
              <a:gdLst/>
              <a:ahLst/>
              <a:cxnLst/>
              <a:rect l="0" t="0" r="0" b="0"/>
              <a:pathLst>
                <a:path w="1848105" h="1636015">
                  <a:moveTo>
                    <a:pt x="0" y="0"/>
                  </a:moveTo>
                  <a:lnTo>
                    <a:pt x="1848104" y="0"/>
                  </a:lnTo>
                  <a:lnTo>
                    <a:pt x="1848104" y="1636014"/>
                  </a:lnTo>
                  <a:lnTo>
                    <a:pt x="0" y="1636014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97" y="4648073"/>
              <a:ext cx="1372743" cy="121907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7" name="Group 56"/>
          <p:cNvGrpSpPr/>
          <p:nvPr/>
        </p:nvGrpSpPr>
        <p:grpSpPr>
          <a:xfrm>
            <a:off x="8015859" y="2487803"/>
            <a:ext cx="1851534" cy="1639063"/>
            <a:chOff x="8015859" y="2487803"/>
            <a:chExt cx="1851534" cy="1639063"/>
          </a:xfrm>
        </p:grpSpPr>
        <p:sp>
          <p:nvSpPr>
            <p:cNvPr id="55" name="Freeform 54"/>
            <p:cNvSpPr/>
            <p:nvPr/>
          </p:nvSpPr>
          <p:spPr>
            <a:xfrm>
              <a:off x="8015859" y="2487803"/>
              <a:ext cx="1851534" cy="1639063"/>
            </a:xfrm>
            <a:custGeom>
              <a:avLst/>
              <a:gdLst/>
              <a:ahLst/>
              <a:cxnLst/>
              <a:rect l="0" t="0" r="0" b="0"/>
              <a:pathLst>
                <a:path w="1851534" h="1639063">
                  <a:moveTo>
                    <a:pt x="0" y="0"/>
                  </a:moveTo>
                  <a:lnTo>
                    <a:pt x="1851533" y="0"/>
                  </a:lnTo>
                  <a:lnTo>
                    <a:pt x="1851533" y="1639062"/>
                  </a:lnTo>
                  <a:lnTo>
                    <a:pt x="0" y="1639062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886" y="2943225"/>
              <a:ext cx="1456309" cy="80581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0" name="Group 59"/>
          <p:cNvGrpSpPr/>
          <p:nvPr/>
        </p:nvGrpSpPr>
        <p:grpSpPr>
          <a:xfrm>
            <a:off x="3280156" y="2558542"/>
            <a:ext cx="1836294" cy="1633348"/>
            <a:chOff x="3280156" y="2558542"/>
            <a:chExt cx="1836294" cy="1633348"/>
          </a:xfrm>
        </p:grpSpPr>
        <p:sp>
          <p:nvSpPr>
            <p:cNvPr id="58" name="Freeform 57"/>
            <p:cNvSpPr/>
            <p:nvPr/>
          </p:nvSpPr>
          <p:spPr>
            <a:xfrm>
              <a:off x="3280156" y="2558542"/>
              <a:ext cx="1836294" cy="1633348"/>
            </a:xfrm>
            <a:custGeom>
              <a:avLst/>
              <a:gdLst/>
              <a:ahLst/>
              <a:cxnLst/>
              <a:rect l="0" t="0" r="0" b="0"/>
              <a:pathLst>
                <a:path w="1836294" h="1633348">
                  <a:moveTo>
                    <a:pt x="0" y="0"/>
                  </a:moveTo>
                  <a:lnTo>
                    <a:pt x="1836293" y="0"/>
                  </a:lnTo>
                  <a:lnTo>
                    <a:pt x="1836293" y="1633347"/>
                  </a:lnTo>
                  <a:lnTo>
                    <a:pt x="0" y="1633347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519" y="2842641"/>
              <a:ext cx="1337183" cy="106768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6146" name="ShockwaveFlash1" r:id="rId2" imgW="10072800" imgH="7554960"/>
        </mc:Choice>
        <mc:Fallback>
          <p:control name="ShockwaveFlash1" r:id="rId2" imgW="10072800" imgH="75549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" y="469900"/>
                  <a:ext cx="10072688" cy="755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83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Custom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Calibri</vt:lpstr>
      <vt:lpstr>Century Gothic - 82</vt:lpstr>
      <vt:lpstr>Century Gothic - 80</vt:lpstr>
      <vt:lpstr>Century Gothic - 42</vt:lpstr>
      <vt:lpstr>Century Gothic - 73</vt:lpstr>
      <vt:lpstr>Century Gothic - 77</vt:lpstr>
      <vt:lpstr>Arial - 73</vt:lpstr>
      <vt:lpstr>Century Gothic - 78</vt:lpstr>
      <vt:lpstr>Arial - 16</vt:lpstr>
      <vt:lpstr>Century Gothic - 43</vt:lpstr>
      <vt:lpstr>Century Gothic - 38</vt:lpstr>
      <vt:lpstr>Arial - 15</vt:lpstr>
      <vt:lpstr>Century Gothic - 79</vt:lpstr>
      <vt:lpstr>Century Gothic - 36</vt:lpstr>
      <vt:lpstr>Arial - 10</vt:lpstr>
      <vt:lpstr>Arial - 13</vt:lpstr>
      <vt:lpstr>Arial - 11</vt:lpstr>
      <vt:lpstr>Arial - 17</vt:lpstr>
      <vt:lpstr>Century Gothic - 84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Mercer User</dc:creator>
  <cp:lastModifiedBy>Mercer User</cp:lastModifiedBy>
  <cp:revision>1</cp:revision>
  <dcterms:created xsi:type="dcterms:W3CDTF">2015-07-18T18:10:44Z</dcterms:created>
  <dcterms:modified xsi:type="dcterms:W3CDTF">2015-07-18T18:10:50Z</dcterms:modified>
</cp:coreProperties>
</file>