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160000" cy="88265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41938"/>
            <a:ext cx="8636000" cy="18919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01683"/>
            <a:ext cx="7112000" cy="22556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8BCB-303B-43B5-B8E3-FC8503E7F9E1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014-5481-4F7F-88CB-16DC90084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2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8BCB-303B-43B5-B8E3-FC8503E7F9E1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014-5481-4F7F-88CB-16DC90084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5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53471"/>
            <a:ext cx="2286000" cy="75311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53471"/>
            <a:ext cx="6688667" cy="75311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8BCB-303B-43B5-B8E3-FC8503E7F9E1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014-5481-4F7F-88CB-16DC90084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6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8BCB-303B-43B5-B8E3-FC8503E7F9E1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014-5481-4F7F-88CB-16DC90084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671845"/>
            <a:ext cx="8636000" cy="17530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741048"/>
            <a:ext cx="8636000" cy="19307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8BCB-303B-43B5-B8E3-FC8503E7F9E1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014-5481-4F7F-88CB-16DC90084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059519"/>
            <a:ext cx="4487333" cy="58250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059519"/>
            <a:ext cx="4487333" cy="58250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8BCB-303B-43B5-B8E3-FC8503E7F9E1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014-5481-4F7F-88CB-16DC90084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6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75747"/>
            <a:ext cx="4489098" cy="8233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799145"/>
            <a:ext cx="4489098" cy="50854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975747"/>
            <a:ext cx="4490861" cy="8233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799145"/>
            <a:ext cx="4490861" cy="50854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8BCB-303B-43B5-B8E3-FC8503E7F9E1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014-5481-4F7F-88CB-16DC90084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7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8BCB-303B-43B5-B8E3-FC8503E7F9E1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014-5481-4F7F-88CB-16DC90084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4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8BCB-303B-43B5-B8E3-FC8503E7F9E1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014-5481-4F7F-88CB-16DC90084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8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51426"/>
            <a:ext cx="3342570" cy="14956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51428"/>
            <a:ext cx="5679722" cy="75331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847029"/>
            <a:ext cx="3342570" cy="60375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8BCB-303B-43B5-B8E3-FC8503E7F9E1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014-5481-4F7F-88CB-16DC90084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1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6178550"/>
            <a:ext cx="6096000" cy="7294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88664"/>
            <a:ext cx="6096000" cy="5295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907963"/>
            <a:ext cx="6096000" cy="10358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8BCB-303B-43B5-B8E3-FC8503E7F9E1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014-5481-4F7F-88CB-16DC90084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4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3469"/>
            <a:ext cx="9144000" cy="1471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59519"/>
            <a:ext cx="9144000" cy="5825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8180860"/>
            <a:ext cx="2370667" cy="46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08BCB-303B-43B5-B8E3-FC8503E7F9E1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8180860"/>
            <a:ext cx="3217333" cy="46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8180860"/>
            <a:ext cx="2370667" cy="46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BC014-5481-4F7F-88CB-16DC90084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0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5.jpeg"/><Relationship Id="rId4" Type="http://schemas.openxmlformats.org/officeDocument/2006/relationships/image" Target="../media/image100.png"/><Relationship Id="rId9" Type="http://schemas.openxmlformats.org/officeDocument/2006/relationships/image" Target="../media/image10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6.png"/><Relationship Id="rId7" Type="http://schemas.openxmlformats.org/officeDocument/2006/relationships/image" Target="../media/image109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9" Type="http://schemas.openxmlformats.org/officeDocument/2006/relationships/image" Target="../media/image1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FF0000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054600" y="3987800"/>
            <a:ext cx="2260601" cy="1282701"/>
            <a:chOff x="5054600" y="3987800"/>
            <a:chExt cx="2260601" cy="1282701"/>
          </a:xfrm>
        </p:grpSpPr>
        <p:sp>
          <p:nvSpPr>
            <p:cNvPr id="2" name="Freeform 1"/>
            <p:cNvSpPr/>
            <p:nvPr/>
          </p:nvSpPr>
          <p:spPr>
            <a:xfrm>
              <a:off x="5054600" y="3987800"/>
              <a:ext cx="2260601" cy="1282701"/>
            </a:xfrm>
            <a:custGeom>
              <a:avLst/>
              <a:gdLst/>
              <a:ahLst/>
              <a:cxnLst/>
              <a:rect l="0" t="0" r="0" b="0"/>
              <a:pathLst>
                <a:path w="2260601" h="1282701">
                  <a:moveTo>
                    <a:pt x="0" y="0"/>
                  </a:moveTo>
                  <a:lnTo>
                    <a:pt x="2260600" y="0"/>
                  </a:lnTo>
                  <a:lnTo>
                    <a:pt x="2260600" y="1282700"/>
                  </a:lnTo>
                  <a:lnTo>
                    <a:pt x="0" y="12827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297932" y="4241800"/>
              <a:ext cx="1508887" cy="723519"/>
              <a:chOff x="5297932" y="4241800"/>
              <a:chExt cx="1508887" cy="723519"/>
            </a:xfrm>
          </p:grpSpPr>
          <p:pic>
            <p:nvPicPr>
              <p:cNvPr id="3" name="Picture 2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3300" y="4241800"/>
                <a:ext cx="723519" cy="7235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5297932" y="4495800"/>
                <a:ext cx="783336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car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5080000" y="2540000"/>
            <a:ext cx="2277238" cy="1282701"/>
            <a:chOff x="5080000" y="2540000"/>
            <a:chExt cx="2277238" cy="1282701"/>
          </a:xfrm>
        </p:grpSpPr>
        <p:sp>
          <p:nvSpPr>
            <p:cNvPr id="7" name="Freeform 6"/>
            <p:cNvSpPr/>
            <p:nvPr/>
          </p:nvSpPr>
          <p:spPr>
            <a:xfrm>
              <a:off x="5080000" y="2540000"/>
              <a:ext cx="2277238" cy="1282701"/>
            </a:xfrm>
            <a:custGeom>
              <a:avLst/>
              <a:gdLst/>
              <a:ahLst/>
              <a:cxnLst/>
              <a:rect l="0" t="0" r="0" b="0"/>
              <a:pathLst>
                <a:path w="2277238" h="1282701">
                  <a:moveTo>
                    <a:pt x="0" y="0"/>
                  </a:moveTo>
                  <a:lnTo>
                    <a:pt x="2277237" y="0"/>
                  </a:lnTo>
                  <a:lnTo>
                    <a:pt x="2277237" y="1282700"/>
                  </a:lnTo>
                  <a:lnTo>
                    <a:pt x="0" y="12827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361432" y="2755900"/>
              <a:ext cx="1540637" cy="717169"/>
              <a:chOff x="5361432" y="2755900"/>
              <a:chExt cx="1540637" cy="717169"/>
            </a:xfrm>
          </p:grpSpPr>
          <p:pic>
            <p:nvPicPr>
              <p:cNvPr id="8" name="Picture 7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0" y="2755900"/>
                <a:ext cx="717169" cy="7171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361432" y="3073400"/>
                <a:ext cx="961136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shirt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118100" y="977900"/>
            <a:ext cx="2260601" cy="1282701"/>
            <a:chOff x="5118100" y="977900"/>
            <a:chExt cx="2260601" cy="1282701"/>
          </a:xfrm>
        </p:grpSpPr>
        <p:sp>
          <p:nvSpPr>
            <p:cNvPr id="12" name="Freeform 11"/>
            <p:cNvSpPr/>
            <p:nvPr/>
          </p:nvSpPr>
          <p:spPr>
            <a:xfrm>
              <a:off x="5118100" y="977900"/>
              <a:ext cx="2260601" cy="1282701"/>
            </a:xfrm>
            <a:custGeom>
              <a:avLst/>
              <a:gdLst/>
              <a:ahLst/>
              <a:cxnLst/>
              <a:rect l="0" t="0" r="0" b="0"/>
              <a:pathLst>
                <a:path w="2260601" h="1282701">
                  <a:moveTo>
                    <a:pt x="0" y="0"/>
                  </a:moveTo>
                  <a:lnTo>
                    <a:pt x="2260600" y="0"/>
                  </a:lnTo>
                  <a:lnTo>
                    <a:pt x="2260600" y="1282700"/>
                  </a:lnTo>
                  <a:lnTo>
                    <a:pt x="0" y="12827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374132" y="1066800"/>
              <a:ext cx="1559687" cy="976243"/>
              <a:chOff x="5374132" y="1066800"/>
              <a:chExt cx="1559687" cy="976243"/>
            </a:xfrm>
          </p:grpSpPr>
          <p:pic>
            <p:nvPicPr>
              <p:cNvPr id="13" name="Picture 12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4400" y="1066800"/>
                <a:ext cx="939419" cy="9394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5374132" y="1689100"/>
                <a:ext cx="707136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cop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63500" y="4000500"/>
            <a:ext cx="2260601" cy="1282701"/>
            <a:chOff x="63500" y="4000500"/>
            <a:chExt cx="2260601" cy="1282701"/>
          </a:xfrm>
        </p:grpSpPr>
        <p:sp>
          <p:nvSpPr>
            <p:cNvPr id="17" name="Freeform 16"/>
            <p:cNvSpPr/>
            <p:nvPr/>
          </p:nvSpPr>
          <p:spPr>
            <a:xfrm>
              <a:off x="63500" y="4000500"/>
              <a:ext cx="2260601" cy="1282701"/>
            </a:xfrm>
            <a:custGeom>
              <a:avLst/>
              <a:gdLst/>
              <a:ahLst/>
              <a:cxnLst/>
              <a:rect l="0" t="0" r="0" b="0"/>
              <a:pathLst>
                <a:path w="2260601" h="1282701">
                  <a:moveTo>
                    <a:pt x="0" y="0"/>
                  </a:moveTo>
                  <a:lnTo>
                    <a:pt x="2260600" y="0"/>
                  </a:lnTo>
                  <a:lnTo>
                    <a:pt x="2260600" y="1282700"/>
                  </a:lnTo>
                  <a:lnTo>
                    <a:pt x="0" y="12827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54432" y="4290695"/>
              <a:ext cx="1575817" cy="528829"/>
              <a:chOff x="154432" y="4290695"/>
              <a:chExt cx="1575817" cy="528829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963422" y="4290695"/>
                <a:ext cx="766827" cy="528829"/>
                <a:chOff x="963422" y="4290695"/>
                <a:chExt cx="766827" cy="528829"/>
              </a:xfrm>
            </p:grpSpPr>
            <p:sp>
              <p:nvSpPr>
                <p:cNvPr id="18" name="Freeform 17"/>
                <p:cNvSpPr/>
                <p:nvPr/>
              </p:nvSpPr>
              <p:spPr>
                <a:xfrm>
                  <a:off x="963422" y="4290695"/>
                  <a:ext cx="137288" cy="1958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7288" h="195835">
                      <a:moveTo>
                        <a:pt x="35306" y="195834"/>
                      </a:moveTo>
                      <a:lnTo>
                        <a:pt x="23749" y="177800"/>
                      </a:lnTo>
                      <a:lnTo>
                        <a:pt x="14478" y="160147"/>
                      </a:lnTo>
                      <a:lnTo>
                        <a:pt x="4699" y="134112"/>
                      </a:lnTo>
                      <a:lnTo>
                        <a:pt x="0" y="108839"/>
                      </a:lnTo>
                      <a:lnTo>
                        <a:pt x="508" y="84074"/>
                      </a:lnTo>
                      <a:lnTo>
                        <a:pt x="6223" y="60071"/>
                      </a:lnTo>
                      <a:lnTo>
                        <a:pt x="13970" y="46609"/>
                      </a:lnTo>
                      <a:lnTo>
                        <a:pt x="22860" y="35052"/>
                      </a:lnTo>
                      <a:lnTo>
                        <a:pt x="36068" y="22225"/>
                      </a:lnTo>
                      <a:lnTo>
                        <a:pt x="54737" y="10287"/>
                      </a:lnTo>
                      <a:lnTo>
                        <a:pt x="67183" y="5461"/>
                      </a:lnTo>
                      <a:lnTo>
                        <a:pt x="85090" y="1270"/>
                      </a:lnTo>
                      <a:lnTo>
                        <a:pt x="99695" y="0"/>
                      </a:lnTo>
                      <a:lnTo>
                        <a:pt x="115189" y="762"/>
                      </a:lnTo>
                      <a:lnTo>
                        <a:pt x="137287" y="4191"/>
                      </a:lnTo>
                      <a:lnTo>
                        <a:pt x="118110" y="7493"/>
                      </a:lnTo>
                      <a:lnTo>
                        <a:pt x="100965" y="11811"/>
                      </a:lnTo>
                      <a:lnTo>
                        <a:pt x="78613" y="19812"/>
                      </a:lnTo>
                      <a:lnTo>
                        <a:pt x="60833" y="29845"/>
                      </a:lnTo>
                      <a:lnTo>
                        <a:pt x="47117" y="41910"/>
                      </a:lnTo>
                      <a:lnTo>
                        <a:pt x="37973" y="56134"/>
                      </a:lnTo>
                      <a:lnTo>
                        <a:pt x="32893" y="72009"/>
                      </a:lnTo>
                      <a:lnTo>
                        <a:pt x="32258" y="89916"/>
                      </a:lnTo>
                      <a:lnTo>
                        <a:pt x="38227" y="117094"/>
                      </a:lnTo>
                      <a:lnTo>
                        <a:pt x="51816" y="147828"/>
                      </a:lnTo>
                      <a:lnTo>
                        <a:pt x="61595" y="164592"/>
                      </a:lnTo>
                      <a:close/>
                    </a:path>
                  </a:pathLst>
                </a:custGeom>
                <a:solidFill>
                  <a:srgbClr val="B46301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1067435" y="4647184"/>
                  <a:ext cx="109094" cy="1337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094" h="133732">
                      <a:moveTo>
                        <a:pt x="43815" y="0"/>
                      </a:moveTo>
                      <a:lnTo>
                        <a:pt x="46355" y="11049"/>
                      </a:lnTo>
                      <a:lnTo>
                        <a:pt x="49911" y="26416"/>
                      </a:lnTo>
                      <a:lnTo>
                        <a:pt x="54610" y="44323"/>
                      </a:lnTo>
                      <a:lnTo>
                        <a:pt x="57912" y="55626"/>
                      </a:lnTo>
                      <a:lnTo>
                        <a:pt x="61214" y="65659"/>
                      </a:lnTo>
                      <a:lnTo>
                        <a:pt x="67818" y="81788"/>
                      </a:lnTo>
                      <a:lnTo>
                        <a:pt x="71120" y="86995"/>
                      </a:lnTo>
                      <a:lnTo>
                        <a:pt x="94615" y="99695"/>
                      </a:lnTo>
                      <a:lnTo>
                        <a:pt x="102616" y="106172"/>
                      </a:lnTo>
                      <a:lnTo>
                        <a:pt x="108077" y="114427"/>
                      </a:lnTo>
                      <a:lnTo>
                        <a:pt x="109093" y="119888"/>
                      </a:lnTo>
                      <a:lnTo>
                        <a:pt x="107696" y="127381"/>
                      </a:lnTo>
                      <a:lnTo>
                        <a:pt x="105410" y="131699"/>
                      </a:lnTo>
                      <a:lnTo>
                        <a:pt x="97282" y="133731"/>
                      </a:lnTo>
                      <a:lnTo>
                        <a:pt x="84963" y="133096"/>
                      </a:lnTo>
                      <a:lnTo>
                        <a:pt x="84836" y="120142"/>
                      </a:lnTo>
                      <a:lnTo>
                        <a:pt x="83312" y="114808"/>
                      </a:lnTo>
                      <a:lnTo>
                        <a:pt x="80137" y="110744"/>
                      </a:lnTo>
                      <a:lnTo>
                        <a:pt x="75692" y="108585"/>
                      </a:lnTo>
                      <a:lnTo>
                        <a:pt x="74041" y="108204"/>
                      </a:lnTo>
                      <a:lnTo>
                        <a:pt x="72136" y="108077"/>
                      </a:lnTo>
                      <a:lnTo>
                        <a:pt x="74041" y="108204"/>
                      </a:lnTo>
                      <a:lnTo>
                        <a:pt x="75692" y="108585"/>
                      </a:lnTo>
                      <a:lnTo>
                        <a:pt x="80137" y="110744"/>
                      </a:lnTo>
                      <a:lnTo>
                        <a:pt x="83312" y="114808"/>
                      </a:lnTo>
                      <a:lnTo>
                        <a:pt x="84836" y="120142"/>
                      </a:lnTo>
                      <a:lnTo>
                        <a:pt x="84963" y="133096"/>
                      </a:lnTo>
                      <a:lnTo>
                        <a:pt x="63881" y="127254"/>
                      </a:lnTo>
                      <a:lnTo>
                        <a:pt x="59817" y="125730"/>
                      </a:lnTo>
                      <a:lnTo>
                        <a:pt x="52070" y="108458"/>
                      </a:lnTo>
                      <a:lnTo>
                        <a:pt x="44323" y="91948"/>
                      </a:lnTo>
                      <a:lnTo>
                        <a:pt x="36576" y="76581"/>
                      </a:lnTo>
                      <a:lnTo>
                        <a:pt x="25400" y="55118"/>
                      </a:lnTo>
                      <a:lnTo>
                        <a:pt x="14478" y="35687"/>
                      </a:lnTo>
                      <a:lnTo>
                        <a:pt x="0" y="13081"/>
                      </a:lnTo>
                      <a:close/>
                    </a:path>
                  </a:pathLst>
                </a:custGeom>
                <a:solidFill>
                  <a:srgbClr val="944901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1421638" y="4682744"/>
                  <a:ext cx="82805" cy="1188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805" h="118873">
                      <a:moveTo>
                        <a:pt x="48895" y="4826"/>
                      </a:moveTo>
                      <a:lnTo>
                        <a:pt x="46863" y="10287"/>
                      </a:lnTo>
                      <a:lnTo>
                        <a:pt x="42672" y="26416"/>
                      </a:lnTo>
                      <a:lnTo>
                        <a:pt x="41402" y="36322"/>
                      </a:lnTo>
                      <a:lnTo>
                        <a:pt x="41402" y="45720"/>
                      </a:lnTo>
                      <a:lnTo>
                        <a:pt x="42926" y="56642"/>
                      </a:lnTo>
                      <a:lnTo>
                        <a:pt x="48387" y="70612"/>
                      </a:lnTo>
                      <a:lnTo>
                        <a:pt x="57023" y="80391"/>
                      </a:lnTo>
                      <a:lnTo>
                        <a:pt x="72771" y="93472"/>
                      </a:lnTo>
                      <a:lnTo>
                        <a:pt x="80010" y="101600"/>
                      </a:lnTo>
                      <a:lnTo>
                        <a:pt x="82804" y="107061"/>
                      </a:lnTo>
                      <a:lnTo>
                        <a:pt x="82550" y="110363"/>
                      </a:lnTo>
                      <a:lnTo>
                        <a:pt x="80137" y="112903"/>
                      </a:lnTo>
                      <a:lnTo>
                        <a:pt x="65659" y="116713"/>
                      </a:lnTo>
                      <a:lnTo>
                        <a:pt x="65405" y="108839"/>
                      </a:lnTo>
                      <a:lnTo>
                        <a:pt x="64135" y="102743"/>
                      </a:lnTo>
                      <a:lnTo>
                        <a:pt x="62484" y="99314"/>
                      </a:lnTo>
                      <a:lnTo>
                        <a:pt x="60452" y="96901"/>
                      </a:lnTo>
                      <a:lnTo>
                        <a:pt x="57404" y="95377"/>
                      </a:lnTo>
                      <a:lnTo>
                        <a:pt x="52959" y="95123"/>
                      </a:lnTo>
                      <a:lnTo>
                        <a:pt x="57404" y="95377"/>
                      </a:lnTo>
                      <a:lnTo>
                        <a:pt x="60452" y="96901"/>
                      </a:lnTo>
                      <a:lnTo>
                        <a:pt x="62484" y="99314"/>
                      </a:lnTo>
                      <a:lnTo>
                        <a:pt x="64135" y="102743"/>
                      </a:lnTo>
                      <a:lnTo>
                        <a:pt x="65405" y="108839"/>
                      </a:lnTo>
                      <a:lnTo>
                        <a:pt x="65659" y="116713"/>
                      </a:lnTo>
                      <a:lnTo>
                        <a:pt x="50546" y="118872"/>
                      </a:lnTo>
                      <a:lnTo>
                        <a:pt x="0" y="85725"/>
                      </a:lnTo>
                      <a:lnTo>
                        <a:pt x="35687" y="0"/>
                      </a:lnTo>
                      <a:close/>
                    </a:path>
                  </a:pathLst>
                </a:custGeom>
                <a:solidFill>
                  <a:srgbClr val="944901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1457325" y="4677918"/>
                  <a:ext cx="13590" cy="96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90" h="9653">
                      <a:moveTo>
                        <a:pt x="0" y="4826"/>
                      </a:moveTo>
                      <a:lnTo>
                        <a:pt x="2032" y="0"/>
                      </a:lnTo>
                      <a:lnTo>
                        <a:pt x="13589" y="8636"/>
                      </a:lnTo>
                      <a:lnTo>
                        <a:pt x="13335" y="9144"/>
                      </a:lnTo>
                      <a:lnTo>
                        <a:pt x="13208" y="9652"/>
                      </a:lnTo>
                      <a:close/>
                    </a:path>
                  </a:pathLst>
                </a:custGeom>
                <a:solidFill>
                  <a:srgbClr val="B46301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990727" y="4325620"/>
                  <a:ext cx="734061" cy="4939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4061" h="493904">
                      <a:moveTo>
                        <a:pt x="545846" y="14097"/>
                      </a:moveTo>
                      <a:lnTo>
                        <a:pt x="560070" y="5461"/>
                      </a:lnTo>
                      <a:lnTo>
                        <a:pt x="575183" y="635"/>
                      </a:lnTo>
                      <a:lnTo>
                        <a:pt x="591312" y="0"/>
                      </a:lnTo>
                      <a:lnTo>
                        <a:pt x="608203" y="3048"/>
                      </a:lnTo>
                      <a:lnTo>
                        <a:pt x="631190" y="14732"/>
                      </a:lnTo>
                      <a:lnTo>
                        <a:pt x="646684" y="27432"/>
                      </a:lnTo>
                      <a:lnTo>
                        <a:pt x="659765" y="36957"/>
                      </a:lnTo>
                      <a:lnTo>
                        <a:pt x="679577" y="49403"/>
                      </a:lnTo>
                      <a:lnTo>
                        <a:pt x="692785" y="55880"/>
                      </a:lnTo>
                      <a:lnTo>
                        <a:pt x="712851" y="62230"/>
                      </a:lnTo>
                      <a:lnTo>
                        <a:pt x="726059" y="64770"/>
                      </a:lnTo>
                      <a:lnTo>
                        <a:pt x="734060" y="89027"/>
                      </a:lnTo>
                      <a:lnTo>
                        <a:pt x="733425" y="98425"/>
                      </a:lnTo>
                      <a:lnTo>
                        <a:pt x="729107" y="114935"/>
                      </a:lnTo>
                      <a:lnTo>
                        <a:pt x="725551" y="121793"/>
                      </a:lnTo>
                      <a:lnTo>
                        <a:pt x="720852" y="127762"/>
                      </a:lnTo>
                      <a:lnTo>
                        <a:pt x="717169" y="131064"/>
                      </a:lnTo>
                      <a:lnTo>
                        <a:pt x="711327" y="134366"/>
                      </a:lnTo>
                      <a:lnTo>
                        <a:pt x="705231" y="136398"/>
                      </a:lnTo>
                      <a:lnTo>
                        <a:pt x="699008" y="136525"/>
                      </a:lnTo>
                      <a:lnTo>
                        <a:pt x="692785" y="135382"/>
                      </a:lnTo>
                      <a:lnTo>
                        <a:pt x="678688" y="129667"/>
                      </a:lnTo>
                      <a:lnTo>
                        <a:pt x="670687" y="128651"/>
                      </a:lnTo>
                      <a:lnTo>
                        <a:pt x="642747" y="132207"/>
                      </a:lnTo>
                      <a:lnTo>
                        <a:pt x="628904" y="133223"/>
                      </a:lnTo>
                      <a:lnTo>
                        <a:pt x="628904" y="133096"/>
                      </a:lnTo>
                      <a:lnTo>
                        <a:pt x="642747" y="132207"/>
                      </a:lnTo>
                      <a:lnTo>
                        <a:pt x="670687" y="128651"/>
                      </a:lnTo>
                      <a:lnTo>
                        <a:pt x="678688" y="129667"/>
                      </a:lnTo>
                      <a:lnTo>
                        <a:pt x="692785" y="135382"/>
                      </a:lnTo>
                      <a:lnTo>
                        <a:pt x="699008" y="136525"/>
                      </a:lnTo>
                      <a:lnTo>
                        <a:pt x="705231" y="136398"/>
                      </a:lnTo>
                      <a:lnTo>
                        <a:pt x="711327" y="134366"/>
                      </a:lnTo>
                      <a:lnTo>
                        <a:pt x="718058" y="130175"/>
                      </a:lnTo>
                      <a:lnTo>
                        <a:pt x="711073" y="135128"/>
                      </a:lnTo>
                      <a:lnTo>
                        <a:pt x="701929" y="139573"/>
                      </a:lnTo>
                      <a:lnTo>
                        <a:pt x="681355" y="143383"/>
                      </a:lnTo>
                      <a:lnTo>
                        <a:pt x="628904" y="143383"/>
                      </a:lnTo>
                      <a:lnTo>
                        <a:pt x="612521" y="150876"/>
                      </a:lnTo>
                      <a:lnTo>
                        <a:pt x="599567" y="153797"/>
                      </a:lnTo>
                      <a:lnTo>
                        <a:pt x="586613" y="153416"/>
                      </a:lnTo>
                      <a:lnTo>
                        <a:pt x="576580" y="151257"/>
                      </a:lnTo>
                      <a:lnTo>
                        <a:pt x="568071" y="162179"/>
                      </a:lnTo>
                      <a:lnTo>
                        <a:pt x="557784" y="179959"/>
                      </a:lnTo>
                      <a:lnTo>
                        <a:pt x="550799" y="199263"/>
                      </a:lnTo>
                      <a:lnTo>
                        <a:pt x="546354" y="219583"/>
                      </a:lnTo>
                      <a:lnTo>
                        <a:pt x="545084" y="241681"/>
                      </a:lnTo>
                      <a:lnTo>
                        <a:pt x="545719" y="264541"/>
                      </a:lnTo>
                      <a:lnTo>
                        <a:pt x="545084" y="275209"/>
                      </a:lnTo>
                      <a:lnTo>
                        <a:pt x="542544" y="291465"/>
                      </a:lnTo>
                      <a:lnTo>
                        <a:pt x="537718" y="306070"/>
                      </a:lnTo>
                      <a:lnTo>
                        <a:pt x="529590" y="319532"/>
                      </a:lnTo>
                      <a:lnTo>
                        <a:pt x="518922" y="331089"/>
                      </a:lnTo>
                      <a:lnTo>
                        <a:pt x="497713" y="344551"/>
                      </a:lnTo>
                      <a:lnTo>
                        <a:pt x="482981" y="356743"/>
                      </a:lnTo>
                      <a:lnTo>
                        <a:pt x="488315" y="347091"/>
                      </a:lnTo>
                      <a:lnTo>
                        <a:pt x="492760" y="337693"/>
                      </a:lnTo>
                      <a:lnTo>
                        <a:pt x="495046" y="330073"/>
                      </a:lnTo>
                      <a:lnTo>
                        <a:pt x="497586" y="318643"/>
                      </a:lnTo>
                      <a:lnTo>
                        <a:pt x="498475" y="307467"/>
                      </a:lnTo>
                      <a:lnTo>
                        <a:pt x="497586" y="318643"/>
                      </a:lnTo>
                      <a:lnTo>
                        <a:pt x="495046" y="330073"/>
                      </a:lnTo>
                      <a:lnTo>
                        <a:pt x="492760" y="337693"/>
                      </a:lnTo>
                      <a:lnTo>
                        <a:pt x="485775" y="351790"/>
                      </a:lnTo>
                      <a:lnTo>
                        <a:pt x="479425" y="362204"/>
                      </a:lnTo>
                      <a:lnTo>
                        <a:pt x="473964" y="369697"/>
                      </a:lnTo>
                      <a:lnTo>
                        <a:pt x="462280" y="388874"/>
                      </a:lnTo>
                      <a:lnTo>
                        <a:pt x="455803" y="409448"/>
                      </a:lnTo>
                      <a:lnTo>
                        <a:pt x="453009" y="427355"/>
                      </a:lnTo>
                      <a:lnTo>
                        <a:pt x="451358" y="439039"/>
                      </a:lnTo>
                      <a:lnTo>
                        <a:pt x="453644" y="449580"/>
                      </a:lnTo>
                      <a:lnTo>
                        <a:pt x="459359" y="458343"/>
                      </a:lnTo>
                      <a:lnTo>
                        <a:pt x="478282" y="472313"/>
                      </a:lnTo>
                      <a:lnTo>
                        <a:pt x="483997" y="479806"/>
                      </a:lnTo>
                      <a:lnTo>
                        <a:pt x="484124" y="483743"/>
                      </a:lnTo>
                      <a:lnTo>
                        <a:pt x="478282" y="488188"/>
                      </a:lnTo>
                      <a:lnTo>
                        <a:pt x="463804" y="492506"/>
                      </a:lnTo>
                      <a:lnTo>
                        <a:pt x="448818" y="493903"/>
                      </a:lnTo>
                      <a:lnTo>
                        <a:pt x="426339" y="492252"/>
                      </a:lnTo>
                      <a:lnTo>
                        <a:pt x="417195" y="481711"/>
                      </a:lnTo>
                      <a:lnTo>
                        <a:pt x="410718" y="469392"/>
                      </a:lnTo>
                      <a:lnTo>
                        <a:pt x="406781" y="455295"/>
                      </a:lnTo>
                      <a:lnTo>
                        <a:pt x="406019" y="436880"/>
                      </a:lnTo>
                      <a:lnTo>
                        <a:pt x="407162" y="424688"/>
                      </a:lnTo>
                      <a:lnTo>
                        <a:pt x="406527" y="411226"/>
                      </a:lnTo>
                      <a:lnTo>
                        <a:pt x="403860" y="394716"/>
                      </a:lnTo>
                      <a:lnTo>
                        <a:pt x="393319" y="366268"/>
                      </a:lnTo>
                      <a:lnTo>
                        <a:pt x="390779" y="357632"/>
                      </a:lnTo>
                      <a:lnTo>
                        <a:pt x="378587" y="334391"/>
                      </a:lnTo>
                      <a:lnTo>
                        <a:pt x="370840" y="314833"/>
                      </a:lnTo>
                      <a:lnTo>
                        <a:pt x="366395" y="297053"/>
                      </a:lnTo>
                      <a:lnTo>
                        <a:pt x="365633" y="281432"/>
                      </a:lnTo>
                      <a:lnTo>
                        <a:pt x="367919" y="267462"/>
                      </a:lnTo>
                      <a:lnTo>
                        <a:pt x="369570" y="263525"/>
                      </a:lnTo>
                      <a:lnTo>
                        <a:pt x="367919" y="267462"/>
                      </a:lnTo>
                      <a:lnTo>
                        <a:pt x="365633" y="281432"/>
                      </a:lnTo>
                      <a:lnTo>
                        <a:pt x="366395" y="297053"/>
                      </a:lnTo>
                      <a:lnTo>
                        <a:pt x="370840" y="314833"/>
                      </a:lnTo>
                      <a:lnTo>
                        <a:pt x="378587" y="334391"/>
                      </a:lnTo>
                      <a:lnTo>
                        <a:pt x="390017" y="356108"/>
                      </a:lnTo>
                      <a:lnTo>
                        <a:pt x="385064" y="359664"/>
                      </a:lnTo>
                      <a:lnTo>
                        <a:pt x="371475" y="362712"/>
                      </a:lnTo>
                      <a:lnTo>
                        <a:pt x="358775" y="363347"/>
                      </a:lnTo>
                      <a:lnTo>
                        <a:pt x="345059" y="362839"/>
                      </a:lnTo>
                      <a:lnTo>
                        <a:pt x="327279" y="360553"/>
                      </a:lnTo>
                      <a:lnTo>
                        <a:pt x="311023" y="356870"/>
                      </a:lnTo>
                      <a:lnTo>
                        <a:pt x="293878" y="352171"/>
                      </a:lnTo>
                      <a:lnTo>
                        <a:pt x="271653" y="344424"/>
                      </a:lnTo>
                      <a:lnTo>
                        <a:pt x="239776" y="331089"/>
                      </a:lnTo>
                      <a:lnTo>
                        <a:pt x="209169" y="316230"/>
                      </a:lnTo>
                      <a:lnTo>
                        <a:pt x="197866" y="310261"/>
                      </a:lnTo>
                      <a:lnTo>
                        <a:pt x="176784" y="299085"/>
                      </a:lnTo>
                      <a:lnTo>
                        <a:pt x="167386" y="293243"/>
                      </a:lnTo>
                      <a:lnTo>
                        <a:pt x="174371" y="278892"/>
                      </a:lnTo>
                      <a:lnTo>
                        <a:pt x="179578" y="264795"/>
                      </a:lnTo>
                      <a:lnTo>
                        <a:pt x="181229" y="257683"/>
                      </a:lnTo>
                      <a:lnTo>
                        <a:pt x="183896" y="236474"/>
                      </a:lnTo>
                      <a:lnTo>
                        <a:pt x="181229" y="257683"/>
                      </a:lnTo>
                      <a:lnTo>
                        <a:pt x="179578" y="264795"/>
                      </a:lnTo>
                      <a:lnTo>
                        <a:pt x="174371" y="278892"/>
                      </a:lnTo>
                      <a:lnTo>
                        <a:pt x="167386" y="293243"/>
                      </a:lnTo>
                      <a:lnTo>
                        <a:pt x="159639" y="304038"/>
                      </a:lnTo>
                      <a:lnTo>
                        <a:pt x="146050" y="318643"/>
                      </a:lnTo>
                      <a:lnTo>
                        <a:pt x="127762" y="331216"/>
                      </a:lnTo>
                      <a:lnTo>
                        <a:pt x="112395" y="337947"/>
                      </a:lnTo>
                      <a:lnTo>
                        <a:pt x="100584" y="342138"/>
                      </a:lnTo>
                      <a:lnTo>
                        <a:pt x="88265" y="351282"/>
                      </a:lnTo>
                      <a:lnTo>
                        <a:pt x="83439" y="363474"/>
                      </a:lnTo>
                      <a:lnTo>
                        <a:pt x="84455" y="378333"/>
                      </a:lnTo>
                      <a:lnTo>
                        <a:pt x="86741" y="393446"/>
                      </a:lnTo>
                      <a:lnTo>
                        <a:pt x="93726" y="416433"/>
                      </a:lnTo>
                      <a:lnTo>
                        <a:pt x="103886" y="433959"/>
                      </a:lnTo>
                      <a:lnTo>
                        <a:pt x="120396" y="447675"/>
                      </a:lnTo>
                      <a:lnTo>
                        <a:pt x="129794" y="456819"/>
                      </a:lnTo>
                      <a:lnTo>
                        <a:pt x="137414" y="466090"/>
                      </a:lnTo>
                      <a:lnTo>
                        <a:pt x="140081" y="471932"/>
                      </a:lnTo>
                      <a:lnTo>
                        <a:pt x="140208" y="473964"/>
                      </a:lnTo>
                      <a:lnTo>
                        <a:pt x="138557" y="477774"/>
                      </a:lnTo>
                      <a:lnTo>
                        <a:pt x="130175" y="482219"/>
                      </a:lnTo>
                      <a:lnTo>
                        <a:pt x="112395" y="486283"/>
                      </a:lnTo>
                      <a:lnTo>
                        <a:pt x="101092" y="486410"/>
                      </a:lnTo>
                      <a:lnTo>
                        <a:pt x="77343" y="480695"/>
                      </a:lnTo>
                      <a:lnTo>
                        <a:pt x="68834" y="435737"/>
                      </a:lnTo>
                      <a:lnTo>
                        <a:pt x="61595" y="419100"/>
                      </a:lnTo>
                      <a:lnTo>
                        <a:pt x="44450" y="392557"/>
                      </a:lnTo>
                      <a:lnTo>
                        <a:pt x="33020" y="379222"/>
                      </a:lnTo>
                      <a:lnTo>
                        <a:pt x="23622" y="361950"/>
                      </a:lnTo>
                      <a:lnTo>
                        <a:pt x="19050" y="346202"/>
                      </a:lnTo>
                      <a:lnTo>
                        <a:pt x="17526" y="333121"/>
                      </a:lnTo>
                      <a:lnTo>
                        <a:pt x="17653" y="319151"/>
                      </a:lnTo>
                      <a:lnTo>
                        <a:pt x="27940" y="315849"/>
                      </a:lnTo>
                      <a:lnTo>
                        <a:pt x="32766" y="312166"/>
                      </a:lnTo>
                      <a:lnTo>
                        <a:pt x="36576" y="306070"/>
                      </a:lnTo>
                      <a:lnTo>
                        <a:pt x="36957" y="295275"/>
                      </a:lnTo>
                      <a:lnTo>
                        <a:pt x="34163" y="285877"/>
                      </a:lnTo>
                      <a:lnTo>
                        <a:pt x="28956" y="275336"/>
                      </a:lnTo>
                      <a:lnTo>
                        <a:pt x="19304" y="260604"/>
                      </a:lnTo>
                      <a:lnTo>
                        <a:pt x="5842" y="230505"/>
                      </a:lnTo>
                      <a:lnTo>
                        <a:pt x="508" y="206375"/>
                      </a:lnTo>
                      <a:lnTo>
                        <a:pt x="0" y="191770"/>
                      </a:lnTo>
                      <a:lnTo>
                        <a:pt x="4064" y="170561"/>
                      </a:lnTo>
                      <a:lnTo>
                        <a:pt x="10287" y="155067"/>
                      </a:lnTo>
                      <a:lnTo>
                        <a:pt x="18542" y="142240"/>
                      </a:lnTo>
                      <a:lnTo>
                        <a:pt x="32258" y="128778"/>
                      </a:lnTo>
                      <a:lnTo>
                        <a:pt x="48387" y="119507"/>
                      </a:lnTo>
                      <a:lnTo>
                        <a:pt x="64389" y="114681"/>
                      </a:lnTo>
                      <a:lnTo>
                        <a:pt x="82677" y="112395"/>
                      </a:lnTo>
                      <a:lnTo>
                        <a:pt x="114300" y="114935"/>
                      </a:lnTo>
                      <a:lnTo>
                        <a:pt x="145288" y="120015"/>
                      </a:lnTo>
                      <a:lnTo>
                        <a:pt x="175387" y="127762"/>
                      </a:lnTo>
                      <a:lnTo>
                        <a:pt x="204851" y="138176"/>
                      </a:lnTo>
                      <a:lnTo>
                        <a:pt x="234823" y="146812"/>
                      </a:lnTo>
                      <a:lnTo>
                        <a:pt x="263906" y="153670"/>
                      </a:lnTo>
                      <a:lnTo>
                        <a:pt x="291846" y="158623"/>
                      </a:lnTo>
                      <a:lnTo>
                        <a:pt x="318770" y="161925"/>
                      </a:lnTo>
                      <a:lnTo>
                        <a:pt x="337947" y="162814"/>
                      </a:lnTo>
                      <a:lnTo>
                        <a:pt x="362966" y="162814"/>
                      </a:lnTo>
                      <a:lnTo>
                        <a:pt x="386969" y="161036"/>
                      </a:lnTo>
                      <a:lnTo>
                        <a:pt x="409829" y="157353"/>
                      </a:lnTo>
                      <a:lnTo>
                        <a:pt x="428752" y="151892"/>
                      </a:lnTo>
                      <a:lnTo>
                        <a:pt x="445643" y="144526"/>
                      </a:lnTo>
                      <a:lnTo>
                        <a:pt x="457454" y="137541"/>
                      </a:lnTo>
                      <a:lnTo>
                        <a:pt x="470027" y="127635"/>
                      </a:lnTo>
                      <a:lnTo>
                        <a:pt x="484632" y="112522"/>
                      </a:lnTo>
                      <a:lnTo>
                        <a:pt x="498602" y="92202"/>
                      </a:lnTo>
                      <a:lnTo>
                        <a:pt x="503682" y="83058"/>
                      </a:lnTo>
                      <a:lnTo>
                        <a:pt x="512572" y="63119"/>
                      </a:lnTo>
                      <a:lnTo>
                        <a:pt x="520065" y="42799"/>
                      </a:lnTo>
                      <a:lnTo>
                        <a:pt x="530225" y="27686"/>
                      </a:lnTo>
                      <a:lnTo>
                        <a:pt x="541401" y="18034"/>
                      </a:lnTo>
                      <a:close/>
                    </a:path>
                  </a:pathLst>
                </a:custGeom>
                <a:solidFill>
                  <a:srgbClr val="B46301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1597787" y="4354068"/>
                  <a:ext cx="29465" cy="382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465" h="38228">
                      <a:moveTo>
                        <a:pt x="27686" y="31750"/>
                      </a:moveTo>
                      <a:lnTo>
                        <a:pt x="26035" y="34290"/>
                      </a:lnTo>
                      <a:lnTo>
                        <a:pt x="23876" y="36195"/>
                      </a:lnTo>
                      <a:lnTo>
                        <a:pt x="20447" y="38100"/>
                      </a:lnTo>
                      <a:lnTo>
                        <a:pt x="16002" y="38227"/>
                      </a:lnTo>
                      <a:lnTo>
                        <a:pt x="11811" y="36703"/>
                      </a:lnTo>
                      <a:lnTo>
                        <a:pt x="6477" y="32512"/>
                      </a:lnTo>
                      <a:lnTo>
                        <a:pt x="1270" y="22733"/>
                      </a:lnTo>
                      <a:lnTo>
                        <a:pt x="0" y="14859"/>
                      </a:lnTo>
                      <a:lnTo>
                        <a:pt x="2667" y="5207"/>
                      </a:lnTo>
                      <a:lnTo>
                        <a:pt x="5588" y="1778"/>
                      </a:lnTo>
                      <a:lnTo>
                        <a:pt x="9398" y="127"/>
                      </a:lnTo>
                      <a:lnTo>
                        <a:pt x="15240" y="0"/>
                      </a:lnTo>
                      <a:lnTo>
                        <a:pt x="19304" y="1905"/>
                      </a:lnTo>
                      <a:lnTo>
                        <a:pt x="23241" y="5461"/>
                      </a:lnTo>
                      <a:lnTo>
                        <a:pt x="26289" y="9906"/>
                      </a:lnTo>
                      <a:lnTo>
                        <a:pt x="28702" y="15621"/>
                      </a:lnTo>
                      <a:lnTo>
                        <a:pt x="29464" y="23368"/>
                      </a:lnTo>
                      <a:lnTo>
                        <a:pt x="29337" y="267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1702816" y="4389755"/>
                  <a:ext cx="27433" cy="265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433" h="26544">
                      <a:moveTo>
                        <a:pt x="10033" y="0"/>
                      </a:moveTo>
                      <a:lnTo>
                        <a:pt x="14224" y="381"/>
                      </a:lnTo>
                      <a:lnTo>
                        <a:pt x="20193" y="3429"/>
                      </a:lnTo>
                      <a:lnTo>
                        <a:pt x="24003" y="7112"/>
                      </a:lnTo>
                      <a:lnTo>
                        <a:pt x="26543" y="11557"/>
                      </a:lnTo>
                      <a:lnTo>
                        <a:pt x="27432" y="17272"/>
                      </a:lnTo>
                      <a:lnTo>
                        <a:pt x="26543" y="22987"/>
                      </a:lnTo>
                      <a:lnTo>
                        <a:pt x="23368" y="26162"/>
                      </a:lnTo>
                      <a:lnTo>
                        <a:pt x="20574" y="26543"/>
                      </a:lnTo>
                      <a:lnTo>
                        <a:pt x="9017" y="25654"/>
                      </a:lnTo>
                      <a:lnTo>
                        <a:pt x="4191" y="23495"/>
                      </a:lnTo>
                      <a:lnTo>
                        <a:pt x="508" y="17780"/>
                      </a:lnTo>
                      <a:lnTo>
                        <a:pt x="0" y="12065"/>
                      </a:lnTo>
                      <a:lnTo>
                        <a:pt x="1397" y="4826"/>
                      </a:lnTo>
                      <a:lnTo>
                        <a:pt x="5334" y="1651"/>
                      </a:lnTo>
                      <a:lnTo>
                        <a:pt x="8001" y="635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1534160" y="4372610"/>
                  <a:ext cx="49531" cy="1016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9531" h="101601">
                      <a:moveTo>
                        <a:pt x="1270" y="3810"/>
                      </a:moveTo>
                      <a:lnTo>
                        <a:pt x="0" y="17780"/>
                      </a:lnTo>
                      <a:lnTo>
                        <a:pt x="0" y="35560"/>
                      </a:lnTo>
                      <a:lnTo>
                        <a:pt x="0" y="50800"/>
                      </a:lnTo>
                      <a:lnTo>
                        <a:pt x="0" y="64770"/>
                      </a:lnTo>
                      <a:lnTo>
                        <a:pt x="5080" y="82550"/>
                      </a:lnTo>
                      <a:lnTo>
                        <a:pt x="8890" y="92710"/>
                      </a:lnTo>
                      <a:lnTo>
                        <a:pt x="16510" y="99060"/>
                      </a:lnTo>
                      <a:lnTo>
                        <a:pt x="26670" y="101600"/>
                      </a:lnTo>
                      <a:lnTo>
                        <a:pt x="35560" y="100330"/>
                      </a:lnTo>
                      <a:lnTo>
                        <a:pt x="40640" y="96520"/>
                      </a:lnTo>
                      <a:lnTo>
                        <a:pt x="44450" y="88900"/>
                      </a:lnTo>
                      <a:lnTo>
                        <a:pt x="48260" y="80010"/>
                      </a:lnTo>
                      <a:lnTo>
                        <a:pt x="49530" y="67310"/>
                      </a:lnTo>
                      <a:lnTo>
                        <a:pt x="49530" y="52070"/>
                      </a:lnTo>
                      <a:lnTo>
                        <a:pt x="49530" y="30480"/>
                      </a:lnTo>
                      <a:lnTo>
                        <a:pt x="48260" y="13970"/>
                      </a:lnTo>
                      <a:lnTo>
                        <a:pt x="46990" y="0"/>
                      </a:lnTo>
                    </a:path>
                  </a:pathLst>
                </a:custGeom>
                <a:ln w="5334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609344" y="4373118"/>
                  <a:ext cx="15494" cy="14986"/>
                </a:xfrm>
                <a:prstGeom prst="ellipse">
                  <a:avLst/>
                </a:prstGeom>
                <a:solidFill>
                  <a:srgbClr val="0099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154432" y="4445000"/>
                <a:ext cx="783336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dog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50800" y="2603500"/>
            <a:ext cx="2260601" cy="1282701"/>
            <a:chOff x="50800" y="2603500"/>
            <a:chExt cx="2260601" cy="1282701"/>
          </a:xfrm>
        </p:grpSpPr>
        <p:sp>
          <p:nvSpPr>
            <p:cNvPr id="31" name="Freeform 30"/>
            <p:cNvSpPr/>
            <p:nvPr/>
          </p:nvSpPr>
          <p:spPr>
            <a:xfrm>
              <a:off x="50800" y="2603500"/>
              <a:ext cx="2260601" cy="1282701"/>
            </a:xfrm>
            <a:custGeom>
              <a:avLst/>
              <a:gdLst/>
              <a:ahLst/>
              <a:cxnLst/>
              <a:rect l="0" t="0" r="0" b="0"/>
              <a:pathLst>
                <a:path w="2260601" h="1282701">
                  <a:moveTo>
                    <a:pt x="0" y="0"/>
                  </a:moveTo>
                  <a:lnTo>
                    <a:pt x="2260600" y="0"/>
                  </a:lnTo>
                  <a:lnTo>
                    <a:pt x="2260600" y="1282700"/>
                  </a:lnTo>
                  <a:lnTo>
                    <a:pt x="0" y="12827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68732" y="2997200"/>
              <a:ext cx="1557783" cy="455543"/>
              <a:chOff x="268732" y="2997200"/>
              <a:chExt cx="1557783" cy="455543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889000" y="2997200"/>
                <a:ext cx="937515" cy="420625"/>
                <a:chOff x="889000" y="2997200"/>
                <a:chExt cx="937515" cy="420625"/>
              </a:xfrm>
            </p:grpSpPr>
            <p:sp>
              <p:nvSpPr>
                <p:cNvPr id="32" name="Freeform 31"/>
                <p:cNvSpPr/>
                <p:nvPr/>
              </p:nvSpPr>
              <p:spPr>
                <a:xfrm>
                  <a:off x="1200404" y="3268980"/>
                  <a:ext cx="48769" cy="1176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769" h="117603">
                      <a:moveTo>
                        <a:pt x="40386" y="4699"/>
                      </a:moveTo>
                      <a:lnTo>
                        <a:pt x="43942" y="9398"/>
                      </a:lnTo>
                      <a:lnTo>
                        <a:pt x="46609" y="14097"/>
                      </a:lnTo>
                      <a:lnTo>
                        <a:pt x="48260" y="18542"/>
                      </a:lnTo>
                      <a:lnTo>
                        <a:pt x="48768" y="22987"/>
                      </a:lnTo>
                      <a:lnTo>
                        <a:pt x="48768" y="27305"/>
                      </a:lnTo>
                      <a:lnTo>
                        <a:pt x="47879" y="31750"/>
                      </a:lnTo>
                      <a:lnTo>
                        <a:pt x="46355" y="35814"/>
                      </a:lnTo>
                      <a:lnTo>
                        <a:pt x="44450" y="39878"/>
                      </a:lnTo>
                      <a:lnTo>
                        <a:pt x="42037" y="43942"/>
                      </a:lnTo>
                      <a:lnTo>
                        <a:pt x="39243" y="47625"/>
                      </a:lnTo>
                      <a:lnTo>
                        <a:pt x="36195" y="51435"/>
                      </a:lnTo>
                      <a:lnTo>
                        <a:pt x="29718" y="58293"/>
                      </a:lnTo>
                      <a:lnTo>
                        <a:pt x="23241" y="64516"/>
                      </a:lnTo>
                      <a:lnTo>
                        <a:pt x="21971" y="71120"/>
                      </a:lnTo>
                      <a:lnTo>
                        <a:pt x="20574" y="77216"/>
                      </a:lnTo>
                      <a:lnTo>
                        <a:pt x="19558" y="82804"/>
                      </a:lnTo>
                      <a:lnTo>
                        <a:pt x="18542" y="88265"/>
                      </a:lnTo>
                      <a:lnTo>
                        <a:pt x="18161" y="94107"/>
                      </a:lnTo>
                      <a:lnTo>
                        <a:pt x="18161" y="97155"/>
                      </a:lnTo>
                      <a:lnTo>
                        <a:pt x="18542" y="100330"/>
                      </a:lnTo>
                      <a:lnTo>
                        <a:pt x="18923" y="103505"/>
                      </a:lnTo>
                      <a:lnTo>
                        <a:pt x="19812" y="107188"/>
                      </a:lnTo>
                      <a:lnTo>
                        <a:pt x="20955" y="111125"/>
                      </a:lnTo>
                      <a:lnTo>
                        <a:pt x="22225" y="115189"/>
                      </a:lnTo>
                      <a:lnTo>
                        <a:pt x="19812" y="116332"/>
                      </a:lnTo>
                      <a:lnTo>
                        <a:pt x="17145" y="117221"/>
                      </a:lnTo>
                      <a:lnTo>
                        <a:pt x="13970" y="117602"/>
                      </a:lnTo>
                      <a:lnTo>
                        <a:pt x="10541" y="117602"/>
                      </a:lnTo>
                      <a:lnTo>
                        <a:pt x="7493" y="117221"/>
                      </a:lnTo>
                      <a:lnTo>
                        <a:pt x="4572" y="116205"/>
                      </a:lnTo>
                      <a:lnTo>
                        <a:pt x="2032" y="114935"/>
                      </a:lnTo>
                      <a:lnTo>
                        <a:pt x="254" y="113284"/>
                      </a:lnTo>
                      <a:lnTo>
                        <a:pt x="0" y="105918"/>
                      </a:lnTo>
                      <a:lnTo>
                        <a:pt x="0" y="97663"/>
                      </a:lnTo>
                      <a:lnTo>
                        <a:pt x="0" y="79883"/>
                      </a:lnTo>
                      <a:lnTo>
                        <a:pt x="381" y="71247"/>
                      </a:lnTo>
                      <a:lnTo>
                        <a:pt x="635" y="63246"/>
                      </a:lnTo>
                      <a:lnTo>
                        <a:pt x="1016" y="59690"/>
                      </a:lnTo>
                      <a:lnTo>
                        <a:pt x="1143" y="56515"/>
                      </a:lnTo>
                      <a:lnTo>
                        <a:pt x="1524" y="53594"/>
                      </a:lnTo>
                      <a:lnTo>
                        <a:pt x="1905" y="51181"/>
                      </a:lnTo>
                      <a:lnTo>
                        <a:pt x="9525" y="44704"/>
                      </a:lnTo>
                      <a:lnTo>
                        <a:pt x="16129" y="37973"/>
                      </a:lnTo>
                      <a:lnTo>
                        <a:pt x="21971" y="31369"/>
                      </a:lnTo>
                      <a:lnTo>
                        <a:pt x="26670" y="24765"/>
                      </a:lnTo>
                      <a:lnTo>
                        <a:pt x="30480" y="18161"/>
                      </a:lnTo>
                      <a:lnTo>
                        <a:pt x="33147" y="11684"/>
                      </a:lnTo>
                      <a:lnTo>
                        <a:pt x="34798" y="5842"/>
                      </a:lnTo>
                      <a:lnTo>
                        <a:pt x="35687" y="0"/>
                      </a:lnTo>
                      <a:close/>
                    </a:path>
                  </a:pathLst>
                </a:custGeom>
                <a:solidFill>
                  <a:srgbClr val="87492B"/>
                </a:solidFill>
                <a:ln w="0" cap="flat" cmpd="sng" algn="ctr">
                  <a:solidFill>
                    <a:srgbClr val="87492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1196975" y="3268980"/>
                  <a:ext cx="53468" cy="889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468" h="88901">
                      <a:moveTo>
                        <a:pt x="43815" y="4699"/>
                      </a:moveTo>
                      <a:lnTo>
                        <a:pt x="47498" y="9271"/>
                      </a:lnTo>
                      <a:lnTo>
                        <a:pt x="50292" y="13462"/>
                      </a:lnTo>
                      <a:lnTo>
                        <a:pt x="52197" y="17653"/>
                      </a:lnTo>
                      <a:lnTo>
                        <a:pt x="53340" y="21717"/>
                      </a:lnTo>
                      <a:lnTo>
                        <a:pt x="53467" y="25654"/>
                      </a:lnTo>
                      <a:lnTo>
                        <a:pt x="53086" y="29337"/>
                      </a:lnTo>
                      <a:lnTo>
                        <a:pt x="52197" y="33020"/>
                      </a:lnTo>
                      <a:lnTo>
                        <a:pt x="50546" y="36576"/>
                      </a:lnTo>
                      <a:lnTo>
                        <a:pt x="48641" y="40005"/>
                      </a:lnTo>
                      <a:lnTo>
                        <a:pt x="46228" y="43307"/>
                      </a:lnTo>
                      <a:lnTo>
                        <a:pt x="43434" y="46609"/>
                      </a:lnTo>
                      <a:lnTo>
                        <a:pt x="37592" y="52832"/>
                      </a:lnTo>
                      <a:lnTo>
                        <a:pt x="31115" y="58928"/>
                      </a:lnTo>
                      <a:lnTo>
                        <a:pt x="30861" y="59182"/>
                      </a:lnTo>
                      <a:lnTo>
                        <a:pt x="30734" y="59944"/>
                      </a:lnTo>
                      <a:lnTo>
                        <a:pt x="29845" y="61976"/>
                      </a:lnTo>
                      <a:lnTo>
                        <a:pt x="28448" y="64897"/>
                      </a:lnTo>
                      <a:lnTo>
                        <a:pt x="27051" y="68072"/>
                      </a:lnTo>
                      <a:lnTo>
                        <a:pt x="25527" y="71247"/>
                      </a:lnTo>
                      <a:lnTo>
                        <a:pt x="24257" y="74041"/>
                      </a:lnTo>
                      <a:lnTo>
                        <a:pt x="23241" y="76200"/>
                      </a:lnTo>
                      <a:lnTo>
                        <a:pt x="22987" y="76835"/>
                      </a:lnTo>
                      <a:lnTo>
                        <a:pt x="22733" y="77343"/>
                      </a:lnTo>
                      <a:lnTo>
                        <a:pt x="20701" y="81915"/>
                      </a:lnTo>
                      <a:lnTo>
                        <a:pt x="18923" y="85090"/>
                      </a:lnTo>
                      <a:lnTo>
                        <a:pt x="16764" y="87376"/>
                      </a:lnTo>
                      <a:lnTo>
                        <a:pt x="14732" y="88519"/>
                      </a:lnTo>
                      <a:lnTo>
                        <a:pt x="12700" y="88900"/>
                      </a:lnTo>
                      <a:lnTo>
                        <a:pt x="10922" y="88392"/>
                      </a:lnTo>
                      <a:lnTo>
                        <a:pt x="8890" y="87376"/>
                      </a:lnTo>
                      <a:lnTo>
                        <a:pt x="7239" y="85598"/>
                      </a:lnTo>
                      <a:lnTo>
                        <a:pt x="5461" y="83566"/>
                      </a:lnTo>
                      <a:lnTo>
                        <a:pt x="4064" y="81026"/>
                      </a:lnTo>
                      <a:lnTo>
                        <a:pt x="1651" y="75565"/>
                      </a:lnTo>
                      <a:lnTo>
                        <a:pt x="889" y="72771"/>
                      </a:lnTo>
                      <a:lnTo>
                        <a:pt x="508" y="69977"/>
                      </a:lnTo>
                      <a:lnTo>
                        <a:pt x="381" y="67437"/>
                      </a:lnTo>
                      <a:lnTo>
                        <a:pt x="508" y="65405"/>
                      </a:lnTo>
                      <a:lnTo>
                        <a:pt x="127" y="63119"/>
                      </a:lnTo>
                      <a:lnTo>
                        <a:pt x="0" y="61087"/>
                      </a:lnTo>
                      <a:lnTo>
                        <a:pt x="508" y="57150"/>
                      </a:lnTo>
                      <a:lnTo>
                        <a:pt x="1778" y="53594"/>
                      </a:lnTo>
                      <a:lnTo>
                        <a:pt x="3810" y="50292"/>
                      </a:lnTo>
                      <a:lnTo>
                        <a:pt x="6477" y="47244"/>
                      </a:lnTo>
                      <a:lnTo>
                        <a:pt x="9652" y="44069"/>
                      </a:lnTo>
                      <a:lnTo>
                        <a:pt x="16764" y="37973"/>
                      </a:lnTo>
                      <a:lnTo>
                        <a:pt x="24257" y="31369"/>
                      </a:lnTo>
                      <a:lnTo>
                        <a:pt x="27686" y="27813"/>
                      </a:lnTo>
                      <a:lnTo>
                        <a:pt x="31115" y="23749"/>
                      </a:lnTo>
                      <a:lnTo>
                        <a:pt x="33909" y="19177"/>
                      </a:lnTo>
                      <a:lnTo>
                        <a:pt x="36068" y="14224"/>
                      </a:lnTo>
                      <a:lnTo>
                        <a:pt x="37592" y="8636"/>
                      </a:lnTo>
                      <a:lnTo>
                        <a:pt x="37973" y="5588"/>
                      </a:lnTo>
                      <a:lnTo>
                        <a:pt x="38100" y="2413"/>
                      </a:lnTo>
                      <a:lnTo>
                        <a:pt x="39116" y="0"/>
                      </a:lnTo>
                      <a:close/>
                    </a:path>
                  </a:pathLst>
                </a:custGeom>
                <a:solidFill>
                  <a:srgbClr val="87492B"/>
                </a:solidFill>
                <a:ln w="0" cap="flat" cmpd="sng" algn="ctr">
                  <a:solidFill>
                    <a:srgbClr val="87492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1201928" y="3269488"/>
                  <a:ext cx="48515" cy="817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515" h="81789">
                      <a:moveTo>
                        <a:pt x="20701" y="71628"/>
                      </a:moveTo>
                      <a:lnTo>
                        <a:pt x="18923" y="75692"/>
                      </a:lnTo>
                      <a:lnTo>
                        <a:pt x="17018" y="78740"/>
                      </a:lnTo>
                      <a:lnTo>
                        <a:pt x="15240" y="80518"/>
                      </a:lnTo>
                      <a:lnTo>
                        <a:pt x="13335" y="81661"/>
                      </a:lnTo>
                      <a:lnTo>
                        <a:pt x="11430" y="81788"/>
                      </a:lnTo>
                      <a:lnTo>
                        <a:pt x="9652" y="81153"/>
                      </a:lnTo>
                      <a:lnTo>
                        <a:pt x="7747" y="80010"/>
                      </a:lnTo>
                      <a:lnTo>
                        <a:pt x="6096" y="78232"/>
                      </a:lnTo>
                      <a:lnTo>
                        <a:pt x="4699" y="76200"/>
                      </a:lnTo>
                      <a:lnTo>
                        <a:pt x="3302" y="73660"/>
                      </a:lnTo>
                      <a:lnTo>
                        <a:pt x="1270" y="68199"/>
                      </a:lnTo>
                      <a:lnTo>
                        <a:pt x="508" y="65405"/>
                      </a:lnTo>
                      <a:lnTo>
                        <a:pt x="0" y="62738"/>
                      </a:lnTo>
                      <a:lnTo>
                        <a:pt x="0" y="60325"/>
                      </a:lnTo>
                      <a:lnTo>
                        <a:pt x="254" y="58039"/>
                      </a:lnTo>
                      <a:lnTo>
                        <a:pt x="0" y="53975"/>
                      </a:lnTo>
                      <a:lnTo>
                        <a:pt x="508" y="50419"/>
                      </a:lnTo>
                      <a:lnTo>
                        <a:pt x="1905" y="47117"/>
                      </a:lnTo>
                      <a:lnTo>
                        <a:pt x="3683" y="44196"/>
                      </a:lnTo>
                      <a:lnTo>
                        <a:pt x="6096" y="41402"/>
                      </a:lnTo>
                      <a:lnTo>
                        <a:pt x="8890" y="38481"/>
                      </a:lnTo>
                      <a:lnTo>
                        <a:pt x="14986" y="33274"/>
                      </a:lnTo>
                      <a:lnTo>
                        <a:pt x="21336" y="27305"/>
                      </a:lnTo>
                      <a:lnTo>
                        <a:pt x="24257" y="24003"/>
                      </a:lnTo>
                      <a:lnTo>
                        <a:pt x="27051" y="20447"/>
                      </a:lnTo>
                      <a:lnTo>
                        <a:pt x="29464" y="16510"/>
                      </a:lnTo>
                      <a:lnTo>
                        <a:pt x="31369" y="12065"/>
                      </a:lnTo>
                      <a:lnTo>
                        <a:pt x="32639" y="7112"/>
                      </a:lnTo>
                      <a:lnTo>
                        <a:pt x="33147" y="1524"/>
                      </a:lnTo>
                      <a:lnTo>
                        <a:pt x="34290" y="0"/>
                      </a:lnTo>
                      <a:lnTo>
                        <a:pt x="38862" y="4318"/>
                      </a:lnTo>
                      <a:lnTo>
                        <a:pt x="42418" y="8636"/>
                      </a:lnTo>
                      <a:lnTo>
                        <a:pt x="45212" y="12827"/>
                      </a:lnTo>
                      <a:lnTo>
                        <a:pt x="46990" y="16637"/>
                      </a:lnTo>
                      <a:lnTo>
                        <a:pt x="48133" y="20574"/>
                      </a:lnTo>
                      <a:lnTo>
                        <a:pt x="48514" y="24384"/>
                      </a:lnTo>
                      <a:lnTo>
                        <a:pt x="48133" y="27940"/>
                      </a:lnTo>
                      <a:lnTo>
                        <a:pt x="47371" y="31369"/>
                      </a:lnTo>
                      <a:lnTo>
                        <a:pt x="45847" y="34671"/>
                      </a:lnTo>
                      <a:lnTo>
                        <a:pt x="44196" y="37973"/>
                      </a:lnTo>
                      <a:lnTo>
                        <a:pt x="42037" y="41021"/>
                      </a:lnTo>
                      <a:lnTo>
                        <a:pt x="39624" y="44196"/>
                      </a:lnTo>
                      <a:lnTo>
                        <a:pt x="34290" y="49911"/>
                      </a:lnTo>
                      <a:lnTo>
                        <a:pt x="28575" y="55372"/>
                      </a:lnTo>
                      <a:lnTo>
                        <a:pt x="28321" y="55753"/>
                      </a:lnTo>
                      <a:lnTo>
                        <a:pt x="27940" y="56515"/>
                      </a:lnTo>
                      <a:lnTo>
                        <a:pt x="27178" y="58420"/>
                      </a:lnTo>
                      <a:lnTo>
                        <a:pt x="25908" y="60960"/>
                      </a:lnTo>
                      <a:lnTo>
                        <a:pt x="24638" y="63500"/>
                      </a:lnTo>
                      <a:lnTo>
                        <a:pt x="23368" y="66294"/>
                      </a:lnTo>
                      <a:lnTo>
                        <a:pt x="22225" y="68834"/>
                      </a:lnTo>
                      <a:lnTo>
                        <a:pt x="21336" y="70612"/>
                      </a:lnTo>
                      <a:lnTo>
                        <a:pt x="20955" y="71247"/>
                      </a:lnTo>
                      <a:close/>
                    </a:path>
                  </a:pathLst>
                </a:custGeom>
                <a:solidFill>
                  <a:srgbClr val="9B684F"/>
                </a:solidFill>
                <a:ln w="0" cap="flat" cmpd="sng" algn="ctr">
                  <a:solidFill>
                    <a:srgbClr val="9B684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1206754" y="3269615"/>
                  <a:ext cx="43562" cy="748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562" h="74804">
                      <a:moveTo>
                        <a:pt x="19050" y="66040"/>
                      </a:moveTo>
                      <a:lnTo>
                        <a:pt x="17399" y="69850"/>
                      </a:lnTo>
                      <a:lnTo>
                        <a:pt x="15748" y="72517"/>
                      </a:lnTo>
                      <a:lnTo>
                        <a:pt x="13843" y="74041"/>
                      </a:lnTo>
                      <a:lnTo>
                        <a:pt x="12192" y="74803"/>
                      </a:lnTo>
                      <a:lnTo>
                        <a:pt x="10414" y="74803"/>
                      </a:lnTo>
                      <a:lnTo>
                        <a:pt x="8636" y="74041"/>
                      </a:lnTo>
                      <a:lnTo>
                        <a:pt x="6985" y="72771"/>
                      </a:lnTo>
                      <a:lnTo>
                        <a:pt x="5588" y="71120"/>
                      </a:lnTo>
                      <a:lnTo>
                        <a:pt x="4064" y="68834"/>
                      </a:lnTo>
                      <a:lnTo>
                        <a:pt x="2921" y="66421"/>
                      </a:lnTo>
                      <a:lnTo>
                        <a:pt x="889" y="61087"/>
                      </a:lnTo>
                      <a:lnTo>
                        <a:pt x="0" y="55626"/>
                      </a:lnTo>
                      <a:lnTo>
                        <a:pt x="0" y="53086"/>
                      </a:lnTo>
                      <a:lnTo>
                        <a:pt x="127" y="50927"/>
                      </a:lnTo>
                      <a:lnTo>
                        <a:pt x="381" y="47371"/>
                      </a:lnTo>
                      <a:lnTo>
                        <a:pt x="1143" y="44069"/>
                      </a:lnTo>
                      <a:lnTo>
                        <a:pt x="2413" y="41148"/>
                      </a:lnTo>
                      <a:lnTo>
                        <a:pt x="4064" y="38227"/>
                      </a:lnTo>
                      <a:lnTo>
                        <a:pt x="6096" y="35814"/>
                      </a:lnTo>
                      <a:lnTo>
                        <a:pt x="8382" y="33274"/>
                      </a:lnTo>
                      <a:lnTo>
                        <a:pt x="13462" y="28448"/>
                      </a:lnTo>
                      <a:lnTo>
                        <a:pt x="18669" y="23368"/>
                      </a:lnTo>
                      <a:lnTo>
                        <a:pt x="21082" y="20447"/>
                      </a:lnTo>
                      <a:lnTo>
                        <a:pt x="23368" y="17399"/>
                      </a:lnTo>
                      <a:lnTo>
                        <a:pt x="25400" y="13843"/>
                      </a:lnTo>
                      <a:lnTo>
                        <a:pt x="26797" y="10033"/>
                      </a:lnTo>
                      <a:lnTo>
                        <a:pt x="27940" y="5715"/>
                      </a:lnTo>
                      <a:lnTo>
                        <a:pt x="28448" y="762"/>
                      </a:lnTo>
                      <a:lnTo>
                        <a:pt x="29845" y="0"/>
                      </a:lnTo>
                      <a:lnTo>
                        <a:pt x="34290" y="4191"/>
                      </a:lnTo>
                      <a:lnTo>
                        <a:pt x="37592" y="8255"/>
                      </a:lnTo>
                      <a:lnTo>
                        <a:pt x="40259" y="12192"/>
                      </a:lnTo>
                      <a:lnTo>
                        <a:pt x="42037" y="16129"/>
                      </a:lnTo>
                      <a:lnTo>
                        <a:pt x="43180" y="19685"/>
                      </a:lnTo>
                      <a:lnTo>
                        <a:pt x="43561" y="23114"/>
                      </a:lnTo>
                      <a:lnTo>
                        <a:pt x="43561" y="26543"/>
                      </a:lnTo>
                      <a:lnTo>
                        <a:pt x="42799" y="29845"/>
                      </a:lnTo>
                      <a:lnTo>
                        <a:pt x="41656" y="33020"/>
                      </a:lnTo>
                      <a:lnTo>
                        <a:pt x="40259" y="36068"/>
                      </a:lnTo>
                      <a:lnTo>
                        <a:pt x="38354" y="38989"/>
                      </a:lnTo>
                      <a:lnTo>
                        <a:pt x="36068" y="41783"/>
                      </a:lnTo>
                      <a:lnTo>
                        <a:pt x="31496" y="47117"/>
                      </a:lnTo>
                      <a:lnTo>
                        <a:pt x="26289" y="52197"/>
                      </a:lnTo>
                      <a:lnTo>
                        <a:pt x="25781" y="53086"/>
                      </a:lnTo>
                      <a:lnTo>
                        <a:pt x="24765" y="54864"/>
                      </a:lnTo>
                      <a:lnTo>
                        <a:pt x="23876" y="57023"/>
                      </a:lnTo>
                      <a:lnTo>
                        <a:pt x="22606" y="59309"/>
                      </a:lnTo>
                      <a:lnTo>
                        <a:pt x="21463" y="61595"/>
                      </a:lnTo>
                      <a:lnTo>
                        <a:pt x="20320" y="63754"/>
                      </a:lnTo>
                      <a:lnTo>
                        <a:pt x="19685" y="65278"/>
                      </a:lnTo>
                      <a:close/>
                    </a:path>
                  </a:pathLst>
                </a:custGeom>
                <a:solidFill>
                  <a:srgbClr val="AF8573"/>
                </a:solidFill>
                <a:ln w="0" cap="flat" cmpd="sng" algn="ctr">
                  <a:solidFill>
                    <a:srgbClr val="AF857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1211580" y="3270123"/>
                  <a:ext cx="38863" cy="679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3" h="67946">
                      <a:moveTo>
                        <a:pt x="17399" y="60579"/>
                      </a:moveTo>
                      <a:lnTo>
                        <a:pt x="15875" y="63881"/>
                      </a:lnTo>
                      <a:lnTo>
                        <a:pt x="14224" y="66040"/>
                      </a:lnTo>
                      <a:lnTo>
                        <a:pt x="12573" y="67437"/>
                      </a:lnTo>
                      <a:lnTo>
                        <a:pt x="10922" y="67945"/>
                      </a:lnTo>
                      <a:lnTo>
                        <a:pt x="9398" y="67691"/>
                      </a:lnTo>
                      <a:lnTo>
                        <a:pt x="7747" y="66929"/>
                      </a:lnTo>
                      <a:lnTo>
                        <a:pt x="6223" y="65532"/>
                      </a:lnTo>
                      <a:lnTo>
                        <a:pt x="4953" y="63881"/>
                      </a:lnTo>
                      <a:lnTo>
                        <a:pt x="3683" y="61722"/>
                      </a:lnTo>
                      <a:lnTo>
                        <a:pt x="2540" y="59182"/>
                      </a:lnTo>
                      <a:lnTo>
                        <a:pt x="762" y="53848"/>
                      </a:lnTo>
                      <a:lnTo>
                        <a:pt x="0" y="48387"/>
                      </a:lnTo>
                      <a:lnTo>
                        <a:pt x="0" y="45847"/>
                      </a:lnTo>
                      <a:lnTo>
                        <a:pt x="127" y="43688"/>
                      </a:lnTo>
                      <a:lnTo>
                        <a:pt x="762" y="40386"/>
                      </a:lnTo>
                      <a:lnTo>
                        <a:pt x="1524" y="37465"/>
                      </a:lnTo>
                      <a:lnTo>
                        <a:pt x="2794" y="34798"/>
                      </a:lnTo>
                      <a:lnTo>
                        <a:pt x="4318" y="32258"/>
                      </a:lnTo>
                      <a:lnTo>
                        <a:pt x="8001" y="27940"/>
                      </a:lnTo>
                      <a:lnTo>
                        <a:pt x="12065" y="23749"/>
                      </a:lnTo>
                      <a:lnTo>
                        <a:pt x="16129" y="19304"/>
                      </a:lnTo>
                      <a:lnTo>
                        <a:pt x="17907" y="17018"/>
                      </a:lnTo>
                      <a:lnTo>
                        <a:pt x="19812" y="14351"/>
                      </a:lnTo>
                      <a:lnTo>
                        <a:pt x="21209" y="11430"/>
                      </a:lnTo>
                      <a:lnTo>
                        <a:pt x="22606" y="8001"/>
                      </a:lnTo>
                      <a:lnTo>
                        <a:pt x="23495" y="4318"/>
                      </a:lnTo>
                      <a:lnTo>
                        <a:pt x="24003" y="127"/>
                      </a:lnTo>
                      <a:lnTo>
                        <a:pt x="25527" y="0"/>
                      </a:lnTo>
                      <a:lnTo>
                        <a:pt x="29591" y="4064"/>
                      </a:lnTo>
                      <a:lnTo>
                        <a:pt x="32893" y="8001"/>
                      </a:lnTo>
                      <a:lnTo>
                        <a:pt x="35433" y="11684"/>
                      </a:lnTo>
                      <a:lnTo>
                        <a:pt x="37211" y="15240"/>
                      </a:lnTo>
                      <a:lnTo>
                        <a:pt x="38354" y="18669"/>
                      </a:lnTo>
                      <a:lnTo>
                        <a:pt x="38862" y="21971"/>
                      </a:lnTo>
                      <a:lnTo>
                        <a:pt x="38735" y="25273"/>
                      </a:lnTo>
                      <a:lnTo>
                        <a:pt x="38354" y="28448"/>
                      </a:lnTo>
                      <a:lnTo>
                        <a:pt x="37338" y="31242"/>
                      </a:lnTo>
                      <a:lnTo>
                        <a:pt x="36068" y="34163"/>
                      </a:lnTo>
                      <a:lnTo>
                        <a:pt x="32766" y="39497"/>
                      </a:lnTo>
                      <a:lnTo>
                        <a:pt x="28575" y="44323"/>
                      </a:lnTo>
                      <a:lnTo>
                        <a:pt x="24003" y="48895"/>
                      </a:lnTo>
                      <a:lnTo>
                        <a:pt x="23495" y="49784"/>
                      </a:lnTo>
                      <a:lnTo>
                        <a:pt x="22606" y="51181"/>
                      </a:lnTo>
                      <a:lnTo>
                        <a:pt x="20701" y="54991"/>
                      </a:lnTo>
                      <a:lnTo>
                        <a:pt x="19558" y="56896"/>
                      </a:lnTo>
                      <a:lnTo>
                        <a:pt x="18669" y="58547"/>
                      </a:lnTo>
                      <a:lnTo>
                        <a:pt x="17907" y="59817"/>
                      </a:lnTo>
                      <a:close/>
                    </a:path>
                  </a:pathLst>
                </a:custGeom>
                <a:solidFill>
                  <a:srgbClr val="C3A595"/>
                </a:solidFill>
                <a:ln w="0" cap="flat" cmpd="sng" algn="ctr">
                  <a:solidFill>
                    <a:srgbClr val="C3A59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1216152" y="3269742"/>
                  <a:ext cx="34291" cy="617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291" h="61723">
                      <a:moveTo>
                        <a:pt x="16002" y="55626"/>
                      </a:moveTo>
                      <a:lnTo>
                        <a:pt x="14478" y="58420"/>
                      </a:lnTo>
                      <a:lnTo>
                        <a:pt x="13081" y="60452"/>
                      </a:lnTo>
                      <a:lnTo>
                        <a:pt x="11557" y="61468"/>
                      </a:lnTo>
                      <a:lnTo>
                        <a:pt x="10033" y="61722"/>
                      </a:lnTo>
                      <a:lnTo>
                        <a:pt x="8509" y="61468"/>
                      </a:lnTo>
                      <a:lnTo>
                        <a:pt x="7112" y="60452"/>
                      </a:lnTo>
                      <a:lnTo>
                        <a:pt x="5715" y="59055"/>
                      </a:lnTo>
                      <a:lnTo>
                        <a:pt x="4445" y="57277"/>
                      </a:lnTo>
                      <a:lnTo>
                        <a:pt x="3429" y="54991"/>
                      </a:lnTo>
                      <a:lnTo>
                        <a:pt x="2286" y="52451"/>
                      </a:lnTo>
                      <a:lnTo>
                        <a:pt x="762" y="47244"/>
                      </a:lnTo>
                      <a:lnTo>
                        <a:pt x="0" y="41656"/>
                      </a:lnTo>
                      <a:lnTo>
                        <a:pt x="0" y="39243"/>
                      </a:lnTo>
                      <a:lnTo>
                        <a:pt x="381" y="37084"/>
                      </a:lnTo>
                      <a:lnTo>
                        <a:pt x="1143" y="34036"/>
                      </a:lnTo>
                      <a:lnTo>
                        <a:pt x="2286" y="31369"/>
                      </a:lnTo>
                      <a:lnTo>
                        <a:pt x="3429" y="29083"/>
                      </a:lnTo>
                      <a:lnTo>
                        <a:pt x="4699" y="27051"/>
                      </a:lnTo>
                      <a:lnTo>
                        <a:pt x="7620" y="23241"/>
                      </a:lnTo>
                      <a:lnTo>
                        <a:pt x="10668" y="19685"/>
                      </a:lnTo>
                      <a:lnTo>
                        <a:pt x="13589" y="16002"/>
                      </a:lnTo>
                      <a:lnTo>
                        <a:pt x="16129" y="11811"/>
                      </a:lnTo>
                      <a:lnTo>
                        <a:pt x="17272" y="9398"/>
                      </a:lnTo>
                      <a:lnTo>
                        <a:pt x="18161" y="6604"/>
                      </a:lnTo>
                      <a:lnTo>
                        <a:pt x="18923" y="3429"/>
                      </a:lnTo>
                      <a:lnTo>
                        <a:pt x="19431" y="0"/>
                      </a:lnTo>
                      <a:lnTo>
                        <a:pt x="21336" y="635"/>
                      </a:lnTo>
                      <a:lnTo>
                        <a:pt x="25273" y="4445"/>
                      </a:lnTo>
                      <a:lnTo>
                        <a:pt x="28194" y="8128"/>
                      </a:lnTo>
                      <a:lnTo>
                        <a:pt x="30607" y="11811"/>
                      </a:lnTo>
                      <a:lnTo>
                        <a:pt x="32512" y="14986"/>
                      </a:lnTo>
                      <a:lnTo>
                        <a:pt x="33528" y="18288"/>
                      </a:lnTo>
                      <a:lnTo>
                        <a:pt x="34163" y="21590"/>
                      </a:lnTo>
                      <a:lnTo>
                        <a:pt x="34290" y="24511"/>
                      </a:lnTo>
                      <a:lnTo>
                        <a:pt x="33909" y="27432"/>
                      </a:lnTo>
                      <a:lnTo>
                        <a:pt x="33147" y="30226"/>
                      </a:lnTo>
                      <a:lnTo>
                        <a:pt x="32258" y="32893"/>
                      </a:lnTo>
                      <a:lnTo>
                        <a:pt x="29337" y="37846"/>
                      </a:lnTo>
                      <a:lnTo>
                        <a:pt x="25781" y="42164"/>
                      </a:lnTo>
                      <a:lnTo>
                        <a:pt x="22098" y="46228"/>
                      </a:lnTo>
                      <a:lnTo>
                        <a:pt x="21336" y="46990"/>
                      </a:lnTo>
                      <a:lnTo>
                        <a:pt x="20574" y="48260"/>
                      </a:lnTo>
                      <a:lnTo>
                        <a:pt x="18796" y="51308"/>
                      </a:lnTo>
                      <a:lnTo>
                        <a:pt x="17145" y="53848"/>
                      </a:lnTo>
                      <a:lnTo>
                        <a:pt x="16510" y="54991"/>
                      </a:lnTo>
                      <a:close/>
                    </a:path>
                  </a:pathLst>
                </a:custGeom>
                <a:solidFill>
                  <a:srgbClr val="D7C3B8"/>
                </a:solidFill>
                <a:ln w="0" cap="flat" cmpd="sng" algn="ctr">
                  <a:solidFill>
                    <a:srgbClr val="D7C3B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1220978" y="3269488"/>
                  <a:ext cx="29465" cy="556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465" h="55627">
                      <a:moveTo>
                        <a:pt x="14224" y="50673"/>
                      </a:moveTo>
                      <a:lnTo>
                        <a:pt x="12954" y="53086"/>
                      </a:lnTo>
                      <a:lnTo>
                        <a:pt x="11557" y="54610"/>
                      </a:lnTo>
                      <a:lnTo>
                        <a:pt x="10160" y="55372"/>
                      </a:lnTo>
                      <a:lnTo>
                        <a:pt x="8763" y="55626"/>
                      </a:lnTo>
                      <a:lnTo>
                        <a:pt x="7493" y="55118"/>
                      </a:lnTo>
                      <a:lnTo>
                        <a:pt x="6096" y="53975"/>
                      </a:lnTo>
                      <a:lnTo>
                        <a:pt x="4953" y="52451"/>
                      </a:lnTo>
                      <a:lnTo>
                        <a:pt x="3683" y="50546"/>
                      </a:lnTo>
                      <a:lnTo>
                        <a:pt x="2794" y="48387"/>
                      </a:lnTo>
                      <a:lnTo>
                        <a:pt x="1905" y="45847"/>
                      </a:lnTo>
                      <a:lnTo>
                        <a:pt x="635" y="40513"/>
                      </a:lnTo>
                      <a:lnTo>
                        <a:pt x="0" y="35306"/>
                      </a:lnTo>
                      <a:lnTo>
                        <a:pt x="0" y="32766"/>
                      </a:lnTo>
                      <a:lnTo>
                        <a:pt x="254" y="30480"/>
                      </a:lnTo>
                      <a:lnTo>
                        <a:pt x="2667" y="25654"/>
                      </a:lnTo>
                      <a:lnTo>
                        <a:pt x="4826" y="21717"/>
                      </a:lnTo>
                      <a:lnTo>
                        <a:pt x="7112" y="18415"/>
                      </a:lnTo>
                      <a:lnTo>
                        <a:pt x="9144" y="15621"/>
                      </a:lnTo>
                      <a:lnTo>
                        <a:pt x="10922" y="12573"/>
                      </a:lnTo>
                      <a:lnTo>
                        <a:pt x="12446" y="9144"/>
                      </a:lnTo>
                      <a:lnTo>
                        <a:pt x="13970" y="5080"/>
                      </a:lnTo>
                      <a:lnTo>
                        <a:pt x="14478" y="2667"/>
                      </a:lnTo>
                      <a:lnTo>
                        <a:pt x="14859" y="0"/>
                      </a:lnTo>
                      <a:lnTo>
                        <a:pt x="16891" y="1270"/>
                      </a:lnTo>
                      <a:lnTo>
                        <a:pt x="20447" y="4826"/>
                      </a:lnTo>
                      <a:lnTo>
                        <a:pt x="23368" y="8255"/>
                      </a:lnTo>
                      <a:lnTo>
                        <a:pt x="25781" y="11684"/>
                      </a:lnTo>
                      <a:lnTo>
                        <a:pt x="27432" y="14986"/>
                      </a:lnTo>
                      <a:lnTo>
                        <a:pt x="28575" y="17907"/>
                      </a:lnTo>
                      <a:lnTo>
                        <a:pt x="29337" y="20955"/>
                      </a:lnTo>
                      <a:lnTo>
                        <a:pt x="29464" y="23749"/>
                      </a:lnTo>
                      <a:lnTo>
                        <a:pt x="29464" y="26543"/>
                      </a:lnTo>
                      <a:lnTo>
                        <a:pt x="28956" y="29083"/>
                      </a:lnTo>
                      <a:lnTo>
                        <a:pt x="28194" y="31496"/>
                      </a:lnTo>
                      <a:lnTo>
                        <a:pt x="25781" y="36068"/>
                      </a:lnTo>
                      <a:lnTo>
                        <a:pt x="22733" y="40005"/>
                      </a:lnTo>
                      <a:lnTo>
                        <a:pt x="19685" y="43561"/>
                      </a:lnTo>
                      <a:lnTo>
                        <a:pt x="18415" y="45339"/>
                      </a:lnTo>
                      <a:lnTo>
                        <a:pt x="16764" y="47498"/>
                      </a:lnTo>
                      <a:lnTo>
                        <a:pt x="15240" y="49276"/>
                      </a:lnTo>
                      <a:lnTo>
                        <a:pt x="14605" y="50165"/>
                      </a:lnTo>
                      <a:close/>
                    </a:path>
                  </a:pathLst>
                </a:custGeom>
                <a:solidFill>
                  <a:srgbClr val="EBE0DD"/>
                </a:solidFill>
                <a:ln w="0" cap="flat" cmpd="sng" algn="ctr">
                  <a:solidFill>
                    <a:srgbClr val="EBE0D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1225677" y="3268853"/>
                  <a:ext cx="24893" cy="497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893" h="49785">
                      <a:moveTo>
                        <a:pt x="15113" y="4699"/>
                      </a:moveTo>
                      <a:lnTo>
                        <a:pt x="18796" y="9017"/>
                      </a:lnTo>
                      <a:lnTo>
                        <a:pt x="21590" y="13208"/>
                      </a:lnTo>
                      <a:lnTo>
                        <a:pt x="23495" y="17145"/>
                      </a:lnTo>
                      <a:lnTo>
                        <a:pt x="24638" y="20701"/>
                      </a:lnTo>
                      <a:lnTo>
                        <a:pt x="24892" y="24384"/>
                      </a:lnTo>
                      <a:lnTo>
                        <a:pt x="24765" y="27432"/>
                      </a:lnTo>
                      <a:lnTo>
                        <a:pt x="24003" y="30480"/>
                      </a:lnTo>
                      <a:lnTo>
                        <a:pt x="23114" y="33274"/>
                      </a:lnTo>
                      <a:lnTo>
                        <a:pt x="21590" y="35687"/>
                      </a:lnTo>
                      <a:lnTo>
                        <a:pt x="20193" y="38100"/>
                      </a:lnTo>
                      <a:lnTo>
                        <a:pt x="18542" y="40132"/>
                      </a:lnTo>
                      <a:lnTo>
                        <a:pt x="15113" y="43561"/>
                      </a:lnTo>
                      <a:lnTo>
                        <a:pt x="13716" y="44958"/>
                      </a:lnTo>
                      <a:lnTo>
                        <a:pt x="12700" y="46101"/>
                      </a:lnTo>
                      <a:lnTo>
                        <a:pt x="11430" y="48133"/>
                      </a:lnTo>
                      <a:lnTo>
                        <a:pt x="10160" y="49149"/>
                      </a:lnTo>
                      <a:lnTo>
                        <a:pt x="9017" y="49784"/>
                      </a:lnTo>
                      <a:lnTo>
                        <a:pt x="7747" y="49657"/>
                      </a:lnTo>
                      <a:lnTo>
                        <a:pt x="6477" y="48895"/>
                      </a:lnTo>
                      <a:lnTo>
                        <a:pt x="5334" y="47752"/>
                      </a:lnTo>
                      <a:lnTo>
                        <a:pt x="4191" y="46228"/>
                      </a:lnTo>
                      <a:lnTo>
                        <a:pt x="3302" y="44196"/>
                      </a:lnTo>
                      <a:lnTo>
                        <a:pt x="1651" y="39497"/>
                      </a:lnTo>
                      <a:lnTo>
                        <a:pt x="254" y="34163"/>
                      </a:lnTo>
                      <a:lnTo>
                        <a:pt x="0" y="28829"/>
                      </a:lnTo>
                      <a:lnTo>
                        <a:pt x="0" y="26416"/>
                      </a:lnTo>
                      <a:lnTo>
                        <a:pt x="254" y="24003"/>
                      </a:lnTo>
                      <a:lnTo>
                        <a:pt x="1778" y="21844"/>
                      </a:lnTo>
                      <a:lnTo>
                        <a:pt x="3048" y="19812"/>
                      </a:lnTo>
                      <a:lnTo>
                        <a:pt x="4191" y="18161"/>
                      </a:lnTo>
                      <a:lnTo>
                        <a:pt x="5207" y="16510"/>
                      </a:lnTo>
                      <a:lnTo>
                        <a:pt x="6604" y="14097"/>
                      </a:lnTo>
                      <a:lnTo>
                        <a:pt x="7620" y="11684"/>
                      </a:lnTo>
                      <a:lnTo>
                        <a:pt x="8255" y="9525"/>
                      </a:lnTo>
                      <a:lnTo>
                        <a:pt x="8890" y="6985"/>
                      </a:lnTo>
                      <a:lnTo>
                        <a:pt x="9398" y="3937"/>
                      </a:lnTo>
                      <a:lnTo>
                        <a:pt x="104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1520444" y="3278124"/>
                  <a:ext cx="36704" cy="1070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704" h="107062">
                      <a:moveTo>
                        <a:pt x="11684" y="2413"/>
                      </a:moveTo>
                      <a:lnTo>
                        <a:pt x="15494" y="1651"/>
                      </a:lnTo>
                      <a:lnTo>
                        <a:pt x="23368" y="254"/>
                      </a:lnTo>
                      <a:lnTo>
                        <a:pt x="27178" y="0"/>
                      </a:lnTo>
                      <a:lnTo>
                        <a:pt x="30734" y="127"/>
                      </a:lnTo>
                      <a:lnTo>
                        <a:pt x="33909" y="889"/>
                      </a:lnTo>
                      <a:lnTo>
                        <a:pt x="35433" y="1651"/>
                      </a:lnTo>
                      <a:lnTo>
                        <a:pt x="36703" y="2540"/>
                      </a:lnTo>
                      <a:lnTo>
                        <a:pt x="34925" y="8890"/>
                      </a:lnTo>
                      <a:lnTo>
                        <a:pt x="33147" y="15367"/>
                      </a:lnTo>
                      <a:lnTo>
                        <a:pt x="29083" y="29464"/>
                      </a:lnTo>
                      <a:lnTo>
                        <a:pt x="25019" y="43942"/>
                      </a:lnTo>
                      <a:lnTo>
                        <a:pt x="21463" y="58674"/>
                      </a:lnTo>
                      <a:lnTo>
                        <a:pt x="20193" y="65659"/>
                      </a:lnTo>
                      <a:lnTo>
                        <a:pt x="19050" y="72771"/>
                      </a:lnTo>
                      <a:lnTo>
                        <a:pt x="18161" y="79375"/>
                      </a:lnTo>
                      <a:lnTo>
                        <a:pt x="18034" y="85725"/>
                      </a:lnTo>
                      <a:lnTo>
                        <a:pt x="18034" y="91567"/>
                      </a:lnTo>
                      <a:lnTo>
                        <a:pt x="18669" y="97155"/>
                      </a:lnTo>
                      <a:lnTo>
                        <a:pt x="19939" y="101981"/>
                      </a:lnTo>
                      <a:lnTo>
                        <a:pt x="22098" y="106299"/>
                      </a:lnTo>
                      <a:lnTo>
                        <a:pt x="18923" y="106299"/>
                      </a:lnTo>
                      <a:lnTo>
                        <a:pt x="15367" y="106553"/>
                      </a:lnTo>
                      <a:lnTo>
                        <a:pt x="11684" y="106934"/>
                      </a:lnTo>
                      <a:lnTo>
                        <a:pt x="7874" y="107061"/>
                      </a:lnTo>
                      <a:lnTo>
                        <a:pt x="4572" y="106807"/>
                      </a:lnTo>
                      <a:lnTo>
                        <a:pt x="2032" y="106172"/>
                      </a:lnTo>
                      <a:lnTo>
                        <a:pt x="1143" y="105664"/>
                      </a:lnTo>
                      <a:lnTo>
                        <a:pt x="381" y="105029"/>
                      </a:lnTo>
                      <a:lnTo>
                        <a:pt x="0" y="104140"/>
                      </a:lnTo>
                      <a:lnTo>
                        <a:pt x="0" y="102997"/>
                      </a:lnTo>
                      <a:lnTo>
                        <a:pt x="254" y="98552"/>
                      </a:lnTo>
                      <a:lnTo>
                        <a:pt x="508" y="93472"/>
                      </a:lnTo>
                      <a:lnTo>
                        <a:pt x="762" y="87884"/>
                      </a:lnTo>
                      <a:lnTo>
                        <a:pt x="1143" y="81788"/>
                      </a:lnTo>
                      <a:lnTo>
                        <a:pt x="1651" y="68453"/>
                      </a:lnTo>
                      <a:lnTo>
                        <a:pt x="2413" y="54483"/>
                      </a:lnTo>
                      <a:lnTo>
                        <a:pt x="3302" y="40259"/>
                      </a:lnTo>
                      <a:lnTo>
                        <a:pt x="4445" y="26416"/>
                      </a:lnTo>
                      <a:lnTo>
                        <a:pt x="5207" y="20066"/>
                      </a:lnTo>
                      <a:lnTo>
                        <a:pt x="6096" y="13843"/>
                      </a:lnTo>
                      <a:lnTo>
                        <a:pt x="7112" y="8001"/>
                      </a:lnTo>
                      <a:lnTo>
                        <a:pt x="8128" y="2921"/>
                      </a:lnTo>
                      <a:close/>
                    </a:path>
                  </a:pathLst>
                </a:custGeom>
                <a:solidFill>
                  <a:srgbClr val="87492B"/>
                </a:solidFill>
                <a:ln w="0" cap="flat" cmpd="sng" algn="ctr">
                  <a:solidFill>
                    <a:srgbClr val="87492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894334" y="2999867"/>
                  <a:ext cx="928117" cy="4050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28117" h="405004">
                      <a:moveTo>
                        <a:pt x="3556" y="322580"/>
                      </a:moveTo>
                      <a:lnTo>
                        <a:pt x="6858" y="319913"/>
                      </a:lnTo>
                      <a:lnTo>
                        <a:pt x="14224" y="314579"/>
                      </a:lnTo>
                      <a:lnTo>
                        <a:pt x="22606" y="309499"/>
                      </a:lnTo>
                      <a:lnTo>
                        <a:pt x="31496" y="304419"/>
                      </a:lnTo>
                      <a:lnTo>
                        <a:pt x="40513" y="299593"/>
                      </a:lnTo>
                      <a:lnTo>
                        <a:pt x="49276" y="294894"/>
                      </a:lnTo>
                      <a:lnTo>
                        <a:pt x="57277" y="290576"/>
                      </a:lnTo>
                      <a:lnTo>
                        <a:pt x="60706" y="288544"/>
                      </a:lnTo>
                      <a:lnTo>
                        <a:pt x="64135" y="286512"/>
                      </a:lnTo>
                      <a:lnTo>
                        <a:pt x="64643" y="286004"/>
                      </a:lnTo>
                      <a:lnTo>
                        <a:pt x="64770" y="285496"/>
                      </a:lnTo>
                      <a:lnTo>
                        <a:pt x="64516" y="285242"/>
                      </a:lnTo>
                      <a:lnTo>
                        <a:pt x="63881" y="285115"/>
                      </a:lnTo>
                      <a:lnTo>
                        <a:pt x="62103" y="284734"/>
                      </a:lnTo>
                      <a:lnTo>
                        <a:pt x="59690" y="284480"/>
                      </a:lnTo>
                      <a:lnTo>
                        <a:pt x="57023" y="284099"/>
                      </a:lnTo>
                      <a:lnTo>
                        <a:pt x="54864" y="283591"/>
                      </a:lnTo>
                      <a:lnTo>
                        <a:pt x="53340" y="282829"/>
                      </a:lnTo>
                      <a:lnTo>
                        <a:pt x="53213" y="282194"/>
                      </a:lnTo>
                      <a:lnTo>
                        <a:pt x="53340" y="281813"/>
                      </a:lnTo>
                      <a:lnTo>
                        <a:pt x="60325" y="278003"/>
                      </a:lnTo>
                      <a:lnTo>
                        <a:pt x="68326" y="274066"/>
                      </a:lnTo>
                      <a:lnTo>
                        <a:pt x="76835" y="270256"/>
                      </a:lnTo>
                      <a:lnTo>
                        <a:pt x="85598" y="266319"/>
                      </a:lnTo>
                      <a:lnTo>
                        <a:pt x="102743" y="258191"/>
                      </a:lnTo>
                      <a:lnTo>
                        <a:pt x="110871" y="254254"/>
                      </a:lnTo>
                      <a:lnTo>
                        <a:pt x="118364" y="250444"/>
                      </a:lnTo>
                      <a:lnTo>
                        <a:pt x="119253" y="249301"/>
                      </a:lnTo>
                      <a:lnTo>
                        <a:pt x="119253" y="248158"/>
                      </a:lnTo>
                      <a:lnTo>
                        <a:pt x="118745" y="247269"/>
                      </a:lnTo>
                      <a:lnTo>
                        <a:pt x="117475" y="245999"/>
                      </a:lnTo>
                      <a:lnTo>
                        <a:pt x="116332" y="244983"/>
                      </a:lnTo>
                      <a:lnTo>
                        <a:pt x="115443" y="243586"/>
                      </a:lnTo>
                      <a:lnTo>
                        <a:pt x="115189" y="242443"/>
                      </a:lnTo>
                      <a:lnTo>
                        <a:pt x="115951" y="241046"/>
                      </a:lnTo>
                      <a:lnTo>
                        <a:pt x="119634" y="237998"/>
                      </a:lnTo>
                      <a:lnTo>
                        <a:pt x="124206" y="235077"/>
                      </a:lnTo>
                      <a:lnTo>
                        <a:pt x="129413" y="232283"/>
                      </a:lnTo>
                      <a:lnTo>
                        <a:pt x="135001" y="229489"/>
                      </a:lnTo>
                      <a:lnTo>
                        <a:pt x="145796" y="223774"/>
                      </a:lnTo>
                      <a:lnTo>
                        <a:pt x="150749" y="220853"/>
                      </a:lnTo>
                      <a:lnTo>
                        <a:pt x="154813" y="217932"/>
                      </a:lnTo>
                      <a:lnTo>
                        <a:pt x="155194" y="217170"/>
                      </a:lnTo>
                      <a:lnTo>
                        <a:pt x="155067" y="216281"/>
                      </a:lnTo>
                      <a:lnTo>
                        <a:pt x="153416" y="214503"/>
                      </a:lnTo>
                      <a:lnTo>
                        <a:pt x="151638" y="212598"/>
                      </a:lnTo>
                      <a:lnTo>
                        <a:pt x="151257" y="211709"/>
                      </a:lnTo>
                      <a:lnTo>
                        <a:pt x="151892" y="210820"/>
                      </a:lnTo>
                      <a:lnTo>
                        <a:pt x="158877" y="204597"/>
                      </a:lnTo>
                      <a:lnTo>
                        <a:pt x="166243" y="198628"/>
                      </a:lnTo>
                      <a:lnTo>
                        <a:pt x="181864" y="186817"/>
                      </a:lnTo>
                      <a:lnTo>
                        <a:pt x="197993" y="175133"/>
                      </a:lnTo>
                      <a:lnTo>
                        <a:pt x="214630" y="163195"/>
                      </a:lnTo>
                      <a:lnTo>
                        <a:pt x="227076" y="154178"/>
                      </a:lnTo>
                      <a:lnTo>
                        <a:pt x="240030" y="145034"/>
                      </a:lnTo>
                      <a:lnTo>
                        <a:pt x="253365" y="136144"/>
                      </a:lnTo>
                      <a:lnTo>
                        <a:pt x="267462" y="127381"/>
                      </a:lnTo>
                      <a:lnTo>
                        <a:pt x="282067" y="119126"/>
                      </a:lnTo>
                      <a:lnTo>
                        <a:pt x="297434" y="111379"/>
                      </a:lnTo>
                      <a:lnTo>
                        <a:pt x="305562" y="107569"/>
                      </a:lnTo>
                      <a:lnTo>
                        <a:pt x="313690" y="104013"/>
                      </a:lnTo>
                      <a:lnTo>
                        <a:pt x="322199" y="100711"/>
                      </a:lnTo>
                      <a:lnTo>
                        <a:pt x="330962" y="97409"/>
                      </a:lnTo>
                      <a:lnTo>
                        <a:pt x="337185" y="98044"/>
                      </a:lnTo>
                      <a:lnTo>
                        <a:pt x="343408" y="97917"/>
                      </a:lnTo>
                      <a:lnTo>
                        <a:pt x="349250" y="97028"/>
                      </a:lnTo>
                      <a:lnTo>
                        <a:pt x="355219" y="95631"/>
                      </a:lnTo>
                      <a:lnTo>
                        <a:pt x="366649" y="92329"/>
                      </a:lnTo>
                      <a:lnTo>
                        <a:pt x="371983" y="90932"/>
                      </a:lnTo>
                      <a:lnTo>
                        <a:pt x="377063" y="89789"/>
                      </a:lnTo>
                      <a:lnTo>
                        <a:pt x="386461" y="88519"/>
                      </a:lnTo>
                      <a:lnTo>
                        <a:pt x="396113" y="87503"/>
                      </a:lnTo>
                      <a:lnTo>
                        <a:pt x="415417" y="86233"/>
                      </a:lnTo>
                      <a:lnTo>
                        <a:pt x="434594" y="86106"/>
                      </a:lnTo>
                      <a:lnTo>
                        <a:pt x="454152" y="86487"/>
                      </a:lnTo>
                      <a:lnTo>
                        <a:pt x="473583" y="87884"/>
                      </a:lnTo>
                      <a:lnTo>
                        <a:pt x="492760" y="89662"/>
                      </a:lnTo>
                      <a:lnTo>
                        <a:pt x="512064" y="91694"/>
                      </a:lnTo>
                      <a:lnTo>
                        <a:pt x="531114" y="93980"/>
                      </a:lnTo>
                      <a:lnTo>
                        <a:pt x="550164" y="96393"/>
                      </a:lnTo>
                      <a:lnTo>
                        <a:pt x="568706" y="98552"/>
                      </a:lnTo>
                      <a:lnTo>
                        <a:pt x="587248" y="100457"/>
                      </a:lnTo>
                      <a:lnTo>
                        <a:pt x="605155" y="101854"/>
                      </a:lnTo>
                      <a:lnTo>
                        <a:pt x="622808" y="102489"/>
                      </a:lnTo>
                      <a:lnTo>
                        <a:pt x="639826" y="102489"/>
                      </a:lnTo>
                      <a:lnTo>
                        <a:pt x="648335" y="102108"/>
                      </a:lnTo>
                      <a:lnTo>
                        <a:pt x="656463" y="101473"/>
                      </a:lnTo>
                      <a:lnTo>
                        <a:pt x="664591" y="100584"/>
                      </a:lnTo>
                      <a:lnTo>
                        <a:pt x="672592" y="99314"/>
                      </a:lnTo>
                      <a:lnTo>
                        <a:pt x="679831" y="97663"/>
                      </a:lnTo>
                      <a:lnTo>
                        <a:pt x="687197" y="95250"/>
                      </a:lnTo>
                      <a:lnTo>
                        <a:pt x="694563" y="92202"/>
                      </a:lnTo>
                      <a:lnTo>
                        <a:pt x="702056" y="88392"/>
                      </a:lnTo>
                      <a:lnTo>
                        <a:pt x="709676" y="84455"/>
                      </a:lnTo>
                      <a:lnTo>
                        <a:pt x="717169" y="80137"/>
                      </a:lnTo>
                      <a:lnTo>
                        <a:pt x="732917" y="71120"/>
                      </a:lnTo>
                      <a:lnTo>
                        <a:pt x="745617" y="64262"/>
                      </a:lnTo>
                      <a:lnTo>
                        <a:pt x="757936" y="57785"/>
                      </a:lnTo>
                      <a:lnTo>
                        <a:pt x="763651" y="54356"/>
                      </a:lnTo>
                      <a:lnTo>
                        <a:pt x="769112" y="50800"/>
                      </a:lnTo>
                      <a:lnTo>
                        <a:pt x="773938" y="46863"/>
                      </a:lnTo>
                      <a:lnTo>
                        <a:pt x="777748" y="42672"/>
                      </a:lnTo>
                      <a:lnTo>
                        <a:pt x="779272" y="40132"/>
                      </a:lnTo>
                      <a:lnTo>
                        <a:pt x="780161" y="37211"/>
                      </a:lnTo>
                      <a:lnTo>
                        <a:pt x="780288" y="34036"/>
                      </a:lnTo>
                      <a:lnTo>
                        <a:pt x="780161" y="30480"/>
                      </a:lnTo>
                      <a:lnTo>
                        <a:pt x="778891" y="23114"/>
                      </a:lnTo>
                      <a:lnTo>
                        <a:pt x="776986" y="15748"/>
                      </a:lnTo>
                      <a:lnTo>
                        <a:pt x="776097" y="12319"/>
                      </a:lnTo>
                      <a:lnTo>
                        <a:pt x="775335" y="9144"/>
                      </a:lnTo>
                      <a:lnTo>
                        <a:pt x="774954" y="6223"/>
                      </a:lnTo>
                      <a:lnTo>
                        <a:pt x="774827" y="3937"/>
                      </a:lnTo>
                      <a:lnTo>
                        <a:pt x="775208" y="2032"/>
                      </a:lnTo>
                      <a:lnTo>
                        <a:pt x="776097" y="635"/>
                      </a:lnTo>
                      <a:lnTo>
                        <a:pt x="777748" y="0"/>
                      </a:lnTo>
                      <a:lnTo>
                        <a:pt x="778637" y="0"/>
                      </a:lnTo>
                      <a:lnTo>
                        <a:pt x="780034" y="127"/>
                      </a:lnTo>
                      <a:lnTo>
                        <a:pt x="783844" y="1143"/>
                      </a:lnTo>
                      <a:lnTo>
                        <a:pt x="787400" y="2032"/>
                      </a:lnTo>
                      <a:lnTo>
                        <a:pt x="793877" y="4699"/>
                      </a:lnTo>
                      <a:lnTo>
                        <a:pt x="799592" y="7747"/>
                      </a:lnTo>
                      <a:lnTo>
                        <a:pt x="805180" y="11430"/>
                      </a:lnTo>
                      <a:lnTo>
                        <a:pt x="810514" y="15367"/>
                      </a:lnTo>
                      <a:lnTo>
                        <a:pt x="816356" y="19304"/>
                      </a:lnTo>
                      <a:lnTo>
                        <a:pt x="822325" y="23368"/>
                      </a:lnTo>
                      <a:lnTo>
                        <a:pt x="829437" y="27686"/>
                      </a:lnTo>
                      <a:lnTo>
                        <a:pt x="832739" y="28956"/>
                      </a:lnTo>
                      <a:lnTo>
                        <a:pt x="836422" y="29464"/>
                      </a:lnTo>
                      <a:lnTo>
                        <a:pt x="840867" y="29464"/>
                      </a:lnTo>
                      <a:lnTo>
                        <a:pt x="845693" y="29083"/>
                      </a:lnTo>
                      <a:lnTo>
                        <a:pt x="851281" y="28448"/>
                      </a:lnTo>
                      <a:lnTo>
                        <a:pt x="857758" y="27432"/>
                      </a:lnTo>
                      <a:lnTo>
                        <a:pt x="864997" y="26670"/>
                      </a:lnTo>
                      <a:lnTo>
                        <a:pt x="873379" y="26035"/>
                      </a:lnTo>
                      <a:lnTo>
                        <a:pt x="881507" y="21209"/>
                      </a:lnTo>
                      <a:lnTo>
                        <a:pt x="889254" y="16256"/>
                      </a:lnTo>
                      <a:lnTo>
                        <a:pt x="896874" y="11176"/>
                      </a:lnTo>
                      <a:lnTo>
                        <a:pt x="903605" y="6858"/>
                      </a:lnTo>
                      <a:lnTo>
                        <a:pt x="907034" y="4953"/>
                      </a:lnTo>
                      <a:lnTo>
                        <a:pt x="909955" y="3429"/>
                      </a:lnTo>
                      <a:lnTo>
                        <a:pt x="912876" y="2159"/>
                      </a:lnTo>
                      <a:lnTo>
                        <a:pt x="915670" y="1397"/>
                      </a:lnTo>
                      <a:lnTo>
                        <a:pt x="918337" y="1270"/>
                      </a:lnTo>
                      <a:lnTo>
                        <a:pt x="920750" y="1397"/>
                      </a:lnTo>
                      <a:lnTo>
                        <a:pt x="922909" y="2159"/>
                      </a:lnTo>
                      <a:lnTo>
                        <a:pt x="924941" y="3556"/>
                      </a:lnTo>
                      <a:lnTo>
                        <a:pt x="926592" y="5461"/>
                      </a:lnTo>
                      <a:lnTo>
                        <a:pt x="927735" y="7620"/>
                      </a:lnTo>
                      <a:lnTo>
                        <a:pt x="928116" y="10033"/>
                      </a:lnTo>
                      <a:lnTo>
                        <a:pt x="927989" y="12446"/>
                      </a:lnTo>
                      <a:lnTo>
                        <a:pt x="927227" y="15113"/>
                      </a:lnTo>
                      <a:lnTo>
                        <a:pt x="926338" y="18161"/>
                      </a:lnTo>
                      <a:lnTo>
                        <a:pt x="924941" y="21209"/>
                      </a:lnTo>
                      <a:lnTo>
                        <a:pt x="923671" y="24511"/>
                      </a:lnTo>
                      <a:lnTo>
                        <a:pt x="920369" y="31496"/>
                      </a:lnTo>
                      <a:lnTo>
                        <a:pt x="917194" y="39370"/>
                      </a:lnTo>
                      <a:lnTo>
                        <a:pt x="915924" y="43434"/>
                      </a:lnTo>
                      <a:lnTo>
                        <a:pt x="914781" y="47625"/>
                      </a:lnTo>
                      <a:lnTo>
                        <a:pt x="914019" y="52197"/>
                      </a:lnTo>
                      <a:lnTo>
                        <a:pt x="913765" y="56896"/>
                      </a:lnTo>
                      <a:lnTo>
                        <a:pt x="915416" y="60452"/>
                      </a:lnTo>
                      <a:lnTo>
                        <a:pt x="916813" y="64008"/>
                      </a:lnTo>
                      <a:lnTo>
                        <a:pt x="918083" y="67437"/>
                      </a:lnTo>
                      <a:lnTo>
                        <a:pt x="919099" y="70612"/>
                      </a:lnTo>
                      <a:lnTo>
                        <a:pt x="920115" y="76708"/>
                      </a:lnTo>
                      <a:lnTo>
                        <a:pt x="920750" y="82423"/>
                      </a:lnTo>
                      <a:lnTo>
                        <a:pt x="920750" y="87757"/>
                      </a:lnTo>
                      <a:lnTo>
                        <a:pt x="920369" y="92710"/>
                      </a:lnTo>
                      <a:lnTo>
                        <a:pt x="918718" y="102362"/>
                      </a:lnTo>
                      <a:lnTo>
                        <a:pt x="917321" y="111760"/>
                      </a:lnTo>
                      <a:lnTo>
                        <a:pt x="917194" y="116840"/>
                      </a:lnTo>
                      <a:lnTo>
                        <a:pt x="917321" y="121920"/>
                      </a:lnTo>
                      <a:lnTo>
                        <a:pt x="918337" y="127381"/>
                      </a:lnTo>
                      <a:lnTo>
                        <a:pt x="920115" y="133350"/>
                      </a:lnTo>
                      <a:lnTo>
                        <a:pt x="921512" y="136398"/>
                      </a:lnTo>
                      <a:lnTo>
                        <a:pt x="922909" y="139573"/>
                      </a:lnTo>
                      <a:lnTo>
                        <a:pt x="924814" y="143002"/>
                      </a:lnTo>
                      <a:lnTo>
                        <a:pt x="926846" y="146685"/>
                      </a:lnTo>
                      <a:lnTo>
                        <a:pt x="923671" y="150114"/>
                      </a:lnTo>
                      <a:lnTo>
                        <a:pt x="920115" y="152781"/>
                      </a:lnTo>
                      <a:lnTo>
                        <a:pt x="916051" y="154940"/>
                      </a:lnTo>
                      <a:lnTo>
                        <a:pt x="911860" y="156591"/>
                      </a:lnTo>
                      <a:lnTo>
                        <a:pt x="907415" y="157607"/>
                      </a:lnTo>
                      <a:lnTo>
                        <a:pt x="902589" y="158242"/>
                      </a:lnTo>
                      <a:lnTo>
                        <a:pt x="897763" y="158242"/>
                      </a:lnTo>
                      <a:lnTo>
                        <a:pt x="892683" y="157861"/>
                      </a:lnTo>
                      <a:lnTo>
                        <a:pt x="887730" y="157226"/>
                      </a:lnTo>
                      <a:lnTo>
                        <a:pt x="882777" y="156337"/>
                      </a:lnTo>
                      <a:lnTo>
                        <a:pt x="877951" y="155194"/>
                      </a:lnTo>
                      <a:lnTo>
                        <a:pt x="873379" y="153670"/>
                      </a:lnTo>
                      <a:lnTo>
                        <a:pt x="868934" y="152146"/>
                      </a:lnTo>
                      <a:lnTo>
                        <a:pt x="864870" y="150368"/>
                      </a:lnTo>
                      <a:lnTo>
                        <a:pt x="860933" y="148590"/>
                      </a:lnTo>
                      <a:lnTo>
                        <a:pt x="857504" y="146685"/>
                      </a:lnTo>
                      <a:lnTo>
                        <a:pt x="851662" y="152019"/>
                      </a:lnTo>
                      <a:lnTo>
                        <a:pt x="844804" y="157734"/>
                      </a:lnTo>
                      <a:lnTo>
                        <a:pt x="837438" y="163957"/>
                      </a:lnTo>
                      <a:lnTo>
                        <a:pt x="829691" y="171069"/>
                      </a:lnTo>
                      <a:lnTo>
                        <a:pt x="821690" y="179070"/>
                      </a:lnTo>
                      <a:lnTo>
                        <a:pt x="813689" y="187833"/>
                      </a:lnTo>
                      <a:lnTo>
                        <a:pt x="809752" y="192786"/>
                      </a:lnTo>
                      <a:lnTo>
                        <a:pt x="805942" y="197866"/>
                      </a:lnTo>
                      <a:lnTo>
                        <a:pt x="802005" y="203327"/>
                      </a:lnTo>
                      <a:lnTo>
                        <a:pt x="798576" y="209296"/>
                      </a:lnTo>
                      <a:lnTo>
                        <a:pt x="797179" y="209804"/>
                      </a:lnTo>
                      <a:lnTo>
                        <a:pt x="796163" y="210058"/>
                      </a:lnTo>
                      <a:lnTo>
                        <a:pt x="793496" y="210058"/>
                      </a:lnTo>
                      <a:lnTo>
                        <a:pt x="790956" y="210058"/>
                      </a:lnTo>
                      <a:lnTo>
                        <a:pt x="789813" y="210439"/>
                      </a:lnTo>
                      <a:lnTo>
                        <a:pt x="788670" y="210820"/>
                      </a:lnTo>
                      <a:lnTo>
                        <a:pt x="784860" y="215265"/>
                      </a:lnTo>
                      <a:lnTo>
                        <a:pt x="781050" y="219329"/>
                      </a:lnTo>
                      <a:lnTo>
                        <a:pt x="772922" y="226568"/>
                      </a:lnTo>
                      <a:lnTo>
                        <a:pt x="764413" y="233045"/>
                      </a:lnTo>
                      <a:lnTo>
                        <a:pt x="755396" y="238760"/>
                      </a:lnTo>
                      <a:lnTo>
                        <a:pt x="746125" y="243840"/>
                      </a:lnTo>
                      <a:lnTo>
                        <a:pt x="736092" y="248412"/>
                      </a:lnTo>
                      <a:lnTo>
                        <a:pt x="725678" y="252603"/>
                      </a:lnTo>
                      <a:lnTo>
                        <a:pt x="715010" y="256413"/>
                      </a:lnTo>
                      <a:lnTo>
                        <a:pt x="713359" y="261747"/>
                      </a:lnTo>
                      <a:lnTo>
                        <a:pt x="711708" y="268224"/>
                      </a:lnTo>
                      <a:lnTo>
                        <a:pt x="709676" y="275336"/>
                      </a:lnTo>
                      <a:lnTo>
                        <a:pt x="707644" y="283337"/>
                      </a:lnTo>
                      <a:lnTo>
                        <a:pt x="705485" y="292100"/>
                      </a:lnTo>
                      <a:lnTo>
                        <a:pt x="703707" y="301244"/>
                      </a:lnTo>
                      <a:lnTo>
                        <a:pt x="702056" y="311150"/>
                      </a:lnTo>
                      <a:lnTo>
                        <a:pt x="700532" y="321310"/>
                      </a:lnTo>
                      <a:lnTo>
                        <a:pt x="699643" y="331597"/>
                      </a:lnTo>
                      <a:lnTo>
                        <a:pt x="699008" y="342265"/>
                      </a:lnTo>
                      <a:lnTo>
                        <a:pt x="699008" y="352806"/>
                      </a:lnTo>
                      <a:lnTo>
                        <a:pt x="699770" y="363474"/>
                      </a:lnTo>
                      <a:lnTo>
                        <a:pt x="701294" y="373888"/>
                      </a:lnTo>
                      <a:lnTo>
                        <a:pt x="703580" y="384048"/>
                      </a:lnTo>
                      <a:lnTo>
                        <a:pt x="706882" y="393954"/>
                      </a:lnTo>
                      <a:lnTo>
                        <a:pt x="708660" y="398653"/>
                      </a:lnTo>
                      <a:lnTo>
                        <a:pt x="710946" y="403352"/>
                      </a:lnTo>
                      <a:lnTo>
                        <a:pt x="707009" y="404241"/>
                      </a:lnTo>
                      <a:lnTo>
                        <a:pt x="703707" y="404876"/>
                      </a:lnTo>
                      <a:lnTo>
                        <a:pt x="700913" y="405003"/>
                      </a:lnTo>
                      <a:lnTo>
                        <a:pt x="698500" y="404876"/>
                      </a:lnTo>
                      <a:lnTo>
                        <a:pt x="695960" y="404241"/>
                      </a:lnTo>
                      <a:lnTo>
                        <a:pt x="693293" y="403098"/>
                      </a:lnTo>
                      <a:lnTo>
                        <a:pt x="689991" y="401574"/>
                      </a:lnTo>
                      <a:lnTo>
                        <a:pt x="685927" y="399669"/>
                      </a:lnTo>
                      <a:lnTo>
                        <a:pt x="683895" y="394462"/>
                      </a:lnTo>
                      <a:lnTo>
                        <a:pt x="681990" y="388747"/>
                      </a:lnTo>
                      <a:lnTo>
                        <a:pt x="680212" y="382651"/>
                      </a:lnTo>
                      <a:lnTo>
                        <a:pt x="678307" y="376301"/>
                      </a:lnTo>
                      <a:lnTo>
                        <a:pt x="674751" y="362839"/>
                      </a:lnTo>
                      <a:lnTo>
                        <a:pt x="671703" y="348996"/>
                      </a:lnTo>
                      <a:lnTo>
                        <a:pt x="668655" y="335407"/>
                      </a:lnTo>
                      <a:lnTo>
                        <a:pt x="667385" y="328803"/>
                      </a:lnTo>
                      <a:lnTo>
                        <a:pt x="666242" y="322580"/>
                      </a:lnTo>
                      <a:lnTo>
                        <a:pt x="665099" y="316738"/>
                      </a:lnTo>
                      <a:lnTo>
                        <a:pt x="664083" y="311404"/>
                      </a:lnTo>
                      <a:lnTo>
                        <a:pt x="663321" y="306578"/>
                      </a:lnTo>
                      <a:lnTo>
                        <a:pt x="662432" y="302514"/>
                      </a:lnTo>
                      <a:lnTo>
                        <a:pt x="662813" y="294005"/>
                      </a:lnTo>
                      <a:lnTo>
                        <a:pt x="662940" y="289941"/>
                      </a:lnTo>
                      <a:lnTo>
                        <a:pt x="663321" y="286131"/>
                      </a:lnTo>
                      <a:lnTo>
                        <a:pt x="663321" y="282829"/>
                      </a:lnTo>
                      <a:lnTo>
                        <a:pt x="663321" y="280416"/>
                      </a:lnTo>
                      <a:lnTo>
                        <a:pt x="663194" y="279654"/>
                      </a:lnTo>
                      <a:lnTo>
                        <a:pt x="662813" y="279019"/>
                      </a:lnTo>
                      <a:lnTo>
                        <a:pt x="662432" y="278638"/>
                      </a:lnTo>
                      <a:lnTo>
                        <a:pt x="662051" y="278638"/>
                      </a:lnTo>
                      <a:lnTo>
                        <a:pt x="658876" y="279781"/>
                      </a:lnTo>
                      <a:lnTo>
                        <a:pt x="655955" y="280543"/>
                      </a:lnTo>
                      <a:lnTo>
                        <a:pt x="653542" y="281051"/>
                      </a:lnTo>
                      <a:lnTo>
                        <a:pt x="651510" y="281305"/>
                      </a:lnTo>
                      <a:lnTo>
                        <a:pt x="649605" y="281432"/>
                      </a:lnTo>
                      <a:lnTo>
                        <a:pt x="647954" y="281432"/>
                      </a:lnTo>
                      <a:lnTo>
                        <a:pt x="645160" y="280797"/>
                      </a:lnTo>
                      <a:lnTo>
                        <a:pt x="643001" y="280035"/>
                      </a:lnTo>
                      <a:lnTo>
                        <a:pt x="640969" y="279146"/>
                      </a:lnTo>
                      <a:lnTo>
                        <a:pt x="638556" y="278384"/>
                      </a:lnTo>
                      <a:lnTo>
                        <a:pt x="635508" y="277876"/>
                      </a:lnTo>
                      <a:lnTo>
                        <a:pt x="631444" y="277749"/>
                      </a:lnTo>
                      <a:lnTo>
                        <a:pt x="626872" y="277622"/>
                      </a:lnTo>
                      <a:lnTo>
                        <a:pt x="617220" y="277622"/>
                      </a:lnTo>
                      <a:lnTo>
                        <a:pt x="607060" y="277622"/>
                      </a:lnTo>
                      <a:lnTo>
                        <a:pt x="597027" y="277622"/>
                      </a:lnTo>
                      <a:lnTo>
                        <a:pt x="592455" y="277241"/>
                      </a:lnTo>
                      <a:lnTo>
                        <a:pt x="587883" y="277114"/>
                      </a:lnTo>
                      <a:lnTo>
                        <a:pt x="583819" y="276606"/>
                      </a:lnTo>
                      <a:lnTo>
                        <a:pt x="580390" y="275971"/>
                      </a:lnTo>
                      <a:lnTo>
                        <a:pt x="577215" y="275209"/>
                      </a:lnTo>
                      <a:lnTo>
                        <a:pt x="574675" y="274066"/>
                      </a:lnTo>
                      <a:lnTo>
                        <a:pt x="572643" y="272923"/>
                      </a:lnTo>
                      <a:lnTo>
                        <a:pt x="571500" y="271272"/>
                      </a:lnTo>
                      <a:lnTo>
                        <a:pt x="567182" y="271018"/>
                      </a:lnTo>
                      <a:lnTo>
                        <a:pt x="563372" y="270510"/>
                      </a:lnTo>
                      <a:lnTo>
                        <a:pt x="556641" y="269875"/>
                      </a:lnTo>
                      <a:lnTo>
                        <a:pt x="550926" y="269494"/>
                      </a:lnTo>
                      <a:lnTo>
                        <a:pt x="545846" y="268859"/>
                      </a:lnTo>
                      <a:lnTo>
                        <a:pt x="536448" y="267716"/>
                      </a:lnTo>
                      <a:lnTo>
                        <a:pt x="531368" y="266954"/>
                      </a:lnTo>
                      <a:lnTo>
                        <a:pt x="525526" y="266192"/>
                      </a:lnTo>
                      <a:lnTo>
                        <a:pt x="517398" y="265684"/>
                      </a:lnTo>
                      <a:lnTo>
                        <a:pt x="510159" y="265049"/>
                      </a:lnTo>
                      <a:lnTo>
                        <a:pt x="503555" y="264287"/>
                      </a:lnTo>
                      <a:lnTo>
                        <a:pt x="497840" y="263525"/>
                      </a:lnTo>
                      <a:lnTo>
                        <a:pt x="492633" y="262382"/>
                      </a:lnTo>
                      <a:lnTo>
                        <a:pt x="487934" y="261493"/>
                      </a:lnTo>
                      <a:lnTo>
                        <a:pt x="483743" y="260350"/>
                      </a:lnTo>
                      <a:lnTo>
                        <a:pt x="480187" y="259207"/>
                      </a:lnTo>
                      <a:lnTo>
                        <a:pt x="473837" y="257429"/>
                      </a:lnTo>
                      <a:lnTo>
                        <a:pt x="468503" y="255778"/>
                      </a:lnTo>
                      <a:lnTo>
                        <a:pt x="463677" y="255016"/>
                      </a:lnTo>
                      <a:lnTo>
                        <a:pt x="461137" y="255016"/>
                      </a:lnTo>
                      <a:lnTo>
                        <a:pt x="458724" y="255270"/>
                      </a:lnTo>
                      <a:lnTo>
                        <a:pt x="455803" y="258445"/>
                      </a:lnTo>
                      <a:lnTo>
                        <a:pt x="452374" y="261747"/>
                      </a:lnTo>
                      <a:lnTo>
                        <a:pt x="448310" y="265049"/>
                      </a:lnTo>
                      <a:lnTo>
                        <a:pt x="444119" y="268478"/>
                      </a:lnTo>
                      <a:lnTo>
                        <a:pt x="439293" y="272034"/>
                      </a:lnTo>
                      <a:lnTo>
                        <a:pt x="434213" y="275844"/>
                      </a:lnTo>
                      <a:lnTo>
                        <a:pt x="423672" y="283972"/>
                      </a:lnTo>
                      <a:lnTo>
                        <a:pt x="412750" y="292989"/>
                      </a:lnTo>
                      <a:lnTo>
                        <a:pt x="407416" y="297815"/>
                      </a:lnTo>
                      <a:lnTo>
                        <a:pt x="402209" y="303022"/>
                      </a:lnTo>
                      <a:lnTo>
                        <a:pt x="397256" y="308610"/>
                      </a:lnTo>
                      <a:lnTo>
                        <a:pt x="392430" y="314452"/>
                      </a:lnTo>
                      <a:lnTo>
                        <a:pt x="387985" y="320675"/>
                      </a:lnTo>
                      <a:lnTo>
                        <a:pt x="384048" y="327152"/>
                      </a:lnTo>
                      <a:lnTo>
                        <a:pt x="380746" y="334391"/>
                      </a:lnTo>
                      <a:lnTo>
                        <a:pt x="377825" y="342392"/>
                      </a:lnTo>
                      <a:lnTo>
                        <a:pt x="375539" y="350647"/>
                      </a:lnTo>
                      <a:lnTo>
                        <a:pt x="374142" y="359537"/>
                      </a:lnTo>
                      <a:lnTo>
                        <a:pt x="373507" y="368808"/>
                      </a:lnTo>
                      <a:lnTo>
                        <a:pt x="373634" y="378206"/>
                      </a:lnTo>
                      <a:lnTo>
                        <a:pt x="374777" y="387477"/>
                      </a:lnTo>
                      <a:lnTo>
                        <a:pt x="376936" y="396875"/>
                      </a:lnTo>
                      <a:lnTo>
                        <a:pt x="376428" y="396875"/>
                      </a:lnTo>
                      <a:lnTo>
                        <a:pt x="375793" y="397256"/>
                      </a:lnTo>
                      <a:lnTo>
                        <a:pt x="374650" y="397891"/>
                      </a:lnTo>
                      <a:lnTo>
                        <a:pt x="373380" y="398399"/>
                      </a:lnTo>
                      <a:lnTo>
                        <a:pt x="370332" y="400177"/>
                      </a:lnTo>
                      <a:lnTo>
                        <a:pt x="367030" y="402082"/>
                      </a:lnTo>
                      <a:lnTo>
                        <a:pt x="363601" y="403606"/>
                      </a:lnTo>
                      <a:lnTo>
                        <a:pt x="360172" y="404495"/>
                      </a:lnTo>
                      <a:lnTo>
                        <a:pt x="358902" y="404749"/>
                      </a:lnTo>
                      <a:lnTo>
                        <a:pt x="357632" y="404495"/>
                      </a:lnTo>
                      <a:lnTo>
                        <a:pt x="356743" y="403860"/>
                      </a:lnTo>
                      <a:lnTo>
                        <a:pt x="355981" y="402971"/>
                      </a:lnTo>
                      <a:lnTo>
                        <a:pt x="354076" y="399034"/>
                      </a:lnTo>
                      <a:lnTo>
                        <a:pt x="352679" y="394589"/>
                      </a:lnTo>
                      <a:lnTo>
                        <a:pt x="351155" y="389890"/>
                      </a:lnTo>
                      <a:lnTo>
                        <a:pt x="349631" y="384683"/>
                      </a:lnTo>
                      <a:lnTo>
                        <a:pt x="347218" y="373888"/>
                      </a:lnTo>
                      <a:lnTo>
                        <a:pt x="345059" y="362839"/>
                      </a:lnTo>
                      <a:lnTo>
                        <a:pt x="342519" y="352171"/>
                      </a:lnTo>
                      <a:lnTo>
                        <a:pt x="341249" y="347218"/>
                      </a:lnTo>
                      <a:lnTo>
                        <a:pt x="339979" y="342519"/>
                      </a:lnTo>
                      <a:lnTo>
                        <a:pt x="338455" y="338328"/>
                      </a:lnTo>
                      <a:lnTo>
                        <a:pt x="336804" y="334518"/>
                      </a:lnTo>
                      <a:lnTo>
                        <a:pt x="335153" y="331470"/>
                      </a:lnTo>
                      <a:lnTo>
                        <a:pt x="333121" y="328930"/>
                      </a:lnTo>
                      <a:lnTo>
                        <a:pt x="338709" y="323723"/>
                      </a:lnTo>
                      <a:lnTo>
                        <a:pt x="343154" y="318770"/>
                      </a:lnTo>
                      <a:lnTo>
                        <a:pt x="346710" y="313944"/>
                      </a:lnTo>
                      <a:lnTo>
                        <a:pt x="349631" y="309245"/>
                      </a:lnTo>
                      <a:lnTo>
                        <a:pt x="351663" y="304673"/>
                      </a:lnTo>
                      <a:lnTo>
                        <a:pt x="352933" y="300482"/>
                      </a:lnTo>
                      <a:lnTo>
                        <a:pt x="353695" y="296418"/>
                      </a:lnTo>
                      <a:lnTo>
                        <a:pt x="353949" y="292735"/>
                      </a:lnTo>
                      <a:lnTo>
                        <a:pt x="353441" y="289052"/>
                      </a:lnTo>
                      <a:lnTo>
                        <a:pt x="352679" y="285877"/>
                      </a:lnTo>
                      <a:lnTo>
                        <a:pt x="351282" y="282702"/>
                      </a:lnTo>
                      <a:lnTo>
                        <a:pt x="349377" y="279908"/>
                      </a:lnTo>
                      <a:lnTo>
                        <a:pt x="347472" y="277241"/>
                      </a:lnTo>
                      <a:lnTo>
                        <a:pt x="345186" y="275082"/>
                      </a:lnTo>
                      <a:lnTo>
                        <a:pt x="342519" y="273050"/>
                      </a:lnTo>
                      <a:lnTo>
                        <a:pt x="339979" y="271272"/>
                      </a:lnTo>
                      <a:lnTo>
                        <a:pt x="339852" y="269240"/>
                      </a:lnTo>
                      <a:lnTo>
                        <a:pt x="339217" y="267589"/>
                      </a:lnTo>
                      <a:lnTo>
                        <a:pt x="337566" y="264160"/>
                      </a:lnTo>
                      <a:lnTo>
                        <a:pt x="335026" y="260858"/>
                      </a:lnTo>
                      <a:lnTo>
                        <a:pt x="331851" y="258064"/>
                      </a:lnTo>
                      <a:lnTo>
                        <a:pt x="324612" y="252603"/>
                      </a:lnTo>
                      <a:lnTo>
                        <a:pt x="317246" y="247142"/>
                      </a:lnTo>
                      <a:lnTo>
                        <a:pt x="316611" y="243840"/>
                      </a:lnTo>
                      <a:lnTo>
                        <a:pt x="315722" y="241046"/>
                      </a:lnTo>
                      <a:lnTo>
                        <a:pt x="314706" y="239014"/>
                      </a:lnTo>
                      <a:lnTo>
                        <a:pt x="313182" y="237363"/>
                      </a:lnTo>
                      <a:lnTo>
                        <a:pt x="311277" y="236347"/>
                      </a:lnTo>
                      <a:lnTo>
                        <a:pt x="309118" y="235839"/>
                      </a:lnTo>
                      <a:lnTo>
                        <a:pt x="306705" y="235966"/>
                      </a:lnTo>
                      <a:lnTo>
                        <a:pt x="304038" y="236474"/>
                      </a:lnTo>
                      <a:lnTo>
                        <a:pt x="303530" y="233299"/>
                      </a:lnTo>
                      <a:lnTo>
                        <a:pt x="303022" y="230886"/>
                      </a:lnTo>
                      <a:lnTo>
                        <a:pt x="302387" y="228727"/>
                      </a:lnTo>
                      <a:lnTo>
                        <a:pt x="301625" y="227076"/>
                      </a:lnTo>
                      <a:lnTo>
                        <a:pt x="300990" y="225806"/>
                      </a:lnTo>
                      <a:lnTo>
                        <a:pt x="300228" y="224917"/>
                      </a:lnTo>
                      <a:lnTo>
                        <a:pt x="298577" y="223774"/>
                      </a:lnTo>
                      <a:lnTo>
                        <a:pt x="296926" y="223520"/>
                      </a:lnTo>
                      <a:lnTo>
                        <a:pt x="295148" y="223520"/>
                      </a:lnTo>
                      <a:lnTo>
                        <a:pt x="293497" y="223393"/>
                      </a:lnTo>
                      <a:lnTo>
                        <a:pt x="292100" y="222758"/>
                      </a:lnTo>
                      <a:lnTo>
                        <a:pt x="292100" y="219202"/>
                      </a:lnTo>
                      <a:lnTo>
                        <a:pt x="291465" y="216027"/>
                      </a:lnTo>
                      <a:lnTo>
                        <a:pt x="290449" y="213360"/>
                      </a:lnTo>
                      <a:lnTo>
                        <a:pt x="289306" y="211201"/>
                      </a:lnTo>
                      <a:lnTo>
                        <a:pt x="287782" y="209550"/>
                      </a:lnTo>
                      <a:lnTo>
                        <a:pt x="286512" y="208534"/>
                      </a:lnTo>
                      <a:lnTo>
                        <a:pt x="284988" y="208026"/>
                      </a:lnTo>
                      <a:lnTo>
                        <a:pt x="283845" y="208026"/>
                      </a:lnTo>
                      <a:lnTo>
                        <a:pt x="280416" y="211455"/>
                      </a:lnTo>
                      <a:lnTo>
                        <a:pt x="276479" y="215519"/>
                      </a:lnTo>
                      <a:lnTo>
                        <a:pt x="272034" y="220218"/>
                      </a:lnTo>
                      <a:lnTo>
                        <a:pt x="266700" y="225171"/>
                      </a:lnTo>
                      <a:lnTo>
                        <a:pt x="263652" y="227965"/>
                      </a:lnTo>
                      <a:lnTo>
                        <a:pt x="260350" y="230886"/>
                      </a:lnTo>
                      <a:lnTo>
                        <a:pt x="256667" y="233680"/>
                      </a:lnTo>
                      <a:lnTo>
                        <a:pt x="252603" y="236601"/>
                      </a:lnTo>
                      <a:lnTo>
                        <a:pt x="248031" y="239649"/>
                      </a:lnTo>
                      <a:lnTo>
                        <a:pt x="242951" y="242570"/>
                      </a:lnTo>
                      <a:lnTo>
                        <a:pt x="237617" y="245618"/>
                      </a:lnTo>
                      <a:lnTo>
                        <a:pt x="231648" y="248666"/>
                      </a:lnTo>
                      <a:lnTo>
                        <a:pt x="220726" y="257048"/>
                      </a:lnTo>
                      <a:lnTo>
                        <a:pt x="210185" y="265176"/>
                      </a:lnTo>
                      <a:lnTo>
                        <a:pt x="200025" y="273050"/>
                      </a:lnTo>
                      <a:lnTo>
                        <a:pt x="189611" y="280543"/>
                      </a:lnTo>
                      <a:lnTo>
                        <a:pt x="169291" y="294894"/>
                      </a:lnTo>
                      <a:lnTo>
                        <a:pt x="148590" y="309118"/>
                      </a:lnTo>
                      <a:lnTo>
                        <a:pt x="137414" y="314325"/>
                      </a:lnTo>
                      <a:lnTo>
                        <a:pt x="126492" y="318897"/>
                      </a:lnTo>
                      <a:lnTo>
                        <a:pt x="115570" y="323342"/>
                      </a:lnTo>
                      <a:lnTo>
                        <a:pt x="104902" y="327406"/>
                      </a:lnTo>
                      <a:lnTo>
                        <a:pt x="94234" y="331089"/>
                      </a:lnTo>
                      <a:lnTo>
                        <a:pt x="83693" y="334391"/>
                      </a:lnTo>
                      <a:lnTo>
                        <a:pt x="73533" y="337439"/>
                      </a:lnTo>
                      <a:lnTo>
                        <a:pt x="63754" y="339852"/>
                      </a:lnTo>
                      <a:lnTo>
                        <a:pt x="54102" y="342011"/>
                      </a:lnTo>
                      <a:lnTo>
                        <a:pt x="44831" y="343916"/>
                      </a:lnTo>
                      <a:lnTo>
                        <a:pt x="36068" y="345567"/>
                      </a:lnTo>
                      <a:lnTo>
                        <a:pt x="27940" y="346583"/>
                      </a:lnTo>
                      <a:lnTo>
                        <a:pt x="20193" y="347345"/>
                      </a:lnTo>
                      <a:lnTo>
                        <a:pt x="12954" y="347853"/>
                      </a:lnTo>
                      <a:lnTo>
                        <a:pt x="6477" y="347853"/>
                      </a:lnTo>
                      <a:lnTo>
                        <a:pt x="635" y="347599"/>
                      </a:lnTo>
                      <a:lnTo>
                        <a:pt x="0" y="346710"/>
                      </a:lnTo>
                      <a:lnTo>
                        <a:pt x="0" y="345948"/>
                      </a:lnTo>
                      <a:lnTo>
                        <a:pt x="254" y="345059"/>
                      </a:lnTo>
                      <a:lnTo>
                        <a:pt x="762" y="343916"/>
                      </a:lnTo>
                      <a:lnTo>
                        <a:pt x="2413" y="341376"/>
                      </a:lnTo>
                      <a:lnTo>
                        <a:pt x="4699" y="338836"/>
                      </a:lnTo>
                      <a:lnTo>
                        <a:pt x="9652" y="333121"/>
                      </a:lnTo>
                      <a:lnTo>
                        <a:pt x="11557" y="330708"/>
                      </a:lnTo>
                      <a:lnTo>
                        <a:pt x="12446" y="328295"/>
                      </a:lnTo>
                      <a:lnTo>
                        <a:pt x="12446" y="327914"/>
                      </a:lnTo>
                      <a:lnTo>
                        <a:pt x="12192" y="327533"/>
                      </a:lnTo>
                      <a:lnTo>
                        <a:pt x="10922" y="327152"/>
                      </a:lnTo>
                      <a:lnTo>
                        <a:pt x="9144" y="327152"/>
                      </a:lnTo>
                      <a:lnTo>
                        <a:pt x="7112" y="326898"/>
                      </a:lnTo>
                      <a:lnTo>
                        <a:pt x="4826" y="326898"/>
                      </a:lnTo>
                      <a:lnTo>
                        <a:pt x="2794" y="326644"/>
                      </a:lnTo>
                      <a:lnTo>
                        <a:pt x="1270" y="326136"/>
                      </a:lnTo>
                      <a:lnTo>
                        <a:pt x="635" y="325247"/>
                      </a:lnTo>
                      <a:close/>
                    </a:path>
                  </a:pathLst>
                </a:custGeom>
                <a:solidFill>
                  <a:srgbClr val="CC601C"/>
                </a:solidFill>
                <a:ln w="0" cap="flat" cmpd="sng" algn="ctr">
                  <a:solidFill>
                    <a:srgbClr val="CC601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1767713" y="2999232"/>
                  <a:ext cx="51563" cy="624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563" h="62485">
                      <a:moveTo>
                        <a:pt x="51054" y="3175"/>
                      </a:moveTo>
                      <a:lnTo>
                        <a:pt x="51562" y="6731"/>
                      </a:lnTo>
                      <a:lnTo>
                        <a:pt x="51562" y="10287"/>
                      </a:lnTo>
                      <a:lnTo>
                        <a:pt x="51435" y="14224"/>
                      </a:lnTo>
                      <a:lnTo>
                        <a:pt x="50419" y="22352"/>
                      </a:lnTo>
                      <a:lnTo>
                        <a:pt x="48514" y="30988"/>
                      </a:lnTo>
                      <a:lnTo>
                        <a:pt x="45466" y="39370"/>
                      </a:lnTo>
                      <a:lnTo>
                        <a:pt x="41783" y="47625"/>
                      </a:lnTo>
                      <a:lnTo>
                        <a:pt x="37084" y="55245"/>
                      </a:lnTo>
                      <a:lnTo>
                        <a:pt x="34544" y="58928"/>
                      </a:lnTo>
                      <a:lnTo>
                        <a:pt x="31750" y="62357"/>
                      </a:lnTo>
                      <a:lnTo>
                        <a:pt x="26670" y="62484"/>
                      </a:lnTo>
                      <a:lnTo>
                        <a:pt x="21590" y="61976"/>
                      </a:lnTo>
                      <a:lnTo>
                        <a:pt x="17145" y="60706"/>
                      </a:lnTo>
                      <a:lnTo>
                        <a:pt x="13335" y="59182"/>
                      </a:lnTo>
                      <a:lnTo>
                        <a:pt x="9779" y="57023"/>
                      </a:lnTo>
                      <a:lnTo>
                        <a:pt x="6731" y="54356"/>
                      </a:lnTo>
                      <a:lnTo>
                        <a:pt x="4318" y="51562"/>
                      </a:lnTo>
                      <a:lnTo>
                        <a:pt x="2413" y="48260"/>
                      </a:lnTo>
                      <a:lnTo>
                        <a:pt x="1016" y="44958"/>
                      </a:lnTo>
                      <a:lnTo>
                        <a:pt x="127" y="41529"/>
                      </a:lnTo>
                      <a:lnTo>
                        <a:pt x="0" y="37973"/>
                      </a:lnTo>
                      <a:lnTo>
                        <a:pt x="254" y="34544"/>
                      </a:lnTo>
                      <a:lnTo>
                        <a:pt x="1270" y="31115"/>
                      </a:lnTo>
                      <a:lnTo>
                        <a:pt x="2921" y="27813"/>
                      </a:lnTo>
                      <a:lnTo>
                        <a:pt x="5080" y="25019"/>
                      </a:lnTo>
                      <a:lnTo>
                        <a:pt x="8128" y="22352"/>
                      </a:lnTo>
                      <a:lnTo>
                        <a:pt x="12954" y="19812"/>
                      </a:lnTo>
                      <a:lnTo>
                        <a:pt x="18542" y="17018"/>
                      </a:lnTo>
                      <a:lnTo>
                        <a:pt x="30099" y="10922"/>
                      </a:lnTo>
                      <a:lnTo>
                        <a:pt x="35814" y="8001"/>
                      </a:lnTo>
                      <a:lnTo>
                        <a:pt x="41402" y="4953"/>
                      </a:lnTo>
                      <a:lnTo>
                        <a:pt x="46228" y="2286"/>
                      </a:lnTo>
                      <a:lnTo>
                        <a:pt x="50419" y="0"/>
                      </a:lnTo>
                      <a:close/>
                    </a:path>
                  </a:pathLst>
                </a:custGeom>
                <a:solidFill>
                  <a:srgbClr val="CC601C"/>
                </a:solidFill>
                <a:ln w="0" cap="flat" cmpd="sng" algn="ctr">
                  <a:solidFill>
                    <a:srgbClr val="CC601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1771396" y="2999613"/>
                  <a:ext cx="47626" cy="588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626" h="58802">
                      <a:moveTo>
                        <a:pt x="5715" y="21971"/>
                      </a:moveTo>
                      <a:lnTo>
                        <a:pt x="10922" y="19177"/>
                      </a:lnTo>
                      <a:lnTo>
                        <a:pt x="16510" y="16129"/>
                      </a:lnTo>
                      <a:lnTo>
                        <a:pt x="27559" y="10414"/>
                      </a:lnTo>
                      <a:lnTo>
                        <a:pt x="33147" y="7620"/>
                      </a:lnTo>
                      <a:lnTo>
                        <a:pt x="38354" y="4826"/>
                      </a:lnTo>
                      <a:lnTo>
                        <a:pt x="42926" y="2286"/>
                      </a:lnTo>
                      <a:lnTo>
                        <a:pt x="46990" y="0"/>
                      </a:lnTo>
                      <a:lnTo>
                        <a:pt x="47625" y="6604"/>
                      </a:lnTo>
                      <a:lnTo>
                        <a:pt x="47371" y="13970"/>
                      </a:lnTo>
                      <a:lnTo>
                        <a:pt x="46228" y="21463"/>
                      </a:lnTo>
                      <a:lnTo>
                        <a:pt x="44450" y="29337"/>
                      </a:lnTo>
                      <a:lnTo>
                        <a:pt x="41783" y="37084"/>
                      </a:lnTo>
                      <a:lnTo>
                        <a:pt x="38354" y="44704"/>
                      </a:lnTo>
                      <a:lnTo>
                        <a:pt x="33909" y="52070"/>
                      </a:lnTo>
                      <a:lnTo>
                        <a:pt x="31496" y="55499"/>
                      </a:lnTo>
                      <a:lnTo>
                        <a:pt x="28702" y="58801"/>
                      </a:lnTo>
                      <a:lnTo>
                        <a:pt x="24003" y="58547"/>
                      </a:lnTo>
                      <a:lnTo>
                        <a:pt x="19812" y="57531"/>
                      </a:lnTo>
                      <a:lnTo>
                        <a:pt x="15875" y="56261"/>
                      </a:lnTo>
                      <a:lnTo>
                        <a:pt x="12319" y="54610"/>
                      </a:lnTo>
                      <a:lnTo>
                        <a:pt x="9271" y="52578"/>
                      </a:lnTo>
                      <a:lnTo>
                        <a:pt x="6604" y="50292"/>
                      </a:lnTo>
                      <a:lnTo>
                        <a:pt x="4445" y="47752"/>
                      </a:lnTo>
                      <a:lnTo>
                        <a:pt x="2540" y="44958"/>
                      </a:lnTo>
                      <a:lnTo>
                        <a:pt x="1270" y="41910"/>
                      </a:lnTo>
                      <a:lnTo>
                        <a:pt x="381" y="38989"/>
                      </a:lnTo>
                      <a:lnTo>
                        <a:pt x="0" y="36068"/>
                      </a:lnTo>
                      <a:lnTo>
                        <a:pt x="127" y="32893"/>
                      </a:lnTo>
                      <a:lnTo>
                        <a:pt x="635" y="29845"/>
                      </a:lnTo>
                      <a:lnTo>
                        <a:pt x="1778" y="27051"/>
                      </a:lnTo>
                      <a:lnTo>
                        <a:pt x="3429" y="24511"/>
                      </a:lnTo>
                      <a:close/>
                    </a:path>
                  </a:pathLst>
                </a:custGeom>
                <a:solidFill>
                  <a:srgbClr val="D47B43"/>
                </a:solidFill>
                <a:ln w="0" cap="flat" cmpd="sng" algn="ctr">
                  <a:solidFill>
                    <a:srgbClr val="D47B4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1775079" y="2999867"/>
                  <a:ext cx="43435" cy="55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435" h="55500">
                      <a:moveTo>
                        <a:pt x="3556" y="21590"/>
                      </a:moveTo>
                      <a:lnTo>
                        <a:pt x="14478" y="15494"/>
                      </a:lnTo>
                      <a:lnTo>
                        <a:pt x="25146" y="9779"/>
                      </a:lnTo>
                      <a:lnTo>
                        <a:pt x="30353" y="7112"/>
                      </a:lnTo>
                      <a:lnTo>
                        <a:pt x="35179" y="4699"/>
                      </a:lnTo>
                      <a:lnTo>
                        <a:pt x="39624" y="2286"/>
                      </a:lnTo>
                      <a:lnTo>
                        <a:pt x="43434" y="0"/>
                      </a:lnTo>
                      <a:lnTo>
                        <a:pt x="43434" y="6731"/>
                      </a:lnTo>
                      <a:lnTo>
                        <a:pt x="43053" y="13716"/>
                      </a:lnTo>
                      <a:lnTo>
                        <a:pt x="42164" y="20828"/>
                      </a:lnTo>
                      <a:lnTo>
                        <a:pt x="40513" y="27813"/>
                      </a:lnTo>
                      <a:lnTo>
                        <a:pt x="37973" y="34925"/>
                      </a:lnTo>
                      <a:lnTo>
                        <a:pt x="34798" y="42037"/>
                      </a:lnTo>
                      <a:lnTo>
                        <a:pt x="30480" y="48895"/>
                      </a:lnTo>
                      <a:lnTo>
                        <a:pt x="25527" y="55499"/>
                      </a:lnTo>
                      <a:lnTo>
                        <a:pt x="21463" y="54483"/>
                      </a:lnTo>
                      <a:lnTo>
                        <a:pt x="17907" y="53213"/>
                      </a:lnTo>
                      <a:lnTo>
                        <a:pt x="14605" y="51816"/>
                      </a:lnTo>
                      <a:lnTo>
                        <a:pt x="11430" y="50165"/>
                      </a:lnTo>
                      <a:lnTo>
                        <a:pt x="8890" y="48260"/>
                      </a:lnTo>
                      <a:lnTo>
                        <a:pt x="6477" y="46228"/>
                      </a:lnTo>
                      <a:lnTo>
                        <a:pt x="4445" y="43815"/>
                      </a:lnTo>
                      <a:lnTo>
                        <a:pt x="2921" y="41529"/>
                      </a:lnTo>
                      <a:lnTo>
                        <a:pt x="1651" y="38989"/>
                      </a:lnTo>
                      <a:lnTo>
                        <a:pt x="762" y="36576"/>
                      </a:lnTo>
                      <a:lnTo>
                        <a:pt x="0" y="31369"/>
                      </a:lnTo>
                      <a:lnTo>
                        <a:pt x="127" y="28956"/>
                      </a:lnTo>
                      <a:lnTo>
                        <a:pt x="889" y="26416"/>
                      </a:lnTo>
                      <a:lnTo>
                        <a:pt x="2032" y="23876"/>
                      </a:lnTo>
                      <a:close/>
                    </a:path>
                  </a:pathLst>
                </a:custGeom>
                <a:solidFill>
                  <a:srgbClr val="DD9569"/>
                </a:solidFill>
                <a:ln w="0" cap="flat" cmpd="sng" algn="ctr">
                  <a:solidFill>
                    <a:srgbClr val="DD956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1778635" y="3000502"/>
                  <a:ext cx="40133" cy="518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133" h="51817">
                      <a:moveTo>
                        <a:pt x="1270" y="21082"/>
                      </a:moveTo>
                      <a:lnTo>
                        <a:pt x="6985" y="17653"/>
                      </a:lnTo>
                      <a:lnTo>
                        <a:pt x="12573" y="14478"/>
                      </a:lnTo>
                      <a:lnTo>
                        <a:pt x="17653" y="11684"/>
                      </a:lnTo>
                      <a:lnTo>
                        <a:pt x="22733" y="9017"/>
                      </a:lnTo>
                      <a:lnTo>
                        <a:pt x="27559" y="6477"/>
                      </a:lnTo>
                      <a:lnTo>
                        <a:pt x="32004" y="4318"/>
                      </a:lnTo>
                      <a:lnTo>
                        <a:pt x="40132" y="0"/>
                      </a:lnTo>
                      <a:lnTo>
                        <a:pt x="38989" y="13208"/>
                      </a:lnTo>
                      <a:lnTo>
                        <a:pt x="38100" y="19685"/>
                      </a:lnTo>
                      <a:lnTo>
                        <a:pt x="36576" y="26162"/>
                      </a:lnTo>
                      <a:lnTo>
                        <a:pt x="34417" y="32639"/>
                      </a:lnTo>
                      <a:lnTo>
                        <a:pt x="31369" y="38989"/>
                      </a:lnTo>
                      <a:lnTo>
                        <a:pt x="27559" y="45466"/>
                      </a:lnTo>
                      <a:lnTo>
                        <a:pt x="22352" y="51816"/>
                      </a:lnTo>
                      <a:lnTo>
                        <a:pt x="16002" y="48895"/>
                      </a:lnTo>
                      <a:lnTo>
                        <a:pt x="10922" y="45466"/>
                      </a:lnTo>
                      <a:lnTo>
                        <a:pt x="6477" y="41783"/>
                      </a:lnTo>
                      <a:lnTo>
                        <a:pt x="3302" y="37973"/>
                      </a:lnTo>
                      <a:lnTo>
                        <a:pt x="1016" y="33909"/>
                      </a:lnTo>
                      <a:lnTo>
                        <a:pt x="0" y="29718"/>
                      </a:lnTo>
                      <a:lnTo>
                        <a:pt x="0" y="25400"/>
                      </a:lnTo>
                      <a:close/>
                    </a:path>
                  </a:pathLst>
                </a:custGeom>
                <a:solidFill>
                  <a:srgbClr val="E6AF8F"/>
                </a:solidFill>
                <a:ln w="0" cap="flat" cmpd="sng" algn="ctr">
                  <a:solidFill>
                    <a:srgbClr val="E6AF8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1781302" y="3000756"/>
                  <a:ext cx="37720" cy="485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720" h="48515">
                      <a:moveTo>
                        <a:pt x="0" y="20955"/>
                      </a:moveTo>
                      <a:lnTo>
                        <a:pt x="5969" y="17272"/>
                      </a:lnTo>
                      <a:lnTo>
                        <a:pt x="11557" y="13970"/>
                      </a:lnTo>
                      <a:lnTo>
                        <a:pt x="16510" y="11176"/>
                      </a:lnTo>
                      <a:lnTo>
                        <a:pt x="21336" y="8636"/>
                      </a:lnTo>
                      <a:lnTo>
                        <a:pt x="25781" y="6223"/>
                      </a:lnTo>
                      <a:lnTo>
                        <a:pt x="29845" y="4318"/>
                      </a:lnTo>
                      <a:lnTo>
                        <a:pt x="37719" y="0"/>
                      </a:lnTo>
                      <a:lnTo>
                        <a:pt x="36703" y="6731"/>
                      </a:lnTo>
                      <a:lnTo>
                        <a:pt x="35941" y="12954"/>
                      </a:lnTo>
                      <a:lnTo>
                        <a:pt x="34925" y="19050"/>
                      </a:lnTo>
                      <a:lnTo>
                        <a:pt x="33528" y="24892"/>
                      </a:lnTo>
                      <a:lnTo>
                        <a:pt x="31750" y="30480"/>
                      </a:lnTo>
                      <a:lnTo>
                        <a:pt x="28956" y="36322"/>
                      </a:lnTo>
                      <a:lnTo>
                        <a:pt x="25273" y="42164"/>
                      </a:lnTo>
                      <a:lnTo>
                        <a:pt x="22860" y="45339"/>
                      </a:lnTo>
                      <a:lnTo>
                        <a:pt x="20193" y="48514"/>
                      </a:lnTo>
                      <a:lnTo>
                        <a:pt x="15240" y="44704"/>
                      </a:lnTo>
                      <a:lnTo>
                        <a:pt x="10922" y="41148"/>
                      </a:lnTo>
                      <a:lnTo>
                        <a:pt x="7239" y="37846"/>
                      </a:lnTo>
                      <a:lnTo>
                        <a:pt x="4445" y="34671"/>
                      </a:lnTo>
                      <a:lnTo>
                        <a:pt x="2286" y="31623"/>
                      </a:lnTo>
                      <a:lnTo>
                        <a:pt x="762" y="28321"/>
                      </a:lnTo>
                      <a:lnTo>
                        <a:pt x="0" y="24892"/>
                      </a:lnTo>
                      <a:close/>
                    </a:path>
                  </a:pathLst>
                </a:custGeom>
                <a:solidFill>
                  <a:srgbClr val="EDCAB5"/>
                </a:solidFill>
                <a:ln w="0" cap="flat" cmpd="sng" algn="ctr">
                  <a:solidFill>
                    <a:srgbClr val="EDCAB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1782826" y="3001264"/>
                  <a:ext cx="36450" cy="449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450" h="44959">
                      <a:moveTo>
                        <a:pt x="0" y="20447"/>
                      </a:moveTo>
                      <a:lnTo>
                        <a:pt x="3175" y="18288"/>
                      </a:lnTo>
                      <a:lnTo>
                        <a:pt x="6096" y="16383"/>
                      </a:lnTo>
                      <a:lnTo>
                        <a:pt x="11684" y="12954"/>
                      </a:lnTo>
                      <a:lnTo>
                        <a:pt x="16637" y="10160"/>
                      </a:lnTo>
                      <a:lnTo>
                        <a:pt x="21082" y="7747"/>
                      </a:lnTo>
                      <a:lnTo>
                        <a:pt x="25273" y="5715"/>
                      </a:lnTo>
                      <a:lnTo>
                        <a:pt x="29083" y="3937"/>
                      </a:lnTo>
                      <a:lnTo>
                        <a:pt x="36449" y="0"/>
                      </a:lnTo>
                      <a:lnTo>
                        <a:pt x="35052" y="6731"/>
                      </a:lnTo>
                      <a:lnTo>
                        <a:pt x="33909" y="12573"/>
                      </a:lnTo>
                      <a:lnTo>
                        <a:pt x="33020" y="17907"/>
                      </a:lnTo>
                      <a:lnTo>
                        <a:pt x="31877" y="23114"/>
                      </a:lnTo>
                      <a:lnTo>
                        <a:pt x="30226" y="28194"/>
                      </a:lnTo>
                      <a:lnTo>
                        <a:pt x="27559" y="33274"/>
                      </a:lnTo>
                      <a:lnTo>
                        <a:pt x="26162" y="36068"/>
                      </a:lnTo>
                      <a:lnTo>
                        <a:pt x="24130" y="38862"/>
                      </a:lnTo>
                      <a:lnTo>
                        <a:pt x="21844" y="41910"/>
                      </a:lnTo>
                      <a:lnTo>
                        <a:pt x="19304" y="44958"/>
                      </a:lnTo>
                      <a:lnTo>
                        <a:pt x="17399" y="42291"/>
                      </a:lnTo>
                      <a:lnTo>
                        <a:pt x="15621" y="40132"/>
                      </a:lnTo>
                      <a:lnTo>
                        <a:pt x="12192" y="36576"/>
                      </a:lnTo>
                      <a:lnTo>
                        <a:pt x="9398" y="33528"/>
                      </a:lnTo>
                      <a:lnTo>
                        <a:pt x="6858" y="31242"/>
                      </a:lnTo>
                      <a:lnTo>
                        <a:pt x="4699" y="29083"/>
                      </a:lnTo>
                      <a:lnTo>
                        <a:pt x="2794" y="26670"/>
                      </a:lnTo>
                      <a:lnTo>
                        <a:pt x="1270" y="23876"/>
                      </a:lnTo>
                      <a:close/>
                    </a:path>
                  </a:pathLst>
                </a:custGeom>
                <a:solidFill>
                  <a:srgbClr val="F7E4DB"/>
                </a:solidFill>
                <a:ln w="0" cap="flat" cmpd="sng" algn="ctr">
                  <a:solidFill>
                    <a:srgbClr val="F7E4D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1784096" y="3001772"/>
                  <a:ext cx="35434" cy="414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434" h="41403">
                      <a:moveTo>
                        <a:pt x="34290" y="3429"/>
                      </a:moveTo>
                      <a:lnTo>
                        <a:pt x="33401" y="6477"/>
                      </a:lnTo>
                      <a:lnTo>
                        <a:pt x="32639" y="9525"/>
                      </a:lnTo>
                      <a:lnTo>
                        <a:pt x="32131" y="12319"/>
                      </a:lnTo>
                      <a:lnTo>
                        <a:pt x="31115" y="17145"/>
                      </a:lnTo>
                      <a:lnTo>
                        <a:pt x="30226" y="21463"/>
                      </a:lnTo>
                      <a:lnTo>
                        <a:pt x="28702" y="25908"/>
                      </a:lnTo>
                      <a:lnTo>
                        <a:pt x="26543" y="30480"/>
                      </a:lnTo>
                      <a:lnTo>
                        <a:pt x="25019" y="32893"/>
                      </a:lnTo>
                      <a:lnTo>
                        <a:pt x="23114" y="35433"/>
                      </a:lnTo>
                      <a:lnTo>
                        <a:pt x="20955" y="38354"/>
                      </a:lnTo>
                      <a:lnTo>
                        <a:pt x="18415" y="41402"/>
                      </a:lnTo>
                      <a:lnTo>
                        <a:pt x="17272" y="38227"/>
                      </a:lnTo>
                      <a:lnTo>
                        <a:pt x="16002" y="35687"/>
                      </a:lnTo>
                      <a:lnTo>
                        <a:pt x="14859" y="33528"/>
                      </a:lnTo>
                      <a:lnTo>
                        <a:pt x="13716" y="31877"/>
                      </a:lnTo>
                      <a:lnTo>
                        <a:pt x="11684" y="29337"/>
                      </a:lnTo>
                      <a:lnTo>
                        <a:pt x="9525" y="27686"/>
                      </a:lnTo>
                      <a:lnTo>
                        <a:pt x="5080" y="25146"/>
                      </a:lnTo>
                      <a:lnTo>
                        <a:pt x="2667" y="23114"/>
                      </a:lnTo>
                      <a:lnTo>
                        <a:pt x="1270" y="21717"/>
                      </a:lnTo>
                      <a:lnTo>
                        <a:pt x="0" y="20066"/>
                      </a:lnTo>
                      <a:lnTo>
                        <a:pt x="3429" y="17780"/>
                      </a:lnTo>
                      <a:lnTo>
                        <a:pt x="6477" y="15621"/>
                      </a:lnTo>
                      <a:lnTo>
                        <a:pt x="9271" y="13716"/>
                      </a:lnTo>
                      <a:lnTo>
                        <a:pt x="11938" y="12065"/>
                      </a:lnTo>
                      <a:lnTo>
                        <a:pt x="16637" y="9271"/>
                      </a:lnTo>
                      <a:lnTo>
                        <a:pt x="20955" y="7112"/>
                      </a:lnTo>
                      <a:lnTo>
                        <a:pt x="24638" y="5207"/>
                      </a:lnTo>
                      <a:lnTo>
                        <a:pt x="28194" y="3556"/>
                      </a:lnTo>
                      <a:lnTo>
                        <a:pt x="31750" y="1778"/>
                      </a:lnTo>
                      <a:lnTo>
                        <a:pt x="354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1671701" y="3001010"/>
                  <a:ext cx="56516" cy="575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516" h="57532">
                      <a:moveTo>
                        <a:pt x="3683" y="1016"/>
                      </a:moveTo>
                      <a:lnTo>
                        <a:pt x="7493" y="2286"/>
                      </a:lnTo>
                      <a:lnTo>
                        <a:pt x="11557" y="4064"/>
                      </a:lnTo>
                      <a:lnTo>
                        <a:pt x="15367" y="5842"/>
                      </a:lnTo>
                      <a:lnTo>
                        <a:pt x="23495" y="10541"/>
                      </a:lnTo>
                      <a:lnTo>
                        <a:pt x="31496" y="15875"/>
                      </a:lnTo>
                      <a:lnTo>
                        <a:pt x="38989" y="22098"/>
                      </a:lnTo>
                      <a:lnTo>
                        <a:pt x="45974" y="28829"/>
                      </a:lnTo>
                      <a:lnTo>
                        <a:pt x="51816" y="35814"/>
                      </a:lnTo>
                      <a:lnTo>
                        <a:pt x="56515" y="43053"/>
                      </a:lnTo>
                      <a:lnTo>
                        <a:pt x="54229" y="47117"/>
                      </a:lnTo>
                      <a:lnTo>
                        <a:pt x="51562" y="50419"/>
                      </a:lnTo>
                      <a:lnTo>
                        <a:pt x="48133" y="53086"/>
                      </a:lnTo>
                      <a:lnTo>
                        <a:pt x="44704" y="55118"/>
                      </a:lnTo>
                      <a:lnTo>
                        <a:pt x="40640" y="56515"/>
                      </a:lnTo>
                      <a:lnTo>
                        <a:pt x="36449" y="57277"/>
                      </a:lnTo>
                      <a:lnTo>
                        <a:pt x="32258" y="57531"/>
                      </a:lnTo>
                      <a:lnTo>
                        <a:pt x="28067" y="57277"/>
                      </a:lnTo>
                      <a:lnTo>
                        <a:pt x="23749" y="56515"/>
                      </a:lnTo>
                      <a:lnTo>
                        <a:pt x="19685" y="55245"/>
                      </a:lnTo>
                      <a:lnTo>
                        <a:pt x="16002" y="53721"/>
                      </a:lnTo>
                      <a:lnTo>
                        <a:pt x="12446" y="51435"/>
                      </a:lnTo>
                      <a:lnTo>
                        <a:pt x="9271" y="49149"/>
                      </a:lnTo>
                      <a:lnTo>
                        <a:pt x="6731" y="46355"/>
                      </a:lnTo>
                      <a:lnTo>
                        <a:pt x="4699" y="43180"/>
                      </a:lnTo>
                      <a:lnTo>
                        <a:pt x="3175" y="39751"/>
                      </a:lnTo>
                      <a:lnTo>
                        <a:pt x="2794" y="34925"/>
                      </a:lnTo>
                      <a:lnTo>
                        <a:pt x="2667" y="29845"/>
                      </a:lnTo>
                      <a:lnTo>
                        <a:pt x="1905" y="19177"/>
                      </a:lnTo>
                      <a:lnTo>
                        <a:pt x="1016" y="8636"/>
                      </a:lnTo>
                      <a:lnTo>
                        <a:pt x="635" y="4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601C"/>
                </a:solidFill>
                <a:ln w="0" cap="flat" cmpd="sng" algn="ctr">
                  <a:solidFill>
                    <a:srgbClr val="CC601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1672336" y="3001010"/>
                  <a:ext cx="53849" cy="528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849" h="52833">
                      <a:moveTo>
                        <a:pt x="3810" y="38354"/>
                      </a:moveTo>
                      <a:lnTo>
                        <a:pt x="1778" y="17907"/>
                      </a:lnTo>
                      <a:lnTo>
                        <a:pt x="889" y="8382"/>
                      </a:lnTo>
                      <a:lnTo>
                        <a:pt x="508" y="4064"/>
                      </a:lnTo>
                      <a:lnTo>
                        <a:pt x="0" y="0"/>
                      </a:lnTo>
                      <a:lnTo>
                        <a:pt x="3683" y="889"/>
                      </a:lnTo>
                      <a:lnTo>
                        <a:pt x="7366" y="2286"/>
                      </a:lnTo>
                      <a:lnTo>
                        <a:pt x="14986" y="5588"/>
                      </a:lnTo>
                      <a:lnTo>
                        <a:pt x="22479" y="9779"/>
                      </a:lnTo>
                      <a:lnTo>
                        <a:pt x="30099" y="14986"/>
                      </a:lnTo>
                      <a:lnTo>
                        <a:pt x="36957" y="20701"/>
                      </a:lnTo>
                      <a:lnTo>
                        <a:pt x="43434" y="27051"/>
                      </a:lnTo>
                      <a:lnTo>
                        <a:pt x="49276" y="33782"/>
                      </a:lnTo>
                      <a:lnTo>
                        <a:pt x="53848" y="41021"/>
                      </a:lnTo>
                      <a:lnTo>
                        <a:pt x="51181" y="44323"/>
                      </a:lnTo>
                      <a:lnTo>
                        <a:pt x="48260" y="46990"/>
                      </a:lnTo>
                      <a:lnTo>
                        <a:pt x="45085" y="49149"/>
                      </a:lnTo>
                      <a:lnTo>
                        <a:pt x="41783" y="50673"/>
                      </a:lnTo>
                      <a:lnTo>
                        <a:pt x="38100" y="51943"/>
                      </a:lnTo>
                      <a:lnTo>
                        <a:pt x="34417" y="52578"/>
                      </a:lnTo>
                      <a:lnTo>
                        <a:pt x="30480" y="52832"/>
                      </a:lnTo>
                      <a:lnTo>
                        <a:pt x="26797" y="52705"/>
                      </a:lnTo>
                      <a:lnTo>
                        <a:pt x="22860" y="52070"/>
                      </a:lnTo>
                      <a:lnTo>
                        <a:pt x="19431" y="51181"/>
                      </a:lnTo>
                      <a:lnTo>
                        <a:pt x="15875" y="49784"/>
                      </a:lnTo>
                      <a:lnTo>
                        <a:pt x="12700" y="48006"/>
                      </a:lnTo>
                      <a:lnTo>
                        <a:pt x="9906" y="45974"/>
                      </a:lnTo>
                      <a:lnTo>
                        <a:pt x="7366" y="43815"/>
                      </a:lnTo>
                      <a:lnTo>
                        <a:pt x="5334" y="41148"/>
                      </a:lnTo>
                      <a:close/>
                    </a:path>
                  </a:pathLst>
                </a:custGeom>
                <a:solidFill>
                  <a:srgbClr val="D47B43"/>
                </a:solidFill>
                <a:ln w="0" cap="flat" cmpd="sng" algn="ctr">
                  <a:solidFill>
                    <a:srgbClr val="D47B4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1672844" y="3001137"/>
                  <a:ext cx="51182" cy="482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182" h="48261">
                      <a:moveTo>
                        <a:pt x="4445" y="37084"/>
                      </a:moveTo>
                      <a:lnTo>
                        <a:pt x="2921" y="26543"/>
                      </a:lnTo>
                      <a:lnTo>
                        <a:pt x="1778" y="16891"/>
                      </a:lnTo>
                      <a:lnTo>
                        <a:pt x="889" y="7874"/>
                      </a:lnTo>
                      <a:lnTo>
                        <a:pt x="0" y="0"/>
                      </a:lnTo>
                      <a:lnTo>
                        <a:pt x="7239" y="2159"/>
                      </a:lnTo>
                      <a:lnTo>
                        <a:pt x="14605" y="5334"/>
                      </a:lnTo>
                      <a:lnTo>
                        <a:pt x="21717" y="9144"/>
                      </a:lnTo>
                      <a:lnTo>
                        <a:pt x="28702" y="14097"/>
                      </a:lnTo>
                      <a:lnTo>
                        <a:pt x="35179" y="19304"/>
                      </a:lnTo>
                      <a:lnTo>
                        <a:pt x="41148" y="25400"/>
                      </a:lnTo>
                      <a:lnTo>
                        <a:pt x="46482" y="32004"/>
                      </a:lnTo>
                      <a:lnTo>
                        <a:pt x="51181" y="38989"/>
                      </a:lnTo>
                      <a:lnTo>
                        <a:pt x="48387" y="41529"/>
                      </a:lnTo>
                      <a:lnTo>
                        <a:pt x="45212" y="43688"/>
                      </a:lnTo>
                      <a:lnTo>
                        <a:pt x="42164" y="45339"/>
                      </a:lnTo>
                      <a:lnTo>
                        <a:pt x="38862" y="46482"/>
                      </a:lnTo>
                      <a:lnTo>
                        <a:pt x="35560" y="47498"/>
                      </a:lnTo>
                      <a:lnTo>
                        <a:pt x="32258" y="48133"/>
                      </a:lnTo>
                      <a:lnTo>
                        <a:pt x="28829" y="48260"/>
                      </a:lnTo>
                      <a:lnTo>
                        <a:pt x="25527" y="48133"/>
                      </a:lnTo>
                      <a:lnTo>
                        <a:pt x="22225" y="47752"/>
                      </a:lnTo>
                      <a:lnTo>
                        <a:pt x="19050" y="46990"/>
                      </a:lnTo>
                      <a:lnTo>
                        <a:pt x="16002" y="45847"/>
                      </a:lnTo>
                      <a:lnTo>
                        <a:pt x="13208" y="44577"/>
                      </a:lnTo>
                      <a:lnTo>
                        <a:pt x="10541" y="43053"/>
                      </a:lnTo>
                      <a:lnTo>
                        <a:pt x="8128" y="41402"/>
                      </a:lnTo>
                      <a:lnTo>
                        <a:pt x="6096" y="39370"/>
                      </a:lnTo>
                      <a:close/>
                    </a:path>
                  </a:pathLst>
                </a:custGeom>
                <a:solidFill>
                  <a:srgbClr val="DD9569"/>
                </a:solidFill>
                <a:ln w="0" cap="flat" cmpd="sng" algn="ctr">
                  <a:solidFill>
                    <a:srgbClr val="DD956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1673225" y="3001137"/>
                  <a:ext cx="48388" cy="435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388" h="43562">
                      <a:moveTo>
                        <a:pt x="5207" y="35687"/>
                      </a:moveTo>
                      <a:lnTo>
                        <a:pt x="4064" y="29972"/>
                      </a:lnTo>
                      <a:lnTo>
                        <a:pt x="3302" y="24765"/>
                      </a:lnTo>
                      <a:lnTo>
                        <a:pt x="2540" y="20066"/>
                      </a:lnTo>
                      <a:lnTo>
                        <a:pt x="2032" y="15621"/>
                      </a:lnTo>
                      <a:lnTo>
                        <a:pt x="889" y="7620"/>
                      </a:lnTo>
                      <a:lnTo>
                        <a:pt x="0" y="0"/>
                      </a:lnTo>
                      <a:lnTo>
                        <a:pt x="7239" y="2159"/>
                      </a:lnTo>
                      <a:lnTo>
                        <a:pt x="14224" y="4953"/>
                      </a:lnTo>
                      <a:lnTo>
                        <a:pt x="20955" y="8509"/>
                      </a:lnTo>
                      <a:lnTo>
                        <a:pt x="27432" y="12954"/>
                      </a:lnTo>
                      <a:lnTo>
                        <a:pt x="33274" y="18034"/>
                      </a:lnTo>
                      <a:lnTo>
                        <a:pt x="38862" y="23749"/>
                      </a:lnTo>
                      <a:lnTo>
                        <a:pt x="43942" y="30099"/>
                      </a:lnTo>
                      <a:lnTo>
                        <a:pt x="48387" y="36957"/>
                      </a:lnTo>
                      <a:lnTo>
                        <a:pt x="42164" y="40259"/>
                      </a:lnTo>
                      <a:lnTo>
                        <a:pt x="36068" y="42291"/>
                      </a:lnTo>
                      <a:lnTo>
                        <a:pt x="30226" y="43434"/>
                      </a:lnTo>
                      <a:lnTo>
                        <a:pt x="24257" y="43561"/>
                      </a:lnTo>
                      <a:lnTo>
                        <a:pt x="18669" y="42799"/>
                      </a:lnTo>
                      <a:lnTo>
                        <a:pt x="13716" y="41148"/>
                      </a:lnTo>
                      <a:lnTo>
                        <a:pt x="9017" y="38862"/>
                      </a:lnTo>
                      <a:close/>
                    </a:path>
                  </a:pathLst>
                </a:custGeom>
                <a:solidFill>
                  <a:srgbClr val="E6AF8F"/>
                </a:solidFill>
                <a:ln w="0" cap="flat" cmpd="sng" algn="ctr">
                  <a:solidFill>
                    <a:srgbClr val="E6AF8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1673733" y="3001264"/>
                  <a:ext cx="45721" cy="388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21" h="38863">
                      <a:moveTo>
                        <a:pt x="5842" y="34417"/>
                      </a:moveTo>
                      <a:lnTo>
                        <a:pt x="4699" y="28194"/>
                      </a:lnTo>
                      <a:lnTo>
                        <a:pt x="3556" y="23114"/>
                      </a:lnTo>
                      <a:lnTo>
                        <a:pt x="2794" y="18542"/>
                      </a:lnTo>
                      <a:lnTo>
                        <a:pt x="2032" y="14478"/>
                      </a:lnTo>
                      <a:lnTo>
                        <a:pt x="1143" y="7239"/>
                      </a:lnTo>
                      <a:lnTo>
                        <a:pt x="0" y="0"/>
                      </a:lnTo>
                      <a:lnTo>
                        <a:pt x="7112" y="1905"/>
                      </a:lnTo>
                      <a:lnTo>
                        <a:pt x="13970" y="4572"/>
                      </a:lnTo>
                      <a:lnTo>
                        <a:pt x="20193" y="8001"/>
                      </a:lnTo>
                      <a:lnTo>
                        <a:pt x="26162" y="11938"/>
                      </a:lnTo>
                      <a:lnTo>
                        <a:pt x="31496" y="16764"/>
                      </a:lnTo>
                      <a:lnTo>
                        <a:pt x="36703" y="21971"/>
                      </a:lnTo>
                      <a:lnTo>
                        <a:pt x="41275" y="28194"/>
                      </a:lnTo>
                      <a:lnTo>
                        <a:pt x="45720" y="35052"/>
                      </a:lnTo>
                      <a:lnTo>
                        <a:pt x="39370" y="36830"/>
                      </a:lnTo>
                      <a:lnTo>
                        <a:pt x="33401" y="38100"/>
                      </a:lnTo>
                      <a:lnTo>
                        <a:pt x="27940" y="38735"/>
                      </a:lnTo>
                      <a:lnTo>
                        <a:pt x="23241" y="38862"/>
                      </a:lnTo>
                      <a:lnTo>
                        <a:pt x="18542" y="38608"/>
                      </a:lnTo>
                      <a:lnTo>
                        <a:pt x="14097" y="37846"/>
                      </a:lnTo>
                      <a:lnTo>
                        <a:pt x="10033" y="36195"/>
                      </a:lnTo>
                      <a:close/>
                    </a:path>
                  </a:pathLst>
                </a:custGeom>
                <a:solidFill>
                  <a:srgbClr val="EDCAB5"/>
                </a:solidFill>
                <a:ln w="0" cap="flat" cmpd="sng" algn="ctr">
                  <a:solidFill>
                    <a:srgbClr val="EDCAB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1674368" y="3001264"/>
                  <a:ext cx="42800" cy="345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800" h="34545">
                      <a:moveTo>
                        <a:pt x="6477" y="33147"/>
                      </a:moveTo>
                      <a:lnTo>
                        <a:pt x="5461" y="29845"/>
                      </a:lnTo>
                      <a:lnTo>
                        <a:pt x="4826" y="26670"/>
                      </a:lnTo>
                      <a:lnTo>
                        <a:pt x="3683" y="21590"/>
                      </a:lnTo>
                      <a:lnTo>
                        <a:pt x="2667" y="17145"/>
                      </a:lnTo>
                      <a:lnTo>
                        <a:pt x="2032" y="13462"/>
                      </a:lnTo>
                      <a:lnTo>
                        <a:pt x="889" y="6858"/>
                      </a:lnTo>
                      <a:lnTo>
                        <a:pt x="508" y="3556"/>
                      </a:lnTo>
                      <a:lnTo>
                        <a:pt x="0" y="0"/>
                      </a:lnTo>
                      <a:lnTo>
                        <a:pt x="6985" y="1905"/>
                      </a:lnTo>
                      <a:lnTo>
                        <a:pt x="13335" y="4318"/>
                      </a:lnTo>
                      <a:lnTo>
                        <a:pt x="19177" y="7366"/>
                      </a:lnTo>
                      <a:lnTo>
                        <a:pt x="24511" y="11049"/>
                      </a:lnTo>
                      <a:lnTo>
                        <a:pt x="29591" y="15367"/>
                      </a:lnTo>
                      <a:lnTo>
                        <a:pt x="34163" y="20447"/>
                      </a:lnTo>
                      <a:lnTo>
                        <a:pt x="38735" y="26416"/>
                      </a:lnTo>
                      <a:lnTo>
                        <a:pt x="42799" y="33147"/>
                      </a:lnTo>
                      <a:lnTo>
                        <a:pt x="36068" y="33528"/>
                      </a:lnTo>
                      <a:lnTo>
                        <a:pt x="30480" y="33909"/>
                      </a:lnTo>
                      <a:lnTo>
                        <a:pt x="25654" y="34163"/>
                      </a:lnTo>
                      <a:lnTo>
                        <a:pt x="21844" y="34544"/>
                      </a:lnTo>
                      <a:lnTo>
                        <a:pt x="18034" y="34544"/>
                      </a:lnTo>
                      <a:lnTo>
                        <a:pt x="14478" y="34417"/>
                      </a:lnTo>
                      <a:lnTo>
                        <a:pt x="10668" y="33909"/>
                      </a:lnTo>
                      <a:close/>
                    </a:path>
                  </a:pathLst>
                </a:custGeom>
                <a:solidFill>
                  <a:srgbClr val="F7E4DB"/>
                </a:solidFill>
                <a:ln w="0" cap="flat" cmpd="sng" algn="ctr">
                  <a:solidFill>
                    <a:srgbClr val="F7E4D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1674876" y="3001264"/>
                  <a:ext cx="40133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133" h="31751">
                      <a:moveTo>
                        <a:pt x="6858" y="1905"/>
                      </a:moveTo>
                      <a:lnTo>
                        <a:pt x="12954" y="4064"/>
                      </a:lnTo>
                      <a:lnTo>
                        <a:pt x="18288" y="6731"/>
                      </a:lnTo>
                      <a:lnTo>
                        <a:pt x="23114" y="10033"/>
                      </a:lnTo>
                      <a:lnTo>
                        <a:pt x="27813" y="14097"/>
                      </a:lnTo>
                      <a:lnTo>
                        <a:pt x="32004" y="18796"/>
                      </a:lnTo>
                      <a:lnTo>
                        <a:pt x="36068" y="24511"/>
                      </a:lnTo>
                      <a:lnTo>
                        <a:pt x="40132" y="31115"/>
                      </a:lnTo>
                      <a:lnTo>
                        <a:pt x="36322" y="30607"/>
                      </a:lnTo>
                      <a:lnTo>
                        <a:pt x="33020" y="30099"/>
                      </a:lnTo>
                      <a:lnTo>
                        <a:pt x="30226" y="29845"/>
                      </a:lnTo>
                      <a:lnTo>
                        <a:pt x="27559" y="29718"/>
                      </a:lnTo>
                      <a:lnTo>
                        <a:pt x="23749" y="29718"/>
                      </a:lnTo>
                      <a:lnTo>
                        <a:pt x="20574" y="29845"/>
                      </a:lnTo>
                      <a:lnTo>
                        <a:pt x="14986" y="30988"/>
                      </a:lnTo>
                      <a:lnTo>
                        <a:pt x="11430" y="31369"/>
                      </a:lnTo>
                      <a:lnTo>
                        <a:pt x="7112" y="31750"/>
                      </a:lnTo>
                      <a:lnTo>
                        <a:pt x="6096" y="28194"/>
                      </a:lnTo>
                      <a:lnTo>
                        <a:pt x="5334" y="25146"/>
                      </a:lnTo>
                      <a:lnTo>
                        <a:pt x="4699" y="22352"/>
                      </a:lnTo>
                      <a:lnTo>
                        <a:pt x="3810" y="19812"/>
                      </a:lnTo>
                      <a:lnTo>
                        <a:pt x="3048" y="15621"/>
                      </a:lnTo>
                      <a:lnTo>
                        <a:pt x="2032" y="12192"/>
                      </a:lnTo>
                      <a:lnTo>
                        <a:pt x="1524" y="9144"/>
                      </a:lnTo>
                      <a:lnTo>
                        <a:pt x="889" y="6350"/>
                      </a:lnTo>
                      <a:lnTo>
                        <a:pt x="508" y="34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1522349" y="3277870"/>
                  <a:ext cx="34799" cy="754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799" h="75439">
                      <a:moveTo>
                        <a:pt x="9779" y="2540"/>
                      </a:moveTo>
                      <a:lnTo>
                        <a:pt x="13589" y="1778"/>
                      </a:lnTo>
                      <a:lnTo>
                        <a:pt x="21463" y="381"/>
                      </a:lnTo>
                      <a:lnTo>
                        <a:pt x="25273" y="0"/>
                      </a:lnTo>
                      <a:lnTo>
                        <a:pt x="28829" y="254"/>
                      </a:lnTo>
                      <a:lnTo>
                        <a:pt x="32004" y="1016"/>
                      </a:lnTo>
                      <a:lnTo>
                        <a:pt x="33528" y="1778"/>
                      </a:lnTo>
                      <a:lnTo>
                        <a:pt x="34798" y="2667"/>
                      </a:lnTo>
                      <a:lnTo>
                        <a:pt x="34036" y="5461"/>
                      </a:lnTo>
                      <a:lnTo>
                        <a:pt x="33020" y="8890"/>
                      </a:lnTo>
                      <a:lnTo>
                        <a:pt x="32004" y="12700"/>
                      </a:lnTo>
                      <a:lnTo>
                        <a:pt x="30861" y="17018"/>
                      </a:lnTo>
                      <a:lnTo>
                        <a:pt x="29718" y="21717"/>
                      </a:lnTo>
                      <a:lnTo>
                        <a:pt x="28448" y="26543"/>
                      </a:lnTo>
                      <a:lnTo>
                        <a:pt x="25654" y="36957"/>
                      </a:lnTo>
                      <a:lnTo>
                        <a:pt x="22860" y="47371"/>
                      </a:lnTo>
                      <a:lnTo>
                        <a:pt x="20320" y="57404"/>
                      </a:lnTo>
                      <a:lnTo>
                        <a:pt x="19177" y="61849"/>
                      </a:lnTo>
                      <a:lnTo>
                        <a:pt x="18034" y="66167"/>
                      </a:lnTo>
                      <a:lnTo>
                        <a:pt x="17145" y="69850"/>
                      </a:lnTo>
                      <a:lnTo>
                        <a:pt x="16256" y="73152"/>
                      </a:lnTo>
                      <a:lnTo>
                        <a:pt x="14224" y="74168"/>
                      </a:lnTo>
                      <a:lnTo>
                        <a:pt x="12192" y="74803"/>
                      </a:lnTo>
                      <a:lnTo>
                        <a:pt x="10541" y="75311"/>
                      </a:lnTo>
                      <a:lnTo>
                        <a:pt x="8636" y="75438"/>
                      </a:lnTo>
                      <a:lnTo>
                        <a:pt x="6858" y="75311"/>
                      </a:lnTo>
                      <a:lnTo>
                        <a:pt x="4953" y="75057"/>
                      </a:lnTo>
                      <a:lnTo>
                        <a:pt x="2540" y="74422"/>
                      </a:lnTo>
                      <a:lnTo>
                        <a:pt x="0" y="73533"/>
                      </a:lnTo>
                      <a:lnTo>
                        <a:pt x="127" y="70104"/>
                      </a:lnTo>
                      <a:lnTo>
                        <a:pt x="254" y="66294"/>
                      </a:lnTo>
                      <a:lnTo>
                        <a:pt x="635" y="61849"/>
                      </a:lnTo>
                      <a:lnTo>
                        <a:pt x="1016" y="57150"/>
                      </a:lnTo>
                      <a:lnTo>
                        <a:pt x="1651" y="46990"/>
                      </a:lnTo>
                      <a:lnTo>
                        <a:pt x="2540" y="36449"/>
                      </a:lnTo>
                      <a:lnTo>
                        <a:pt x="3302" y="25908"/>
                      </a:lnTo>
                      <a:lnTo>
                        <a:pt x="3810" y="21082"/>
                      </a:lnTo>
                      <a:lnTo>
                        <a:pt x="4318" y="16510"/>
                      </a:lnTo>
                      <a:lnTo>
                        <a:pt x="4699" y="12319"/>
                      </a:lnTo>
                      <a:lnTo>
                        <a:pt x="5334" y="8636"/>
                      </a:lnTo>
                      <a:lnTo>
                        <a:pt x="5842" y="5461"/>
                      </a:lnTo>
                      <a:lnTo>
                        <a:pt x="6223" y="3048"/>
                      </a:lnTo>
                      <a:close/>
                    </a:path>
                  </a:pathLst>
                </a:custGeom>
                <a:solidFill>
                  <a:srgbClr val="87492B"/>
                </a:solidFill>
                <a:ln w="0" cap="flat" cmpd="sng" algn="ctr">
                  <a:solidFill>
                    <a:srgbClr val="87492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1522984" y="3277870"/>
                  <a:ext cx="34164" cy="689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164" h="68962">
                      <a:moveTo>
                        <a:pt x="0" y="66802"/>
                      </a:moveTo>
                      <a:lnTo>
                        <a:pt x="254" y="63754"/>
                      </a:lnTo>
                      <a:lnTo>
                        <a:pt x="381" y="60198"/>
                      </a:lnTo>
                      <a:lnTo>
                        <a:pt x="635" y="56388"/>
                      </a:lnTo>
                      <a:lnTo>
                        <a:pt x="1016" y="52197"/>
                      </a:lnTo>
                      <a:lnTo>
                        <a:pt x="1524" y="42926"/>
                      </a:lnTo>
                      <a:lnTo>
                        <a:pt x="2286" y="33528"/>
                      </a:lnTo>
                      <a:lnTo>
                        <a:pt x="3048" y="24257"/>
                      </a:lnTo>
                      <a:lnTo>
                        <a:pt x="3683" y="15875"/>
                      </a:lnTo>
                      <a:lnTo>
                        <a:pt x="4318" y="11938"/>
                      </a:lnTo>
                      <a:lnTo>
                        <a:pt x="4699" y="8509"/>
                      </a:lnTo>
                      <a:lnTo>
                        <a:pt x="5207" y="5461"/>
                      </a:lnTo>
                      <a:lnTo>
                        <a:pt x="5588" y="3175"/>
                      </a:lnTo>
                      <a:lnTo>
                        <a:pt x="9271" y="2540"/>
                      </a:lnTo>
                      <a:lnTo>
                        <a:pt x="12954" y="1905"/>
                      </a:lnTo>
                      <a:lnTo>
                        <a:pt x="20955" y="381"/>
                      </a:lnTo>
                      <a:lnTo>
                        <a:pt x="24765" y="0"/>
                      </a:lnTo>
                      <a:lnTo>
                        <a:pt x="28194" y="254"/>
                      </a:lnTo>
                      <a:lnTo>
                        <a:pt x="31369" y="1143"/>
                      </a:lnTo>
                      <a:lnTo>
                        <a:pt x="32893" y="1905"/>
                      </a:lnTo>
                      <a:lnTo>
                        <a:pt x="34163" y="2794"/>
                      </a:lnTo>
                      <a:lnTo>
                        <a:pt x="33401" y="5461"/>
                      </a:lnTo>
                      <a:lnTo>
                        <a:pt x="32639" y="8763"/>
                      </a:lnTo>
                      <a:lnTo>
                        <a:pt x="31496" y="12319"/>
                      </a:lnTo>
                      <a:lnTo>
                        <a:pt x="30607" y="16256"/>
                      </a:lnTo>
                      <a:lnTo>
                        <a:pt x="28321" y="25019"/>
                      </a:lnTo>
                      <a:lnTo>
                        <a:pt x="26035" y="34290"/>
                      </a:lnTo>
                      <a:lnTo>
                        <a:pt x="23368" y="43561"/>
                      </a:lnTo>
                      <a:lnTo>
                        <a:pt x="21209" y="52578"/>
                      </a:lnTo>
                      <a:lnTo>
                        <a:pt x="20066" y="56515"/>
                      </a:lnTo>
                      <a:lnTo>
                        <a:pt x="19177" y="60452"/>
                      </a:lnTo>
                      <a:lnTo>
                        <a:pt x="18161" y="63881"/>
                      </a:lnTo>
                      <a:lnTo>
                        <a:pt x="17399" y="66802"/>
                      </a:lnTo>
                      <a:lnTo>
                        <a:pt x="15240" y="67818"/>
                      </a:lnTo>
                      <a:lnTo>
                        <a:pt x="13208" y="68453"/>
                      </a:lnTo>
                      <a:lnTo>
                        <a:pt x="9271" y="68961"/>
                      </a:lnTo>
                      <a:lnTo>
                        <a:pt x="7239" y="68707"/>
                      </a:lnTo>
                      <a:lnTo>
                        <a:pt x="5080" y="68326"/>
                      </a:lnTo>
                      <a:lnTo>
                        <a:pt x="2667" y="67691"/>
                      </a:lnTo>
                      <a:close/>
                    </a:path>
                  </a:pathLst>
                </a:custGeom>
                <a:solidFill>
                  <a:srgbClr val="955F46"/>
                </a:solidFill>
                <a:ln w="0" cap="flat" cmpd="sng" algn="ctr">
                  <a:solidFill>
                    <a:srgbClr val="955F4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1523619" y="3277870"/>
                  <a:ext cx="33529" cy="623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529" h="62358">
                      <a:moveTo>
                        <a:pt x="0" y="59944"/>
                      </a:moveTo>
                      <a:lnTo>
                        <a:pt x="127" y="57404"/>
                      </a:lnTo>
                      <a:lnTo>
                        <a:pt x="508" y="54102"/>
                      </a:lnTo>
                      <a:lnTo>
                        <a:pt x="889" y="46990"/>
                      </a:lnTo>
                      <a:lnTo>
                        <a:pt x="1397" y="39116"/>
                      </a:lnTo>
                      <a:lnTo>
                        <a:pt x="2032" y="30607"/>
                      </a:lnTo>
                      <a:lnTo>
                        <a:pt x="2540" y="22479"/>
                      </a:lnTo>
                      <a:lnTo>
                        <a:pt x="3302" y="14859"/>
                      </a:lnTo>
                      <a:lnTo>
                        <a:pt x="3683" y="11430"/>
                      </a:lnTo>
                      <a:lnTo>
                        <a:pt x="4064" y="8255"/>
                      </a:lnTo>
                      <a:lnTo>
                        <a:pt x="4572" y="5461"/>
                      </a:lnTo>
                      <a:lnTo>
                        <a:pt x="4953" y="3175"/>
                      </a:lnTo>
                      <a:lnTo>
                        <a:pt x="8636" y="2540"/>
                      </a:lnTo>
                      <a:lnTo>
                        <a:pt x="12319" y="1905"/>
                      </a:lnTo>
                      <a:lnTo>
                        <a:pt x="20320" y="381"/>
                      </a:lnTo>
                      <a:lnTo>
                        <a:pt x="24003" y="0"/>
                      </a:lnTo>
                      <a:lnTo>
                        <a:pt x="27559" y="254"/>
                      </a:lnTo>
                      <a:lnTo>
                        <a:pt x="30734" y="1143"/>
                      </a:lnTo>
                      <a:lnTo>
                        <a:pt x="32258" y="1905"/>
                      </a:lnTo>
                      <a:lnTo>
                        <a:pt x="33528" y="2794"/>
                      </a:lnTo>
                      <a:lnTo>
                        <a:pt x="32766" y="5461"/>
                      </a:lnTo>
                      <a:lnTo>
                        <a:pt x="32004" y="8509"/>
                      </a:lnTo>
                      <a:lnTo>
                        <a:pt x="30099" y="15494"/>
                      </a:lnTo>
                      <a:lnTo>
                        <a:pt x="28194" y="23241"/>
                      </a:lnTo>
                      <a:lnTo>
                        <a:pt x="26035" y="31623"/>
                      </a:lnTo>
                      <a:lnTo>
                        <a:pt x="23876" y="39878"/>
                      </a:lnTo>
                      <a:lnTo>
                        <a:pt x="21844" y="47625"/>
                      </a:lnTo>
                      <a:lnTo>
                        <a:pt x="19939" y="54737"/>
                      </a:lnTo>
                      <a:lnTo>
                        <a:pt x="19177" y="57658"/>
                      </a:lnTo>
                      <a:lnTo>
                        <a:pt x="18542" y="60325"/>
                      </a:lnTo>
                      <a:lnTo>
                        <a:pt x="16129" y="61341"/>
                      </a:lnTo>
                      <a:lnTo>
                        <a:pt x="13970" y="61976"/>
                      </a:lnTo>
                      <a:lnTo>
                        <a:pt x="9779" y="62357"/>
                      </a:lnTo>
                      <a:lnTo>
                        <a:pt x="7493" y="61976"/>
                      </a:lnTo>
                      <a:lnTo>
                        <a:pt x="5334" y="61595"/>
                      </a:lnTo>
                      <a:lnTo>
                        <a:pt x="2794" y="60960"/>
                      </a:lnTo>
                      <a:close/>
                    </a:path>
                  </a:pathLst>
                </a:custGeom>
                <a:solidFill>
                  <a:srgbClr val="A57760"/>
                </a:solidFill>
                <a:ln w="0" cap="flat" cmpd="sng" algn="ctr">
                  <a:solidFill>
                    <a:srgbClr val="A5776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>
                  <a:off x="1524254" y="3277870"/>
                  <a:ext cx="32894" cy="557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894" h="55754">
                      <a:moveTo>
                        <a:pt x="0" y="53340"/>
                      </a:moveTo>
                      <a:lnTo>
                        <a:pt x="508" y="48133"/>
                      </a:lnTo>
                      <a:lnTo>
                        <a:pt x="762" y="41910"/>
                      </a:lnTo>
                      <a:lnTo>
                        <a:pt x="1143" y="35052"/>
                      </a:lnTo>
                      <a:lnTo>
                        <a:pt x="1524" y="27813"/>
                      </a:lnTo>
                      <a:lnTo>
                        <a:pt x="2159" y="20828"/>
                      </a:lnTo>
                      <a:lnTo>
                        <a:pt x="2667" y="14097"/>
                      </a:lnTo>
                      <a:lnTo>
                        <a:pt x="3556" y="8001"/>
                      </a:lnTo>
                      <a:lnTo>
                        <a:pt x="3937" y="5461"/>
                      </a:lnTo>
                      <a:lnTo>
                        <a:pt x="4318" y="3175"/>
                      </a:lnTo>
                      <a:lnTo>
                        <a:pt x="8001" y="2667"/>
                      </a:lnTo>
                      <a:lnTo>
                        <a:pt x="11684" y="1905"/>
                      </a:lnTo>
                      <a:lnTo>
                        <a:pt x="19685" y="508"/>
                      </a:lnTo>
                      <a:lnTo>
                        <a:pt x="23495" y="0"/>
                      </a:lnTo>
                      <a:lnTo>
                        <a:pt x="26924" y="381"/>
                      </a:lnTo>
                      <a:lnTo>
                        <a:pt x="30099" y="1143"/>
                      </a:lnTo>
                      <a:lnTo>
                        <a:pt x="31623" y="1905"/>
                      </a:lnTo>
                      <a:lnTo>
                        <a:pt x="32893" y="2794"/>
                      </a:lnTo>
                      <a:lnTo>
                        <a:pt x="31369" y="8255"/>
                      </a:lnTo>
                      <a:lnTo>
                        <a:pt x="29845" y="14732"/>
                      </a:lnTo>
                      <a:lnTo>
                        <a:pt x="28067" y="21717"/>
                      </a:lnTo>
                      <a:lnTo>
                        <a:pt x="26162" y="28956"/>
                      </a:lnTo>
                      <a:lnTo>
                        <a:pt x="24257" y="36068"/>
                      </a:lnTo>
                      <a:lnTo>
                        <a:pt x="22606" y="42799"/>
                      </a:lnTo>
                      <a:lnTo>
                        <a:pt x="20955" y="48895"/>
                      </a:lnTo>
                      <a:lnTo>
                        <a:pt x="20193" y="51562"/>
                      </a:lnTo>
                      <a:lnTo>
                        <a:pt x="19558" y="53975"/>
                      </a:lnTo>
                      <a:lnTo>
                        <a:pt x="17145" y="54991"/>
                      </a:lnTo>
                      <a:lnTo>
                        <a:pt x="14859" y="55626"/>
                      </a:lnTo>
                      <a:lnTo>
                        <a:pt x="10414" y="55753"/>
                      </a:lnTo>
                      <a:lnTo>
                        <a:pt x="5461" y="54864"/>
                      </a:lnTo>
                      <a:close/>
                    </a:path>
                  </a:pathLst>
                </a:custGeom>
                <a:solidFill>
                  <a:srgbClr val="B48E7B"/>
                </a:solidFill>
                <a:ln w="0" cap="flat" cmpd="sng" algn="ctr">
                  <a:solidFill>
                    <a:srgbClr val="B48E7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>
                  <a:off x="1524889" y="3277870"/>
                  <a:ext cx="32005" cy="49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005" h="49150">
                      <a:moveTo>
                        <a:pt x="0" y="46355"/>
                      </a:moveTo>
                      <a:lnTo>
                        <a:pt x="381" y="41910"/>
                      </a:lnTo>
                      <a:lnTo>
                        <a:pt x="508" y="36703"/>
                      </a:lnTo>
                      <a:lnTo>
                        <a:pt x="889" y="30988"/>
                      </a:lnTo>
                      <a:lnTo>
                        <a:pt x="1270" y="25019"/>
                      </a:lnTo>
                      <a:lnTo>
                        <a:pt x="1651" y="18923"/>
                      </a:lnTo>
                      <a:lnTo>
                        <a:pt x="2032" y="13081"/>
                      </a:lnTo>
                      <a:lnTo>
                        <a:pt x="2794" y="7874"/>
                      </a:lnTo>
                      <a:lnTo>
                        <a:pt x="3683" y="3175"/>
                      </a:lnTo>
                      <a:lnTo>
                        <a:pt x="7239" y="2540"/>
                      </a:lnTo>
                      <a:lnTo>
                        <a:pt x="11049" y="1905"/>
                      </a:lnTo>
                      <a:lnTo>
                        <a:pt x="18923" y="381"/>
                      </a:lnTo>
                      <a:lnTo>
                        <a:pt x="22606" y="0"/>
                      </a:lnTo>
                      <a:lnTo>
                        <a:pt x="26289" y="254"/>
                      </a:lnTo>
                      <a:lnTo>
                        <a:pt x="29464" y="1143"/>
                      </a:lnTo>
                      <a:lnTo>
                        <a:pt x="30734" y="1905"/>
                      </a:lnTo>
                      <a:lnTo>
                        <a:pt x="32004" y="2794"/>
                      </a:lnTo>
                      <a:lnTo>
                        <a:pt x="30734" y="8128"/>
                      </a:lnTo>
                      <a:lnTo>
                        <a:pt x="29210" y="13970"/>
                      </a:lnTo>
                      <a:lnTo>
                        <a:pt x="26289" y="26162"/>
                      </a:lnTo>
                      <a:lnTo>
                        <a:pt x="24765" y="32131"/>
                      </a:lnTo>
                      <a:lnTo>
                        <a:pt x="23114" y="37973"/>
                      </a:lnTo>
                      <a:lnTo>
                        <a:pt x="21844" y="43180"/>
                      </a:lnTo>
                      <a:lnTo>
                        <a:pt x="20320" y="47498"/>
                      </a:lnTo>
                      <a:lnTo>
                        <a:pt x="18161" y="48514"/>
                      </a:lnTo>
                      <a:lnTo>
                        <a:pt x="15748" y="49149"/>
                      </a:lnTo>
                      <a:lnTo>
                        <a:pt x="13335" y="49149"/>
                      </a:lnTo>
                      <a:lnTo>
                        <a:pt x="10795" y="49149"/>
                      </a:lnTo>
                      <a:lnTo>
                        <a:pt x="5588" y="48133"/>
                      </a:lnTo>
                      <a:close/>
                    </a:path>
                  </a:pathLst>
                </a:custGeom>
                <a:solidFill>
                  <a:srgbClr val="C3A595"/>
                </a:solidFill>
                <a:ln w="0" cap="flat" cmpd="sng" algn="ctr">
                  <a:solidFill>
                    <a:srgbClr val="C3A59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1525651" y="3277870"/>
                  <a:ext cx="31243" cy="426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243" h="42673">
                      <a:moveTo>
                        <a:pt x="0" y="39751"/>
                      </a:moveTo>
                      <a:lnTo>
                        <a:pt x="381" y="35814"/>
                      </a:lnTo>
                      <a:lnTo>
                        <a:pt x="508" y="31623"/>
                      </a:lnTo>
                      <a:lnTo>
                        <a:pt x="762" y="22098"/>
                      </a:lnTo>
                      <a:lnTo>
                        <a:pt x="1397" y="12192"/>
                      </a:lnTo>
                      <a:lnTo>
                        <a:pt x="2032" y="7493"/>
                      </a:lnTo>
                      <a:lnTo>
                        <a:pt x="2921" y="3175"/>
                      </a:lnTo>
                      <a:lnTo>
                        <a:pt x="6477" y="2540"/>
                      </a:lnTo>
                      <a:lnTo>
                        <a:pt x="10287" y="1905"/>
                      </a:lnTo>
                      <a:lnTo>
                        <a:pt x="18161" y="381"/>
                      </a:lnTo>
                      <a:lnTo>
                        <a:pt x="21971" y="0"/>
                      </a:lnTo>
                      <a:lnTo>
                        <a:pt x="25527" y="254"/>
                      </a:lnTo>
                      <a:lnTo>
                        <a:pt x="28702" y="1143"/>
                      </a:lnTo>
                      <a:lnTo>
                        <a:pt x="30226" y="1905"/>
                      </a:lnTo>
                      <a:lnTo>
                        <a:pt x="31242" y="2794"/>
                      </a:lnTo>
                      <a:lnTo>
                        <a:pt x="28829" y="12954"/>
                      </a:lnTo>
                      <a:lnTo>
                        <a:pt x="26289" y="23495"/>
                      </a:lnTo>
                      <a:lnTo>
                        <a:pt x="23876" y="33147"/>
                      </a:lnTo>
                      <a:lnTo>
                        <a:pt x="22606" y="37338"/>
                      </a:lnTo>
                      <a:lnTo>
                        <a:pt x="21463" y="41148"/>
                      </a:lnTo>
                      <a:lnTo>
                        <a:pt x="19050" y="42037"/>
                      </a:lnTo>
                      <a:lnTo>
                        <a:pt x="16510" y="42545"/>
                      </a:lnTo>
                      <a:lnTo>
                        <a:pt x="13843" y="42672"/>
                      </a:lnTo>
                      <a:lnTo>
                        <a:pt x="11303" y="42545"/>
                      </a:lnTo>
                      <a:lnTo>
                        <a:pt x="5715" y="41402"/>
                      </a:lnTo>
                      <a:close/>
                    </a:path>
                  </a:pathLst>
                </a:custGeom>
                <a:solidFill>
                  <a:srgbClr val="D2BAB0"/>
                </a:solidFill>
                <a:ln w="0" cap="flat" cmpd="sng" algn="ctr">
                  <a:solidFill>
                    <a:srgbClr val="D2BAB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1526413" y="3277870"/>
                  <a:ext cx="30735" cy="3606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735" h="36069">
                      <a:moveTo>
                        <a:pt x="0" y="32893"/>
                      </a:moveTo>
                      <a:lnTo>
                        <a:pt x="254" y="26416"/>
                      </a:lnTo>
                      <a:lnTo>
                        <a:pt x="254" y="19304"/>
                      </a:lnTo>
                      <a:lnTo>
                        <a:pt x="889" y="11430"/>
                      </a:lnTo>
                      <a:lnTo>
                        <a:pt x="1397" y="7239"/>
                      </a:lnTo>
                      <a:lnTo>
                        <a:pt x="2159" y="3048"/>
                      </a:lnTo>
                      <a:lnTo>
                        <a:pt x="5715" y="2540"/>
                      </a:lnTo>
                      <a:lnTo>
                        <a:pt x="9525" y="1778"/>
                      </a:lnTo>
                      <a:lnTo>
                        <a:pt x="17399" y="381"/>
                      </a:lnTo>
                      <a:lnTo>
                        <a:pt x="21336" y="0"/>
                      </a:lnTo>
                      <a:lnTo>
                        <a:pt x="24765" y="254"/>
                      </a:lnTo>
                      <a:lnTo>
                        <a:pt x="27940" y="1016"/>
                      </a:lnTo>
                      <a:lnTo>
                        <a:pt x="29464" y="1778"/>
                      </a:lnTo>
                      <a:lnTo>
                        <a:pt x="30734" y="2667"/>
                      </a:lnTo>
                      <a:lnTo>
                        <a:pt x="28321" y="12192"/>
                      </a:lnTo>
                      <a:lnTo>
                        <a:pt x="26416" y="20701"/>
                      </a:lnTo>
                      <a:lnTo>
                        <a:pt x="24384" y="28321"/>
                      </a:lnTo>
                      <a:lnTo>
                        <a:pt x="23495" y="31623"/>
                      </a:lnTo>
                      <a:lnTo>
                        <a:pt x="22352" y="34544"/>
                      </a:lnTo>
                      <a:lnTo>
                        <a:pt x="19939" y="35687"/>
                      </a:lnTo>
                      <a:lnTo>
                        <a:pt x="17399" y="36068"/>
                      </a:lnTo>
                      <a:lnTo>
                        <a:pt x="14605" y="36068"/>
                      </a:lnTo>
                      <a:lnTo>
                        <a:pt x="11684" y="35941"/>
                      </a:lnTo>
                      <a:lnTo>
                        <a:pt x="5842" y="34671"/>
                      </a:lnTo>
                      <a:close/>
                    </a:path>
                  </a:pathLst>
                </a:custGeom>
                <a:solidFill>
                  <a:srgbClr val="E0D2CA"/>
                </a:solidFill>
                <a:ln w="0" cap="flat" cmpd="sng" algn="ctr">
                  <a:solidFill>
                    <a:srgbClr val="E0D2C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>
                  <a:off x="1527048" y="3277870"/>
                  <a:ext cx="30100" cy="295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100" h="29592">
                      <a:moveTo>
                        <a:pt x="0" y="26162"/>
                      </a:moveTo>
                      <a:lnTo>
                        <a:pt x="254" y="21336"/>
                      </a:lnTo>
                      <a:lnTo>
                        <a:pt x="0" y="16256"/>
                      </a:lnTo>
                      <a:lnTo>
                        <a:pt x="0" y="13589"/>
                      </a:lnTo>
                      <a:lnTo>
                        <a:pt x="254" y="10541"/>
                      </a:lnTo>
                      <a:lnTo>
                        <a:pt x="762" y="7112"/>
                      </a:lnTo>
                      <a:lnTo>
                        <a:pt x="1524" y="3048"/>
                      </a:lnTo>
                      <a:lnTo>
                        <a:pt x="5080" y="2540"/>
                      </a:lnTo>
                      <a:lnTo>
                        <a:pt x="8890" y="1778"/>
                      </a:lnTo>
                      <a:lnTo>
                        <a:pt x="16764" y="381"/>
                      </a:lnTo>
                      <a:lnTo>
                        <a:pt x="20574" y="0"/>
                      </a:lnTo>
                      <a:lnTo>
                        <a:pt x="24130" y="254"/>
                      </a:lnTo>
                      <a:lnTo>
                        <a:pt x="27305" y="1016"/>
                      </a:lnTo>
                      <a:lnTo>
                        <a:pt x="28829" y="1778"/>
                      </a:lnTo>
                      <a:lnTo>
                        <a:pt x="30099" y="2667"/>
                      </a:lnTo>
                      <a:lnTo>
                        <a:pt x="28829" y="7366"/>
                      </a:lnTo>
                      <a:lnTo>
                        <a:pt x="28067" y="11430"/>
                      </a:lnTo>
                      <a:lnTo>
                        <a:pt x="27305" y="14859"/>
                      </a:lnTo>
                      <a:lnTo>
                        <a:pt x="26543" y="18034"/>
                      </a:lnTo>
                      <a:lnTo>
                        <a:pt x="25273" y="23495"/>
                      </a:lnTo>
                      <a:lnTo>
                        <a:pt x="23368" y="28194"/>
                      </a:lnTo>
                      <a:lnTo>
                        <a:pt x="20828" y="29083"/>
                      </a:lnTo>
                      <a:lnTo>
                        <a:pt x="18161" y="29591"/>
                      </a:lnTo>
                      <a:lnTo>
                        <a:pt x="15240" y="29591"/>
                      </a:lnTo>
                      <a:lnTo>
                        <a:pt x="12319" y="29210"/>
                      </a:lnTo>
                      <a:lnTo>
                        <a:pt x="5969" y="27940"/>
                      </a:lnTo>
                      <a:close/>
                    </a:path>
                  </a:pathLst>
                </a:custGeom>
                <a:solidFill>
                  <a:srgbClr val="EFE9E4"/>
                </a:solidFill>
                <a:ln w="0" cap="flat" cmpd="sng" algn="ctr">
                  <a:solidFill>
                    <a:srgbClr val="EFE9E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>
                  <a:off x="1527556" y="3278124"/>
                  <a:ext cx="29592" cy="229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592" h="22988">
                      <a:moveTo>
                        <a:pt x="4699" y="2413"/>
                      </a:moveTo>
                      <a:lnTo>
                        <a:pt x="8382" y="1651"/>
                      </a:lnTo>
                      <a:lnTo>
                        <a:pt x="16383" y="254"/>
                      </a:lnTo>
                      <a:lnTo>
                        <a:pt x="20066" y="0"/>
                      </a:lnTo>
                      <a:lnTo>
                        <a:pt x="23622" y="127"/>
                      </a:lnTo>
                      <a:lnTo>
                        <a:pt x="26797" y="889"/>
                      </a:lnTo>
                      <a:lnTo>
                        <a:pt x="28321" y="1651"/>
                      </a:lnTo>
                      <a:lnTo>
                        <a:pt x="29591" y="2540"/>
                      </a:lnTo>
                      <a:lnTo>
                        <a:pt x="28956" y="4953"/>
                      </a:lnTo>
                      <a:lnTo>
                        <a:pt x="28448" y="7112"/>
                      </a:lnTo>
                      <a:lnTo>
                        <a:pt x="27686" y="10414"/>
                      </a:lnTo>
                      <a:lnTo>
                        <a:pt x="27178" y="13208"/>
                      </a:lnTo>
                      <a:lnTo>
                        <a:pt x="26924" y="15240"/>
                      </a:lnTo>
                      <a:lnTo>
                        <a:pt x="26035" y="18542"/>
                      </a:lnTo>
                      <a:lnTo>
                        <a:pt x="25527" y="19939"/>
                      </a:lnTo>
                      <a:lnTo>
                        <a:pt x="24511" y="21590"/>
                      </a:lnTo>
                      <a:lnTo>
                        <a:pt x="22098" y="22606"/>
                      </a:lnTo>
                      <a:lnTo>
                        <a:pt x="19177" y="22987"/>
                      </a:lnTo>
                      <a:lnTo>
                        <a:pt x="16256" y="22860"/>
                      </a:lnTo>
                      <a:lnTo>
                        <a:pt x="12827" y="22606"/>
                      </a:lnTo>
                      <a:lnTo>
                        <a:pt x="6350" y="21209"/>
                      </a:lnTo>
                      <a:lnTo>
                        <a:pt x="127" y="19177"/>
                      </a:lnTo>
                      <a:lnTo>
                        <a:pt x="254" y="17399"/>
                      </a:lnTo>
                      <a:lnTo>
                        <a:pt x="254" y="16002"/>
                      </a:lnTo>
                      <a:lnTo>
                        <a:pt x="0" y="13335"/>
                      </a:lnTo>
                      <a:lnTo>
                        <a:pt x="0" y="11684"/>
                      </a:lnTo>
                      <a:lnTo>
                        <a:pt x="0" y="9398"/>
                      </a:lnTo>
                      <a:lnTo>
                        <a:pt x="254" y="6604"/>
                      </a:lnTo>
                      <a:lnTo>
                        <a:pt x="635" y="4953"/>
                      </a:lnTo>
                      <a:lnTo>
                        <a:pt x="1016" y="29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1354455" y="3226054"/>
                  <a:ext cx="205233" cy="529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5233" h="52960">
                      <a:moveTo>
                        <a:pt x="0" y="30734"/>
                      </a:moveTo>
                      <a:lnTo>
                        <a:pt x="1524" y="27051"/>
                      </a:lnTo>
                      <a:lnTo>
                        <a:pt x="3175" y="23749"/>
                      </a:lnTo>
                      <a:lnTo>
                        <a:pt x="5842" y="17145"/>
                      </a:lnTo>
                      <a:lnTo>
                        <a:pt x="6858" y="13716"/>
                      </a:lnTo>
                      <a:lnTo>
                        <a:pt x="7874" y="9779"/>
                      </a:lnTo>
                      <a:lnTo>
                        <a:pt x="8255" y="5461"/>
                      </a:lnTo>
                      <a:lnTo>
                        <a:pt x="8382" y="381"/>
                      </a:lnTo>
                      <a:lnTo>
                        <a:pt x="12573" y="127"/>
                      </a:lnTo>
                      <a:lnTo>
                        <a:pt x="17145" y="0"/>
                      </a:lnTo>
                      <a:lnTo>
                        <a:pt x="22098" y="0"/>
                      </a:lnTo>
                      <a:lnTo>
                        <a:pt x="27432" y="127"/>
                      </a:lnTo>
                      <a:lnTo>
                        <a:pt x="33274" y="254"/>
                      </a:lnTo>
                      <a:lnTo>
                        <a:pt x="39116" y="635"/>
                      </a:lnTo>
                      <a:lnTo>
                        <a:pt x="51943" y="1524"/>
                      </a:lnTo>
                      <a:lnTo>
                        <a:pt x="65659" y="2667"/>
                      </a:lnTo>
                      <a:lnTo>
                        <a:pt x="80010" y="3937"/>
                      </a:lnTo>
                      <a:lnTo>
                        <a:pt x="109728" y="6604"/>
                      </a:lnTo>
                      <a:lnTo>
                        <a:pt x="124460" y="7747"/>
                      </a:lnTo>
                      <a:lnTo>
                        <a:pt x="138938" y="8890"/>
                      </a:lnTo>
                      <a:lnTo>
                        <a:pt x="152908" y="9652"/>
                      </a:lnTo>
                      <a:lnTo>
                        <a:pt x="165735" y="10033"/>
                      </a:lnTo>
                      <a:lnTo>
                        <a:pt x="172085" y="10033"/>
                      </a:lnTo>
                      <a:lnTo>
                        <a:pt x="177800" y="10033"/>
                      </a:lnTo>
                      <a:lnTo>
                        <a:pt x="183388" y="9652"/>
                      </a:lnTo>
                      <a:lnTo>
                        <a:pt x="188595" y="9398"/>
                      </a:lnTo>
                      <a:lnTo>
                        <a:pt x="193421" y="8763"/>
                      </a:lnTo>
                      <a:lnTo>
                        <a:pt x="197866" y="8128"/>
                      </a:lnTo>
                      <a:lnTo>
                        <a:pt x="201676" y="7112"/>
                      </a:lnTo>
                      <a:lnTo>
                        <a:pt x="205232" y="6096"/>
                      </a:lnTo>
                      <a:lnTo>
                        <a:pt x="203073" y="11684"/>
                      </a:lnTo>
                      <a:lnTo>
                        <a:pt x="201168" y="17145"/>
                      </a:lnTo>
                      <a:lnTo>
                        <a:pt x="199898" y="22479"/>
                      </a:lnTo>
                      <a:lnTo>
                        <a:pt x="199009" y="27813"/>
                      </a:lnTo>
                      <a:lnTo>
                        <a:pt x="198755" y="33274"/>
                      </a:lnTo>
                      <a:lnTo>
                        <a:pt x="199136" y="39243"/>
                      </a:lnTo>
                      <a:lnTo>
                        <a:pt x="200279" y="45720"/>
                      </a:lnTo>
                      <a:lnTo>
                        <a:pt x="200914" y="49149"/>
                      </a:lnTo>
                      <a:lnTo>
                        <a:pt x="202057" y="52959"/>
                      </a:lnTo>
                      <a:lnTo>
                        <a:pt x="192151" y="52959"/>
                      </a:lnTo>
                      <a:lnTo>
                        <a:pt x="180975" y="52578"/>
                      </a:lnTo>
                      <a:lnTo>
                        <a:pt x="169164" y="52197"/>
                      </a:lnTo>
                      <a:lnTo>
                        <a:pt x="156718" y="51435"/>
                      </a:lnTo>
                      <a:lnTo>
                        <a:pt x="143637" y="50419"/>
                      </a:lnTo>
                      <a:lnTo>
                        <a:pt x="130048" y="49149"/>
                      </a:lnTo>
                      <a:lnTo>
                        <a:pt x="116332" y="47879"/>
                      </a:lnTo>
                      <a:lnTo>
                        <a:pt x="102489" y="46355"/>
                      </a:lnTo>
                      <a:lnTo>
                        <a:pt x="74549" y="42799"/>
                      </a:lnTo>
                      <a:lnTo>
                        <a:pt x="60833" y="40894"/>
                      </a:lnTo>
                      <a:lnTo>
                        <a:pt x="47498" y="38989"/>
                      </a:lnTo>
                      <a:lnTo>
                        <a:pt x="34544" y="36957"/>
                      </a:lnTo>
                      <a:lnTo>
                        <a:pt x="22225" y="34798"/>
                      </a:lnTo>
                      <a:lnTo>
                        <a:pt x="10668" y="32766"/>
                      </a:lnTo>
                      <a:close/>
                    </a:path>
                  </a:pathLst>
                </a:custGeom>
                <a:solidFill>
                  <a:srgbClr val="CC601C"/>
                </a:solidFill>
                <a:ln w="0" cap="flat" cmpd="sng" algn="ctr">
                  <a:solidFill>
                    <a:srgbClr val="CC601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1355344" y="3228848"/>
                  <a:ext cx="203074" cy="501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3074" h="50166">
                      <a:moveTo>
                        <a:pt x="0" y="28067"/>
                      </a:moveTo>
                      <a:lnTo>
                        <a:pt x="1651" y="24384"/>
                      </a:lnTo>
                      <a:lnTo>
                        <a:pt x="3048" y="21209"/>
                      </a:lnTo>
                      <a:lnTo>
                        <a:pt x="5334" y="15621"/>
                      </a:lnTo>
                      <a:lnTo>
                        <a:pt x="6223" y="12446"/>
                      </a:lnTo>
                      <a:lnTo>
                        <a:pt x="6731" y="9017"/>
                      </a:lnTo>
                      <a:lnTo>
                        <a:pt x="7112" y="4953"/>
                      </a:lnTo>
                      <a:lnTo>
                        <a:pt x="7366" y="0"/>
                      </a:lnTo>
                      <a:lnTo>
                        <a:pt x="11430" y="0"/>
                      </a:lnTo>
                      <a:lnTo>
                        <a:pt x="15875" y="0"/>
                      </a:lnTo>
                      <a:lnTo>
                        <a:pt x="20447" y="127"/>
                      </a:lnTo>
                      <a:lnTo>
                        <a:pt x="25654" y="508"/>
                      </a:lnTo>
                      <a:lnTo>
                        <a:pt x="36957" y="1270"/>
                      </a:lnTo>
                      <a:lnTo>
                        <a:pt x="49403" y="2413"/>
                      </a:lnTo>
                      <a:lnTo>
                        <a:pt x="62738" y="3556"/>
                      </a:lnTo>
                      <a:lnTo>
                        <a:pt x="76581" y="4953"/>
                      </a:lnTo>
                      <a:lnTo>
                        <a:pt x="105410" y="7620"/>
                      </a:lnTo>
                      <a:lnTo>
                        <a:pt x="119888" y="8890"/>
                      </a:lnTo>
                      <a:lnTo>
                        <a:pt x="134366" y="9779"/>
                      </a:lnTo>
                      <a:lnTo>
                        <a:pt x="148082" y="10668"/>
                      </a:lnTo>
                      <a:lnTo>
                        <a:pt x="161417" y="10922"/>
                      </a:lnTo>
                      <a:lnTo>
                        <a:pt x="173609" y="10922"/>
                      </a:lnTo>
                      <a:lnTo>
                        <a:pt x="179324" y="10668"/>
                      </a:lnTo>
                      <a:lnTo>
                        <a:pt x="184912" y="10287"/>
                      </a:lnTo>
                      <a:lnTo>
                        <a:pt x="189865" y="9652"/>
                      </a:lnTo>
                      <a:lnTo>
                        <a:pt x="194691" y="9017"/>
                      </a:lnTo>
                      <a:lnTo>
                        <a:pt x="199136" y="8255"/>
                      </a:lnTo>
                      <a:lnTo>
                        <a:pt x="203073" y="7239"/>
                      </a:lnTo>
                      <a:lnTo>
                        <a:pt x="201168" y="12319"/>
                      </a:lnTo>
                      <a:lnTo>
                        <a:pt x="199771" y="17145"/>
                      </a:lnTo>
                      <a:lnTo>
                        <a:pt x="198628" y="21844"/>
                      </a:lnTo>
                      <a:lnTo>
                        <a:pt x="197866" y="26543"/>
                      </a:lnTo>
                      <a:lnTo>
                        <a:pt x="197739" y="31623"/>
                      </a:lnTo>
                      <a:lnTo>
                        <a:pt x="198247" y="36830"/>
                      </a:lnTo>
                      <a:lnTo>
                        <a:pt x="198628" y="40005"/>
                      </a:lnTo>
                      <a:lnTo>
                        <a:pt x="199390" y="43053"/>
                      </a:lnTo>
                      <a:lnTo>
                        <a:pt x="200279" y="46482"/>
                      </a:lnTo>
                      <a:lnTo>
                        <a:pt x="201168" y="50165"/>
                      </a:lnTo>
                      <a:lnTo>
                        <a:pt x="191262" y="50165"/>
                      </a:lnTo>
                      <a:lnTo>
                        <a:pt x="180340" y="50038"/>
                      </a:lnTo>
                      <a:lnTo>
                        <a:pt x="168402" y="49530"/>
                      </a:lnTo>
                      <a:lnTo>
                        <a:pt x="156083" y="48768"/>
                      </a:lnTo>
                      <a:lnTo>
                        <a:pt x="142875" y="47625"/>
                      </a:lnTo>
                      <a:lnTo>
                        <a:pt x="129540" y="46482"/>
                      </a:lnTo>
                      <a:lnTo>
                        <a:pt x="115824" y="45085"/>
                      </a:lnTo>
                      <a:lnTo>
                        <a:pt x="101981" y="43561"/>
                      </a:lnTo>
                      <a:lnTo>
                        <a:pt x="74168" y="40132"/>
                      </a:lnTo>
                      <a:lnTo>
                        <a:pt x="60579" y="38227"/>
                      </a:lnTo>
                      <a:lnTo>
                        <a:pt x="47371" y="36195"/>
                      </a:lnTo>
                      <a:lnTo>
                        <a:pt x="34544" y="34163"/>
                      </a:lnTo>
                      <a:lnTo>
                        <a:pt x="22352" y="32131"/>
                      </a:lnTo>
                      <a:lnTo>
                        <a:pt x="10668" y="30226"/>
                      </a:lnTo>
                      <a:close/>
                    </a:path>
                  </a:pathLst>
                </a:custGeom>
                <a:solidFill>
                  <a:srgbClr val="D47B43"/>
                </a:solidFill>
                <a:ln w="0" cap="flat" cmpd="sng" algn="ctr">
                  <a:solidFill>
                    <a:srgbClr val="D47B4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1356233" y="3231007"/>
                  <a:ext cx="200915" cy="480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0915" h="48007">
                      <a:moveTo>
                        <a:pt x="0" y="25781"/>
                      </a:moveTo>
                      <a:lnTo>
                        <a:pt x="1397" y="22352"/>
                      </a:lnTo>
                      <a:lnTo>
                        <a:pt x="2667" y="19431"/>
                      </a:lnTo>
                      <a:lnTo>
                        <a:pt x="3810" y="16891"/>
                      </a:lnTo>
                      <a:lnTo>
                        <a:pt x="4826" y="14478"/>
                      </a:lnTo>
                      <a:lnTo>
                        <a:pt x="5334" y="11938"/>
                      </a:lnTo>
                      <a:lnTo>
                        <a:pt x="5842" y="8763"/>
                      </a:lnTo>
                      <a:lnTo>
                        <a:pt x="6096" y="5080"/>
                      </a:lnTo>
                      <a:lnTo>
                        <a:pt x="6223" y="0"/>
                      </a:lnTo>
                      <a:lnTo>
                        <a:pt x="10160" y="381"/>
                      </a:lnTo>
                      <a:lnTo>
                        <a:pt x="14351" y="635"/>
                      </a:lnTo>
                      <a:lnTo>
                        <a:pt x="19050" y="1016"/>
                      </a:lnTo>
                      <a:lnTo>
                        <a:pt x="23876" y="1397"/>
                      </a:lnTo>
                      <a:lnTo>
                        <a:pt x="34798" y="2540"/>
                      </a:lnTo>
                      <a:lnTo>
                        <a:pt x="46609" y="3810"/>
                      </a:lnTo>
                      <a:lnTo>
                        <a:pt x="59563" y="5080"/>
                      </a:lnTo>
                      <a:lnTo>
                        <a:pt x="72898" y="6477"/>
                      </a:lnTo>
                      <a:lnTo>
                        <a:pt x="86995" y="7874"/>
                      </a:lnTo>
                      <a:lnTo>
                        <a:pt x="101092" y="9271"/>
                      </a:lnTo>
                      <a:lnTo>
                        <a:pt x="115570" y="10541"/>
                      </a:lnTo>
                      <a:lnTo>
                        <a:pt x="129540" y="11430"/>
                      </a:lnTo>
                      <a:lnTo>
                        <a:pt x="143510" y="12065"/>
                      </a:lnTo>
                      <a:lnTo>
                        <a:pt x="156845" y="12446"/>
                      </a:lnTo>
                      <a:lnTo>
                        <a:pt x="169418" y="12446"/>
                      </a:lnTo>
                      <a:lnTo>
                        <a:pt x="175387" y="12065"/>
                      </a:lnTo>
                      <a:lnTo>
                        <a:pt x="181102" y="11684"/>
                      </a:lnTo>
                      <a:lnTo>
                        <a:pt x="186436" y="11303"/>
                      </a:lnTo>
                      <a:lnTo>
                        <a:pt x="191643" y="10668"/>
                      </a:lnTo>
                      <a:lnTo>
                        <a:pt x="196469" y="9652"/>
                      </a:lnTo>
                      <a:lnTo>
                        <a:pt x="200914" y="8763"/>
                      </a:lnTo>
                      <a:lnTo>
                        <a:pt x="199390" y="13462"/>
                      </a:lnTo>
                      <a:lnTo>
                        <a:pt x="198247" y="17653"/>
                      </a:lnTo>
                      <a:lnTo>
                        <a:pt x="197358" y="21717"/>
                      </a:lnTo>
                      <a:lnTo>
                        <a:pt x="196850" y="25781"/>
                      </a:lnTo>
                      <a:lnTo>
                        <a:pt x="196850" y="30099"/>
                      </a:lnTo>
                      <a:lnTo>
                        <a:pt x="197358" y="35179"/>
                      </a:lnTo>
                      <a:lnTo>
                        <a:pt x="197739" y="37973"/>
                      </a:lnTo>
                      <a:lnTo>
                        <a:pt x="198501" y="40894"/>
                      </a:lnTo>
                      <a:lnTo>
                        <a:pt x="199390" y="44196"/>
                      </a:lnTo>
                      <a:lnTo>
                        <a:pt x="200533" y="48006"/>
                      </a:lnTo>
                      <a:lnTo>
                        <a:pt x="190373" y="48006"/>
                      </a:lnTo>
                      <a:lnTo>
                        <a:pt x="179451" y="47625"/>
                      </a:lnTo>
                      <a:lnTo>
                        <a:pt x="167767" y="47244"/>
                      </a:lnTo>
                      <a:lnTo>
                        <a:pt x="155321" y="46482"/>
                      </a:lnTo>
                      <a:lnTo>
                        <a:pt x="142367" y="45466"/>
                      </a:lnTo>
                      <a:lnTo>
                        <a:pt x="129032" y="44196"/>
                      </a:lnTo>
                      <a:lnTo>
                        <a:pt x="101600" y="41402"/>
                      </a:lnTo>
                      <a:lnTo>
                        <a:pt x="73914" y="37846"/>
                      </a:lnTo>
                      <a:lnTo>
                        <a:pt x="60325" y="35941"/>
                      </a:lnTo>
                      <a:lnTo>
                        <a:pt x="47117" y="34036"/>
                      </a:lnTo>
                      <a:lnTo>
                        <a:pt x="34417" y="32004"/>
                      </a:lnTo>
                      <a:lnTo>
                        <a:pt x="22225" y="29845"/>
                      </a:lnTo>
                      <a:lnTo>
                        <a:pt x="10668" y="27813"/>
                      </a:lnTo>
                      <a:close/>
                    </a:path>
                  </a:pathLst>
                </a:custGeom>
                <a:solidFill>
                  <a:srgbClr val="DD9569"/>
                </a:solidFill>
                <a:ln w="0" cap="flat" cmpd="sng" algn="ctr">
                  <a:solidFill>
                    <a:srgbClr val="DD956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1356995" y="3233547"/>
                  <a:ext cx="199772" cy="455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772" h="45594">
                      <a:moveTo>
                        <a:pt x="0" y="23368"/>
                      </a:moveTo>
                      <a:lnTo>
                        <a:pt x="1651" y="19939"/>
                      </a:lnTo>
                      <a:lnTo>
                        <a:pt x="2667" y="17272"/>
                      </a:lnTo>
                      <a:lnTo>
                        <a:pt x="3683" y="15113"/>
                      </a:lnTo>
                      <a:lnTo>
                        <a:pt x="4191" y="13335"/>
                      </a:lnTo>
                      <a:lnTo>
                        <a:pt x="4699" y="11049"/>
                      </a:lnTo>
                      <a:lnTo>
                        <a:pt x="4953" y="8255"/>
                      </a:lnTo>
                      <a:lnTo>
                        <a:pt x="5080" y="4699"/>
                      </a:lnTo>
                      <a:lnTo>
                        <a:pt x="5080" y="2540"/>
                      </a:lnTo>
                      <a:lnTo>
                        <a:pt x="5080" y="0"/>
                      </a:lnTo>
                      <a:lnTo>
                        <a:pt x="8763" y="508"/>
                      </a:lnTo>
                      <a:lnTo>
                        <a:pt x="12827" y="889"/>
                      </a:lnTo>
                      <a:lnTo>
                        <a:pt x="22098" y="2032"/>
                      </a:lnTo>
                      <a:lnTo>
                        <a:pt x="32766" y="3429"/>
                      </a:lnTo>
                      <a:lnTo>
                        <a:pt x="44196" y="4826"/>
                      </a:lnTo>
                      <a:lnTo>
                        <a:pt x="56388" y="6350"/>
                      </a:lnTo>
                      <a:lnTo>
                        <a:pt x="69596" y="7747"/>
                      </a:lnTo>
                      <a:lnTo>
                        <a:pt x="83058" y="9144"/>
                      </a:lnTo>
                      <a:lnTo>
                        <a:pt x="97028" y="10541"/>
                      </a:lnTo>
                      <a:lnTo>
                        <a:pt x="124968" y="12700"/>
                      </a:lnTo>
                      <a:lnTo>
                        <a:pt x="138811" y="13335"/>
                      </a:lnTo>
                      <a:lnTo>
                        <a:pt x="152273" y="13589"/>
                      </a:lnTo>
                      <a:lnTo>
                        <a:pt x="165100" y="13589"/>
                      </a:lnTo>
                      <a:lnTo>
                        <a:pt x="177292" y="12954"/>
                      </a:lnTo>
                      <a:lnTo>
                        <a:pt x="183134" y="12446"/>
                      </a:lnTo>
                      <a:lnTo>
                        <a:pt x="188595" y="11811"/>
                      </a:lnTo>
                      <a:lnTo>
                        <a:pt x="193802" y="11049"/>
                      </a:lnTo>
                      <a:lnTo>
                        <a:pt x="198882" y="10287"/>
                      </a:lnTo>
                      <a:lnTo>
                        <a:pt x="197739" y="14478"/>
                      </a:lnTo>
                      <a:lnTo>
                        <a:pt x="196723" y="18161"/>
                      </a:lnTo>
                      <a:lnTo>
                        <a:pt x="196215" y="21336"/>
                      </a:lnTo>
                      <a:lnTo>
                        <a:pt x="195834" y="24765"/>
                      </a:lnTo>
                      <a:lnTo>
                        <a:pt x="195834" y="28702"/>
                      </a:lnTo>
                      <a:lnTo>
                        <a:pt x="196088" y="30734"/>
                      </a:lnTo>
                      <a:lnTo>
                        <a:pt x="196469" y="33147"/>
                      </a:lnTo>
                      <a:lnTo>
                        <a:pt x="196977" y="35814"/>
                      </a:lnTo>
                      <a:lnTo>
                        <a:pt x="197739" y="38735"/>
                      </a:lnTo>
                      <a:lnTo>
                        <a:pt x="198628" y="41783"/>
                      </a:lnTo>
                      <a:lnTo>
                        <a:pt x="199771" y="45466"/>
                      </a:lnTo>
                      <a:lnTo>
                        <a:pt x="189611" y="45593"/>
                      </a:lnTo>
                      <a:lnTo>
                        <a:pt x="178689" y="45339"/>
                      </a:lnTo>
                      <a:lnTo>
                        <a:pt x="167005" y="44831"/>
                      </a:lnTo>
                      <a:lnTo>
                        <a:pt x="154559" y="44069"/>
                      </a:lnTo>
                      <a:lnTo>
                        <a:pt x="141859" y="43053"/>
                      </a:lnTo>
                      <a:lnTo>
                        <a:pt x="128524" y="41783"/>
                      </a:lnTo>
                      <a:lnTo>
                        <a:pt x="101219" y="38862"/>
                      </a:lnTo>
                      <a:lnTo>
                        <a:pt x="73660" y="35433"/>
                      </a:lnTo>
                      <a:lnTo>
                        <a:pt x="60325" y="33528"/>
                      </a:lnTo>
                      <a:lnTo>
                        <a:pt x="47117" y="31496"/>
                      </a:lnTo>
                      <a:lnTo>
                        <a:pt x="34417" y="29464"/>
                      </a:lnTo>
                      <a:lnTo>
                        <a:pt x="22098" y="27432"/>
                      </a:lnTo>
                      <a:lnTo>
                        <a:pt x="10668" y="25527"/>
                      </a:lnTo>
                      <a:close/>
                    </a:path>
                  </a:pathLst>
                </a:custGeom>
                <a:solidFill>
                  <a:srgbClr val="E6AF8F"/>
                </a:solidFill>
                <a:ln w="0" cap="flat" cmpd="sng" algn="ctr">
                  <a:solidFill>
                    <a:srgbClr val="E6AF8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reeform 68"/>
                <p:cNvSpPr/>
                <p:nvPr/>
              </p:nvSpPr>
              <p:spPr>
                <a:xfrm>
                  <a:off x="1357884" y="3235706"/>
                  <a:ext cx="198883" cy="433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8883" h="43308">
                      <a:moveTo>
                        <a:pt x="0" y="21082"/>
                      </a:moveTo>
                      <a:lnTo>
                        <a:pt x="762" y="19431"/>
                      </a:lnTo>
                      <a:lnTo>
                        <a:pt x="1524" y="17780"/>
                      </a:lnTo>
                      <a:lnTo>
                        <a:pt x="2413" y="15494"/>
                      </a:lnTo>
                      <a:lnTo>
                        <a:pt x="3175" y="13716"/>
                      </a:lnTo>
                      <a:lnTo>
                        <a:pt x="3683" y="12192"/>
                      </a:lnTo>
                      <a:lnTo>
                        <a:pt x="3810" y="10287"/>
                      </a:lnTo>
                      <a:lnTo>
                        <a:pt x="3810" y="8001"/>
                      </a:lnTo>
                      <a:lnTo>
                        <a:pt x="3810" y="4699"/>
                      </a:lnTo>
                      <a:lnTo>
                        <a:pt x="3810" y="2540"/>
                      </a:lnTo>
                      <a:lnTo>
                        <a:pt x="3810" y="0"/>
                      </a:lnTo>
                      <a:lnTo>
                        <a:pt x="11430" y="1397"/>
                      </a:lnTo>
                      <a:lnTo>
                        <a:pt x="20320" y="2921"/>
                      </a:lnTo>
                      <a:lnTo>
                        <a:pt x="30353" y="4572"/>
                      </a:lnTo>
                      <a:lnTo>
                        <a:pt x="41402" y="6096"/>
                      </a:lnTo>
                      <a:lnTo>
                        <a:pt x="53340" y="7747"/>
                      </a:lnTo>
                      <a:lnTo>
                        <a:pt x="65913" y="9398"/>
                      </a:lnTo>
                      <a:lnTo>
                        <a:pt x="78994" y="10795"/>
                      </a:lnTo>
                      <a:lnTo>
                        <a:pt x="92583" y="12192"/>
                      </a:lnTo>
                      <a:lnTo>
                        <a:pt x="120269" y="14224"/>
                      </a:lnTo>
                      <a:lnTo>
                        <a:pt x="133985" y="14732"/>
                      </a:lnTo>
                      <a:lnTo>
                        <a:pt x="147574" y="14986"/>
                      </a:lnTo>
                      <a:lnTo>
                        <a:pt x="160909" y="14986"/>
                      </a:lnTo>
                      <a:lnTo>
                        <a:pt x="173482" y="14351"/>
                      </a:lnTo>
                      <a:lnTo>
                        <a:pt x="185547" y="13462"/>
                      </a:lnTo>
                      <a:lnTo>
                        <a:pt x="196596" y="11938"/>
                      </a:lnTo>
                      <a:lnTo>
                        <a:pt x="195834" y="15621"/>
                      </a:lnTo>
                      <a:lnTo>
                        <a:pt x="195326" y="18542"/>
                      </a:lnTo>
                      <a:lnTo>
                        <a:pt x="194818" y="21209"/>
                      </a:lnTo>
                      <a:lnTo>
                        <a:pt x="194564" y="24003"/>
                      </a:lnTo>
                      <a:lnTo>
                        <a:pt x="194945" y="27305"/>
                      </a:lnTo>
                      <a:lnTo>
                        <a:pt x="195199" y="29210"/>
                      </a:lnTo>
                      <a:lnTo>
                        <a:pt x="195580" y="31369"/>
                      </a:lnTo>
                      <a:lnTo>
                        <a:pt x="196088" y="33782"/>
                      </a:lnTo>
                      <a:lnTo>
                        <a:pt x="196850" y="36576"/>
                      </a:lnTo>
                      <a:lnTo>
                        <a:pt x="197739" y="39624"/>
                      </a:lnTo>
                      <a:lnTo>
                        <a:pt x="198882" y="43307"/>
                      </a:lnTo>
                      <a:lnTo>
                        <a:pt x="188722" y="43307"/>
                      </a:lnTo>
                      <a:lnTo>
                        <a:pt x="177800" y="43180"/>
                      </a:lnTo>
                      <a:lnTo>
                        <a:pt x="166116" y="42545"/>
                      </a:lnTo>
                      <a:lnTo>
                        <a:pt x="153797" y="41910"/>
                      </a:lnTo>
                      <a:lnTo>
                        <a:pt x="141097" y="40767"/>
                      </a:lnTo>
                      <a:lnTo>
                        <a:pt x="127762" y="39624"/>
                      </a:lnTo>
                      <a:lnTo>
                        <a:pt x="100711" y="36703"/>
                      </a:lnTo>
                      <a:lnTo>
                        <a:pt x="73279" y="33274"/>
                      </a:lnTo>
                      <a:lnTo>
                        <a:pt x="59944" y="31242"/>
                      </a:lnTo>
                      <a:lnTo>
                        <a:pt x="46863" y="29337"/>
                      </a:lnTo>
                      <a:lnTo>
                        <a:pt x="34290" y="27305"/>
                      </a:lnTo>
                      <a:lnTo>
                        <a:pt x="21971" y="25273"/>
                      </a:lnTo>
                      <a:lnTo>
                        <a:pt x="10541" y="23114"/>
                      </a:lnTo>
                      <a:close/>
                    </a:path>
                  </a:pathLst>
                </a:custGeom>
                <a:solidFill>
                  <a:srgbClr val="EDCAB5"/>
                </a:solidFill>
                <a:ln w="0" cap="flat" cmpd="sng" algn="ctr">
                  <a:solidFill>
                    <a:srgbClr val="EDCAB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1358646" y="3237865"/>
                  <a:ext cx="197867" cy="411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7867" h="41149">
                      <a:moveTo>
                        <a:pt x="0" y="18923"/>
                      </a:moveTo>
                      <a:lnTo>
                        <a:pt x="762" y="17018"/>
                      </a:lnTo>
                      <a:lnTo>
                        <a:pt x="1397" y="15621"/>
                      </a:lnTo>
                      <a:lnTo>
                        <a:pt x="2413" y="13589"/>
                      </a:lnTo>
                      <a:lnTo>
                        <a:pt x="2921" y="12192"/>
                      </a:lnTo>
                      <a:lnTo>
                        <a:pt x="3048" y="10922"/>
                      </a:lnTo>
                      <a:lnTo>
                        <a:pt x="3048" y="9779"/>
                      </a:lnTo>
                      <a:lnTo>
                        <a:pt x="3048" y="7620"/>
                      </a:lnTo>
                      <a:lnTo>
                        <a:pt x="2921" y="6223"/>
                      </a:lnTo>
                      <a:lnTo>
                        <a:pt x="2921" y="4699"/>
                      </a:lnTo>
                      <a:lnTo>
                        <a:pt x="2921" y="2540"/>
                      </a:lnTo>
                      <a:lnTo>
                        <a:pt x="2921" y="0"/>
                      </a:lnTo>
                      <a:lnTo>
                        <a:pt x="10160" y="1905"/>
                      </a:lnTo>
                      <a:lnTo>
                        <a:pt x="18669" y="3810"/>
                      </a:lnTo>
                      <a:lnTo>
                        <a:pt x="28321" y="5715"/>
                      </a:lnTo>
                      <a:lnTo>
                        <a:pt x="38862" y="7493"/>
                      </a:lnTo>
                      <a:lnTo>
                        <a:pt x="50292" y="9271"/>
                      </a:lnTo>
                      <a:lnTo>
                        <a:pt x="62357" y="10795"/>
                      </a:lnTo>
                      <a:lnTo>
                        <a:pt x="75184" y="12446"/>
                      </a:lnTo>
                      <a:lnTo>
                        <a:pt x="88392" y="13589"/>
                      </a:lnTo>
                      <a:lnTo>
                        <a:pt x="101981" y="14732"/>
                      </a:lnTo>
                      <a:lnTo>
                        <a:pt x="115697" y="15621"/>
                      </a:lnTo>
                      <a:lnTo>
                        <a:pt x="129413" y="16129"/>
                      </a:lnTo>
                      <a:lnTo>
                        <a:pt x="143129" y="16383"/>
                      </a:lnTo>
                      <a:lnTo>
                        <a:pt x="156591" y="16256"/>
                      </a:lnTo>
                      <a:lnTo>
                        <a:pt x="169672" y="15875"/>
                      </a:lnTo>
                      <a:lnTo>
                        <a:pt x="182372" y="14859"/>
                      </a:lnTo>
                      <a:lnTo>
                        <a:pt x="194437" y="13462"/>
                      </a:lnTo>
                      <a:lnTo>
                        <a:pt x="194183" y="16764"/>
                      </a:lnTo>
                      <a:lnTo>
                        <a:pt x="193802" y="19050"/>
                      </a:lnTo>
                      <a:lnTo>
                        <a:pt x="193675" y="21209"/>
                      </a:lnTo>
                      <a:lnTo>
                        <a:pt x="193675" y="23241"/>
                      </a:lnTo>
                      <a:lnTo>
                        <a:pt x="194056" y="26035"/>
                      </a:lnTo>
                      <a:lnTo>
                        <a:pt x="194183" y="27686"/>
                      </a:lnTo>
                      <a:lnTo>
                        <a:pt x="194818" y="29591"/>
                      </a:lnTo>
                      <a:lnTo>
                        <a:pt x="195326" y="31750"/>
                      </a:lnTo>
                      <a:lnTo>
                        <a:pt x="196088" y="34417"/>
                      </a:lnTo>
                      <a:lnTo>
                        <a:pt x="196977" y="37465"/>
                      </a:lnTo>
                      <a:lnTo>
                        <a:pt x="197866" y="41021"/>
                      </a:lnTo>
                      <a:lnTo>
                        <a:pt x="187960" y="41148"/>
                      </a:lnTo>
                      <a:lnTo>
                        <a:pt x="177038" y="40767"/>
                      </a:lnTo>
                      <a:lnTo>
                        <a:pt x="165481" y="40386"/>
                      </a:lnTo>
                      <a:lnTo>
                        <a:pt x="153035" y="39624"/>
                      </a:lnTo>
                      <a:lnTo>
                        <a:pt x="140462" y="38608"/>
                      </a:lnTo>
                      <a:lnTo>
                        <a:pt x="127381" y="37338"/>
                      </a:lnTo>
                      <a:lnTo>
                        <a:pt x="100330" y="34417"/>
                      </a:lnTo>
                      <a:lnTo>
                        <a:pt x="73152" y="30988"/>
                      </a:lnTo>
                      <a:lnTo>
                        <a:pt x="59690" y="29083"/>
                      </a:lnTo>
                      <a:lnTo>
                        <a:pt x="46863" y="27051"/>
                      </a:lnTo>
                      <a:lnTo>
                        <a:pt x="34163" y="25019"/>
                      </a:lnTo>
                      <a:lnTo>
                        <a:pt x="21971" y="22987"/>
                      </a:lnTo>
                      <a:lnTo>
                        <a:pt x="10668" y="20955"/>
                      </a:lnTo>
                      <a:close/>
                    </a:path>
                  </a:pathLst>
                </a:custGeom>
                <a:solidFill>
                  <a:srgbClr val="F7E4DB"/>
                </a:solidFill>
                <a:ln w="0" cap="flat" cmpd="sng" algn="ctr">
                  <a:solidFill>
                    <a:srgbClr val="F7E4D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1359408" y="3240405"/>
                  <a:ext cx="197105" cy="386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7105" h="38609">
                      <a:moveTo>
                        <a:pt x="0" y="16510"/>
                      </a:moveTo>
                      <a:lnTo>
                        <a:pt x="635" y="14732"/>
                      </a:lnTo>
                      <a:lnTo>
                        <a:pt x="1270" y="13462"/>
                      </a:lnTo>
                      <a:lnTo>
                        <a:pt x="1778" y="12319"/>
                      </a:lnTo>
                      <a:lnTo>
                        <a:pt x="2159" y="11557"/>
                      </a:lnTo>
                      <a:lnTo>
                        <a:pt x="2540" y="10414"/>
                      </a:lnTo>
                      <a:lnTo>
                        <a:pt x="2540" y="9906"/>
                      </a:lnTo>
                      <a:lnTo>
                        <a:pt x="2286" y="8890"/>
                      </a:lnTo>
                      <a:lnTo>
                        <a:pt x="2159" y="7366"/>
                      </a:lnTo>
                      <a:lnTo>
                        <a:pt x="1905" y="6096"/>
                      </a:lnTo>
                      <a:lnTo>
                        <a:pt x="1778" y="4572"/>
                      </a:lnTo>
                      <a:lnTo>
                        <a:pt x="1778" y="2540"/>
                      </a:lnTo>
                      <a:lnTo>
                        <a:pt x="1778" y="0"/>
                      </a:lnTo>
                      <a:lnTo>
                        <a:pt x="8636" y="2286"/>
                      </a:lnTo>
                      <a:lnTo>
                        <a:pt x="16764" y="4572"/>
                      </a:lnTo>
                      <a:lnTo>
                        <a:pt x="26035" y="6731"/>
                      </a:lnTo>
                      <a:lnTo>
                        <a:pt x="36195" y="8636"/>
                      </a:lnTo>
                      <a:lnTo>
                        <a:pt x="47117" y="10414"/>
                      </a:lnTo>
                      <a:lnTo>
                        <a:pt x="58928" y="12192"/>
                      </a:lnTo>
                      <a:lnTo>
                        <a:pt x="71374" y="13716"/>
                      </a:lnTo>
                      <a:lnTo>
                        <a:pt x="84201" y="15113"/>
                      </a:lnTo>
                      <a:lnTo>
                        <a:pt x="97536" y="16129"/>
                      </a:lnTo>
                      <a:lnTo>
                        <a:pt x="110998" y="17018"/>
                      </a:lnTo>
                      <a:lnTo>
                        <a:pt x="124714" y="17526"/>
                      </a:lnTo>
                      <a:lnTo>
                        <a:pt x="138684" y="17653"/>
                      </a:lnTo>
                      <a:lnTo>
                        <a:pt x="152273" y="17653"/>
                      </a:lnTo>
                      <a:lnTo>
                        <a:pt x="165989" y="17018"/>
                      </a:lnTo>
                      <a:lnTo>
                        <a:pt x="179324" y="16256"/>
                      </a:lnTo>
                      <a:lnTo>
                        <a:pt x="192405" y="14986"/>
                      </a:lnTo>
                      <a:lnTo>
                        <a:pt x="192405" y="17653"/>
                      </a:lnTo>
                      <a:lnTo>
                        <a:pt x="192405" y="19558"/>
                      </a:lnTo>
                      <a:lnTo>
                        <a:pt x="192405" y="20955"/>
                      </a:lnTo>
                      <a:lnTo>
                        <a:pt x="192532" y="22479"/>
                      </a:lnTo>
                      <a:lnTo>
                        <a:pt x="193040" y="24511"/>
                      </a:lnTo>
                      <a:lnTo>
                        <a:pt x="193421" y="25908"/>
                      </a:lnTo>
                      <a:lnTo>
                        <a:pt x="193802" y="27686"/>
                      </a:lnTo>
                      <a:lnTo>
                        <a:pt x="194310" y="29718"/>
                      </a:lnTo>
                      <a:lnTo>
                        <a:pt x="195326" y="32131"/>
                      </a:lnTo>
                      <a:lnTo>
                        <a:pt x="195961" y="35179"/>
                      </a:lnTo>
                      <a:lnTo>
                        <a:pt x="197104" y="38608"/>
                      </a:lnTo>
                      <a:lnTo>
                        <a:pt x="187198" y="38608"/>
                      </a:lnTo>
                      <a:lnTo>
                        <a:pt x="176276" y="38481"/>
                      </a:lnTo>
                      <a:lnTo>
                        <a:pt x="164719" y="37973"/>
                      </a:lnTo>
                      <a:lnTo>
                        <a:pt x="152527" y="37211"/>
                      </a:lnTo>
                      <a:lnTo>
                        <a:pt x="139700" y="36068"/>
                      </a:lnTo>
                      <a:lnTo>
                        <a:pt x="126746" y="34925"/>
                      </a:lnTo>
                      <a:lnTo>
                        <a:pt x="99949" y="32004"/>
                      </a:lnTo>
                      <a:lnTo>
                        <a:pt x="72898" y="28575"/>
                      </a:lnTo>
                      <a:lnTo>
                        <a:pt x="59563" y="26670"/>
                      </a:lnTo>
                      <a:lnTo>
                        <a:pt x="46609" y="24638"/>
                      </a:lnTo>
                      <a:lnTo>
                        <a:pt x="34036" y="22606"/>
                      </a:lnTo>
                      <a:lnTo>
                        <a:pt x="21971" y="20574"/>
                      </a:lnTo>
                      <a:lnTo>
                        <a:pt x="10668" y="186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895096" y="3287776"/>
                  <a:ext cx="96521" cy="579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521" h="57913">
                      <a:moveTo>
                        <a:pt x="1270" y="34798"/>
                      </a:moveTo>
                      <a:lnTo>
                        <a:pt x="3302" y="33528"/>
                      </a:lnTo>
                      <a:lnTo>
                        <a:pt x="5969" y="32004"/>
                      </a:lnTo>
                      <a:lnTo>
                        <a:pt x="9271" y="30099"/>
                      </a:lnTo>
                      <a:lnTo>
                        <a:pt x="12954" y="27940"/>
                      </a:lnTo>
                      <a:lnTo>
                        <a:pt x="17272" y="25781"/>
                      </a:lnTo>
                      <a:lnTo>
                        <a:pt x="21844" y="23368"/>
                      </a:lnTo>
                      <a:lnTo>
                        <a:pt x="26670" y="20701"/>
                      </a:lnTo>
                      <a:lnTo>
                        <a:pt x="36449" y="15367"/>
                      </a:lnTo>
                      <a:lnTo>
                        <a:pt x="46101" y="10160"/>
                      </a:lnTo>
                      <a:lnTo>
                        <a:pt x="50546" y="7493"/>
                      </a:lnTo>
                      <a:lnTo>
                        <a:pt x="54610" y="4826"/>
                      </a:lnTo>
                      <a:lnTo>
                        <a:pt x="58166" y="2286"/>
                      </a:lnTo>
                      <a:lnTo>
                        <a:pt x="61341" y="0"/>
                      </a:lnTo>
                      <a:lnTo>
                        <a:pt x="65024" y="762"/>
                      </a:lnTo>
                      <a:lnTo>
                        <a:pt x="68834" y="2159"/>
                      </a:lnTo>
                      <a:lnTo>
                        <a:pt x="72644" y="3810"/>
                      </a:lnTo>
                      <a:lnTo>
                        <a:pt x="76073" y="5969"/>
                      </a:lnTo>
                      <a:lnTo>
                        <a:pt x="79629" y="8382"/>
                      </a:lnTo>
                      <a:lnTo>
                        <a:pt x="82804" y="11049"/>
                      </a:lnTo>
                      <a:lnTo>
                        <a:pt x="85979" y="13970"/>
                      </a:lnTo>
                      <a:lnTo>
                        <a:pt x="88773" y="17145"/>
                      </a:lnTo>
                      <a:lnTo>
                        <a:pt x="91059" y="20447"/>
                      </a:lnTo>
                      <a:lnTo>
                        <a:pt x="93218" y="23622"/>
                      </a:lnTo>
                      <a:lnTo>
                        <a:pt x="94615" y="27178"/>
                      </a:lnTo>
                      <a:lnTo>
                        <a:pt x="95758" y="30607"/>
                      </a:lnTo>
                      <a:lnTo>
                        <a:pt x="96520" y="34036"/>
                      </a:lnTo>
                      <a:lnTo>
                        <a:pt x="96520" y="37465"/>
                      </a:lnTo>
                      <a:lnTo>
                        <a:pt x="95885" y="40640"/>
                      </a:lnTo>
                      <a:lnTo>
                        <a:pt x="94869" y="43688"/>
                      </a:lnTo>
                      <a:lnTo>
                        <a:pt x="90424" y="45085"/>
                      </a:lnTo>
                      <a:lnTo>
                        <a:pt x="85598" y="46355"/>
                      </a:lnTo>
                      <a:lnTo>
                        <a:pt x="74676" y="49022"/>
                      </a:lnTo>
                      <a:lnTo>
                        <a:pt x="62611" y="51689"/>
                      </a:lnTo>
                      <a:lnTo>
                        <a:pt x="49657" y="53975"/>
                      </a:lnTo>
                      <a:lnTo>
                        <a:pt x="36449" y="56007"/>
                      </a:lnTo>
                      <a:lnTo>
                        <a:pt x="23495" y="57404"/>
                      </a:lnTo>
                      <a:lnTo>
                        <a:pt x="17272" y="57785"/>
                      </a:lnTo>
                      <a:lnTo>
                        <a:pt x="11049" y="57912"/>
                      </a:lnTo>
                      <a:lnTo>
                        <a:pt x="5334" y="57912"/>
                      </a:lnTo>
                      <a:lnTo>
                        <a:pt x="0" y="57658"/>
                      </a:lnTo>
                      <a:lnTo>
                        <a:pt x="2794" y="54102"/>
                      </a:lnTo>
                      <a:lnTo>
                        <a:pt x="4826" y="51181"/>
                      </a:lnTo>
                      <a:lnTo>
                        <a:pt x="6350" y="48641"/>
                      </a:lnTo>
                      <a:lnTo>
                        <a:pt x="7239" y="46609"/>
                      </a:lnTo>
                      <a:lnTo>
                        <a:pt x="7747" y="44958"/>
                      </a:lnTo>
                      <a:lnTo>
                        <a:pt x="7747" y="43561"/>
                      </a:lnTo>
                      <a:lnTo>
                        <a:pt x="7620" y="42418"/>
                      </a:lnTo>
                      <a:lnTo>
                        <a:pt x="6985" y="41529"/>
                      </a:lnTo>
                      <a:lnTo>
                        <a:pt x="5334" y="40132"/>
                      </a:lnTo>
                      <a:lnTo>
                        <a:pt x="3302" y="38989"/>
                      </a:lnTo>
                      <a:lnTo>
                        <a:pt x="1524" y="37719"/>
                      </a:lnTo>
                      <a:lnTo>
                        <a:pt x="762" y="36830"/>
                      </a:lnTo>
                      <a:lnTo>
                        <a:pt x="127" y="35814"/>
                      </a:lnTo>
                      <a:close/>
                    </a:path>
                  </a:pathLst>
                </a:custGeom>
                <a:solidFill>
                  <a:srgbClr val="CC601C"/>
                </a:solidFill>
                <a:ln w="0" cap="flat" cmpd="sng" algn="ctr">
                  <a:solidFill>
                    <a:srgbClr val="CC601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895096" y="3290443"/>
                  <a:ext cx="90552" cy="556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0552" h="55627">
                      <a:moveTo>
                        <a:pt x="0" y="55118"/>
                      </a:moveTo>
                      <a:lnTo>
                        <a:pt x="2794" y="51689"/>
                      </a:lnTo>
                      <a:lnTo>
                        <a:pt x="4826" y="48641"/>
                      </a:lnTo>
                      <a:lnTo>
                        <a:pt x="6350" y="46228"/>
                      </a:lnTo>
                      <a:lnTo>
                        <a:pt x="7366" y="44196"/>
                      </a:lnTo>
                      <a:lnTo>
                        <a:pt x="7747" y="42418"/>
                      </a:lnTo>
                      <a:lnTo>
                        <a:pt x="8001" y="41021"/>
                      </a:lnTo>
                      <a:lnTo>
                        <a:pt x="7620" y="40005"/>
                      </a:lnTo>
                      <a:lnTo>
                        <a:pt x="6985" y="38989"/>
                      </a:lnTo>
                      <a:lnTo>
                        <a:pt x="5334" y="37592"/>
                      </a:lnTo>
                      <a:lnTo>
                        <a:pt x="3302" y="36576"/>
                      </a:lnTo>
                      <a:lnTo>
                        <a:pt x="1524" y="35179"/>
                      </a:lnTo>
                      <a:lnTo>
                        <a:pt x="762" y="34290"/>
                      </a:lnTo>
                      <a:lnTo>
                        <a:pt x="381" y="33401"/>
                      </a:lnTo>
                      <a:lnTo>
                        <a:pt x="1270" y="32258"/>
                      </a:lnTo>
                      <a:lnTo>
                        <a:pt x="3175" y="30988"/>
                      </a:lnTo>
                      <a:lnTo>
                        <a:pt x="5715" y="29464"/>
                      </a:lnTo>
                      <a:lnTo>
                        <a:pt x="8763" y="27813"/>
                      </a:lnTo>
                      <a:lnTo>
                        <a:pt x="12446" y="25781"/>
                      </a:lnTo>
                      <a:lnTo>
                        <a:pt x="16256" y="23495"/>
                      </a:lnTo>
                      <a:lnTo>
                        <a:pt x="25019" y="19050"/>
                      </a:lnTo>
                      <a:lnTo>
                        <a:pt x="34290" y="13970"/>
                      </a:lnTo>
                      <a:lnTo>
                        <a:pt x="42926" y="9017"/>
                      </a:lnTo>
                      <a:lnTo>
                        <a:pt x="46990" y="6477"/>
                      </a:lnTo>
                      <a:lnTo>
                        <a:pt x="50927" y="4191"/>
                      </a:lnTo>
                      <a:lnTo>
                        <a:pt x="54102" y="1905"/>
                      </a:lnTo>
                      <a:lnTo>
                        <a:pt x="56896" y="0"/>
                      </a:lnTo>
                      <a:lnTo>
                        <a:pt x="60579" y="762"/>
                      </a:lnTo>
                      <a:lnTo>
                        <a:pt x="64262" y="1905"/>
                      </a:lnTo>
                      <a:lnTo>
                        <a:pt x="67945" y="3683"/>
                      </a:lnTo>
                      <a:lnTo>
                        <a:pt x="71501" y="5715"/>
                      </a:lnTo>
                      <a:lnTo>
                        <a:pt x="74803" y="8128"/>
                      </a:lnTo>
                      <a:lnTo>
                        <a:pt x="77978" y="10668"/>
                      </a:lnTo>
                      <a:lnTo>
                        <a:pt x="80772" y="13589"/>
                      </a:lnTo>
                      <a:lnTo>
                        <a:pt x="83312" y="16510"/>
                      </a:lnTo>
                      <a:lnTo>
                        <a:pt x="85598" y="19812"/>
                      </a:lnTo>
                      <a:lnTo>
                        <a:pt x="87630" y="23114"/>
                      </a:lnTo>
                      <a:lnTo>
                        <a:pt x="89027" y="26289"/>
                      </a:lnTo>
                      <a:lnTo>
                        <a:pt x="90043" y="29718"/>
                      </a:lnTo>
                      <a:lnTo>
                        <a:pt x="90551" y="33020"/>
                      </a:lnTo>
                      <a:lnTo>
                        <a:pt x="90551" y="36322"/>
                      </a:lnTo>
                      <a:lnTo>
                        <a:pt x="90043" y="39624"/>
                      </a:lnTo>
                      <a:lnTo>
                        <a:pt x="88773" y="42799"/>
                      </a:lnTo>
                      <a:lnTo>
                        <a:pt x="79756" y="45212"/>
                      </a:lnTo>
                      <a:lnTo>
                        <a:pt x="69596" y="47752"/>
                      </a:lnTo>
                      <a:lnTo>
                        <a:pt x="58547" y="50292"/>
                      </a:lnTo>
                      <a:lnTo>
                        <a:pt x="46736" y="52197"/>
                      </a:lnTo>
                      <a:lnTo>
                        <a:pt x="34671" y="53975"/>
                      </a:lnTo>
                      <a:lnTo>
                        <a:pt x="22606" y="55118"/>
                      </a:lnTo>
                      <a:lnTo>
                        <a:pt x="10922" y="55626"/>
                      </a:lnTo>
                      <a:lnTo>
                        <a:pt x="5334" y="55372"/>
                      </a:lnTo>
                      <a:close/>
                    </a:path>
                  </a:pathLst>
                </a:custGeom>
                <a:solidFill>
                  <a:srgbClr val="D47B43"/>
                </a:solidFill>
                <a:ln w="0" cap="flat" cmpd="sng" algn="ctr">
                  <a:solidFill>
                    <a:srgbClr val="D47B4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895096" y="3292983"/>
                  <a:ext cx="84583" cy="532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83" h="53214">
                      <a:moveTo>
                        <a:pt x="0" y="52705"/>
                      </a:moveTo>
                      <a:lnTo>
                        <a:pt x="2794" y="49276"/>
                      </a:lnTo>
                      <a:lnTo>
                        <a:pt x="4826" y="46228"/>
                      </a:lnTo>
                      <a:lnTo>
                        <a:pt x="6350" y="43815"/>
                      </a:lnTo>
                      <a:lnTo>
                        <a:pt x="7366" y="41783"/>
                      </a:lnTo>
                      <a:lnTo>
                        <a:pt x="7747" y="40005"/>
                      </a:lnTo>
                      <a:lnTo>
                        <a:pt x="7747" y="38608"/>
                      </a:lnTo>
                      <a:lnTo>
                        <a:pt x="7620" y="37592"/>
                      </a:lnTo>
                      <a:lnTo>
                        <a:pt x="6985" y="36576"/>
                      </a:lnTo>
                      <a:lnTo>
                        <a:pt x="5334" y="35179"/>
                      </a:lnTo>
                      <a:lnTo>
                        <a:pt x="3302" y="34036"/>
                      </a:lnTo>
                      <a:lnTo>
                        <a:pt x="1524" y="32893"/>
                      </a:lnTo>
                      <a:lnTo>
                        <a:pt x="762" y="31877"/>
                      </a:lnTo>
                      <a:lnTo>
                        <a:pt x="127" y="30988"/>
                      </a:lnTo>
                      <a:lnTo>
                        <a:pt x="1270" y="30099"/>
                      </a:lnTo>
                      <a:lnTo>
                        <a:pt x="2921" y="28829"/>
                      </a:lnTo>
                      <a:lnTo>
                        <a:pt x="5334" y="27178"/>
                      </a:lnTo>
                      <a:lnTo>
                        <a:pt x="8382" y="25527"/>
                      </a:lnTo>
                      <a:lnTo>
                        <a:pt x="11684" y="23622"/>
                      </a:lnTo>
                      <a:lnTo>
                        <a:pt x="15113" y="21590"/>
                      </a:lnTo>
                      <a:lnTo>
                        <a:pt x="23368" y="17272"/>
                      </a:lnTo>
                      <a:lnTo>
                        <a:pt x="31877" y="12573"/>
                      </a:lnTo>
                      <a:lnTo>
                        <a:pt x="39751" y="8001"/>
                      </a:lnTo>
                      <a:lnTo>
                        <a:pt x="43561" y="5842"/>
                      </a:lnTo>
                      <a:lnTo>
                        <a:pt x="46990" y="3810"/>
                      </a:lnTo>
                      <a:lnTo>
                        <a:pt x="50038" y="1778"/>
                      </a:lnTo>
                      <a:lnTo>
                        <a:pt x="52451" y="0"/>
                      </a:lnTo>
                      <a:lnTo>
                        <a:pt x="56134" y="889"/>
                      </a:lnTo>
                      <a:lnTo>
                        <a:pt x="59817" y="2159"/>
                      </a:lnTo>
                      <a:lnTo>
                        <a:pt x="63373" y="3810"/>
                      </a:lnTo>
                      <a:lnTo>
                        <a:pt x="66675" y="5715"/>
                      </a:lnTo>
                      <a:lnTo>
                        <a:pt x="69977" y="8001"/>
                      </a:lnTo>
                      <a:lnTo>
                        <a:pt x="73025" y="10541"/>
                      </a:lnTo>
                      <a:lnTo>
                        <a:pt x="75692" y="13208"/>
                      </a:lnTo>
                      <a:lnTo>
                        <a:pt x="78105" y="16129"/>
                      </a:lnTo>
                      <a:lnTo>
                        <a:pt x="80137" y="19304"/>
                      </a:lnTo>
                      <a:lnTo>
                        <a:pt x="81788" y="22352"/>
                      </a:lnTo>
                      <a:lnTo>
                        <a:pt x="83312" y="25654"/>
                      </a:lnTo>
                      <a:lnTo>
                        <a:pt x="84074" y="29083"/>
                      </a:lnTo>
                      <a:lnTo>
                        <a:pt x="84582" y="32385"/>
                      </a:lnTo>
                      <a:lnTo>
                        <a:pt x="84455" y="35687"/>
                      </a:lnTo>
                      <a:lnTo>
                        <a:pt x="83947" y="38862"/>
                      </a:lnTo>
                      <a:lnTo>
                        <a:pt x="82550" y="41783"/>
                      </a:lnTo>
                      <a:lnTo>
                        <a:pt x="73914" y="44323"/>
                      </a:lnTo>
                      <a:lnTo>
                        <a:pt x="64516" y="46736"/>
                      </a:lnTo>
                      <a:lnTo>
                        <a:pt x="54229" y="48768"/>
                      </a:lnTo>
                      <a:lnTo>
                        <a:pt x="43688" y="50673"/>
                      </a:lnTo>
                      <a:lnTo>
                        <a:pt x="32766" y="52070"/>
                      </a:lnTo>
                      <a:lnTo>
                        <a:pt x="21717" y="52832"/>
                      </a:lnTo>
                      <a:lnTo>
                        <a:pt x="10795" y="53213"/>
                      </a:lnTo>
                      <a:close/>
                    </a:path>
                  </a:pathLst>
                </a:custGeom>
                <a:solidFill>
                  <a:srgbClr val="DD9569"/>
                </a:solidFill>
                <a:ln w="0" cap="flat" cmpd="sng" algn="ctr">
                  <a:solidFill>
                    <a:srgbClr val="DD956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895096" y="3295523"/>
                  <a:ext cx="78487" cy="508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487" h="50801">
                      <a:moveTo>
                        <a:pt x="0" y="50292"/>
                      </a:moveTo>
                      <a:lnTo>
                        <a:pt x="2794" y="46736"/>
                      </a:lnTo>
                      <a:lnTo>
                        <a:pt x="4826" y="43942"/>
                      </a:lnTo>
                      <a:lnTo>
                        <a:pt x="6350" y="41402"/>
                      </a:lnTo>
                      <a:lnTo>
                        <a:pt x="7366" y="39243"/>
                      </a:lnTo>
                      <a:lnTo>
                        <a:pt x="7747" y="37719"/>
                      </a:lnTo>
                      <a:lnTo>
                        <a:pt x="7747" y="36322"/>
                      </a:lnTo>
                      <a:lnTo>
                        <a:pt x="7620" y="35052"/>
                      </a:lnTo>
                      <a:lnTo>
                        <a:pt x="6985" y="34290"/>
                      </a:lnTo>
                      <a:lnTo>
                        <a:pt x="5334" y="32893"/>
                      </a:lnTo>
                      <a:lnTo>
                        <a:pt x="3302" y="31750"/>
                      </a:lnTo>
                      <a:lnTo>
                        <a:pt x="1524" y="30480"/>
                      </a:lnTo>
                      <a:lnTo>
                        <a:pt x="762" y="29591"/>
                      </a:lnTo>
                      <a:lnTo>
                        <a:pt x="127" y="28575"/>
                      </a:lnTo>
                      <a:lnTo>
                        <a:pt x="1270" y="27686"/>
                      </a:lnTo>
                      <a:lnTo>
                        <a:pt x="2794" y="26416"/>
                      </a:lnTo>
                      <a:lnTo>
                        <a:pt x="5080" y="25019"/>
                      </a:lnTo>
                      <a:lnTo>
                        <a:pt x="7747" y="23241"/>
                      </a:lnTo>
                      <a:lnTo>
                        <a:pt x="10795" y="21590"/>
                      </a:lnTo>
                      <a:lnTo>
                        <a:pt x="14224" y="19685"/>
                      </a:lnTo>
                      <a:lnTo>
                        <a:pt x="21717" y="15494"/>
                      </a:lnTo>
                      <a:lnTo>
                        <a:pt x="29464" y="11303"/>
                      </a:lnTo>
                      <a:lnTo>
                        <a:pt x="36703" y="7112"/>
                      </a:lnTo>
                      <a:lnTo>
                        <a:pt x="40259" y="5207"/>
                      </a:lnTo>
                      <a:lnTo>
                        <a:pt x="43180" y="3302"/>
                      </a:lnTo>
                      <a:lnTo>
                        <a:pt x="45720" y="1651"/>
                      </a:lnTo>
                      <a:lnTo>
                        <a:pt x="47752" y="0"/>
                      </a:lnTo>
                      <a:lnTo>
                        <a:pt x="51689" y="1016"/>
                      </a:lnTo>
                      <a:lnTo>
                        <a:pt x="55245" y="2159"/>
                      </a:lnTo>
                      <a:lnTo>
                        <a:pt x="58674" y="3810"/>
                      </a:lnTo>
                      <a:lnTo>
                        <a:pt x="62103" y="5588"/>
                      </a:lnTo>
                      <a:lnTo>
                        <a:pt x="65024" y="7874"/>
                      </a:lnTo>
                      <a:lnTo>
                        <a:pt x="67945" y="10287"/>
                      </a:lnTo>
                      <a:lnTo>
                        <a:pt x="70485" y="12954"/>
                      </a:lnTo>
                      <a:lnTo>
                        <a:pt x="72771" y="15875"/>
                      </a:lnTo>
                      <a:lnTo>
                        <a:pt x="74803" y="18796"/>
                      </a:lnTo>
                      <a:lnTo>
                        <a:pt x="76327" y="21844"/>
                      </a:lnTo>
                      <a:lnTo>
                        <a:pt x="77597" y="25019"/>
                      </a:lnTo>
                      <a:lnTo>
                        <a:pt x="78359" y="28321"/>
                      </a:lnTo>
                      <a:lnTo>
                        <a:pt x="78486" y="31496"/>
                      </a:lnTo>
                      <a:lnTo>
                        <a:pt x="78359" y="34671"/>
                      </a:lnTo>
                      <a:lnTo>
                        <a:pt x="77724" y="37973"/>
                      </a:lnTo>
                      <a:lnTo>
                        <a:pt x="76454" y="40894"/>
                      </a:lnTo>
                      <a:lnTo>
                        <a:pt x="68072" y="43434"/>
                      </a:lnTo>
                      <a:lnTo>
                        <a:pt x="59309" y="45593"/>
                      </a:lnTo>
                      <a:lnTo>
                        <a:pt x="50038" y="47498"/>
                      </a:lnTo>
                      <a:lnTo>
                        <a:pt x="40513" y="48895"/>
                      </a:lnTo>
                      <a:lnTo>
                        <a:pt x="30734" y="50165"/>
                      </a:lnTo>
                      <a:lnTo>
                        <a:pt x="20701" y="50800"/>
                      </a:lnTo>
                      <a:lnTo>
                        <a:pt x="10541" y="50800"/>
                      </a:lnTo>
                      <a:close/>
                    </a:path>
                  </a:pathLst>
                </a:custGeom>
                <a:solidFill>
                  <a:srgbClr val="E6AF8F"/>
                </a:solidFill>
                <a:ln w="0" cap="flat" cmpd="sng" algn="ctr">
                  <a:solidFill>
                    <a:srgbClr val="E6AF8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895096" y="3298190"/>
                  <a:ext cx="72391" cy="482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2391" h="48261">
                      <a:moveTo>
                        <a:pt x="0" y="47625"/>
                      </a:moveTo>
                      <a:lnTo>
                        <a:pt x="2794" y="44196"/>
                      </a:lnTo>
                      <a:lnTo>
                        <a:pt x="4826" y="41275"/>
                      </a:lnTo>
                      <a:lnTo>
                        <a:pt x="6350" y="38735"/>
                      </a:lnTo>
                      <a:lnTo>
                        <a:pt x="7239" y="36703"/>
                      </a:lnTo>
                      <a:lnTo>
                        <a:pt x="7620" y="35052"/>
                      </a:lnTo>
                      <a:lnTo>
                        <a:pt x="7747" y="33655"/>
                      </a:lnTo>
                      <a:lnTo>
                        <a:pt x="7366" y="32512"/>
                      </a:lnTo>
                      <a:lnTo>
                        <a:pt x="6858" y="31623"/>
                      </a:lnTo>
                      <a:lnTo>
                        <a:pt x="5207" y="30226"/>
                      </a:lnTo>
                      <a:lnTo>
                        <a:pt x="3175" y="29083"/>
                      </a:lnTo>
                      <a:lnTo>
                        <a:pt x="1270" y="27813"/>
                      </a:lnTo>
                      <a:lnTo>
                        <a:pt x="508" y="27051"/>
                      </a:lnTo>
                      <a:lnTo>
                        <a:pt x="0" y="25908"/>
                      </a:lnTo>
                      <a:lnTo>
                        <a:pt x="1143" y="25019"/>
                      </a:lnTo>
                      <a:lnTo>
                        <a:pt x="2540" y="23876"/>
                      </a:lnTo>
                      <a:lnTo>
                        <a:pt x="4699" y="22479"/>
                      </a:lnTo>
                      <a:lnTo>
                        <a:pt x="6985" y="20955"/>
                      </a:lnTo>
                      <a:lnTo>
                        <a:pt x="10033" y="19177"/>
                      </a:lnTo>
                      <a:lnTo>
                        <a:pt x="12954" y="17399"/>
                      </a:lnTo>
                      <a:lnTo>
                        <a:pt x="19812" y="13589"/>
                      </a:lnTo>
                      <a:lnTo>
                        <a:pt x="26924" y="9652"/>
                      </a:lnTo>
                      <a:lnTo>
                        <a:pt x="33528" y="5969"/>
                      </a:lnTo>
                      <a:lnTo>
                        <a:pt x="36449" y="4191"/>
                      </a:lnTo>
                      <a:lnTo>
                        <a:pt x="39116" y="2667"/>
                      </a:lnTo>
                      <a:lnTo>
                        <a:pt x="41529" y="1143"/>
                      </a:lnTo>
                      <a:lnTo>
                        <a:pt x="43307" y="0"/>
                      </a:lnTo>
                      <a:lnTo>
                        <a:pt x="46990" y="762"/>
                      </a:lnTo>
                      <a:lnTo>
                        <a:pt x="50546" y="2032"/>
                      </a:lnTo>
                      <a:lnTo>
                        <a:pt x="53848" y="3429"/>
                      </a:lnTo>
                      <a:lnTo>
                        <a:pt x="57150" y="5334"/>
                      </a:lnTo>
                      <a:lnTo>
                        <a:pt x="60198" y="7493"/>
                      </a:lnTo>
                      <a:lnTo>
                        <a:pt x="62738" y="9779"/>
                      </a:lnTo>
                      <a:lnTo>
                        <a:pt x="65151" y="12319"/>
                      </a:lnTo>
                      <a:lnTo>
                        <a:pt x="67437" y="15113"/>
                      </a:lnTo>
                      <a:lnTo>
                        <a:pt x="69215" y="18161"/>
                      </a:lnTo>
                      <a:lnTo>
                        <a:pt x="70485" y="21082"/>
                      </a:lnTo>
                      <a:lnTo>
                        <a:pt x="71628" y="24257"/>
                      </a:lnTo>
                      <a:lnTo>
                        <a:pt x="72263" y="27305"/>
                      </a:lnTo>
                      <a:lnTo>
                        <a:pt x="72390" y="30480"/>
                      </a:lnTo>
                      <a:lnTo>
                        <a:pt x="72263" y="33782"/>
                      </a:lnTo>
                      <a:lnTo>
                        <a:pt x="71501" y="36703"/>
                      </a:lnTo>
                      <a:lnTo>
                        <a:pt x="70231" y="39878"/>
                      </a:lnTo>
                      <a:lnTo>
                        <a:pt x="62103" y="42164"/>
                      </a:lnTo>
                      <a:lnTo>
                        <a:pt x="53848" y="44196"/>
                      </a:lnTo>
                      <a:lnTo>
                        <a:pt x="45720" y="45847"/>
                      </a:lnTo>
                      <a:lnTo>
                        <a:pt x="37465" y="46990"/>
                      </a:lnTo>
                      <a:lnTo>
                        <a:pt x="28702" y="48006"/>
                      </a:lnTo>
                      <a:lnTo>
                        <a:pt x="19685" y="48260"/>
                      </a:lnTo>
                      <a:lnTo>
                        <a:pt x="10160" y="48260"/>
                      </a:lnTo>
                      <a:close/>
                    </a:path>
                  </a:pathLst>
                </a:custGeom>
                <a:solidFill>
                  <a:srgbClr val="EDCAB5"/>
                </a:solidFill>
                <a:ln w="0" cap="flat" cmpd="sng" algn="ctr">
                  <a:solidFill>
                    <a:srgbClr val="EDCAB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>
                  <a:off x="895096" y="3300730"/>
                  <a:ext cx="66422" cy="461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422" h="46102">
                      <a:moveTo>
                        <a:pt x="0" y="45085"/>
                      </a:moveTo>
                      <a:lnTo>
                        <a:pt x="2794" y="41656"/>
                      </a:lnTo>
                      <a:lnTo>
                        <a:pt x="4826" y="38735"/>
                      </a:lnTo>
                      <a:lnTo>
                        <a:pt x="6350" y="36195"/>
                      </a:lnTo>
                      <a:lnTo>
                        <a:pt x="7239" y="34163"/>
                      </a:lnTo>
                      <a:lnTo>
                        <a:pt x="7747" y="32512"/>
                      </a:lnTo>
                      <a:lnTo>
                        <a:pt x="7747" y="31115"/>
                      </a:lnTo>
                      <a:lnTo>
                        <a:pt x="7366" y="29972"/>
                      </a:lnTo>
                      <a:lnTo>
                        <a:pt x="6858" y="29083"/>
                      </a:lnTo>
                      <a:lnTo>
                        <a:pt x="5207" y="27813"/>
                      </a:lnTo>
                      <a:lnTo>
                        <a:pt x="3175" y="26670"/>
                      </a:lnTo>
                      <a:lnTo>
                        <a:pt x="1270" y="25400"/>
                      </a:lnTo>
                      <a:lnTo>
                        <a:pt x="508" y="24511"/>
                      </a:lnTo>
                      <a:lnTo>
                        <a:pt x="0" y="23495"/>
                      </a:lnTo>
                      <a:lnTo>
                        <a:pt x="889" y="22606"/>
                      </a:lnTo>
                      <a:lnTo>
                        <a:pt x="2413" y="21463"/>
                      </a:lnTo>
                      <a:lnTo>
                        <a:pt x="4191" y="20066"/>
                      </a:lnTo>
                      <a:lnTo>
                        <a:pt x="6731" y="18669"/>
                      </a:lnTo>
                      <a:lnTo>
                        <a:pt x="12065" y="15494"/>
                      </a:lnTo>
                      <a:lnTo>
                        <a:pt x="18161" y="11811"/>
                      </a:lnTo>
                      <a:lnTo>
                        <a:pt x="24384" y="8255"/>
                      </a:lnTo>
                      <a:lnTo>
                        <a:pt x="30353" y="4953"/>
                      </a:lnTo>
                      <a:lnTo>
                        <a:pt x="32893" y="3429"/>
                      </a:lnTo>
                      <a:lnTo>
                        <a:pt x="35306" y="2032"/>
                      </a:lnTo>
                      <a:lnTo>
                        <a:pt x="37211" y="889"/>
                      </a:lnTo>
                      <a:lnTo>
                        <a:pt x="38862" y="0"/>
                      </a:lnTo>
                      <a:lnTo>
                        <a:pt x="42545" y="762"/>
                      </a:lnTo>
                      <a:lnTo>
                        <a:pt x="46101" y="2032"/>
                      </a:lnTo>
                      <a:lnTo>
                        <a:pt x="49403" y="3429"/>
                      </a:lnTo>
                      <a:lnTo>
                        <a:pt x="52451" y="5334"/>
                      </a:lnTo>
                      <a:lnTo>
                        <a:pt x="55372" y="7239"/>
                      </a:lnTo>
                      <a:lnTo>
                        <a:pt x="57785" y="9525"/>
                      </a:lnTo>
                      <a:lnTo>
                        <a:pt x="60198" y="12065"/>
                      </a:lnTo>
                      <a:lnTo>
                        <a:pt x="62103" y="14605"/>
                      </a:lnTo>
                      <a:lnTo>
                        <a:pt x="63754" y="17526"/>
                      </a:lnTo>
                      <a:lnTo>
                        <a:pt x="65024" y="20447"/>
                      </a:lnTo>
                      <a:lnTo>
                        <a:pt x="65913" y="23368"/>
                      </a:lnTo>
                      <a:lnTo>
                        <a:pt x="66421" y="26543"/>
                      </a:lnTo>
                      <a:lnTo>
                        <a:pt x="66421" y="29718"/>
                      </a:lnTo>
                      <a:lnTo>
                        <a:pt x="66294" y="32766"/>
                      </a:lnTo>
                      <a:lnTo>
                        <a:pt x="65405" y="35941"/>
                      </a:lnTo>
                      <a:lnTo>
                        <a:pt x="64008" y="38862"/>
                      </a:lnTo>
                      <a:lnTo>
                        <a:pt x="56261" y="41148"/>
                      </a:lnTo>
                      <a:lnTo>
                        <a:pt x="48895" y="43053"/>
                      </a:lnTo>
                      <a:lnTo>
                        <a:pt x="41656" y="44450"/>
                      </a:lnTo>
                      <a:lnTo>
                        <a:pt x="34417" y="45466"/>
                      </a:lnTo>
                      <a:lnTo>
                        <a:pt x="26924" y="45847"/>
                      </a:lnTo>
                      <a:lnTo>
                        <a:pt x="18669" y="46101"/>
                      </a:lnTo>
                      <a:lnTo>
                        <a:pt x="9779" y="45720"/>
                      </a:lnTo>
                      <a:lnTo>
                        <a:pt x="5080" y="45593"/>
                      </a:lnTo>
                      <a:close/>
                    </a:path>
                  </a:pathLst>
                </a:custGeom>
                <a:solidFill>
                  <a:srgbClr val="F7E4DB"/>
                </a:solidFill>
                <a:ln w="0" cap="flat" cmpd="sng" algn="ctr">
                  <a:solidFill>
                    <a:srgbClr val="F7E4D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>
                  <a:off x="895096" y="3303397"/>
                  <a:ext cx="60580" cy="438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0580" h="43816">
                      <a:moveTo>
                        <a:pt x="889" y="20066"/>
                      </a:moveTo>
                      <a:lnTo>
                        <a:pt x="2286" y="19050"/>
                      </a:lnTo>
                      <a:lnTo>
                        <a:pt x="4064" y="17780"/>
                      </a:lnTo>
                      <a:lnTo>
                        <a:pt x="6096" y="16383"/>
                      </a:lnTo>
                      <a:lnTo>
                        <a:pt x="10922" y="13208"/>
                      </a:lnTo>
                      <a:lnTo>
                        <a:pt x="16510" y="9906"/>
                      </a:lnTo>
                      <a:lnTo>
                        <a:pt x="21971" y="6604"/>
                      </a:lnTo>
                      <a:lnTo>
                        <a:pt x="27178" y="3810"/>
                      </a:lnTo>
                      <a:lnTo>
                        <a:pt x="29464" y="2667"/>
                      </a:lnTo>
                      <a:lnTo>
                        <a:pt x="31496" y="1524"/>
                      </a:lnTo>
                      <a:lnTo>
                        <a:pt x="33147" y="635"/>
                      </a:lnTo>
                      <a:lnTo>
                        <a:pt x="34290" y="0"/>
                      </a:lnTo>
                      <a:lnTo>
                        <a:pt x="37973" y="762"/>
                      </a:lnTo>
                      <a:lnTo>
                        <a:pt x="41529" y="1778"/>
                      </a:lnTo>
                      <a:lnTo>
                        <a:pt x="44831" y="3175"/>
                      </a:lnTo>
                      <a:lnTo>
                        <a:pt x="47752" y="4953"/>
                      </a:lnTo>
                      <a:lnTo>
                        <a:pt x="50419" y="6985"/>
                      </a:lnTo>
                      <a:lnTo>
                        <a:pt x="52832" y="9144"/>
                      </a:lnTo>
                      <a:lnTo>
                        <a:pt x="54991" y="11684"/>
                      </a:lnTo>
                      <a:lnTo>
                        <a:pt x="56896" y="14224"/>
                      </a:lnTo>
                      <a:lnTo>
                        <a:pt x="58293" y="16764"/>
                      </a:lnTo>
                      <a:lnTo>
                        <a:pt x="59436" y="19812"/>
                      </a:lnTo>
                      <a:lnTo>
                        <a:pt x="60198" y="22606"/>
                      </a:lnTo>
                      <a:lnTo>
                        <a:pt x="60579" y="25781"/>
                      </a:lnTo>
                      <a:lnTo>
                        <a:pt x="60579" y="28702"/>
                      </a:lnTo>
                      <a:lnTo>
                        <a:pt x="60198" y="31877"/>
                      </a:lnTo>
                      <a:lnTo>
                        <a:pt x="59309" y="34798"/>
                      </a:lnTo>
                      <a:lnTo>
                        <a:pt x="57912" y="37846"/>
                      </a:lnTo>
                      <a:lnTo>
                        <a:pt x="54102" y="38989"/>
                      </a:lnTo>
                      <a:lnTo>
                        <a:pt x="50419" y="40132"/>
                      </a:lnTo>
                      <a:lnTo>
                        <a:pt x="43688" y="41783"/>
                      </a:lnTo>
                      <a:lnTo>
                        <a:pt x="37465" y="42926"/>
                      </a:lnTo>
                      <a:lnTo>
                        <a:pt x="31242" y="43561"/>
                      </a:lnTo>
                      <a:lnTo>
                        <a:pt x="24765" y="43815"/>
                      </a:lnTo>
                      <a:lnTo>
                        <a:pt x="17780" y="43688"/>
                      </a:lnTo>
                      <a:lnTo>
                        <a:pt x="13843" y="43561"/>
                      </a:lnTo>
                      <a:lnTo>
                        <a:pt x="9652" y="43180"/>
                      </a:lnTo>
                      <a:lnTo>
                        <a:pt x="5080" y="42926"/>
                      </a:lnTo>
                      <a:lnTo>
                        <a:pt x="0" y="42672"/>
                      </a:lnTo>
                      <a:lnTo>
                        <a:pt x="2794" y="39243"/>
                      </a:lnTo>
                      <a:lnTo>
                        <a:pt x="4826" y="36195"/>
                      </a:lnTo>
                      <a:lnTo>
                        <a:pt x="6350" y="33655"/>
                      </a:lnTo>
                      <a:lnTo>
                        <a:pt x="7239" y="31623"/>
                      </a:lnTo>
                      <a:lnTo>
                        <a:pt x="7620" y="29972"/>
                      </a:lnTo>
                      <a:lnTo>
                        <a:pt x="7747" y="28575"/>
                      </a:lnTo>
                      <a:lnTo>
                        <a:pt x="7366" y="27432"/>
                      </a:lnTo>
                      <a:lnTo>
                        <a:pt x="6858" y="26543"/>
                      </a:lnTo>
                      <a:lnTo>
                        <a:pt x="5207" y="25273"/>
                      </a:lnTo>
                      <a:lnTo>
                        <a:pt x="3175" y="24130"/>
                      </a:lnTo>
                      <a:lnTo>
                        <a:pt x="1143" y="22987"/>
                      </a:lnTo>
                      <a:lnTo>
                        <a:pt x="508" y="21971"/>
                      </a:lnTo>
                      <a:lnTo>
                        <a:pt x="0" y="210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>
                  <a:off x="1606931" y="3110738"/>
                  <a:ext cx="214631" cy="1433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4631" h="143384">
                      <a:moveTo>
                        <a:pt x="5334" y="143383"/>
                      </a:moveTo>
                      <a:lnTo>
                        <a:pt x="2540" y="141478"/>
                      </a:lnTo>
                      <a:lnTo>
                        <a:pt x="889" y="139573"/>
                      </a:lnTo>
                      <a:lnTo>
                        <a:pt x="127" y="137160"/>
                      </a:lnTo>
                      <a:lnTo>
                        <a:pt x="0" y="134747"/>
                      </a:lnTo>
                      <a:lnTo>
                        <a:pt x="762" y="132207"/>
                      </a:lnTo>
                      <a:lnTo>
                        <a:pt x="1905" y="129286"/>
                      </a:lnTo>
                      <a:lnTo>
                        <a:pt x="3556" y="126365"/>
                      </a:lnTo>
                      <a:lnTo>
                        <a:pt x="5334" y="123317"/>
                      </a:lnTo>
                      <a:lnTo>
                        <a:pt x="9779" y="116713"/>
                      </a:lnTo>
                      <a:lnTo>
                        <a:pt x="14097" y="109474"/>
                      </a:lnTo>
                      <a:lnTo>
                        <a:pt x="15875" y="105918"/>
                      </a:lnTo>
                      <a:lnTo>
                        <a:pt x="17399" y="102235"/>
                      </a:lnTo>
                      <a:lnTo>
                        <a:pt x="18288" y="98425"/>
                      </a:lnTo>
                      <a:lnTo>
                        <a:pt x="18669" y="94488"/>
                      </a:lnTo>
                      <a:lnTo>
                        <a:pt x="21844" y="90678"/>
                      </a:lnTo>
                      <a:lnTo>
                        <a:pt x="25527" y="87249"/>
                      </a:lnTo>
                      <a:lnTo>
                        <a:pt x="29718" y="84074"/>
                      </a:lnTo>
                      <a:lnTo>
                        <a:pt x="34417" y="81407"/>
                      </a:lnTo>
                      <a:lnTo>
                        <a:pt x="44450" y="76200"/>
                      </a:lnTo>
                      <a:lnTo>
                        <a:pt x="54864" y="71374"/>
                      </a:lnTo>
                      <a:lnTo>
                        <a:pt x="59817" y="68707"/>
                      </a:lnTo>
                      <a:lnTo>
                        <a:pt x="64643" y="65913"/>
                      </a:lnTo>
                      <a:lnTo>
                        <a:pt x="69088" y="62865"/>
                      </a:lnTo>
                      <a:lnTo>
                        <a:pt x="73152" y="59182"/>
                      </a:lnTo>
                      <a:lnTo>
                        <a:pt x="76454" y="55118"/>
                      </a:lnTo>
                      <a:lnTo>
                        <a:pt x="79375" y="50673"/>
                      </a:lnTo>
                      <a:lnTo>
                        <a:pt x="80518" y="48006"/>
                      </a:lnTo>
                      <a:lnTo>
                        <a:pt x="81407" y="45339"/>
                      </a:lnTo>
                      <a:lnTo>
                        <a:pt x="82169" y="42291"/>
                      </a:lnTo>
                      <a:lnTo>
                        <a:pt x="82677" y="39370"/>
                      </a:lnTo>
                      <a:lnTo>
                        <a:pt x="83185" y="36576"/>
                      </a:lnTo>
                      <a:lnTo>
                        <a:pt x="82931" y="33528"/>
                      </a:lnTo>
                      <a:lnTo>
                        <a:pt x="82169" y="30353"/>
                      </a:lnTo>
                      <a:lnTo>
                        <a:pt x="80899" y="27051"/>
                      </a:lnTo>
                      <a:lnTo>
                        <a:pt x="78867" y="23622"/>
                      </a:lnTo>
                      <a:lnTo>
                        <a:pt x="76327" y="20447"/>
                      </a:lnTo>
                      <a:lnTo>
                        <a:pt x="72898" y="17653"/>
                      </a:lnTo>
                      <a:lnTo>
                        <a:pt x="69215" y="15113"/>
                      </a:lnTo>
                      <a:lnTo>
                        <a:pt x="72644" y="14351"/>
                      </a:lnTo>
                      <a:lnTo>
                        <a:pt x="75565" y="13462"/>
                      </a:lnTo>
                      <a:lnTo>
                        <a:pt x="80899" y="11049"/>
                      </a:lnTo>
                      <a:lnTo>
                        <a:pt x="85471" y="8763"/>
                      </a:lnTo>
                      <a:lnTo>
                        <a:pt x="89662" y="6223"/>
                      </a:lnTo>
                      <a:lnTo>
                        <a:pt x="93472" y="3937"/>
                      </a:lnTo>
                      <a:lnTo>
                        <a:pt x="97409" y="1905"/>
                      </a:lnTo>
                      <a:lnTo>
                        <a:pt x="101600" y="635"/>
                      </a:lnTo>
                      <a:lnTo>
                        <a:pt x="104013" y="254"/>
                      </a:lnTo>
                      <a:lnTo>
                        <a:pt x="106680" y="0"/>
                      </a:lnTo>
                      <a:lnTo>
                        <a:pt x="108458" y="1270"/>
                      </a:lnTo>
                      <a:lnTo>
                        <a:pt x="110744" y="2286"/>
                      </a:lnTo>
                      <a:lnTo>
                        <a:pt x="116078" y="4445"/>
                      </a:lnTo>
                      <a:lnTo>
                        <a:pt x="122428" y="6096"/>
                      </a:lnTo>
                      <a:lnTo>
                        <a:pt x="129286" y="7493"/>
                      </a:lnTo>
                      <a:lnTo>
                        <a:pt x="136652" y="8636"/>
                      </a:lnTo>
                      <a:lnTo>
                        <a:pt x="143891" y="9525"/>
                      </a:lnTo>
                      <a:lnTo>
                        <a:pt x="150876" y="10160"/>
                      </a:lnTo>
                      <a:lnTo>
                        <a:pt x="157353" y="10668"/>
                      </a:lnTo>
                      <a:lnTo>
                        <a:pt x="159131" y="12700"/>
                      </a:lnTo>
                      <a:lnTo>
                        <a:pt x="160782" y="14478"/>
                      </a:lnTo>
                      <a:lnTo>
                        <a:pt x="162052" y="16002"/>
                      </a:lnTo>
                      <a:lnTo>
                        <a:pt x="163195" y="17272"/>
                      </a:lnTo>
                      <a:lnTo>
                        <a:pt x="164211" y="18161"/>
                      </a:lnTo>
                      <a:lnTo>
                        <a:pt x="165100" y="18796"/>
                      </a:lnTo>
                      <a:lnTo>
                        <a:pt x="167005" y="19304"/>
                      </a:lnTo>
                      <a:lnTo>
                        <a:pt x="168656" y="18796"/>
                      </a:lnTo>
                      <a:lnTo>
                        <a:pt x="170561" y="17399"/>
                      </a:lnTo>
                      <a:lnTo>
                        <a:pt x="172720" y="14986"/>
                      </a:lnTo>
                      <a:lnTo>
                        <a:pt x="175768" y="12192"/>
                      </a:lnTo>
                      <a:lnTo>
                        <a:pt x="180975" y="12827"/>
                      </a:lnTo>
                      <a:lnTo>
                        <a:pt x="185674" y="13716"/>
                      </a:lnTo>
                      <a:lnTo>
                        <a:pt x="189738" y="14732"/>
                      </a:lnTo>
                      <a:lnTo>
                        <a:pt x="193675" y="15748"/>
                      </a:lnTo>
                      <a:lnTo>
                        <a:pt x="196850" y="17018"/>
                      </a:lnTo>
                      <a:lnTo>
                        <a:pt x="199771" y="18288"/>
                      </a:lnTo>
                      <a:lnTo>
                        <a:pt x="204470" y="20828"/>
                      </a:lnTo>
                      <a:lnTo>
                        <a:pt x="207899" y="23241"/>
                      </a:lnTo>
                      <a:lnTo>
                        <a:pt x="210566" y="25527"/>
                      </a:lnTo>
                      <a:lnTo>
                        <a:pt x="212725" y="27305"/>
                      </a:lnTo>
                      <a:lnTo>
                        <a:pt x="214630" y="28702"/>
                      </a:lnTo>
                      <a:lnTo>
                        <a:pt x="213487" y="32512"/>
                      </a:lnTo>
                      <a:lnTo>
                        <a:pt x="212217" y="35560"/>
                      </a:lnTo>
                      <a:lnTo>
                        <a:pt x="210566" y="37973"/>
                      </a:lnTo>
                      <a:lnTo>
                        <a:pt x="208661" y="39878"/>
                      </a:lnTo>
                      <a:lnTo>
                        <a:pt x="205232" y="42672"/>
                      </a:lnTo>
                      <a:lnTo>
                        <a:pt x="203454" y="43942"/>
                      </a:lnTo>
                      <a:lnTo>
                        <a:pt x="202057" y="45339"/>
                      </a:lnTo>
                      <a:lnTo>
                        <a:pt x="201422" y="46736"/>
                      </a:lnTo>
                      <a:lnTo>
                        <a:pt x="200533" y="47498"/>
                      </a:lnTo>
                      <a:lnTo>
                        <a:pt x="199263" y="47625"/>
                      </a:lnTo>
                      <a:lnTo>
                        <a:pt x="197612" y="47498"/>
                      </a:lnTo>
                      <a:lnTo>
                        <a:pt x="194056" y="46609"/>
                      </a:lnTo>
                      <a:lnTo>
                        <a:pt x="192151" y="46101"/>
                      </a:lnTo>
                      <a:lnTo>
                        <a:pt x="190754" y="45720"/>
                      </a:lnTo>
                      <a:lnTo>
                        <a:pt x="179832" y="44196"/>
                      </a:lnTo>
                      <a:lnTo>
                        <a:pt x="169037" y="42037"/>
                      </a:lnTo>
                      <a:lnTo>
                        <a:pt x="163830" y="40513"/>
                      </a:lnTo>
                      <a:lnTo>
                        <a:pt x="158623" y="38608"/>
                      </a:lnTo>
                      <a:lnTo>
                        <a:pt x="153670" y="36322"/>
                      </a:lnTo>
                      <a:lnTo>
                        <a:pt x="148844" y="33528"/>
                      </a:lnTo>
                      <a:lnTo>
                        <a:pt x="147066" y="34036"/>
                      </a:lnTo>
                      <a:lnTo>
                        <a:pt x="144907" y="35179"/>
                      </a:lnTo>
                      <a:lnTo>
                        <a:pt x="140716" y="37846"/>
                      </a:lnTo>
                      <a:lnTo>
                        <a:pt x="136271" y="41529"/>
                      </a:lnTo>
                      <a:lnTo>
                        <a:pt x="131699" y="45974"/>
                      </a:lnTo>
                      <a:lnTo>
                        <a:pt x="126873" y="50800"/>
                      </a:lnTo>
                      <a:lnTo>
                        <a:pt x="122047" y="56134"/>
                      </a:lnTo>
                      <a:lnTo>
                        <a:pt x="112395" y="67183"/>
                      </a:lnTo>
                      <a:lnTo>
                        <a:pt x="107569" y="72644"/>
                      </a:lnTo>
                      <a:lnTo>
                        <a:pt x="102743" y="77978"/>
                      </a:lnTo>
                      <a:lnTo>
                        <a:pt x="98298" y="82677"/>
                      </a:lnTo>
                      <a:lnTo>
                        <a:pt x="94107" y="86868"/>
                      </a:lnTo>
                      <a:lnTo>
                        <a:pt x="90043" y="90170"/>
                      </a:lnTo>
                      <a:lnTo>
                        <a:pt x="86233" y="92710"/>
                      </a:lnTo>
                      <a:lnTo>
                        <a:pt x="84582" y="93472"/>
                      </a:lnTo>
                      <a:lnTo>
                        <a:pt x="82931" y="93853"/>
                      </a:lnTo>
                      <a:lnTo>
                        <a:pt x="81280" y="94234"/>
                      </a:lnTo>
                      <a:lnTo>
                        <a:pt x="80010" y="94107"/>
                      </a:lnTo>
                      <a:lnTo>
                        <a:pt x="76454" y="99060"/>
                      </a:lnTo>
                      <a:lnTo>
                        <a:pt x="72771" y="103632"/>
                      </a:lnTo>
                      <a:lnTo>
                        <a:pt x="68834" y="107696"/>
                      </a:lnTo>
                      <a:lnTo>
                        <a:pt x="64770" y="111379"/>
                      </a:lnTo>
                      <a:lnTo>
                        <a:pt x="60325" y="114808"/>
                      </a:lnTo>
                      <a:lnTo>
                        <a:pt x="55880" y="117856"/>
                      </a:lnTo>
                      <a:lnTo>
                        <a:pt x="46228" y="123444"/>
                      </a:lnTo>
                      <a:lnTo>
                        <a:pt x="36322" y="128270"/>
                      </a:lnTo>
                      <a:lnTo>
                        <a:pt x="26162" y="132969"/>
                      </a:lnTo>
                      <a:lnTo>
                        <a:pt x="15748" y="137922"/>
                      </a:lnTo>
                      <a:close/>
                    </a:path>
                  </a:pathLst>
                </a:custGeom>
                <a:solidFill>
                  <a:srgbClr val="CC601C"/>
                </a:solidFill>
                <a:ln w="0" cap="flat" cmpd="sng" algn="ctr">
                  <a:solidFill>
                    <a:srgbClr val="CC601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1606677" y="3113913"/>
                  <a:ext cx="211710" cy="1405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1710" h="140590">
                      <a:moveTo>
                        <a:pt x="5080" y="140589"/>
                      </a:moveTo>
                      <a:lnTo>
                        <a:pt x="2413" y="138684"/>
                      </a:lnTo>
                      <a:lnTo>
                        <a:pt x="762" y="136652"/>
                      </a:lnTo>
                      <a:lnTo>
                        <a:pt x="0" y="134493"/>
                      </a:lnTo>
                      <a:lnTo>
                        <a:pt x="254" y="132080"/>
                      </a:lnTo>
                      <a:lnTo>
                        <a:pt x="1143" y="129540"/>
                      </a:lnTo>
                      <a:lnTo>
                        <a:pt x="2667" y="126746"/>
                      </a:lnTo>
                      <a:lnTo>
                        <a:pt x="4445" y="123952"/>
                      </a:lnTo>
                      <a:lnTo>
                        <a:pt x="6858" y="121031"/>
                      </a:lnTo>
                      <a:lnTo>
                        <a:pt x="11938" y="114681"/>
                      </a:lnTo>
                      <a:lnTo>
                        <a:pt x="16510" y="107696"/>
                      </a:lnTo>
                      <a:lnTo>
                        <a:pt x="18542" y="104140"/>
                      </a:lnTo>
                      <a:lnTo>
                        <a:pt x="20193" y="100584"/>
                      </a:lnTo>
                      <a:lnTo>
                        <a:pt x="21336" y="96774"/>
                      </a:lnTo>
                      <a:lnTo>
                        <a:pt x="21717" y="92964"/>
                      </a:lnTo>
                      <a:lnTo>
                        <a:pt x="24892" y="89027"/>
                      </a:lnTo>
                      <a:lnTo>
                        <a:pt x="28575" y="85598"/>
                      </a:lnTo>
                      <a:lnTo>
                        <a:pt x="32766" y="82423"/>
                      </a:lnTo>
                      <a:lnTo>
                        <a:pt x="37465" y="79629"/>
                      </a:lnTo>
                      <a:lnTo>
                        <a:pt x="47244" y="74422"/>
                      </a:lnTo>
                      <a:lnTo>
                        <a:pt x="57404" y="69342"/>
                      </a:lnTo>
                      <a:lnTo>
                        <a:pt x="62230" y="66675"/>
                      </a:lnTo>
                      <a:lnTo>
                        <a:pt x="66929" y="63881"/>
                      </a:lnTo>
                      <a:lnTo>
                        <a:pt x="71374" y="60579"/>
                      </a:lnTo>
                      <a:lnTo>
                        <a:pt x="75311" y="57023"/>
                      </a:lnTo>
                      <a:lnTo>
                        <a:pt x="78740" y="52959"/>
                      </a:lnTo>
                      <a:lnTo>
                        <a:pt x="81534" y="48260"/>
                      </a:lnTo>
                      <a:lnTo>
                        <a:pt x="83566" y="43053"/>
                      </a:lnTo>
                      <a:lnTo>
                        <a:pt x="84328" y="40132"/>
                      </a:lnTo>
                      <a:lnTo>
                        <a:pt x="84709" y="36957"/>
                      </a:lnTo>
                      <a:lnTo>
                        <a:pt x="85217" y="34290"/>
                      </a:lnTo>
                      <a:lnTo>
                        <a:pt x="85217" y="31369"/>
                      </a:lnTo>
                      <a:lnTo>
                        <a:pt x="84836" y="28194"/>
                      </a:lnTo>
                      <a:lnTo>
                        <a:pt x="83820" y="25146"/>
                      </a:lnTo>
                      <a:lnTo>
                        <a:pt x="81915" y="21844"/>
                      </a:lnTo>
                      <a:lnTo>
                        <a:pt x="79629" y="18923"/>
                      </a:lnTo>
                      <a:lnTo>
                        <a:pt x="76581" y="16129"/>
                      </a:lnTo>
                      <a:lnTo>
                        <a:pt x="72898" y="13716"/>
                      </a:lnTo>
                      <a:lnTo>
                        <a:pt x="76200" y="12954"/>
                      </a:lnTo>
                      <a:lnTo>
                        <a:pt x="79121" y="11938"/>
                      </a:lnTo>
                      <a:lnTo>
                        <a:pt x="84328" y="9779"/>
                      </a:lnTo>
                      <a:lnTo>
                        <a:pt x="88773" y="7620"/>
                      </a:lnTo>
                      <a:lnTo>
                        <a:pt x="92583" y="5461"/>
                      </a:lnTo>
                      <a:lnTo>
                        <a:pt x="96139" y="3429"/>
                      </a:lnTo>
                      <a:lnTo>
                        <a:pt x="99822" y="1651"/>
                      </a:lnTo>
                      <a:lnTo>
                        <a:pt x="104140" y="508"/>
                      </a:lnTo>
                      <a:lnTo>
                        <a:pt x="106426" y="127"/>
                      </a:lnTo>
                      <a:lnTo>
                        <a:pt x="108966" y="0"/>
                      </a:lnTo>
                      <a:lnTo>
                        <a:pt x="110744" y="1270"/>
                      </a:lnTo>
                      <a:lnTo>
                        <a:pt x="113030" y="2286"/>
                      </a:lnTo>
                      <a:lnTo>
                        <a:pt x="118364" y="4318"/>
                      </a:lnTo>
                      <a:lnTo>
                        <a:pt x="124460" y="5969"/>
                      </a:lnTo>
                      <a:lnTo>
                        <a:pt x="131191" y="6985"/>
                      </a:lnTo>
                      <a:lnTo>
                        <a:pt x="138049" y="8128"/>
                      </a:lnTo>
                      <a:lnTo>
                        <a:pt x="145034" y="8763"/>
                      </a:lnTo>
                      <a:lnTo>
                        <a:pt x="151765" y="9398"/>
                      </a:lnTo>
                      <a:lnTo>
                        <a:pt x="157988" y="9779"/>
                      </a:lnTo>
                      <a:lnTo>
                        <a:pt x="159893" y="11684"/>
                      </a:lnTo>
                      <a:lnTo>
                        <a:pt x="161290" y="13335"/>
                      </a:lnTo>
                      <a:lnTo>
                        <a:pt x="162687" y="14732"/>
                      </a:lnTo>
                      <a:lnTo>
                        <a:pt x="163703" y="15875"/>
                      </a:lnTo>
                      <a:lnTo>
                        <a:pt x="164846" y="16637"/>
                      </a:lnTo>
                      <a:lnTo>
                        <a:pt x="165735" y="17272"/>
                      </a:lnTo>
                      <a:lnTo>
                        <a:pt x="167513" y="17780"/>
                      </a:lnTo>
                      <a:lnTo>
                        <a:pt x="169164" y="17145"/>
                      </a:lnTo>
                      <a:lnTo>
                        <a:pt x="170942" y="15748"/>
                      </a:lnTo>
                      <a:lnTo>
                        <a:pt x="173228" y="13589"/>
                      </a:lnTo>
                      <a:lnTo>
                        <a:pt x="176022" y="10541"/>
                      </a:lnTo>
                      <a:lnTo>
                        <a:pt x="180213" y="11176"/>
                      </a:lnTo>
                      <a:lnTo>
                        <a:pt x="184150" y="12192"/>
                      </a:lnTo>
                      <a:lnTo>
                        <a:pt x="187833" y="13081"/>
                      </a:lnTo>
                      <a:lnTo>
                        <a:pt x="191135" y="14097"/>
                      </a:lnTo>
                      <a:lnTo>
                        <a:pt x="197231" y="16383"/>
                      </a:lnTo>
                      <a:lnTo>
                        <a:pt x="201930" y="18669"/>
                      </a:lnTo>
                      <a:lnTo>
                        <a:pt x="204724" y="20066"/>
                      </a:lnTo>
                      <a:lnTo>
                        <a:pt x="207264" y="21590"/>
                      </a:lnTo>
                      <a:lnTo>
                        <a:pt x="209169" y="22987"/>
                      </a:lnTo>
                      <a:lnTo>
                        <a:pt x="210185" y="24384"/>
                      </a:lnTo>
                      <a:lnTo>
                        <a:pt x="211201" y="26543"/>
                      </a:lnTo>
                      <a:lnTo>
                        <a:pt x="211709" y="28829"/>
                      </a:lnTo>
                      <a:lnTo>
                        <a:pt x="210439" y="32131"/>
                      </a:lnTo>
                      <a:lnTo>
                        <a:pt x="209169" y="34798"/>
                      </a:lnTo>
                      <a:lnTo>
                        <a:pt x="207391" y="36957"/>
                      </a:lnTo>
                      <a:lnTo>
                        <a:pt x="205613" y="38608"/>
                      </a:lnTo>
                      <a:lnTo>
                        <a:pt x="202057" y="41021"/>
                      </a:lnTo>
                      <a:lnTo>
                        <a:pt x="198882" y="43180"/>
                      </a:lnTo>
                      <a:lnTo>
                        <a:pt x="198374" y="44450"/>
                      </a:lnTo>
                      <a:lnTo>
                        <a:pt x="197231" y="44958"/>
                      </a:lnTo>
                      <a:lnTo>
                        <a:pt x="195961" y="45085"/>
                      </a:lnTo>
                      <a:lnTo>
                        <a:pt x="194564" y="44958"/>
                      </a:lnTo>
                      <a:lnTo>
                        <a:pt x="191135" y="44196"/>
                      </a:lnTo>
                      <a:lnTo>
                        <a:pt x="189484" y="43688"/>
                      </a:lnTo>
                      <a:lnTo>
                        <a:pt x="187960" y="43434"/>
                      </a:lnTo>
                      <a:lnTo>
                        <a:pt x="177673" y="41656"/>
                      </a:lnTo>
                      <a:lnTo>
                        <a:pt x="167513" y="39116"/>
                      </a:lnTo>
                      <a:lnTo>
                        <a:pt x="162433" y="37592"/>
                      </a:lnTo>
                      <a:lnTo>
                        <a:pt x="157607" y="35687"/>
                      </a:lnTo>
                      <a:lnTo>
                        <a:pt x="153035" y="33401"/>
                      </a:lnTo>
                      <a:lnTo>
                        <a:pt x="148590" y="30861"/>
                      </a:lnTo>
                      <a:lnTo>
                        <a:pt x="146685" y="31496"/>
                      </a:lnTo>
                      <a:lnTo>
                        <a:pt x="144653" y="32385"/>
                      </a:lnTo>
                      <a:lnTo>
                        <a:pt x="140462" y="35306"/>
                      </a:lnTo>
                      <a:lnTo>
                        <a:pt x="136017" y="38862"/>
                      </a:lnTo>
                      <a:lnTo>
                        <a:pt x="131318" y="43434"/>
                      </a:lnTo>
                      <a:lnTo>
                        <a:pt x="126746" y="48260"/>
                      </a:lnTo>
                      <a:lnTo>
                        <a:pt x="121666" y="53594"/>
                      </a:lnTo>
                      <a:lnTo>
                        <a:pt x="112141" y="64770"/>
                      </a:lnTo>
                      <a:lnTo>
                        <a:pt x="107315" y="70231"/>
                      </a:lnTo>
                      <a:lnTo>
                        <a:pt x="102616" y="75438"/>
                      </a:lnTo>
                      <a:lnTo>
                        <a:pt x="98171" y="80264"/>
                      </a:lnTo>
                      <a:lnTo>
                        <a:pt x="93726" y="84455"/>
                      </a:lnTo>
                      <a:lnTo>
                        <a:pt x="89916" y="87757"/>
                      </a:lnTo>
                      <a:lnTo>
                        <a:pt x="86233" y="90297"/>
                      </a:lnTo>
                      <a:lnTo>
                        <a:pt x="84328" y="91059"/>
                      </a:lnTo>
                      <a:lnTo>
                        <a:pt x="82677" y="91440"/>
                      </a:lnTo>
                      <a:lnTo>
                        <a:pt x="81153" y="91821"/>
                      </a:lnTo>
                      <a:lnTo>
                        <a:pt x="79629" y="91694"/>
                      </a:lnTo>
                      <a:lnTo>
                        <a:pt x="76327" y="96647"/>
                      </a:lnTo>
                      <a:lnTo>
                        <a:pt x="72644" y="101219"/>
                      </a:lnTo>
                      <a:lnTo>
                        <a:pt x="68707" y="105283"/>
                      </a:lnTo>
                      <a:lnTo>
                        <a:pt x="64516" y="108966"/>
                      </a:lnTo>
                      <a:lnTo>
                        <a:pt x="60198" y="112268"/>
                      </a:lnTo>
                      <a:lnTo>
                        <a:pt x="55626" y="115316"/>
                      </a:lnTo>
                      <a:lnTo>
                        <a:pt x="46101" y="120777"/>
                      </a:lnTo>
                      <a:lnTo>
                        <a:pt x="36195" y="125603"/>
                      </a:lnTo>
                      <a:lnTo>
                        <a:pt x="25781" y="130048"/>
                      </a:lnTo>
                      <a:lnTo>
                        <a:pt x="15367" y="135128"/>
                      </a:lnTo>
                      <a:close/>
                    </a:path>
                  </a:pathLst>
                </a:custGeom>
                <a:solidFill>
                  <a:srgbClr val="D47B43"/>
                </a:solidFill>
                <a:ln w="0" cap="flat" cmpd="sng" algn="ctr">
                  <a:solidFill>
                    <a:srgbClr val="D47B4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1606550" y="3116834"/>
                  <a:ext cx="210567" cy="13766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0567" h="137669">
                      <a:moveTo>
                        <a:pt x="4572" y="137668"/>
                      </a:moveTo>
                      <a:lnTo>
                        <a:pt x="1778" y="135890"/>
                      </a:lnTo>
                      <a:lnTo>
                        <a:pt x="381" y="133858"/>
                      </a:lnTo>
                      <a:lnTo>
                        <a:pt x="0" y="131826"/>
                      </a:lnTo>
                      <a:lnTo>
                        <a:pt x="381" y="129540"/>
                      </a:lnTo>
                      <a:lnTo>
                        <a:pt x="1524" y="127000"/>
                      </a:lnTo>
                      <a:lnTo>
                        <a:pt x="3175" y="124460"/>
                      </a:lnTo>
                      <a:lnTo>
                        <a:pt x="5334" y="121666"/>
                      </a:lnTo>
                      <a:lnTo>
                        <a:pt x="8001" y="118872"/>
                      </a:lnTo>
                      <a:lnTo>
                        <a:pt x="13716" y="112776"/>
                      </a:lnTo>
                      <a:lnTo>
                        <a:pt x="18923" y="106045"/>
                      </a:lnTo>
                      <a:lnTo>
                        <a:pt x="21336" y="102616"/>
                      </a:lnTo>
                      <a:lnTo>
                        <a:pt x="22987" y="98933"/>
                      </a:lnTo>
                      <a:lnTo>
                        <a:pt x="24130" y="95377"/>
                      </a:lnTo>
                      <a:lnTo>
                        <a:pt x="24638" y="91440"/>
                      </a:lnTo>
                      <a:lnTo>
                        <a:pt x="27813" y="87503"/>
                      </a:lnTo>
                      <a:lnTo>
                        <a:pt x="31496" y="84074"/>
                      </a:lnTo>
                      <a:lnTo>
                        <a:pt x="35560" y="80899"/>
                      </a:lnTo>
                      <a:lnTo>
                        <a:pt x="40259" y="77978"/>
                      </a:lnTo>
                      <a:lnTo>
                        <a:pt x="49784" y="72771"/>
                      </a:lnTo>
                      <a:lnTo>
                        <a:pt x="59817" y="67437"/>
                      </a:lnTo>
                      <a:lnTo>
                        <a:pt x="64643" y="64897"/>
                      </a:lnTo>
                      <a:lnTo>
                        <a:pt x="69088" y="61849"/>
                      </a:lnTo>
                      <a:lnTo>
                        <a:pt x="73279" y="58547"/>
                      </a:lnTo>
                      <a:lnTo>
                        <a:pt x="77216" y="54991"/>
                      </a:lnTo>
                      <a:lnTo>
                        <a:pt x="80518" y="50800"/>
                      </a:lnTo>
                      <a:lnTo>
                        <a:pt x="83312" y="46101"/>
                      </a:lnTo>
                      <a:lnTo>
                        <a:pt x="85344" y="40767"/>
                      </a:lnTo>
                      <a:lnTo>
                        <a:pt x="86106" y="37973"/>
                      </a:lnTo>
                      <a:lnTo>
                        <a:pt x="86614" y="34798"/>
                      </a:lnTo>
                      <a:lnTo>
                        <a:pt x="87249" y="32258"/>
                      </a:lnTo>
                      <a:lnTo>
                        <a:pt x="87376" y="29337"/>
                      </a:lnTo>
                      <a:lnTo>
                        <a:pt x="87249" y="26289"/>
                      </a:lnTo>
                      <a:lnTo>
                        <a:pt x="86360" y="23241"/>
                      </a:lnTo>
                      <a:lnTo>
                        <a:pt x="84836" y="20320"/>
                      </a:lnTo>
                      <a:lnTo>
                        <a:pt x="82804" y="17399"/>
                      </a:lnTo>
                      <a:lnTo>
                        <a:pt x="79756" y="14732"/>
                      </a:lnTo>
                      <a:lnTo>
                        <a:pt x="76073" y="12319"/>
                      </a:lnTo>
                      <a:lnTo>
                        <a:pt x="79502" y="11430"/>
                      </a:lnTo>
                      <a:lnTo>
                        <a:pt x="82423" y="10668"/>
                      </a:lnTo>
                      <a:lnTo>
                        <a:pt x="87630" y="8763"/>
                      </a:lnTo>
                      <a:lnTo>
                        <a:pt x="91694" y="6731"/>
                      </a:lnTo>
                      <a:lnTo>
                        <a:pt x="95377" y="4699"/>
                      </a:lnTo>
                      <a:lnTo>
                        <a:pt x="98679" y="3048"/>
                      </a:lnTo>
                      <a:lnTo>
                        <a:pt x="102235" y="1397"/>
                      </a:lnTo>
                      <a:lnTo>
                        <a:pt x="106299" y="508"/>
                      </a:lnTo>
                      <a:lnTo>
                        <a:pt x="108458" y="127"/>
                      </a:lnTo>
                      <a:lnTo>
                        <a:pt x="111125" y="0"/>
                      </a:lnTo>
                      <a:lnTo>
                        <a:pt x="112903" y="1270"/>
                      </a:lnTo>
                      <a:lnTo>
                        <a:pt x="115189" y="2413"/>
                      </a:lnTo>
                      <a:lnTo>
                        <a:pt x="120396" y="4191"/>
                      </a:lnTo>
                      <a:lnTo>
                        <a:pt x="126238" y="5842"/>
                      </a:lnTo>
                      <a:lnTo>
                        <a:pt x="132588" y="6858"/>
                      </a:lnTo>
                      <a:lnTo>
                        <a:pt x="145923" y="8128"/>
                      </a:lnTo>
                      <a:lnTo>
                        <a:pt x="152400" y="8636"/>
                      </a:lnTo>
                      <a:lnTo>
                        <a:pt x="158496" y="9017"/>
                      </a:lnTo>
                      <a:lnTo>
                        <a:pt x="160274" y="10795"/>
                      </a:lnTo>
                      <a:lnTo>
                        <a:pt x="161798" y="12319"/>
                      </a:lnTo>
                      <a:lnTo>
                        <a:pt x="163068" y="13589"/>
                      </a:lnTo>
                      <a:lnTo>
                        <a:pt x="164211" y="14732"/>
                      </a:lnTo>
                      <a:lnTo>
                        <a:pt x="166243" y="16002"/>
                      </a:lnTo>
                      <a:lnTo>
                        <a:pt x="167767" y="16383"/>
                      </a:lnTo>
                      <a:lnTo>
                        <a:pt x="169418" y="16002"/>
                      </a:lnTo>
                      <a:lnTo>
                        <a:pt x="171069" y="14605"/>
                      </a:lnTo>
                      <a:lnTo>
                        <a:pt x="173355" y="12319"/>
                      </a:lnTo>
                      <a:lnTo>
                        <a:pt x="174625" y="10922"/>
                      </a:lnTo>
                      <a:lnTo>
                        <a:pt x="176149" y="9398"/>
                      </a:lnTo>
                      <a:lnTo>
                        <a:pt x="179959" y="10033"/>
                      </a:lnTo>
                      <a:lnTo>
                        <a:pt x="183769" y="10795"/>
                      </a:lnTo>
                      <a:lnTo>
                        <a:pt x="190627" y="13208"/>
                      </a:lnTo>
                      <a:lnTo>
                        <a:pt x="196596" y="15748"/>
                      </a:lnTo>
                      <a:lnTo>
                        <a:pt x="199263" y="17018"/>
                      </a:lnTo>
                      <a:lnTo>
                        <a:pt x="201549" y="18161"/>
                      </a:lnTo>
                      <a:lnTo>
                        <a:pt x="204851" y="19685"/>
                      </a:lnTo>
                      <a:lnTo>
                        <a:pt x="207772" y="21082"/>
                      </a:lnTo>
                      <a:lnTo>
                        <a:pt x="209804" y="22479"/>
                      </a:lnTo>
                      <a:lnTo>
                        <a:pt x="210312" y="23241"/>
                      </a:lnTo>
                      <a:lnTo>
                        <a:pt x="210566" y="24003"/>
                      </a:lnTo>
                      <a:lnTo>
                        <a:pt x="210185" y="25019"/>
                      </a:lnTo>
                      <a:lnTo>
                        <a:pt x="209804" y="26035"/>
                      </a:lnTo>
                      <a:lnTo>
                        <a:pt x="208280" y="29083"/>
                      </a:lnTo>
                      <a:lnTo>
                        <a:pt x="207264" y="32004"/>
                      </a:lnTo>
                      <a:lnTo>
                        <a:pt x="205740" y="34417"/>
                      </a:lnTo>
                      <a:lnTo>
                        <a:pt x="204089" y="36068"/>
                      </a:lnTo>
                      <a:lnTo>
                        <a:pt x="202311" y="37465"/>
                      </a:lnTo>
                      <a:lnTo>
                        <a:pt x="198882" y="39497"/>
                      </a:lnTo>
                      <a:lnTo>
                        <a:pt x="195580" y="41402"/>
                      </a:lnTo>
                      <a:lnTo>
                        <a:pt x="194818" y="42164"/>
                      </a:lnTo>
                      <a:lnTo>
                        <a:pt x="193929" y="42672"/>
                      </a:lnTo>
                      <a:lnTo>
                        <a:pt x="192532" y="42799"/>
                      </a:lnTo>
                      <a:lnTo>
                        <a:pt x="191135" y="42672"/>
                      </a:lnTo>
                      <a:lnTo>
                        <a:pt x="187960" y="41656"/>
                      </a:lnTo>
                      <a:lnTo>
                        <a:pt x="185039" y="41148"/>
                      </a:lnTo>
                      <a:lnTo>
                        <a:pt x="175387" y="39116"/>
                      </a:lnTo>
                      <a:lnTo>
                        <a:pt x="165735" y="36576"/>
                      </a:lnTo>
                      <a:lnTo>
                        <a:pt x="161163" y="34798"/>
                      </a:lnTo>
                      <a:lnTo>
                        <a:pt x="156464" y="33020"/>
                      </a:lnTo>
                      <a:lnTo>
                        <a:pt x="152146" y="30861"/>
                      </a:lnTo>
                      <a:lnTo>
                        <a:pt x="148082" y="28321"/>
                      </a:lnTo>
                      <a:lnTo>
                        <a:pt x="146050" y="29083"/>
                      </a:lnTo>
                      <a:lnTo>
                        <a:pt x="144272" y="29972"/>
                      </a:lnTo>
                      <a:lnTo>
                        <a:pt x="139954" y="32766"/>
                      </a:lnTo>
                      <a:lnTo>
                        <a:pt x="135509" y="36449"/>
                      </a:lnTo>
                      <a:lnTo>
                        <a:pt x="130937" y="40767"/>
                      </a:lnTo>
                      <a:lnTo>
                        <a:pt x="126111" y="45847"/>
                      </a:lnTo>
                      <a:lnTo>
                        <a:pt x="121285" y="51054"/>
                      </a:lnTo>
                      <a:lnTo>
                        <a:pt x="111633" y="62357"/>
                      </a:lnTo>
                      <a:lnTo>
                        <a:pt x="106807" y="67818"/>
                      </a:lnTo>
                      <a:lnTo>
                        <a:pt x="102235" y="73152"/>
                      </a:lnTo>
                      <a:lnTo>
                        <a:pt x="97790" y="77978"/>
                      </a:lnTo>
                      <a:lnTo>
                        <a:pt x="93472" y="82042"/>
                      </a:lnTo>
                      <a:lnTo>
                        <a:pt x="89408" y="85471"/>
                      </a:lnTo>
                      <a:lnTo>
                        <a:pt x="85725" y="88011"/>
                      </a:lnTo>
                      <a:lnTo>
                        <a:pt x="83947" y="88773"/>
                      </a:lnTo>
                      <a:lnTo>
                        <a:pt x="82423" y="89154"/>
                      </a:lnTo>
                      <a:lnTo>
                        <a:pt x="80772" y="89408"/>
                      </a:lnTo>
                      <a:lnTo>
                        <a:pt x="79502" y="89408"/>
                      </a:lnTo>
                      <a:lnTo>
                        <a:pt x="75946" y="94361"/>
                      </a:lnTo>
                      <a:lnTo>
                        <a:pt x="72136" y="98933"/>
                      </a:lnTo>
                      <a:lnTo>
                        <a:pt x="68326" y="102997"/>
                      </a:lnTo>
                      <a:lnTo>
                        <a:pt x="64262" y="106553"/>
                      </a:lnTo>
                      <a:lnTo>
                        <a:pt x="59817" y="109855"/>
                      </a:lnTo>
                      <a:lnTo>
                        <a:pt x="55245" y="112776"/>
                      </a:lnTo>
                      <a:lnTo>
                        <a:pt x="45720" y="118110"/>
                      </a:lnTo>
                      <a:lnTo>
                        <a:pt x="35560" y="122936"/>
                      </a:lnTo>
                      <a:lnTo>
                        <a:pt x="25400" y="127508"/>
                      </a:lnTo>
                      <a:lnTo>
                        <a:pt x="14986" y="132334"/>
                      </a:lnTo>
                      <a:close/>
                    </a:path>
                  </a:pathLst>
                </a:custGeom>
                <a:solidFill>
                  <a:srgbClr val="DD9569"/>
                </a:solidFill>
                <a:ln w="0" cap="flat" cmpd="sng" algn="ctr">
                  <a:solidFill>
                    <a:srgbClr val="DD956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1606169" y="3119882"/>
                  <a:ext cx="211329" cy="1347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1329" h="134748">
                      <a:moveTo>
                        <a:pt x="4445" y="134747"/>
                      </a:moveTo>
                      <a:lnTo>
                        <a:pt x="1905" y="132969"/>
                      </a:lnTo>
                      <a:lnTo>
                        <a:pt x="381" y="131191"/>
                      </a:lnTo>
                      <a:lnTo>
                        <a:pt x="0" y="129159"/>
                      </a:lnTo>
                      <a:lnTo>
                        <a:pt x="762" y="126746"/>
                      </a:lnTo>
                      <a:lnTo>
                        <a:pt x="2032" y="124460"/>
                      </a:lnTo>
                      <a:lnTo>
                        <a:pt x="4064" y="121920"/>
                      </a:lnTo>
                      <a:lnTo>
                        <a:pt x="6731" y="119380"/>
                      </a:lnTo>
                      <a:lnTo>
                        <a:pt x="9525" y="116586"/>
                      </a:lnTo>
                      <a:lnTo>
                        <a:pt x="15748" y="110744"/>
                      </a:lnTo>
                      <a:lnTo>
                        <a:pt x="18669" y="107569"/>
                      </a:lnTo>
                      <a:lnTo>
                        <a:pt x="21717" y="104267"/>
                      </a:lnTo>
                      <a:lnTo>
                        <a:pt x="24130" y="100838"/>
                      </a:lnTo>
                      <a:lnTo>
                        <a:pt x="25908" y="97282"/>
                      </a:lnTo>
                      <a:lnTo>
                        <a:pt x="27178" y="93726"/>
                      </a:lnTo>
                      <a:lnTo>
                        <a:pt x="27813" y="89916"/>
                      </a:lnTo>
                      <a:lnTo>
                        <a:pt x="30988" y="85852"/>
                      </a:lnTo>
                      <a:lnTo>
                        <a:pt x="34671" y="82423"/>
                      </a:lnTo>
                      <a:lnTo>
                        <a:pt x="38735" y="79121"/>
                      </a:lnTo>
                      <a:lnTo>
                        <a:pt x="43180" y="76327"/>
                      </a:lnTo>
                      <a:lnTo>
                        <a:pt x="52578" y="70866"/>
                      </a:lnTo>
                      <a:lnTo>
                        <a:pt x="62484" y="65532"/>
                      </a:lnTo>
                      <a:lnTo>
                        <a:pt x="67056" y="62738"/>
                      </a:lnTo>
                      <a:lnTo>
                        <a:pt x="71755" y="59817"/>
                      </a:lnTo>
                      <a:lnTo>
                        <a:pt x="75819" y="56515"/>
                      </a:lnTo>
                      <a:lnTo>
                        <a:pt x="79629" y="52705"/>
                      </a:lnTo>
                      <a:lnTo>
                        <a:pt x="82804" y="48514"/>
                      </a:lnTo>
                      <a:lnTo>
                        <a:pt x="85598" y="43815"/>
                      </a:lnTo>
                      <a:lnTo>
                        <a:pt x="87376" y="38481"/>
                      </a:lnTo>
                      <a:lnTo>
                        <a:pt x="88138" y="35687"/>
                      </a:lnTo>
                      <a:lnTo>
                        <a:pt x="88646" y="32639"/>
                      </a:lnTo>
                      <a:lnTo>
                        <a:pt x="89408" y="29972"/>
                      </a:lnTo>
                      <a:lnTo>
                        <a:pt x="89789" y="27178"/>
                      </a:lnTo>
                      <a:lnTo>
                        <a:pt x="89789" y="24384"/>
                      </a:lnTo>
                      <a:lnTo>
                        <a:pt x="89281" y="21336"/>
                      </a:lnTo>
                      <a:lnTo>
                        <a:pt x="88138" y="18542"/>
                      </a:lnTo>
                      <a:lnTo>
                        <a:pt x="86233" y="15748"/>
                      </a:lnTo>
                      <a:lnTo>
                        <a:pt x="83439" y="13208"/>
                      </a:lnTo>
                      <a:lnTo>
                        <a:pt x="79883" y="10668"/>
                      </a:lnTo>
                      <a:lnTo>
                        <a:pt x="83185" y="9906"/>
                      </a:lnTo>
                      <a:lnTo>
                        <a:pt x="86106" y="9144"/>
                      </a:lnTo>
                      <a:lnTo>
                        <a:pt x="91059" y="7366"/>
                      </a:lnTo>
                      <a:lnTo>
                        <a:pt x="94996" y="5715"/>
                      </a:lnTo>
                      <a:lnTo>
                        <a:pt x="98298" y="3937"/>
                      </a:lnTo>
                      <a:lnTo>
                        <a:pt x="101727" y="2413"/>
                      </a:lnTo>
                      <a:lnTo>
                        <a:pt x="105029" y="1143"/>
                      </a:lnTo>
                      <a:lnTo>
                        <a:pt x="108712" y="381"/>
                      </a:lnTo>
                      <a:lnTo>
                        <a:pt x="110998" y="127"/>
                      </a:lnTo>
                      <a:lnTo>
                        <a:pt x="113538" y="0"/>
                      </a:lnTo>
                      <a:lnTo>
                        <a:pt x="115570" y="1143"/>
                      </a:lnTo>
                      <a:lnTo>
                        <a:pt x="117856" y="2413"/>
                      </a:lnTo>
                      <a:lnTo>
                        <a:pt x="122809" y="4191"/>
                      </a:lnTo>
                      <a:lnTo>
                        <a:pt x="128270" y="5588"/>
                      </a:lnTo>
                      <a:lnTo>
                        <a:pt x="134620" y="6477"/>
                      </a:lnTo>
                      <a:lnTo>
                        <a:pt x="147193" y="7366"/>
                      </a:lnTo>
                      <a:lnTo>
                        <a:pt x="153543" y="7874"/>
                      </a:lnTo>
                      <a:lnTo>
                        <a:pt x="159258" y="8255"/>
                      </a:lnTo>
                      <a:lnTo>
                        <a:pt x="161163" y="9906"/>
                      </a:lnTo>
                      <a:lnTo>
                        <a:pt x="162560" y="11303"/>
                      </a:lnTo>
                      <a:lnTo>
                        <a:pt x="163957" y="12446"/>
                      </a:lnTo>
                      <a:lnTo>
                        <a:pt x="164973" y="13335"/>
                      </a:lnTo>
                      <a:lnTo>
                        <a:pt x="166878" y="14605"/>
                      </a:lnTo>
                      <a:lnTo>
                        <a:pt x="168529" y="14986"/>
                      </a:lnTo>
                      <a:lnTo>
                        <a:pt x="169926" y="14478"/>
                      </a:lnTo>
                      <a:lnTo>
                        <a:pt x="171450" y="13081"/>
                      </a:lnTo>
                      <a:lnTo>
                        <a:pt x="173736" y="10922"/>
                      </a:lnTo>
                      <a:lnTo>
                        <a:pt x="174879" y="9525"/>
                      </a:lnTo>
                      <a:lnTo>
                        <a:pt x="176276" y="7874"/>
                      </a:lnTo>
                      <a:lnTo>
                        <a:pt x="179832" y="8509"/>
                      </a:lnTo>
                      <a:lnTo>
                        <a:pt x="183515" y="9525"/>
                      </a:lnTo>
                      <a:lnTo>
                        <a:pt x="190373" y="12192"/>
                      </a:lnTo>
                      <a:lnTo>
                        <a:pt x="196469" y="14986"/>
                      </a:lnTo>
                      <a:lnTo>
                        <a:pt x="199136" y="16383"/>
                      </a:lnTo>
                      <a:lnTo>
                        <a:pt x="201295" y="17526"/>
                      </a:lnTo>
                      <a:lnTo>
                        <a:pt x="205232" y="19177"/>
                      </a:lnTo>
                      <a:lnTo>
                        <a:pt x="208661" y="20574"/>
                      </a:lnTo>
                      <a:lnTo>
                        <a:pt x="210058" y="21209"/>
                      </a:lnTo>
                      <a:lnTo>
                        <a:pt x="210947" y="21844"/>
                      </a:lnTo>
                      <a:lnTo>
                        <a:pt x="211328" y="22733"/>
                      </a:lnTo>
                      <a:lnTo>
                        <a:pt x="211074" y="23876"/>
                      </a:lnTo>
                      <a:lnTo>
                        <a:pt x="210058" y="24384"/>
                      </a:lnTo>
                      <a:lnTo>
                        <a:pt x="208661" y="25781"/>
                      </a:lnTo>
                      <a:lnTo>
                        <a:pt x="207264" y="27305"/>
                      </a:lnTo>
                      <a:lnTo>
                        <a:pt x="205486" y="29337"/>
                      </a:lnTo>
                      <a:lnTo>
                        <a:pt x="204216" y="31623"/>
                      </a:lnTo>
                      <a:lnTo>
                        <a:pt x="202692" y="33655"/>
                      </a:lnTo>
                      <a:lnTo>
                        <a:pt x="201041" y="35052"/>
                      </a:lnTo>
                      <a:lnTo>
                        <a:pt x="199390" y="36322"/>
                      </a:lnTo>
                      <a:lnTo>
                        <a:pt x="195961" y="37846"/>
                      </a:lnTo>
                      <a:lnTo>
                        <a:pt x="192405" y="39243"/>
                      </a:lnTo>
                      <a:lnTo>
                        <a:pt x="191643" y="40005"/>
                      </a:lnTo>
                      <a:lnTo>
                        <a:pt x="190500" y="40259"/>
                      </a:lnTo>
                      <a:lnTo>
                        <a:pt x="189484" y="40259"/>
                      </a:lnTo>
                      <a:lnTo>
                        <a:pt x="188214" y="40005"/>
                      </a:lnTo>
                      <a:lnTo>
                        <a:pt x="185166" y="39243"/>
                      </a:lnTo>
                      <a:lnTo>
                        <a:pt x="182372" y="38608"/>
                      </a:lnTo>
                      <a:lnTo>
                        <a:pt x="173101" y="36449"/>
                      </a:lnTo>
                      <a:lnTo>
                        <a:pt x="164211" y="33655"/>
                      </a:lnTo>
                      <a:lnTo>
                        <a:pt x="155702" y="30099"/>
                      </a:lnTo>
                      <a:lnTo>
                        <a:pt x="151638" y="28067"/>
                      </a:lnTo>
                      <a:lnTo>
                        <a:pt x="147955" y="25781"/>
                      </a:lnTo>
                      <a:lnTo>
                        <a:pt x="145923" y="26416"/>
                      </a:lnTo>
                      <a:lnTo>
                        <a:pt x="143891" y="27432"/>
                      </a:lnTo>
                      <a:lnTo>
                        <a:pt x="139827" y="30226"/>
                      </a:lnTo>
                      <a:lnTo>
                        <a:pt x="135382" y="33782"/>
                      </a:lnTo>
                      <a:lnTo>
                        <a:pt x="130683" y="38354"/>
                      </a:lnTo>
                      <a:lnTo>
                        <a:pt x="125984" y="43180"/>
                      </a:lnTo>
                      <a:lnTo>
                        <a:pt x="121158" y="48641"/>
                      </a:lnTo>
                      <a:lnTo>
                        <a:pt x="111506" y="59944"/>
                      </a:lnTo>
                      <a:lnTo>
                        <a:pt x="106680" y="65405"/>
                      </a:lnTo>
                      <a:lnTo>
                        <a:pt x="101981" y="70739"/>
                      </a:lnTo>
                      <a:lnTo>
                        <a:pt x="97663" y="75565"/>
                      </a:lnTo>
                      <a:lnTo>
                        <a:pt x="93345" y="79629"/>
                      </a:lnTo>
                      <a:lnTo>
                        <a:pt x="89281" y="83058"/>
                      </a:lnTo>
                      <a:lnTo>
                        <a:pt x="85598" y="85471"/>
                      </a:lnTo>
                      <a:lnTo>
                        <a:pt x="83947" y="86360"/>
                      </a:lnTo>
                      <a:lnTo>
                        <a:pt x="82169" y="86995"/>
                      </a:lnTo>
                      <a:lnTo>
                        <a:pt x="80772" y="87122"/>
                      </a:lnTo>
                      <a:lnTo>
                        <a:pt x="79248" y="86995"/>
                      </a:lnTo>
                      <a:lnTo>
                        <a:pt x="75946" y="91948"/>
                      </a:lnTo>
                      <a:lnTo>
                        <a:pt x="72263" y="96520"/>
                      </a:lnTo>
                      <a:lnTo>
                        <a:pt x="68326" y="100330"/>
                      </a:lnTo>
                      <a:lnTo>
                        <a:pt x="64135" y="104140"/>
                      </a:lnTo>
                      <a:lnTo>
                        <a:pt x="59690" y="107442"/>
                      </a:lnTo>
                      <a:lnTo>
                        <a:pt x="55245" y="110363"/>
                      </a:lnTo>
                      <a:lnTo>
                        <a:pt x="45593" y="115570"/>
                      </a:lnTo>
                      <a:lnTo>
                        <a:pt x="35560" y="120142"/>
                      </a:lnTo>
                      <a:lnTo>
                        <a:pt x="25146" y="124587"/>
                      </a:lnTo>
                      <a:lnTo>
                        <a:pt x="14605" y="129413"/>
                      </a:lnTo>
                      <a:close/>
                    </a:path>
                  </a:pathLst>
                </a:custGeom>
                <a:solidFill>
                  <a:srgbClr val="E6AF8F"/>
                </a:solidFill>
                <a:ln w="0" cap="flat" cmpd="sng" algn="ctr">
                  <a:solidFill>
                    <a:srgbClr val="E6AF8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1606042" y="3122930"/>
                  <a:ext cx="211964" cy="1319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1964" h="131954">
                      <a:moveTo>
                        <a:pt x="4064" y="131953"/>
                      </a:moveTo>
                      <a:lnTo>
                        <a:pt x="1397" y="130302"/>
                      </a:lnTo>
                      <a:lnTo>
                        <a:pt x="127" y="128397"/>
                      </a:lnTo>
                      <a:lnTo>
                        <a:pt x="0" y="126365"/>
                      </a:lnTo>
                      <a:lnTo>
                        <a:pt x="635" y="124206"/>
                      </a:lnTo>
                      <a:lnTo>
                        <a:pt x="2286" y="122047"/>
                      </a:lnTo>
                      <a:lnTo>
                        <a:pt x="4699" y="119634"/>
                      </a:lnTo>
                      <a:lnTo>
                        <a:pt x="7493" y="117094"/>
                      </a:lnTo>
                      <a:lnTo>
                        <a:pt x="10668" y="114554"/>
                      </a:lnTo>
                      <a:lnTo>
                        <a:pt x="17526" y="108839"/>
                      </a:lnTo>
                      <a:lnTo>
                        <a:pt x="20828" y="105791"/>
                      </a:lnTo>
                      <a:lnTo>
                        <a:pt x="24003" y="102616"/>
                      </a:lnTo>
                      <a:lnTo>
                        <a:pt x="26797" y="99187"/>
                      </a:lnTo>
                      <a:lnTo>
                        <a:pt x="28829" y="95758"/>
                      </a:lnTo>
                      <a:lnTo>
                        <a:pt x="30099" y="92202"/>
                      </a:lnTo>
                      <a:lnTo>
                        <a:pt x="30607" y="88392"/>
                      </a:lnTo>
                      <a:lnTo>
                        <a:pt x="33909" y="84328"/>
                      </a:lnTo>
                      <a:lnTo>
                        <a:pt x="37465" y="80899"/>
                      </a:lnTo>
                      <a:lnTo>
                        <a:pt x="41656" y="77597"/>
                      </a:lnTo>
                      <a:lnTo>
                        <a:pt x="45847" y="74676"/>
                      </a:lnTo>
                      <a:lnTo>
                        <a:pt x="55372" y="69215"/>
                      </a:lnTo>
                      <a:lnTo>
                        <a:pt x="64770" y="63754"/>
                      </a:lnTo>
                      <a:lnTo>
                        <a:pt x="69342" y="60960"/>
                      </a:lnTo>
                      <a:lnTo>
                        <a:pt x="73787" y="57785"/>
                      </a:lnTo>
                      <a:lnTo>
                        <a:pt x="77851" y="54356"/>
                      </a:lnTo>
                      <a:lnTo>
                        <a:pt x="81661" y="50673"/>
                      </a:lnTo>
                      <a:lnTo>
                        <a:pt x="84709" y="46355"/>
                      </a:lnTo>
                      <a:lnTo>
                        <a:pt x="87503" y="41783"/>
                      </a:lnTo>
                      <a:lnTo>
                        <a:pt x="89408" y="36449"/>
                      </a:lnTo>
                      <a:lnTo>
                        <a:pt x="90170" y="33401"/>
                      </a:lnTo>
                      <a:lnTo>
                        <a:pt x="90678" y="30353"/>
                      </a:lnTo>
                      <a:lnTo>
                        <a:pt x="91948" y="25019"/>
                      </a:lnTo>
                      <a:lnTo>
                        <a:pt x="92202" y="22352"/>
                      </a:lnTo>
                      <a:lnTo>
                        <a:pt x="91948" y="19558"/>
                      </a:lnTo>
                      <a:lnTo>
                        <a:pt x="91059" y="16891"/>
                      </a:lnTo>
                      <a:lnTo>
                        <a:pt x="89408" y="14224"/>
                      </a:lnTo>
                      <a:lnTo>
                        <a:pt x="86995" y="11684"/>
                      </a:lnTo>
                      <a:lnTo>
                        <a:pt x="83312" y="9398"/>
                      </a:lnTo>
                      <a:lnTo>
                        <a:pt x="86614" y="8636"/>
                      </a:lnTo>
                      <a:lnTo>
                        <a:pt x="89535" y="7874"/>
                      </a:lnTo>
                      <a:lnTo>
                        <a:pt x="94361" y="6223"/>
                      </a:lnTo>
                      <a:lnTo>
                        <a:pt x="98044" y="4699"/>
                      </a:lnTo>
                      <a:lnTo>
                        <a:pt x="101219" y="3302"/>
                      </a:lnTo>
                      <a:lnTo>
                        <a:pt x="104267" y="2032"/>
                      </a:lnTo>
                      <a:lnTo>
                        <a:pt x="107315" y="1143"/>
                      </a:lnTo>
                      <a:lnTo>
                        <a:pt x="111125" y="381"/>
                      </a:lnTo>
                      <a:lnTo>
                        <a:pt x="113284" y="127"/>
                      </a:lnTo>
                      <a:lnTo>
                        <a:pt x="115697" y="0"/>
                      </a:lnTo>
                      <a:lnTo>
                        <a:pt x="117729" y="1270"/>
                      </a:lnTo>
                      <a:lnTo>
                        <a:pt x="119888" y="2540"/>
                      </a:lnTo>
                      <a:lnTo>
                        <a:pt x="124968" y="4191"/>
                      </a:lnTo>
                      <a:lnTo>
                        <a:pt x="130302" y="5461"/>
                      </a:lnTo>
                      <a:lnTo>
                        <a:pt x="136271" y="6096"/>
                      </a:lnTo>
                      <a:lnTo>
                        <a:pt x="148209" y="6858"/>
                      </a:lnTo>
                      <a:lnTo>
                        <a:pt x="154178" y="7239"/>
                      </a:lnTo>
                      <a:lnTo>
                        <a:pt x="159766" y="7493"/>
                      </a:lnTo>
                      <a:lnTo>
                        <a:pt x="161671" y="8890"/>
                      </a:lnTo>
                      <a:lnTo>
                        <a:pt x="163068" y="10287"/>
                      </a:lnTo>
                      <a:lnTo>
                        <a:pt x="164592" y="11303"/>
                      </a:lnTo>
                      <a:lnTo>
                        <a:pt x="165735" y="12192"/>
                      </a:lnTo>
                      <a:lnTo>
                        <a:pt x="167386" y="13335"/>
                      </a:lnTo>
                      <a:lnTo>
                        <a:pt x="168783" y="13589"/>
                      </a:lnTo>
                      <a:lnTo>
                        <a:pt x="170307" y="13081"/>
                      </a:lnTo>
                      <a:lnTo>
                        <a:pt x="171831" y="11684"/>
                      </a:lnTo>
                      <a:lnTo>
                        <a:pt x="173863" y="9525"/>
                      </a:lnTo>
                      <a:lnTo>
                        <a:pt x="175006" y="8128"/>
                      </a:lnTo>
                      <a:lnTo>
                        <a:pt x="176403" y="6604"/>
                      </a:lnTo>
                      <a:lnTo>
                        <a:pt x="179705" y="7239"/>
                      </a:lnTo>
                      <a:lnTo>
                        <a:pt x="183134" y="8255"/>
                      </a:lnTo>
                      <a:lnTo>
                        <a:pt x="189738" y="11049"/>
                      </a:lnTo>
                      <a:lnTo>
                        <a:pt x="196088" y="14351"/>
                      </a:lnTo>
                      <a:lnTo>
                        <a:pt x="198628" y="15748"/>
                      </a:lnTo>
                      <a:lnTo>
                        <a:pt x="201041" y="17018"/>
                      </a:lnTo>
                      <a:lnTo>
                        <a:pt x="205359" y="18796"/>
                      </a:lnTo>
                      <a:lnTo>
                        <a:pt x="209423" y="19939"/>
                      </a:lnTo>
                      <a:lnTo>
                        <a:pt x="210693" y="20574"/>
                      </a:lnTo>
                      <a:lnTo>
                        <a:pt x="211836" y="21336"/>
                      </a:lnTo>
                      <a:lnTo>
                        <a:pt x="211963" y="22352"/>
                      </a:lnTo>
                      <a:lnTo>
                        <a:pt x="211455" y="23368"/>
                      </a:lnTo>
                      <a:lnTo>
                        <a:pt x="209550" y="24130"/>
                      </a:lnTo>
                      <a:lnTo>
                        <a:pt x="207391" y="25146"/>
                      </a:lnTo>
                      <a:lnTo>
                        <a:pt x="205105" y="27051"/>
                      </a:lnTo>
                      <a:lnTo>
                        <a:pt x="202311" y="29591"/>
                      </a:lnTo>
                      <a:lnTo>
                        <a:pt x="201041" y="31623"/>
                      </a:lnTo>
                      <a:lnTo>
                        <a:pt x="199517" y="33147"/>
                      </a:lnTo>
                      <a:lnTo>
                        <a:pt x="198120" y="34163"/>
                      </a:lnTo>
                      <a:lnTo>
                        <a:pt x="196215" y="35179"/>
                      </a:lnTo>
                      <a:lnTo>
                        <a:pt x="192786" y="36449"/>
                      </a:lnTo>
                      <a:lnTo>
                        <a:pt x="189230" y="37338"/>
                      </a:lnTo>
                      <a:lnTo>
                        <a:pt x="188341" y="37592"/>
                      </a:lnTo>
                      <a:lnTo>
                        <a:pt x="187198" y="37846"/>
                      </a:lnTo>
                      <a:lnTo>
                        <a:pt x="184785" y="37592"/>
                      </a:lnTo>
                      <a:lnTo>
                        <a:pt x="179578" y="36449"/>
                      </a:lnTo>
                      <a:lnTo>
                        <a:pt x="170942" y="34036"/>
                      </a:lnTo>
                      <a:lnTo>
                        <a:pt x="162560" y="31115"/>
                      </a:lnTo>
                      <a:lnTo>
                        <a:pt x="154559" y="27305"/>
                      </a:lnTo>
                      <a:lnTo>
                        <a:pt x="147574" y="23241"/>
                      </a:lnTo>
                      <a:lnTo>
                        <a:pt x="145542" y="23876"/>
                      </a:lnTo>
                      <a:lnTo>
                        <a:pt x="143637" y="25019"/>
                      </a:lnTo>
                      <a:lnTo>
                        <a:pt x="139446" y="27813"/>
                      </a:lnTo>
                      <a:lnTo>
                        <a:pt x="134874" y="31369"/>
                      </a:lnTo>
                      <a:lnTo>
                        <a:pt x="130302" y="35814"/>
                      </a:lnTo>
                      <a:lnTo>
                        <a:pt x="125730" y="40767"/>
                      </a:lnTo>
                      <a:lnTo>
                        <a:pt x="120904" y="46228"/>
                      </a:lnTo>
                      <a:lnTo>
                        <a:pt x="111252" y="57531"/>
                      </a:lnTo>
                      <a:lnTo>
                        <a:pt x="106426" y="62992"/>
                      </a:lnTo>
                      <a:lnTo>
                        <a:pt x="101854" y="68326"/>
                      </a:lnTo>
                      <a:lnTo>
                        <a:pt x="97409" y="73152"/>
                      </a:lnTo>
                      <a:lnTo>
                        <a:pt x="93091" y="77343"/>
                      </a:lnTo>
                      <a:lnTo>
                        <a:pt x="89027" y="80772"/>
                      </a:lnTo>
                      <a:lnTo>
                        <a:pt x="85344" y="83312"/>
                      </a:lnTo>
                      <a:lnTo>
                        <a:pt x="83693" y="84074"/>
                      </a:lnTo>
                      <a:lnTo>
                        <a:pt x="81915" y="84455"/>
                      </a:lnTo>
                      <a:lnTo>
                        <a:pt x="80518" y="84836"/>
                      </a:lnTo>
                      <a:lnTo>
                        <a:pt x="78994" y="84709"/>
                      </a:lnTo>
                      <a:lnTo>
                        <a:pt x="75438" y="89662"/>
                      </a:lnTo>
                      <a:lnTo>
                        <a:pt x="71882" y="94107"/>
                      </a:lnTo>
                      <a:lnTo>
                        <a:pt x="67945" y="98044"/>
                      </a:lnTo>
                      <a:lnTo>
                        <a:pt x="63881" y="101727"/>
                      </a:lnTo>
                      <a:lnTo>
                        <a:pt x="59436" y="104902"/>
                      </a:lnTo>
                      <a:lnTo>
                        <a:pt x="54737" y="107950"/>
                      </a:lnTo>
                      <a:lnTo>
                        <a:pt x="45085" y="112903"/>
                      </a:lnTo>
                      <a:lnTo>
                        <a:pt x="35179" y="117602"/>
                      </a:lnTo>
                      <a:lnTo>
                        <a:pt x="24765" y="122047"/>
                      </a:lnTo>
                      <a:lnTo>
                        <a:pt x="14351" y="126746"/>
                      </a:lnTo>
                      <a:close/>
                    </a:path>
                  </a:pathLst>
                </a:custGeom>
                <a:solidFill>
                  <a:srgbClr val="EDCAB5"/>
                </a:solidFill>
                <a:ln w="0" cap="flat" cmpd="sng" algn="ctr">
                  <a:solidFill>
                    <a:srgbClr val="EDCAB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1605661" y="3125851"/>
                  <a:ext cx="212726" cy="1292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2726" h="129287">
                      <a:moveTo>
                        <a:pt x="3683" y="129286"/>
                      </a:moveTo>
                      <a:lnTo>
                        <a:pt x="1016" y="127508"/>
                      </a:lnTo>
                      <a:lnTo>
                        <a:pt x="0" y="125603"/>
                      </a:lnTo>
                      <a:lnTo>
                        <a:pt x="0" y="123825"/>
                      </a:lnTo>
                      <a:lnTo>
                        <a:pt x="1016" y="121793"/>
                      </a:lnTo>
                      <a:lnTo>
                        <a:pt x="2921" y="119507"/>
                      </a:lnTo>
                      <a:lnTo>
                        <a:pt x="5461" y="117348"/>
                      </a:lnTo>
                      <a:lnTo>
                        <a:pt x="8636" y="114808"/>
                      </a:lnTo>
                      <a:lnTo>
                        <a:pt x="12192" y="112395"/>
                      </a:lnTo>
                      <a:lnTo>
                        <a:pt x="19558" y="106934"/>
                      </a:lnTo>
                      <a:lnTo>
                        <a:pt x="23368" y="103886"/>
                      </a:lnTo>
                      <a:lnTo>
                        <a:pt x="26670" y="100965"/>
                      </a:lnTo>
                      <a:lnTo>
                        <a:pt x="29337" y="97663"/>
                      </a:lnTo>
                      <a:lnTo>
                        <a:pt x="31877" y="94234"/>
                      </a:lnTo>
                      <a:lnTo>
                        <a:pt x="33274" y="90678"/>
                      </a:lnTo>
                      <a:lnTo>
                        <a:pt x="33782" y="86868"/>
                      </a:lnTo>
                      <a:lnTo>
                        <a:pt x="36957" y="82804"/>
                      </a:lnTo>
                      <a:lnTo>
                        <a:pt x="40513" y="79375"/>
                      </a:lnTo>
                      <a:lnTo>
                        <a:pt x="44577" y="76073"/>
                      </a:lnTo>
                      <a:lnTo>
                        <a:pt x="48895" y="73152"/>
                      </a:lnTo>
                      <a:lnTo>
                        <a:pt x="58039" y="67564"/>
                      </a:lnTo>
                      <a:lnTo>
                        <a:pt x="67310" y="61976"/>
                      </a:lnTo>
                      <a:lnTo>
                        <a:pt x="72009" y="58928"/>
                      </a:lnTo>
                      <a:lnTo>
                        <a:pt x="76327" y="55880"/>
                      </a:lnTo>
                      <a:lnTo>
                        <a:pt x="80137" y="52451"/>
                      </a:lnTo>
                      <a:lnTo>
                        <a:pt x="83820" y="48641"/>
                      </a:lnTo>
                      <a:lnTo>
                        <a:pt x="86995" y="44450"/>
                      </a:lnTo>
                      <a:lnTo>
                        <a:pt x="89662" y="39624"/>
                      </a:lnTo>
                      <a:lnTo>
                        <a:pt x="91440" y="34290"/>
                      </a:lnTo>
                      <a:lnTo>
                        <a:pt x="92202" y="31242"/>
                      </a:lnTo>
                      <a:lnTo>
                        <a:pt x="92710" y="28194"/>
                      </a:lnTo>
                      <a:lnTo>
                        <a:pt x="94234" y="22987"/>
                      </a:lnTo>
                      <a:lnTo>
                        <a:pt x="94742" y="20320"/>
                      </a:lnTo>
                      <a:lnTo>
                        <a:pt x="94742" y="17907"/>
                      </a:lnTo>
                      <a:lnTo>
                        <a:pt x="94234" y="15240"/>
                      </a:lnTo>
                      <a:lnTo>
                        <a:pt x="92710" y="12700"/>
                      </a:lnTo>
                      <a:lnTo>
                        <a:pt x="90551" y="10414"/>
                      </a:lnTo>
                      <a:lnTo>
                        <a:pt x="86995" y="8001"/>
                      </a:lnTo>
                      <a:lnTo>
                        <a:pt x="90170" y="7239"/>
                      </a:lnTo>
                      <a:lnTo>
                        <a:pt x="93091" y="6477"/>
                      </a:lnTo>
                      <a:lnTo>
                        <a:pt x="97790" y="5080"/>
                      </a:lnTo>
                      <a:lnTo>
                        <a:pt x="101219" y="3810"/>
                      </a:lnTo>
                      <a:lnTo>
                        <a:pt x="104140" y="2794"/>
                      </a:lnTo>
                      <a:lnTo>
                        <a:pt x="106934" y="1651"/>
                      </a:lnTo>
                      <a:lnTo>
                        <a:pt x="109982" y="889"/>
                      </a:lnTo>
                      <a:lnTo>
                        <a:pt x="113411" y="381"/>
                      </a:lnTo>
                      <a:lnTo>
                        <a:pt x="115697" y="254"/>
                      </a:lnTo>
                      <a:lnTo>
                        <a:pt x="118110" y="0"/>
                      </a:lnTo>
                      <a:lnTo>
                        <a:pt x="120142" y="1397"/>
                      </a:lnTo>
                      <a:lnTo>
                        <a:pt x="122428" y="2540"/>
                      </a:lnTo>
                      <a:lnTo>
                        <a:pt x="127127" y="4318"/>
                      </a:lnTo>
                      <a:lnTo>
                        <a:pt x="132334" y="5334"/>
                      </a:lnTo>
                      <a:lnTo>
                        <a:pt x="137922" y="5969"/>
                      </a:lnTo>
                      <a:lnTo>
                        <a:pt x="149479" y="6477"/>
                      </a:lnTo>
                      <a:lnTo>
                        <a:pt x="155194" y="6477"/>
                      </a:lnTo>
                      <a:lnTo>
                        <a:pt x="160401" y="6731"/>
                      </a:lnTo>
                      <a:lnTo>
                        <a:pt x="162179" y="8128"/>
                      </a:lnTo>
                      <a:lnTo>
                        <a:pt x="163830" y="9271"/>
                      </a:lnTo>
                      <a:lnTo>
                        <a:pt x="165100" y="10160"/>
                      </a:lnTo>
                      <a:lnTo>
                        <a:pt x="166243" y="11049"/>
                      </a:lnTo>
                      <a:lnTo>
                        <a:pt x="168148" y="12065"/>
                      </a:lnTo>
                      <a:lnTo>
                        <a:pt x="169418" y="12446"/>
                      </a:lnTo>
                      <a:lnTo>
                        <a:pt x="170688" y="11811"/>
                      </a:lnTo>
                      <a:lnTo>
                        <a:pt x="172212" y="10541"/>
                      </a:lnTo>
                      <a:lnTo>
                        <a:pt x="173101" y="9398"/>
                      </a:lnTo>
                      <a:lnTo>
                        <a:pt x="173990" y="8382"/>
                      </a:lnTo>
                      <a:lnTo>
                        <a:pt x="175387" y="6985"/>
                      </a:lnTo>
                      <a:lnTo>
                        <a:pt x="176784" y="5207"/>
                      </a:lnTo>
                      <a:lnTo>
                        <a:pt x="179578" y="5842"/>
                      </a:lnTo>
                      <a:lnTo>
                        <a:pt x="182753" y="6985"/>
                      </a:lnTo>
                      <a:lnTo>
                        <a:pt x="186055" y="8509"/>
                      </a:lnTo>
                      <a:lnTo>
                        <a:pt x="189357" y="10160"/>
                      </a:lnTo>
                      <a:lnTo>
                        <a:pt x="195707" y="13589"/>
                      </a:lnTo>
                      <a:lnTo>
                        <a:pt x="198501" y="15240"/>
                      </a:lnTo>
                      <a:lnTo>
                        <a:pt x="200660" y="16510"/>
                      </a:lnTo>
                      <a:lnTo>
                        <a:pt x="203073" y="17526"/>
                      </a:lnTo>
                      <a:lnTo>
                        <a:pt x="205486" y="18415"/>
                      </a:lnTo>
                      <a:lnTo>
                        <a:pt x="209931" y="19558"/>
                      </a:lnTo>
                      <a:lnTo>
                        <a:pt x="211582" y="20193"/>
                      </a:lnTo>
                      <a:lnTo>
                        <a:pt x="212471" y="20955"/>
                      </a:lnTo>
                      <a:lnTo>
                        <a:pt x="212725" y="21971"/>
                      </a:lnTo>
                      <a:lnTo>
                        <a:pt x="211963" y="23368"/>
                      </a:lnTo>
                      <a:lnTo>
                        <a:pt x="209042" y="23622"/>
                      </a:lnTo>
                      <a:lnTo>
                        <a:pt x="206248" y="24892"/>
                      </a:lnTo>
                      <a:lnTo>
                        <a:pt x="202946" y="26924"/>
                      </a:lnTo>
                      <a:lnTo>
                        <a:pt x="199390" y="29845"/>
                      </a:lnTo>
                      <a:lnTo>
                        <a:pt x="198120" y="31242"/>
                      </a:lnTo>
                      <a:lnTo>
                        <a:pt x="196469" y="32512"/>
                      </a:lnTo>
                      <a:lnTo>
                        <a:pt x="193294" y="34036"/>
                      </a:lnTo>
                      <a:lnTo>
                        <a:pt x="189611" y="35052"/>
                      </a:lnTo>
                      <a:lnTo>
                        <a:pt x="186055" y="35433"/>
                      </a:lnTo>
                      <a:lnTo>
                        <a:pt x="184023" y="35560"/>
                      </a:lnTo>
                      <a:lnTo>
                        <a:pt x="181610" y="35433"/>
                      </a:lnTo>
                      <a:lnTo>
                        <a:pt x="176784" y="34036"/>
                      </a:lnTo>
                      <a:lnTo>
                        <a:pt x="168783" y="31623"/>
                      </a:lnTo>
                      <a:lnTo>
                        <a:pt x="160909" y="28321"/>
                      </a:lnTo>
                      <a:lnTo>
                        <a:pt x="153670" y="24765"/>
                      </a:lnTo>
                      <a:lnTo>
                        <a:pt x="147193" y="20828"/>
                      </a:lnTo>
                      <a:lnTo>
                        <a:pt x="145288" y="21590"/>
                      </a:lnTo>
                      <a:lnTo>
                        <a:pt x="143256" y="22606"/>
                      </a:lnTo>
                      <a:lnTo>
                        <a:pt x="139065" y="25400"/>
                      </a:lnTo>
                      <a:lnTo>
                        <a:pt x="134620" y="28956"/>
                      </a:lnTo>
                      <a:lnTo>
                        <a:pt x="130175" y="33528"/>
                      </a:lnTo>
                      <a:lnTo>
                        <a:pt x="125349" y="38481"/>
                      </a:lnTo>
                      <a:lnTo>
                        <a:pt x="120523" y="43815"/>
                      </a:lnTo>
                      <a:lnTo>
                        <a:pt x="110871" y="55245"/>
                      </a:lnTo>
                      <a:lnTo>
                        <a:pt x="106299" y="60706"/>
                      </a:lnTo>
                      <a:lnTo>
                        <a:pt x="101600" y="65913"/>
                      </a:lnTo>
                      <a:lnTo>
                        <a:pt x="97155" y="70866"/>
                      </a:lnTo>
                      <a:lnTo>
                        <a:pt x="92964" y="75057"/>
                      </a:lnTo>
                      <a:lnTo>
                        <a:pt x="88900" y="78486"/>
                      </a:lnTo>
                      <a:lnTo>
                        <a:pt x="85090" y="81026"/>
                      </a:lnTo>
                      <a:lnTo>
                        <a:pt x="83439" y="81788"/>
                      </a:lnTo>
                      <a:lnTo>
                        <a:pt x="81788" y="82423"/>
                      </a:lnTo>
                      <a:lnTo>
                        <a:pt x="80391" y="82550"/>
                      </a:lnTo>
                      <a:lnTo>
                        <a:pt x="78867" y="82423"/>
                      </a:lnTo>
                      <a:lnTo>
                        <a:pt x="75311" y="87376"/>
                      </a:lnTo>
                      <a:lnTo>
                        <a:pt x="71628" y="91948"/>
                      </a:lnTo>
                      <a:lnTo>
                        <a:pt x="67691" y="95758"/>
                      </a:lnTo>
                      <a:lnTo>
                        <a:pt x="63500" y="99441"/>
                      </a:lnTo>
                      <a:lnTo>
                        <a:pt x="59182" y="102489"/>
                      </a:lnTo>
                      <a:lnTo>
                        <a:pt x="54610" y="105537"/>
                      </a:lnTo>
                      <a:lnTo>
                        <a:pt x="49784" y="108204"/>
                      </a:lnTo>
                      <a:lnTo>
                        <a:pt x="44958" y="110490"/>
                      </a:lnTo>
                      <a:lnTo>
                        <a:pt x="34798" y="115062"/>
                      </a:lnTo>
                      <a:lnTo>
                        <a:pt x="24384" y="119253"/>
                      </a:lnTo>
                      <a:lnTo>
                        <a:pt x="14097" y="123952"/>
                      </a:lnTo>
                      <a:close/>
                    </a:path>
                  </a:pathLst>
                </a:custGeom>
                <a:solidFill>
                  <a:srgbClr val="F7E4DB"/>
                </a:solidFill>
                <a:ln w="0" cap="flat" cmpd="sng" algn="ctr">
                  <a:solidFill>
                    <a:srgbClr val="F7E4D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1605280" y="3128899"/>
                  <a:ext cx="213742" cy="1263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3742" h="126366">
                      <a:moveTo>
                        <a:pt x="3556" y="126365"/>
                      </a:moveTo>
                      <a:lnTo>
                        <a:pt x="889" y="124587"/>
                      </a:lnTo>
                      <a:lnTo>
                        <a:pt x="0" y="122936"/>
                      </a:lnTo>
                      <a:lnTo>
                        <a:pt x="0" y="121031"/>
                      </a:lnTo>
                      <a:lnTo>
                        <a:pt x="1270" y="118999"/>
                      </a:lnTo>
                      <a:lnTo>
                        <a:pt x="3556" y="116967"/>
                      </a:lnTo>
                      <a:lnTo>
                        <a:pt x="6477" y="114808"/>
                      </a:lnTo>
                      <a:lnTo>
                        <a:pt x="9779" y="112395"/>
                      </a:lnTo>
                      <a:lnTo>
                        <a:pt x="13716" y="110109"/>
                      </a:lnTo>
                      <a:lnTo>
                        <a:pt x="21590" y="104902"/>
                      </a:lnTo>
                      <a:lnTo>
                        <a:pt x="25654" y="101981"/>
                      </a:lnTo>
                      <a:lnTo>
                        <a:pt x="29210" y="98933"/>
                      </a:lnTo>
                      <a:lnTo>
                        <a:pt x="32385" y="95885"/>
                      </a:lnTo>
                      <a:lnTo>
                        <a:pt x="34798" y="92456"/>
                      </a:lnTo>
                      <a:lnTo>
                        <a:pt x="36322" y="89027"/>
                      </a:lnTo>
                      <a:lnTo>
                        <a:pt x="36830" y="85217"/>
                      </a:lnTo>
                      <a:lnTo>
                        <a:pt x="40005" y="81280"/>
                      </a:lnTo>
                      <a:lnTo>
                        <a:pt x="43688" y="77597"/>
                      </a:lnTo>
                      <a:lnTo>
                        <a:pt x="47498" y="74295"/>
                      </a:lnTo>
                      <a:lnTo>
                        <a:pt x="51816" y="71374"/>
                      </a:lnTo>
                      <a:lnTo>
                        <a:pt x="60833" y="65659"/>
                      </a:lnTo>
                      <a:lnTo>
                        <a:pt x="69977" y="59944"/>
                      </a:lnTo>
                      <a:lnTo>
                        <a:pt x="74422" y="57023"/>
                      </a:lnTo>
                      <a:lnTo>
                        <a:pt x="78613" y="53721"/>
                      </a:lnTo>
                      <a:lnTo>
                        <a:pt x="82550" y="50292"/>
                      </a:lnTo>
                      <a:lnTo>
                        <a:pt x="86106" y="46355"/>
                      </a:lnTo>
                      <a:lnTo>
                        <a:pt x="89281" y="42164"/>
                      </a:lnTo>
                      <a:lnTo>
                        <a:pt x="91694" y="37338"/>
                      </a:lnTo>
                      <a:lnTo>
                        <a:pt x="93472" y="31877"/>
                      </a:lnTo>
                      <a:lnTo>
                        <a:pt x="94742" y="25908"/>
                      </a:lnTo>
                      <a:lnTo>
                        <a:pt x="96393" y="20955"/>
                      </a:lnTo>
                      <a:lnTo>
                        <a:pt x="97155" y="18415"/>
                      </a:lnTo>
                      <a:lnTo>
                        <a:pt x="97536" y="15875"/>
                      </a:lnTo>
                      <a:lnTo>
                        <a:pt x="97409" y="13462"/>
                      </a:lnTo>
                      <a:lnTo>
                        <a:pt x="96266" y="11049"/>
                      </a:lnTo>
                      <a:lnTo>
                        <a:pt x="94107" y="8763"/>
                      </a:lnTo>
                      <a:lnTo>
                        <a:pt x="90551" y="6604"/>
                      </a:lnTo>
                      <a:lnTo>
                        <a:pt x="93853" y="5715"/>
                      </a:lnTo>
                      <a:lnTo>
                        <a:pt x="96647" y="4953"/>
                      </a:lnTo>
                      <a:lnTo>
                        <a:pt x="99060" y="4318"/>
                      </a:lnTo>
                      <a:lnTo>
                        <a:pt x="101219" y="3683"/>
                      </a:lnTo>
                      <a:lnTo>
                        <a:pt x="104521" y="2794"/>
                      </a:lnTo>
                      <a:lnTo>
                        <a:pt x="107188" y="1905"/>
                      </a:lnTo>
                      <a:lnTo>
                        <a:pt x="109728" y="1143"/>
                      </a:lnTo>
                      <a:lnTo>
                        <a:pt x="112522" y="635"/>
                      </a:lnTo>
                      <a:lnTo>
                        <a:pt x="115951" y="254"/>
                      </a:lnTo>
                      <a:lnTo>
                        <a:pt x="118110" y="127"/>
                      </a:lnTo>
                      <a:lnTo>
                        <a:pt x="120523" y="0"/>
                      </a:lnTo>
                      <a:lnTo>
                        <a:pt x="122555" y="1397"/>
                      </a:lnTo>
                      <a:lnTo>
                        <a:pt x="124714" y="2540"/>
                      </a:lnTo>
                      <a:lnTo>
                        <a:pt x="129413" y="4191"/>
                      </a:lnTo>
                      <a:lnTo>
                        <a:pt x="134620" y="5080"/>
                      </a:lnTo>
                      <a:lnTo>
                        <a:pt x="139827" y="5588"/>
                      </a:lnTo>
                      <a:lnTo>
                        <a:pt x="150749" y="5588"/>
                      </a:lnTo>
                      <a:lnTo>
                        <a:pt x="156083" y="5715"/>
                      </a:lnTo>
                      <a:lnTo>
                        <a:pt x="161036" y="5969"/>
                      </a:lnTo>
                      <a:lnTo>
                        <a:pt x="162941" y="7112"/>
                      </a:lnTo>
                      <a:lnTo>
                        <a:pt x="164592" y="8128"/>
                      </a:lnTo>
                      <a:lnTo>
                        <a:pt x="165862" y="9017"/>
                      </a:lnTo>
                      <a:lnTo>
                        <a:pt x="167005" y="9779"/>
                      </a:lnTo>
                      <a:lnTo>
                        <a:pt x="168656" y="10541"/>
                      </a:lnTo>
                      <a:lnTo>
                        <a:pt x="169926" y="10922"/>
                      </a:lnTo>
                      <a:lnTo>
                        <a:pt x="171323" y="10287"/>
                      </a:lnTo>
                      <a:lnTo>
                        <a:pt x="172593" y="9017"/>
                      </a:lnTo>
                      <a:lnTo>
                        <a:pt x="173482" y="8001"/>
                      </a:lnTo>
                      <a:lnTo>
                        <a:pt x="174371" y="6858"/>
                      </a:lnTo>
                      <a:lnTo>
                        <a:pt x="175768" y="5461"/>
                      </a:lnTo>
                      <a:lnTo>
                        <a:pt x="177038" y="3937"/>
                      </a:lnTo>
                      <a:lnTo>
                        <a:pt x="179578" y="4318"/>
                      </a:lnTo>
                      <a:lnTo>
                        <a:pt x="182626" y="5588"/>
                      </a:lnTo>
                      <a:lnTo>
                        <a:pt x="185674" y="7112"/>
                      </a:lnTo>
                      <a:lnTo>
                        <a:pt x="189103" y="9017"/>
                      </a:lnTo>
                      <a:lnTo>
                        <a:pt x="195453" y="12954"/>
                      </a:lnTo>
                      <a:lnTo>
                        <a:pt x="198247" y="14478"/>
                      </a:lnTo>
                      <a:lnTo>
                        <a:pt x="200660" y="15875"/>
                      </a:lnTo>
                      <a:lnTo>
                        <a:pt x="203327" y="17018"/>
                      </a:lnTo>
                      <a:lnTo>
                        <a:pt x="205867" y="17780"/>
                      </a:lnTo>
                      <a:lnTo>
                        <a:pt x="208534" y="18415"/>
                      </a:lnTo>
                      <a:lnTo>
                        <a:pt x="210947" y="18923"/>
                      </a:lnTo>
                      <a:lnTo>
                        <a:pt x="212598" y="19558"/>
                      </a:lnTo>
                      <a:lnTo>
                        <a:pt x="213741" y="20320"/>
                      </a:lnTo>
                      <a:lnTo>
                        <a:pt x="213741" y="21336"/>
                      </a:lnTo>
                      <a:lnTo>
                        <a:pt x="213360" y="22225"/>
                      </a:lnTo>
                      <a:lnTo>
                        <a:pt x="212598" y="22987"/>
                      </a:lnTo>
                      <a:lnTo>
                        <a:pt x="208788" y="22987"/>
                      </a:lnTo>
                      <a:lnTo>
                        <a:pt x="204978" y="24384"/>
                      </a:lnTo>
                      <a:lnTo>
                        <a:pt x="200914" y="26670"/>
                      </a:lnTo>
                      <a:lnTo>
                        <a:pt x="196469" y="29972"/>
                      </a:lnTo>
                      <a:lnTo>
                        <a:pt x="194056" y="31496"/>
                      </a:lnTo>
                      <a:lnTo>
                        <a:pt x="191262" y="32639"/>
                      </a:lnTo>
                      <a:lnTo>
                        <a:pt x="188341" y="33274"/>
                      </a:lnTo>
                      <a:lnTo>
                        <a:pt x="185166" y="33401"/>
                      </a:lnTo>
                      <a:lnTo>
                        <a:pt x="181737" y="33274"/>
                      </a:lnTo>
                      <a:lnTo>
                        <a:pt x="178435" y="32766"/>
                      </a:lnTo>
                      <a:lnTo>
                        <a:pt x="171704" y="30988"/>
                      </a:lnTo>
                      <a:lnTo>
                        <a:pt x="164846" y="28067"/>
                      </a:lnTo>
                      <a:lnTo>
                        <a:pt x="158242" y="25019"/>
                      </a:lnTo>
                      <a:lnTo>
                        <a:pt x="152146" y="21590"/>
                      </a:lnTo>
                      <a:lnTo>
                        <a:pt x="147066" y="18288"/>
                      </a:lnTo>
                      <a:lnTo>
                        <a:pt x="145161" y="18923"/>
                      </a:lnTo>
                      <a:lnTo>
                        <a:pt x="143129" y="19939"/>
                      </a:lnTo>
                      <a:lnTo>
                        <a:pt x="138811" y="22733"/>
                      </a:lnTo>
                      <a:lnTo>
                        <a:pt x="134366" y="26416"/>
                      </a:lnTo>
                      <a:lnTo>
                        <a:pt x="129794" y="30988"/>
                      </a:lnTo>
                      <a:lnTo>
                        <a:pt x="125095" y="35941"/>
                      </a:lnTo>
                      <a:lnTo>
                        <a:pt x="120396" y="41275"/>
                      </a:lnTo>
                      <a:lnTo>
                        <a:pt x="110744" y="52578"/>
                      </a:lnTo>
                      <a:lnTo>
                        <a:pt x="106045" y="58293"/>
                      </a:lnTo>
                      <a:lnTo>
                        <a:pt x="101473" y="63500"/>
                      </a:lnTo>
                      <a:lnTo>
                        <a:pt x="97028" y="68453"/>
                      </a:lnTo>
                      <a:lnTo>
                        <a:pt x="92710" y="72644"/>
                      </a:lnTo>
                      <a:lnTo>
                        <a:pt x="88646" y="76073"/>
                      </a:lnTo>
                      <a:lnTo>
                        <a:pt x="84963" y="78486"/>
                      </a:lnTo>
                      <a:lnTo>
                        <a:pt x="83312" y="79375"/>
                      </a:lnTo>
                      <a:lnTo>
                        <a:pt x="81661" y="79883"/>
                      </a:lnTo>
                      <a:lnTo>
                        <a:pt x="80137" y="80137"/>
                      </a:lnTo>
                      <a:lnTo>
                        <a:pt x="78613" y="79883"/>
                      </a:lnTo>
                      <a:lnTo>
                        <a:pt x="75311" y="84963"/>
                      </a:lnTo>
                      <a:lnTo>
                        <a:pt x="71628" y="89281"/>
                      </a:lnTo>
                      <a:lnTo>
                        <a:pt x="67564" y="93345"/>
                      </a:lnTo>
                      <a:lnTo>
                        <a:pt x="63500" y="96774"/>
                      </a:lnTo>
                      <a:lnTo>
                        <a:pt x="59055" y="100076"/>
                      </a:lnTo>
                      <a:lnTo>
                        <a:pt x="54356" y="102870"/>
                      </a:lnTo>
                      <a:lnTo>
                        <a:pt x="49657" y="105410"/>
                      </a:lnTo>
                      <a:lnTo>
                        <a:pt x="44831" y="107696"/>
                      </a:lnTo>
                      <a:lnTo>
                        <a:pt x="34671" y="112141"/>
                      </a:lnTo>
                      <a:lnTo>
                        <a:pt x="24257" y="116459"/>
                      </a:lnTo>
                      <a:lnTo>
                        <a:pt x="13843" y="1210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reeform 85"/>
                <p:cNvSpPr/>
                <p:nvPr/>
              </p:nvSpPr>
              <p:spPr>
                <a:xfrm>
                  <a:off x="889000" y="2997200"/>
                  <a:ext cx="937515" cy="420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7515" h="420625">
                      <a:moveTo>
                        <a:pt x="876427" y="27813"/>
                      </a:moveTo>
                      <a:lnTo>
                        <a:pt x="878459" y="26289"/>
                      </a:lnTo>
                      <a:lnTo>
                        <a:pt x="881126" y="24257"/>
                      </a:lnTo>
                      <a:lnTo>
                        <a:pt x="884174" y="21717"/>
                      </a:lnTo>
                      <a:lnTo>
                        <a:pt x="887730" y="19050"/>
                      </a:lnTo>
                      <a:lnTo>
                        <a:pt x="895731" y="13208"/>
                      </a:lnTo>
                      <a:lnTo>
                        <a:pt x="904367" y="7874"/>
                      </a:lnTo>
                      <a:lnTo>
                        <a:pt x="908812" y="5334"/>
                      </a:lnTo>
                      <a:lnTo>
                        <a:pt x="913257" y="3302"/>
                      </a:lnTo>
                      <a:lnTo>
                        <a:pt x="917702" y="1905"/>
                      </a:lnTo>
                      <a:lnTo>
                        <a:pt x="922020" y="889"/>
                      </a:lnTo>
                      <a:lnTo>
                        <a:pt x="926084" y="635"/>
                      </a:lnTo>
                      <a:lnTo>
                        <a:pt x="929767" y="1270"/>
                      </a:lnTo>
                      <a:lnTo>
                        <a:pt x="933069" y="2794"/>
                      </a:lnTo>
                      <a:lnTo>
                        <a:pt x="934593" y="3937"/>
                      </a:lnTo>
                      <a:lnTo>
                        <a:pt x="935990" y="5334"/>
                      </a:lnTo>
                      <a:lnTo>
                        <a:pt x="935990" y="9652"/>
                      </a:lnTo>
                      <a:lnTo>
                        <a:pt x="935863" y="13716"/>
                      </a:lnTo>
                      <a:lnTo>
                        <a:pt x="934974" y="21463"/>
                      </a:lnTo>
                      <a:lnTo>
                        <a:pt x="933450" y="28448"/>
                      </a:lnTo>
                      <a:lnTo>
                        <a:pt x="931291" y="35179"/>
                      </a:lnTo>
                      <a:lnTo>
                        <a:pt x="928878" y="41402"/>
                      </a:lnTo>
                      <a:lnTo>
                        <a:pt x="926084" y="47498"/>
                      </a:lnTo>
                      <a:lnTo>
                        <a:pt x="920369" y="59563"/>
                      </a:lnTo>
                      <a:lnTo>
                        <a:pt x="923417" y="63881"/>
                      </a:lnTo>
                      <a:lnTo>
                        <a:pt x="926211" y="67310"/>
                      </a:lnTo>
                      <a:lnTo>
                        <a:pt x="928624" y="70358"/>
                      </a:lnTo>
                      <a:lnTo>
                        <a:pt x="930529" y="73152"/>
                      </a:lnTo>
                      <a:lnTo>
                        <a:pt x="931799" y="76200"/>
                      </a:lnTo>
                      <a:lnTo>
                        <a:pt x="932180" y="78105"/>
                      </a:lnTo>
                      <a:lnTo>
                        <a:pt x="932307" y="80137"/>
                      </a:lnTo>
                      <a:lnTo>
                        <a:pt x="932307" y="82550"/>
                      </a:lnTo>
                      <a:lnTo>
                        <a:pt x="932180" y="84963"/>
                      </a:lnTo>
                      <a:lnTo>
                        <a:pt x="931799" y="87884"/>
                      </a:lnTo>
                      <a:lnTo>
                        <a:pt x="931291" y="91440"/>
                      </a:lnTo>
                      <a:lnTo>
                        <a:pt x="930148" y="96647"/>
                      </a:lnTo>
                      <a:lnTo>
                        <a:pt x="929132" y="101600"/>
                      </a:lnTo>
                      <a:lnTo>
                        <a:pt x="928243" y="105791"/>
                      </a:lnTo>
                      <a:lnTo>
                        <a:pt x="927481" y="109474"/>
                      </a:lnTo>
                      <a:lnTo>
                        <a:pt x="926973" y="112903"/>
                      </a:lnTo>
                      <a:lnTo>
                        <a:pt x="926592" y="115824"/>
                      </a:lnTo>
                      <a:lnTo>
                        <a:pt x="926211" y="121539"/>
                      </a:lnTo>
                      <a:lnTo>
                        <a:pt x="927227" y="127127"/>
                      </a:lnTo>
                      <a:lnTo>
                        <a:pt x="927862" y="129921"/>
                      </a:lnTo>
                      <a:lnTo>
                        <a:pt x="929005" y="133096"/>
                      </a:lnTo>
                      <a:lnTo>
                        <a:pt x="930656" y="136525"/>
                      </a:lnTo>
                      <a:lnTo>
                        <a:pt x="932561" y="140462"/>
                      </a:lnTo>
                      <a:lnTo>
                        <a:pt x="934720" y="144653"/>
                      </a:lnTo>
                      <a:lnTo>
                        <a:pt x="937514" y="149479"/>
                      </a:lnTo>
                      <a:lnTo>
                        <a:pt x="937514" y="150241"/>
                      </a:lnTo>
                      <a:lnTo>
                        <a:pt x="937006" y="151511"/>
                      </a:lnTo>
                      <a:lnTo>
                        <a:pt x="935863" y="152908"/>
                      </a:lnTo>
                      <a:lnTo>
                        <a:pt x="934339" y="154432"/>
                      </a:lnTo>
                      <a:lnTo>
                        <a:pt x="932561" y="155702"/>
                      </a:lnTo>
                      <a:lnTo>
                        <a:pt x="930529" y="156718"/>
                      </a:lnTo>
                      <a:lnTo>
                        <a:pt x="928243" y="157099"/>
                      </a:lnTo>
                      <a:lnTo>
                        <a:pt x="926084" y="156845"/>
                      </a:lnTo>
                      <a:lnTo>
                        <a:pt x="925068" y="158369"/>
                      </a:lnTo>
                      <a:lnTo>
                        <a:pt x="923798" y="159766"/>
                      </a:lnTo>
                      <a:lnTo>
                        <a:pt x="922147" y="161036"/>
                      </a:lnTo>
                      <a:lnTo>
                        <a:pt x="920369" y="162179"/>
                      </a:lnTo>
                      <a:lnTo>
                        <a:pt x="915797" y="164084"/>
                      </a:lnTo>
                      <a:lnTo>
                        <a:pt x="910844" y="165481"/>
                      </a:lnTo>
                      <a:lnTo>
                        <a:pt x="903986" y="164592"/>
                      </a:lnTo>
                      <a:lnTo>
                        <a:pt x="897128" y="163830"/>
                      </a:lnTo>
                      <a:lnTo>
                        <a:pt x="890524" y="162687"/>
                      </a:lnTo>
                      <a:lnTo>
                        <a:pt x="884428" y="161290"/>
                      </a:lnTo>
                      <a:lnTo>
                        <a:pt x="878459" y="159639"/>
                      </a:lnTo>
                      <a:lnTo>
                        <a:pt x="873125" y="157607"/>
                      </a:lnTo>
                      <a:lnTo>
                        <a:pt x="868045" y="155067"/>
                      </a:lnTo>
                      <a:lnTo>
                        <a:pt x="863854" y="152146"/>
                      </a:lnTo>
                      <a:lnTo>
                        <a:pt x="854583" y="159004"/>
                      </a:lnTo>
                      <a:lnTo>
                        <a:pt x="846074" y="166243"/>
                      </a:lnTo>
                      <a:lnTo>
                        <a:pt x="837946" y="173990"/>
                      </a:lnTo>
                      <a:lnTo>
                        <a:pt x="830326" y="182118"/>
                      </a:lnTo>
                      <a:lnTo>
                        <a:pt x="823341" y="190754"/>
                      </a:lnTo>
                      <a:lnTo>
                        <a:pt x="816610" y="199644"/>
                      </a:lnTo>
                      <a:lnTo>
                        <a:pt x="810387" y="208788"/>
                      </a:lnTo>
                      <a:lnTo>
                        <a:pt x="804164" y="218186"/>
                      </a:lnTo>
                      <a:lnTo>
                        <a:pt x="802767" y="218567"/>
                      </a:lnTo>
                      <a:lnTo>
                        <a:pt x="801497" y="218567"/>
                      </a:lnTo>
                      <a:lnTo>
                        <a:pt x="800481" y="218567"/>
                      </a:lnTo>
                      <a:lnTo>
                        <a:pt x="799973" y="218186"/>
                      </a:lnTo>
                      <a:lnTo>
                        <a:pt x="799592" y="217551"/>
                      </a:lnTo>
                      <a:lnTo>
                        <a:pt x="799592" y="216535"/>
                      </a:lnTo>
                      <a:lnTo>
                        <a:pt x="799846" y="215519"/>
                      </a:lnTo>
                      <a:lnTo>
                        <a:pt x="799592" y="214757"/>
                      </a:lnTo>
                      <a:lnTo>
                        <a:pt x="799211" y="214503"/>
                      </a:lnTo>
                      <a:lnTo>
                        <a:pt x="798703" y="214376"/>
                      </a:lnTo>
                      <a:lnTo>
                        <a:pt x="797687" y="214122"/>
                      </a:lnTo>
                      <a:lnTo>
                        <a:pt x="796417" y="214376"/>
                      </a:lnTo>
                      <a:lnTo>
                        <a:pt x="793496" y="218821"/>
                      </a:lnTo>
                      <a:lnTo>
                        <a:pt x="790194" y="222885"/>
                      </a:lnTo>
                      <a:lnTo>
                        <a:pt x="786384" y="226695"/>
                      </a:lnTo>
                      <a:lnTo>
                        <a:pt x="782320" y="230124"/>
                      </a:lnTo>
                      <a:lnTo>
                        <a:pt x="777875" y="233426"/>
                      </a:lnTo>
                      <a:lnTo>
                        <a:pt x="773303" y="236347"/>
                      </a:lnTo>
                      <a:lnTo>
                        <a:pt x="763270" y="241808"/>
                      </a:lnTo>
                      <a:lnTo>
                        <a:pt x="752729" y="246888"/>
                      </a:lnTo>
                      <a:lnTo>
                        <a:pt x="741934" y="251841"/>
                      </a:lnTo>
                      <a:lnTo>
                        <a:pt x="731393" y="256667"/>
                      </a:lnTo>
                      <a:lnTo>
                        <a:pt x="721233" y="262001"/>
                      </a:lnTo>
                      <a:lnTo>
                        <a:pt x="721106" y="266954"/>
                      </a:lnTo>
                      <a:lnTo>
                        <a:pt x="720725" y="271907"/>
                      </a:lnTo>
                      <a:lnTo>
                        <a:pt x="718820" y="282448"/>
                      </a:lnTo>
                      <a:lnTo>
                        <a:pt x="716407" y="293243"/>
                      </a:lnTo>
                      <a:lnTo>
                        <a:pt x="713486" y="303911"/>
                      </a:lnTo>
                      <a:lnTo>
                        <a:pt x="710565" y="314579"/>
                      </a:lnTo>
                      <a:lnTo>
                        <a:pt x="708152" y="324866"/>
                      </a:lnTo>
                      <a:lnTo>
                        <a:pt x="707009" y="329819"/>
                      </a:lnTo>
                      <a:lnTo>
                        <a:pt x="706247" y="334772"/>
                      </a:lnTo>
                      <a:lnTo>
                        <a:pt x="705739" y="339471"/>
                      </a:lnTo>
                      <a:lnTo>
                        <a:pt x="705485" y="343916"/>
                      </a:lnTo>
                      <a:lnTo>
                        <a:pt x="705739" y="346964"/>
                      </a:lnTo>
                      <a:lnTo>
                        <a:pt x="705866" y="350266"/>
                      </a:lnTo>
                      <a:lnTo>
                        <a:pt x="706247" y="353949"/>
                      </a:lnTo>
                      <a:lnTo>
                        <a:pt x="707009" y="357886"/>
                      </a:lnTo>
                      <a:lnTo>
                        <a:pt x="708406" y="366268"/>
                      </a:lnTo>
                      <a:lnTo>
                        <a:pt x="710311" y="375031"/>
                      </a:lnTo>
                      <a:lnTo>
                        <a:pt x="712470" y="383667"/>
                      </a:lnTo>
                      <a:lnTo>
                        <a:pt x="715010" y="391414"/>
                      </a:lnTo>
                      <a:lnTo>
                        <a:pt x="716280" y="394970"/>
                      </a:lnTo>
                      <a:lnTo>
                        <a:pt x="717423" y="398272"/>
                      </a:lnTo>
                      <a:lnTo>
                        <a:pt x="718439" y="401193"/>
                      </a:lnTo>
                      <a:lnTo>
                        <a:pt x="719582" y="403479"/>
                      </a:lnTo>
                      <a:lnTo>
                        <a:pt x="746252" y="403479"/>
                      </a:lnTo>
                      <a:lnTo>
                        <a:pt x="746379" y="404368"/>
                      </a:lnTo>
                      <a:lnTo>
                        <a:pt x="747014" y="404876"/>
                      </a:lnTo>
                      <a:lnTo>
                        <a:pt x="748284" y="404749"/>
                      </a:lnTo>
                      <a:lnTo>
                        <a:pt x="749046" y="404749"/>
                      </a:lnTo>
                      <a:lnTo>
                        <a:pt x="749554" y="405384"/>
                      </a:lnTo>
                      <a:lnTo>
                        <a:pt x="749808" y="406400"/>
                      </a:lnTo>
                      <a:lnTo>
                        <a:pt x="749554" y="407543"/>
                      </a:lnTo>
                      <a:lnTo>
                        <a:pt x="749427" y="408813"/>
                      </a:lnTo>
                      <a:lnTo>
                        <a:pt x="742569" y="410210"/>
                      </a:lnTo>
                      <a:lnTo>
                        <a:pt x="734949" y="410972"/>
                      </a:lnTo>
                      <a:lnTo>
                        <a:pt x="726821" y="411480"/>
                      </a:lnTo>
                      <a:lnTo>
                        <a:pt x="718312" y="411607"/>
                      </a:lnTo>
                      <a:lnTo>
                        <a:pt x="700659" y="411353"/>
                      </a:lnTo>
                      <a:lnTo>
                        <a:pt x="692023" y="411353"/>
                      </a:lnTo>
                      <a:lnTo>
                        <a:pt x="683641" y="411480"/>
                      </a:lnTo>
                      <a:lnTo>
                        <a:pt x="682879" y="412496"/>
                      </a:lnTo>
                      <a:lnTo>
                        <a:pt x="682244" y="413385"/>
                      </a:lnTo>
                      <a:lnTo>
                        <a:pt x="681863" y="414782"/>
                      </a:lnTo>
                      <a:lnTo>
                        <a:pt x="681863" y="415671"/>
                      </a:lnTo>
                      <a:lnTo>
                        <a:pt x="681990" y="416560"/>
                      </a:lnTo>
                      <a:lnTo>
                        <a:pt x="674370" y="417830"/>
                      </a:lnTo>
                      <a:lnTo>
                        <a:pt x="666877" y="419100"/>
                      </a:lnTo>
                      <a:lnTo>
                        <a:pt x="659003" y="419989"/>
                      </a:lnTo>
                      <a:lnTo>
                        <a:pt x="650748" y="420624"/>
                      </a:lnTo>
                      <a:lnTo>
                        <a:pt x="649986" y="419608"/>
                      </a:lnTo>
                      <a:lnTo>
                        <a:pt x="649224" y="418465"/>
                      </a:lnTo>
                      <a:lnTo>
                        <a:pt x="648843" y="417195"/>
                      </a:lnTo>
                      <a:lnTo>
                        <a:pt x="648843" y="416433"/>
                      </a:lnTo>
                      <a:lnTo>
                        <a:pt x="648970" y="415290"/>
                      </a:lnTo>
                      <a:lnTo>
                        <a:pt x="651383" y="414147"/>
                      </a:lnTo>
                      <a:lnTo>
                        <a:pt x="653796" y="413385"/>
                      </a:lnTo>
                      <a:lnTo>
                        <a:pt x="656209" y="413131"/>
                      </a:lnTo>
                      <a:lnTo>
                        <a:pt x="658876" y="413385"/>
                      </a:lnTo>
                      <a:lnTo>
                        <a:pt x="664464" y="413766"/>
                      </a:lnTo>
                      <a:lnTo>
                        <a:pt x="667512" y="414147"/>
                      </a:lnTo>
                      <a:lnTo>
                        <a:pt x="671068" y="413893"/>
                      </a:lnTo>
                      <a:lnTo>
                        <a:pt x="674624" y="410845"/>
                      </a:lnTo>
                      <a:lnTo>
                        <a:pt x="678053" y="407416"/>
                      </a:lnTo>
                      <a:lnTo>
                        <a:pt x="680085" y="406019"/>
                      </a:lnTo>
                      <a:lnTo>
                        <a:pt x="682371" y="404749"/>
                      </a:lnTo>
                      <a:lnTo>
                        <a:pt x="685165" y="403987"/>
                      </a:lnTo>
                      <a:lnTo>
                        <a:pt x="688340" y="403479"/>
                      </a:lnTo>
                      <a:lnTo>
                        <a:pt x="685673" y="400050"/>
                      </a:lnTo>
                      <a:lnTo>
                        <a:pt x="683895" y="396748"/>
                      </a:lnTo>
                      <a:lnTo>
                        <a:pt x="683133" y="394970"/>
                      </a:lnTo>
                      <a:lnTo>
                        <a:pt x="682879" y="393192"/>
                      </a:lnTo>
                      <a:lnTo>
                        <a:pt x="683260" y="391160"/>
                      </a:lnTo>
                      <a:lnTo>
                        <a:pt x="684149" y="389001"/>
                      </a:lnTo>
                      <a:lnTo>
                        <a:pt x="681228" y="380492"/>
                      </a:lnTo>
                      <a:lnTo>
                        <a:pt x="678434" y="371602"/>
                      </a:lnTo>
                      <a:lnTo>
                        <a:pt x="675894" y="362458"/>
                      </a:lnTo>
                      <a:lnTo>
                        <a:pt x="673735" y="352806"/>
                      </a:lnTo>
                      <a:lnTo>
                        <a:pt x="669163" y="333375"/>
                      </a:lnTo>
                      <a:lnTo>
                        <a:pt x="664718" y="313563"/>
                      </a:lnTo>
                      <a:lnTo>
                        <a:pt x="659257" y="328295"/>
                      </a:lnTo>
                      <a:lnTo>
                        <a:pt x="656590" y="335788"/>
                      </a:lnTo>
                      <a:lnTo>
                        <a:pt x="654431" y="343789"/>
                      </a:lnTo>
                      <a:lnTo>
                        <a:pt x="652526" y="352044"/>
                      </a:lnTo>
                      <a:lnTo>
                        <a:pt x="651256" y="360680"/>
                      </a:lnTo>
                      <a:lnTo>
                        <a:pt x="650748" y="369824"/>
                      </a:lnTo>
                      <a:lnTo>
                        <a:pt x="650748" y="379603"/>
                      </a:lnTo>
                      <a:lnTo>
                        <a:pt x="652145" y="380619"/>
                      </a:lnTo>
                      <a:lnTo>
                        <a:pt x="653796" y="381254"/>
                      </a:lnTo>
                      <a:lnTo>
                        <a:pt x="657733" y="381635"/>
                      </a:lnTo>
                      <a:lnTo>
                        <a:pt x="662051" y="381889"/>
                      </a:lnTo>
                      <a:lnTo>
                        <a:pt x="664210" y="382524"/>
                      </a:lnTo>
                      <a:lnTo>
                        <a:pt x="666242" y="383667"/>
                      </a:lnTo>
                      <a:lnTo>
                        <a:pt x="667004" y="384556"/>
                      </a:lnTo>
                      <a:lnTo>
                        <a:pt x="667385" y="385191"/>
                      </a:lnTo>
                      <a:lnTo>
                        <a:pt x="667893" y="385953"/>
                      </a:lnTo>
                      <a:lnTo>
                        <a:pt x="667766" y="386080"/>
                      </a:lnTo>
                      <a:lnTo>
                        <a:pt x="667385" y="386080"/>
                      </a:lnTo>
                      <a:lnTo>
                        <a:pt x="666877" y="386080"/>
                      </a:lnTo>
                      <a:lnTo>
                        <a:pt x="666369" y="386461"/>
                      </a:lnTo>
                      <a:lnTo>
                        <a:pt x="666115" y="387223"/>
                      </a:lnTo>
                      <a:lnTo>
                        <a:pt x="666242" y="387985"/>
                      </a:lnTo>
                      <a:lnTo>
                        <a:pt x="666242" y="389001"/>
                      </a:lnTo>
                      <a:lnTo>
                        <a:pt x="660908" y="389509"/>
                      </a:lnTo>
                      <a:lnTo>
                        <a:pt x="655701" y="389890"/>
                      </a:lnTo>
                      <a:lnTo>
                        <a:pt x="650748" y="389890"/>
                      </a:lnTo>
                      <a:lnTo>
                        <a:pt x="646049" y="389763"/>
                      </a:lnTo>
                      <a:lnTo>
                        <a:pt x="637159" y="389001"/>
                      </a:lnTo>
                      <a:lnTo>
                        <a:pt x="629285" y="387985"/>
                      </a:lnTo>
                      <a:lnTo>
                        <a:pt x="621411" y="387096"/>
                      </a:lnTo>
                      <a:lnTo>
                        <a:pt x="614045" y="386715"/>
                      </a:lnTo>
                      <a:lnTo>
                        <a:pt x="606552" y="387223"/>
                      </a:lnTo>
                      <a:lnTo>
                        <a:pt x="602742" y="387858"/>
                      </a:lnTo>
                      <a:lnTo>
                        <a:pt x="598805" y="389001"/>
                      </a:lnTo>
                      <a:lnTo>
                        <a:pt x="598678" y="387858"/>
                      </a:lnTo>
                      <a:lnTo>
                        <a:pt x="598297" y="387350"/>
                      </a:lnTo>
                      <a:lnTo>
                        <a:pt x="596773" y="387477"/>
                      </a:lnTo>
                      <a:lnTo>
                        <a:pt x="596011" y="387477"/>
                      </a:lnTo>
                      <a:lnTo>
                        <a:pt x="595630" y="387096"/>
                      </a:lnTo>
                      <a:lnTo>
                        <a:pt x="595503" y="385826"/>
                      </a:lnTo>
                      <a:lnTo>
                        <a:pt x="595503" y="384937"/>
                      </a:lnTo>
                      <a:lnTo>
                        <a:pt x="595630" y="383667"/>
                      </a:lnTo>
                      <a:lnTo>
                        <a:pt x="603631" y="381508"/>
                      </a:lnTo>
                      <a:lnTo>
                        <a:pt x="607695" y="380619"/>
                      </a:lnTo>
                      <a:lnTo>
                        <a:pt x="611759" y="380111"/>
                      </a:lnTo>
                      <a:lnTo>
                        <a:pt x="615823" y="379730"/>
                      </a:lnTo>
                      <a:lnTo>
                        <a:pt x="620141" y="380111"/>
                      </a:lnTo>
                      <a:lnTo>
                        <a:pt x="624332" y="381000"/>
                      </a:lnTo>
                      <a:lnTo>
                        <a:pt x="628396" y="382524"/>
                      </a:lnTo>
                      <a:lnTo>
                        <a:pt x="625094" y="361696"/>
                      </a:lnTo>
                      <a:lnTo>
                        <a:pt x="630301" y="358521"/>
                      </a:lnTo>
                      <a:lnTo>
                        <a:pt x="630301" y="348615"/>
                      </a:lnTo>
                      <a:lnTo>
                        <a:pt x="630682" y="338963"/>
                      </a:lnTo>
                      <a:lnTo>
                        <a:pt x="631952" y="320040"/>
                      </a:lnTo>
                      <a:lnTo>
                        <a:pt x="633857" y="301752"/>
                      </a:lnTo>
                      <a:lnTo>
                        <a:pt x="634365" y="292989"/>
                      </a:lnTo>
                      <a:lnTo>
                        <a:pt x="635000" y="284480"/>
                      </a:lnTo>
                      <a:lnTo>
                        <a:pt x="626491" y="284099"/>
                      </a:lnTo>
                      <a:lnTo>
                        <a:pt x="617728" y="283210"/>
                      </a:lnTo>
                      <a:lnTo>
                        <a:pt x="612902" y="282575"/>
                      </a:lnTo>
                      <a:lnTo>
                        <a:pt x="607695" y="282067"/>
                      </a:lnTo>
                      <a:lnTo>
                        <a:pt x="601980" y="281813"/>
                      </a:lnTo>
                      <a:lnTo>
                        <a:pt x="595630" y="281813"/>
                      </a:lnTo>
                      <a:lnTo>
                        <a:pt x="595630" y="283083"/>
                      </a:lnTo>
                      <a:lnTo>
                        <a:pt x="590169" y="283210"/>
                      </a:lnTo>
                      <a:lnTo>
                        <a:pt x="584962" y="283083"/>
                      </a:lnTo>
                      <a:lnTo>
                        <a:pt x="580009" y="282448"/>
                      </a:lnTo>
                      <a:lnTo>
                        <a:pt x="575310" y="281813"/>
                      </a:lnTo>
                      <a:lnTo>
                        <a:pt x="575564" y="280670"/>
                      </a:lnTo>
                      <a:lnTo>
                        <a:pt x="575564" y="279908"/>
                      </a:lnTo>
                      <a:lnTo>
                        <a:pt x="574548" y="279146"/>
                      </a:lnTo>
                      <a:lnTo>
                        <a:pt x="573659" y="278384"/>
                      </a:lnTo>
                      <a:lnTo>
                        <a:pt x="573659" y="277622"/>
                      </a:lnTo>
                      <a:lnTo>
                        <a:pt x="573913" y="276479"/>
                      </a:lnTo>
                      <a:lnTo>
                        <a:pt x="564007" y="276987"/>
                      </a:lnTo>
                      <a:lnTo>
                        <a:pt x="554736" y="277622"/>
                      </a:lnTo>
                      <a:lnTo>
                        <a:pt x="550164" y="277622"/>
                      </a:lnTo>
                      <a:lnTo>
                        <a:pt x="545846" y="277241"/>
                      </a:lnTo>
                      <a:lnTo>
                        <a:pt x="541655" y="276479"/>
                      </a:lnTo>
                      <a:lnTo>
                        <a:pt x="537718" y="275082"/>
                      </a:lnTo>
                      <a:lnTo>
                        <a:pt x="537718" y="271145"/>
                      </a:lnTo>
                      <a:lnTo>
                        <a:pt x="531876" y="271780"/>
                      </a:lnTo>
                      <a:lnTo>
                        <a:pt x="526288" y="271907"/>
                      </a:lnTo>
                      <a:lnTo>
                        <a:pt x="521081" y="271780"/>
                      </a:lnTo>
                      <a:lnTo>
                        <a:pt x="516255" y="271526"/>
                      </a:lnTo>
                      <a:lnTo>
                        <a:pt x="511683" y="270891"/>
                      </a:lnTo>
                      <a:lnTo>
                        <a:pt x="507238" y="270129"/>
                      </a:lnTo>
                      <a:lnTo>
                        <a:pt x="498856" y="268224"/>
                      </a:lnTo>
                      <a:lnTo>
                        <a:pt x="490855" y="266192"/>
                      </a:lnTo>
                      <a:lnTo>
                        <a:pt x="482600" y="264160"/>
                      </a:lnTo>
                      <a:lnTo>
                        <a:pt x="478282" y="263398"/>
                      </a:lnTo>
                      <a:lnTo>
                        <a:pt x="473837" y="262509"/>
                      </a:lnTo>
                      <a:lnTo>
                        <a:pt x="469011" y="262128"/>
                      </a:lnTo>
                      <a:lnTo>
                        <a:pt x="464058" y="262001"/>
                      </a:lnTo>
                      <a:lnTo>
                        <a:pt x="459486" y="268097"/>
                      </a:lnTo>
                      <a:lnTo>
                        <a:pt x="454025" y="273558"/>
                      </a:lnTo>
                      <a:lnTo>
                        <a:pt x="448437" y="278892"/>
                      </a:lnTo>
                      <a:lnTo>
                        <a:pt x="442595" y="283718"/>
                      </a:lnTo>
                      <a:lnTo>
                        <a:pt x="430149" y="292989"/>
                      </a:lnTo>
                      <a:lnTo>
                        <a:pt x="417957" y="302260"/>
                      </a:lnTo>
                      <a:lnTo>
                        <a:pt x="411988" y="307086"/>
                      </a:lnTo>
                      <a:lnTo>
                        <a:pt x="406273" y="312293"/>
                      </a:lnTo>
                      <a:lnTo>
                        <a:pt x="401066" y="317627"/>
                      </a:lnTo>
                      <a:lnTo>
                        <a:pt x="396240" y="323469"/>
                      </a:lnTo>
                      <a:lnTo>
                        <a:pt x="392176" y="329819"/>
                      </a:lnTo>
                      <a:lnTo>
                        <a:pt x="388620" y="336931"/>
                      </a:lnTo>
                      <a:lnTo>
                        <a:pt x="387223" y="340614"/>
                      </a:lnTo>
                      <a:lnTo>
                        <a:pt x="385826" y="344551"/>
                      </a:lnTo>
                      <a:lnTo>
                        <a:pt x="384937" y="348869"/>
                      </a:lnTo>
                      <a:lnTo>
                        <a:pt x="384048" y="353187"/>
                      </a:lnTo>
                      <a:lnTo>
                        <a:pt x="383540" y="359410"/>
                      </a:lnTo>
                      <a:lnTo>
                        <a:pt x="383159" y="365633"/>
                      </a:lnTo>
                      <a:lnTo>
                        <a:pt x="383540" y="371856"/>
                      </a:lnTo>
                      <a:lnTo>
                        <a:pt x="384048" y="378079"/>
                      </a:lnTo>
                      <a:lnTo>
                        <a:pt x="385191" y="383921"/>
                      </a:lnTo>
                      <a:lnTo>
                        <a:pt x="386588" y="389255"/>
                      </a:lnTo>
                      <a:lnTo>
                        <a:pt x="388239" y="394081"/>
                      </a:lnTo>
                      <a:lnTo>
                        <a:pt x="390398" y="398145"/>
                      </a:lnTo>
                      <a:lnTo>
                        <a:pt x="394208" y="398272"/>
                      </a:lnTo>
                      <a:lnTo>
                        <a:pt x="397510" y="398272"/>
                      </a:lnTo>
                      <a:lnTo>
                        <a:pt x="404114" y="397891"/>
                      </a:lnTo>
                      <a:lnTo>
                        <a:pt x="410337" y="397256"/>
                      </a:lnTo>
                      <a:lnTo>
                        <a:pt x="416941" y="396748"/>
                      </a:lnTo>
                      <a:lnTo>
                        <a:pt x="418465" y="399415"/>
                      </a:lnTo>
                      <a:lnTo>
                        <a:pt x="426085" y="400050"/>
                      </a:lnTo>
                      <a:lnTo>
                        <a:pt x="433070" y="400177"/>
                      </a:lnTo>
                      <a:lnTo>
                        <a:pt x="446786" y="399415"/>
                      </a:lnTo>
                      <a:lnTo>
                        <a:pt x="453644" y="399161"/>
                      </a:lnTo>
                      <a:lnTo>
                        <a:pt x="460756" y="398780"/>
                      </a:lnTo>
                      <a:lnTo>
                        <a:pt x="468503" y="398780"/>
                      </a:lnTo>
                      <a:lnTo>
                        <a:pt x="476631" y="399415"/>
                      </a:lnTo>
                      <a:lnTo>
                        <a:pt x="475488" y="398272"/>
                      </a:lnTo>
                      <a:lnTo>
                        <a:pt x="474726" y="397510"/>
                      </a:lnTo>
                      <a:lnTo>
                        <a:pt x="474472" y="396113"/>
                      </a:lnTo>
                      <a:lnTo>
                        <a:pt x="474218" y="394843"/>
                      </a:lnTo>
                      <a:lnTo>
                        <a:pt x="473964" y="393954"/>
                      </a:lnTo>
                      <a:lnTo>
                        <a:pt x="473456" y="392811"/>
                      </a:lnTo>
                      <a:lnTo>
                        <a:pt x="476631" y="393192"/>
                      </a:lnTo>
                      <a:lnTo>
                        <a:pt x="479171" y="393319"/>
                      </a:lnTo>
                      <a:lnTo>
                        <a:pt x="481076" y="393446"/>
                      </a:lnTo>
                      <a:lnTo>
                        <a:pt x="482727" y="393573"/>
                      </a:lnTo>
                      <a:lnTo>
                        <a:pt x="484378" y="393573"/>
                      </a:lnTo>
                      <a:lnTo>
                        <a:pt x="486283" y="393446"/>
                      </a:lnTo>
                      <a:lnTo>
                        <a:pt x="488823" y="393192"/>
                      </a:lnTo>
                      <a:lnTo>
                        <a:pt x="492379" y="392811"/>
                      </a:lnTo>
                      <a:lnTo>
                        <a:pt x="492379" y="390144"/>
                      </a:lnTo>
                      <a:lnTo>
                        <a:pt x="483108" y="389763"/>
                      </a:lnTo>
                      <a:lnTo>
                        <a:pt x="474218" y="388747"/>
                      </a:lnTo>
                      <a:lnTo>
                        <a:pt x="464820" y="387477"/>
                      </a:lnTo>
                      <a:lnTo>
                        <a:pt x="454533" y="386334"/>
                      </a:lnTo>
                      <a:lnTo>
                        <a:pt x="454025" y="385572"/>
                      </a:lnTo>
                      <a:lnTo>
                        <a:pt x="453517" y="385064"/>
                      </a:lnTo>
                      <a:lnTo>
                        <a:pt x="453136" y="384683"/>
                      </a:lnTo>
                      <a:lnTo>
                        <a:pt x="452882" y="384937"/>
                      </a:lnTo>
                      <a:lnTo>
                        <a:pt x="453136" y="385699"/>
                      </a:lnTo>
                      <a:lnTo>
                        <a:pt x="453263" y="387096"/>
                      </a:lnTo>
                      <a:lnTo>
                        <a:pt x="454406" y="390652"/>
                      </a:lnTo>
                      <a:lnTo>
                        <a:pt x="454533" y="392049"/>
                      </a:lnTo>
                      <a:lnTo>
                        <a:pt x="454533" y="392811"/>
                      </a:lnTo>
                      <a:lnTo>
                        <a:pt x="447548" y="394716"/>
                      </a:lnTo>
                      <a:lnTo>
                        <a:pt x="443865" y="395478"/>
                      </a:lnTo>
                      <a:lnTo>
                        <a:pt x="439928" y="395986"/>
                      </a:lnTo>
                      <a:lnTo>
                        <a:pt x="435864" y="396240"/>
                      </a:lnTo>
                      <a:lnTo>
                        <a:pt x="431419" y="396367"/>
                      </a:lnTo>
                      <a:lnTo>
                        <a:pt x="426847" y="396113"/>
                      </a:lnTo>
                      <a:lnTo>
                        <a:pt x="421640" y="395478"/>
                      </a:lnTo>
                      <a:lnTo>
                        <a:pt x="420116" y="391541"/>
                      </a:lnTo>
                      <a:lnTo>
                        <a:pt x="423164" y="390525"/>
                      </a:lnTo>
                      <a:lnTo>
                        <a:pt x="425958" y="389890"/>
                      </a:lnTo>
                      <a:lnTo>
                        <a:pt x="430911" y="389382"/>
                      </a:lnTo>
                      <a:lnTo>
                        <a:pt x="436118" y="389001"/>
                      </a:lnTo>
                      <a:lnTo>
                        <a:pt x="438785" y="388493"/>
                      </a:lnTo>
                      <a:lnTo>
                        <a:pt x="441960" y="387477"/>
                      </a:lnTo>
                      <a:lnTo>
                        <a:pt x="442595" y="385826"/>
                      </a:lnTo>
                      <a:lnTo>
                        <a:pt x="442595" y="383794"/>
                      </a:lnTo>
                      <a:lnTo>
                        <a:pt x="442214" y="378968"/>
                      </a:lnTo>
                      <a:lnTo>
                        <a:pt x="442214" y="373634"/>
                      </a:lnTo>
                      <a:lnTo>
                        <a:pt x="442722" y="371348"/>
                      </a:lnTo>
                      <a:lnTo>
                        <a:pt x="443738" y="369062"/>
                      </a:lnTo>
                      <a:lnTo>
                        <a:pt x="449961" y="369062"/>
                      </a:lnTo>
                      <a:lnTo>
                        <a:pt x="451993" y="371856"/>
                      </a:lnTo>
                      <a:lnTo>
                        <a:pt x="454406" y="374523"/>
                      </a:lnTo>
                      <a:lnTo>
                        <a:pt x="457073" y="377063"/>
                      </a:lnTo>
                      <a:lnTo>
                        <a:pt x="459486" y="379603"/>
                      </a:lnTo>
                      <a:lnTo>
                        <a:pt x="464947" y="380365"/>
                      </a:lnTo>
                      <a:lnTo>
                        <a:pt x="470408" y="380619"/>
                      </a:lnTo>
                      <a:lnTo>
                        <a:pt x="480695" y="381254"/>
                      </a:lnTo>
                      <a:lnTo>
                        <a:pt x="485648" y="381762"/>
                      </a:lnTo>
                      <a:lnTo>
                        <a:pt x="490474" y="382651"/>
                      </a:lnTo>
                      <a:lnTo>
                        <a:pt x="495300" y="384048"/>
                      </a:lnTo>
                      <a:lnTo>
                        <a:pt x="500126" y="386334"/>
                      </a:lnTo>
                      <a:lnTo>
                        <a:pt x="500126" y="391541"/>
                      </a:lnTo>
                      <a:lnTo>
                        <a:pt x="506603" y="391414"/>
                      </a:lnTo>
                      <a:lnTo>
                        <a:pt x="512699" y="391541"/>
                      </a:lnTo>
                      <a:lnTo>
                        <a:pt x="523875" y="391795"/>
                      </a:lnTo>
                      <a:lnTo>
                        <a:pt x="534289" y="391414"/>
                      </a:lnTo>
                      <a:lnTo>
                        <a:pt x="538988" y="390906"/>
                      </a:lnTo>
                      <a:lnTo>
                        <a:pt x="544068" y="390144"/>
                      </a:lnTo>
                      <a:lnTo>
                        <a:pt x="544068" y="394081"/>
                      </a:lnTo>
                      <a:lnTo>
                        <a:pt x="541401" y="395478"/>
                      </a:lnTo>
                      <a:lnTo>
                        <a:pt x="538353" y="396367"/>
                      </a:lnTo>
                      <a:lnTo>
                        <a:pt x="534416" y="397129"/>
                      </a:lnTo>
                      <a:lnTo>
                        <a:pt x="530352" y="397510"/>
                      </a:lnTo>
                      <a:lnTo>
                        <a:pt x="525907" y="397764"/>
                      </a:lnTo>
                      <a:lnTo>
                        <a:pt x="521081" y="397764"/>
                      </a:lnTo>
                      <a:lnTo>
                        <a:pt x="511429" y="397510"/>
                      </a:lnTo>
                      <a:lnTo>
                        <a:pt x="502031" y="397383"/>
                      </a:lnTo>
                      <a:lnTo>
                        <a:pt x="497713" y="397383"/>
                      </a:lnTo>
                      <a:lnTo>
                        <a:pt x="493903" y="397510"/>
                      </a:lnTo>
                      <a:lnTo>
                        <a:pt x="490474" y="398018"/>
                      </a:lnTo>
                      <a:lnTo>
                        <a:pt x="487680" y="398653"/>
                      </a:lnTo>
                      <a:lnTo>
                        <a:pt x="485648" y="399542"/>
                      </a:lnTo>
                      <a:lnTo>
                        <a:pt x="484378" y="400812"/>
                      </a:lnTo>
                      <a:lnTo>
                        <a:pt x="482981" y="403479"/>
                      </a:lnTo>
                      <a:lnTo>
                        <a:pt x="480187" y="403987"/>
                      </a:lnTo>
                      <a:lnTo>
                        <a:pt x="477012" y="404368"/>
                      </a:lnTo>
                      <a:lnTo>
                        <a:pt x="470408" y="404749"/>
                      </a:lnTo>
                      <a:lnTo>
                        <a:pt x="463677" y="405003"/>
                      </a:lnTo>
                      <a:lnTo>
                        <a:pt x="460502" y="405384"/>
                      </a:lnTo>
                      <a:lnTo>
                        <a:pt x="457708" y="406146"/>
                      </a:lnTo>
                      <a:lnTo>
                        <a:pt x="456311" y="403479"/>
                      </a:lnTo>
                      <a:lnTo>
                        <a:pt x="451612" y="403606"/>
                      </a:lnTo>
                      <a:lnTo>
                        <a:pt x="447421" y="403987"/>
                      </a:lnTo>
                      <a:lnTo>
                        <a:pt x="439547" y="405130"/>
                      </a:lnTo>
                      <a:lnTo>
                        <a:pt x="435483" y="405765"/>
                      </a:lnTo>
                      <a:lnTo>
                        <a:pt x="431292" y="406273"/>
                      </a:lnTo>
                      <a:lnTo>
                        <a:pt x="426847" y="406273"/>
                      </a:lnTo>
                      <a:lnTo>
                        <a:pt x="421640" y="406146"/>
                      </a:lnTo>
                      <a:lnTo>
                        <a:pt x="421894" y="405384"/>
                      </a:lnTo>
                      <a:lnTo>
                        <a:pt x="421513" y="404876"/>
                      </a:lnTo>
                      <a:lnTo>
                        <a:pt x="420116" y="404114"/>
                      </a:lnTo>
                      <a:lnTo>
                        <a:pt x="418719" y="403352"/>
                      </a:lnTo>
                      <a:lnTo>
                        <a:pt x="418465" y="402844"/>
                      </a:lnTo>
                      <a:lnTo>
                        <a:pt x="418465" y="402082"/>
                      </a:lnTo>
                      <a:lnTo>
                        <a:pt x="414655" y="403733"/>
                      </a:lnTo>
                      <a:lnTo>
                        <a:pt x="410337" y="404749"/>
                      </a:lnTo>
                      <a:lnTo>
                        <a:pt x="405765" y="405384"/>
                      </a:lnTo>
                      <a:lnTo>
                        <a:pt x="400812" y="405511"/>
                      </a:lnTo>
                      <a:lnTo>
                        <a:pt x="390906" y="405130"/>
                      </a:lnTo>
                      <a:lnTo>
                        <a:pt x="380873" y="404749"/>
                      </a:lnTo>
                      <a:lnTo>
                        <a:pt x="379476" y="406146"/>
                      </a:lnTo>
                      <a:lnTo>
                        <a:pt x="377571" y="407416"/>
                      </a:lnTo>
                      <a:lnTo>
                        <a:pt x="373253" y="409448"/>
                      </a:lnTo>
                      <a:lnTo>
                        <a:pt x="368427" y="410972"/>
                      </a:lnTo>
                      <a:lnTo>
                        <a:pt x="363347" y="412242"/>
                      </a:lnTo>
                      <a:lnTo>
                        <a:pt x="352806" y="414528"/>
                      </a:lnTo>
                      <a:lnTo>
                        <a:pt x="347726" y="416179"/>
                      </a:lnTo>
                      <a:lnTo>
                        <a:pt x="343281" y="417957"/>
                      </a:lnTo>
                      <a:lnTo>
                        <a:pt x="341122" y="416306"/>
                      </a:lnTo>
                      <a:lnTo>
                        <a:pt x="338455" y="414909"/>
                      </a:lnTo>
                      <a:lnTo>
                        <a:pt x="336042" y="413385"/>
                      </a:lnTo>
                      <a:lnTo>
                        <a:pt x="333883" y="411480"/>
                      </a:lnTo>
                      <a:lnTo>
                        <a:pt x="333883" y="406146"/>
                      </a:lnTo>
                      <a:lnTo>
                        <a:pt x="335280" y="406019"/>
                      </a:lnTo>
                      <a:lnTo>
                        <a:pt x="336677" y="406019"/>
                      </a:lnTo>
                      <a:lnTo>
                        <a:pt x="338709" y="406400"/>
                      </a:lnTo>
                      <a:lnTo>
                        <a:pt x="340233" y="407162"/>
                      </a:lnTo>
                      <a:lnTo>
                        <a:pt x="341503" y="408305"/>
                      </a:lnTo>
                      <a:lnTo>
                        <a:pt x="342773" y="409194"/>
                      </a:lnTo>
                      <a:lnTo>
                        <a:pt x="344424" y="409956"/>
                      </a:lnTo>
                      <a:lnTo>
                        <a:pt x="346583" y="410337"/>
                      </a:lnTo>
                      <a:lnTo>
                        <a:pt x="347853" y="410337"/>
                      </a:lnTo>
                      <a:lnTo>
                        <a:pt x="349631" y="409956"/>
                      </a:lnTo>
                      <a:lnTo>
                        <a:pt x="350901" y="408940"/>
                      </a:lnTo>
                      <a:lnTo>
                        <a:pt x="352552" y="407797"/>
                      </a:lnTo>
                      <a:lnTo>
                        <a:pt x="355854" y="406146"/>
                      </a:lnTo>
                      <a:lnTo>
                        <a:pt x="355346" y="396621"/>
                      </a:lnTo>
                      <a:lnTo>
                        <a:pt x="354203" y="387477"/>
                      </a:lnTo>
                      <a:lnTo>
                        <a:pt x="352552" y="379095"/>
                      </a:lnTo>
                      <a:lnTo>
                        <a:pt x="350520" y="370967"/>
                      </a:lnTo>
                      <a:lnTo>
                        <a:pt x="347853" y="363093"/>
                      </a:lnTo>
                      <a:lnTo>
                        <a:pt x="345186" y="355473"/>
                      </a:lnTo>
                      <a:lnTo>
                        <a:pt x="342011" y="348361"/>
                      </a:lnTo>
                      <a:lnTo>
                        <a:pt x="338709" y="341249"/>
                      </a:lnTo>
                      <a:lnTo>
                        <a:pt x="337185" y="345694"/>
                      </a:lnTo>
                      <a:lnTo>
                        <a:pt x="336042" y="350393"/>
                      </a:lnTo>
                      <a:lnTo>
                        <a:pt x="335153" y="355219"/>
                      </a:lnTo>
                      <a:lnTo>
                        <a:pt x="334645" y="360299"/>
                      </a:lnTo>
                      <a:lnTo>
                        <a:pt x="334010" y="371094"/>
                      </a:lnTo>
                      <a:lnTo>
                        <a:pt x="333883" y="382270"/>
                      </a:lnTo>
                      <a:lnTo>
                        <a:pt x="335280" y="383286"/>
                      </a:lnTo>
                      <a:lnTo>
                        <a:pt x="336931" y="384048"/>
                      </a:lnTo>
                      <a:lnTo>
                        <a:pt x="340868" y="384937"/>
                      </a:lnTo>
                      <a:lnTo>
                        <a:pt x="344932" y="385826"/>
                      </a:lnTo>
                      <a:lnTo>
                        <a:pt x="346583" y="386461"/>
                      </a:lnTo>
                      <a:lnTo>
                        <a:pt x="347853" y="387477"/>
                      </a:lnTo>
                      <a:lnTo>
                        <a:pt x="348869" y="388747"/>
                      </a:lnTo>
                      <a:lnTo>
                        <a:pt x="349377" y="390398"/>
                      </a:lnTo>
                      <a:lnTo>
                        <a:pt x="349758" y="392049"/>
                      </a:lnTo>
                      <a:lnTo>
                        <a:pt x="349631" y="394081"/>
                      </a:lnTo>
                      <a:lnTo>
                        <a:pt x="343789" y="393446"/>
                      </a:lnTo>
                      <a:lnTo>
                        <a:pt x="338328" y="393192"/>
                      </a:lnTo>
                      <a:lnTo>
                        <a:pt x="332867" y="392811"/>
                      </a:lnTo>
                      <a:lnTo>
                        <a:pt x="327914" y="392684"/>
                      </a:lnTo>
                      <a:lnTo>
                        <a:pt x="323088" y="392176"/>
                      </a:lnTo>
                      <a:lnTo>
                        <a:pt x="318897" y="391287"/>
                      </a:lnTo>
                      <a:lnTo>
                        <a:pt x="315214" y="389763"/>
                      </a:lnTo>
                      <a:lnTo>
                        <a:pt x="313436" y="388747"/>
                      </a:lnTo>
                      <a:lnTo>
                        <a:pt x="312039" y="387477"/>
                      </a:lnTo>
                      <a:lnTo>
                        <a:pt x="309372" y="387350"/>
                      </a:lnTo>
                      <a:lnTo>
                        <a:pt x="307340" y="387731"/>
                      </a:lnTo>
                      <a:lnTo>
                        <a:pt x="305689" y="388112"/>
                      </a:lnTo>
                      <a:lnTo>
                        <a:pt x="304038" y="389001"/>
                      </a:lnTo>
                      <a:lnTo>
                        <a:pt x="302641" y="389509"/>
                      </a:lnTo>
                      <a:lnTo>
                        <a:pt x="300863" y="390017"/>
                      </a:lnTo>
                      <a:lnTo>
                        <a:pt x="298831" y="390398"/>
                      </a:lnTo>
                      <a:lnTo>
                        <a:pt x="296291" y="390144"/>
                      </a:lnTo>
                      <a:lnTo>
                        <a:pt x="296291" y="389382"/>
                      </a:lnTo>
                      <a:lnTo>
                        <a:pt x="295529" y="388747"/>
                      </a:lnTo>
                      <a:lnTo>
                        <a:pt x="294386" y="388493"/>
                      </a:lnTo>
                      <a:lnTo>
                        <a:pt x="293116" y="388112"/>
                      </a:lnTo>
                      <a:lnTo>
                        <a:pt x="291846" y="387985"/>
                      </a:lnTo>
                      <a:lnTo>
                        <a:pt x="290703" y="387731"/>
                      </a:lnTo>
                      <a:lnTo>
                        <a:pt x="290195" y="387096"/>
                      </a:lnTo>
                      <a:lnTo>
                        <a:pt x="289941" y="386334"/>
                      </a:lnTo>
                      <a:lnTo>
                        <a:pt x="288925" y="386715"/>
                      </a:lnTo>
                      <a:lnTo>
                        <a:pt x="288163" y="387477"/>
                      </a:lnTo>
                      <a:lnTo>
                        <a:pt x="287147" y="389763"/>
                      </a:lnTo>
                      <a:lnTo>
                        <a:pt x="286639" y="390779"/>
                      </a:lnTo>
                      <a:lnTo>
                        <a:pt x="286131" y="391922"/>
                      </a:lnTo>
                      <a:lnTo>
                        <a:pt x="285115" y="392557"/>
                      </a:lnTo>
                      <a:lnTo>
                        <a:pt x="283718" y="392811"/>
                      </a:lnTo>
                      <a:lnTo>
                        <a:pt x="282956" y="391287"/>
                      </a:lnTo>
                      <a:lnTo>
                        <a:pt x="282448" y="389509"/>
                      </a:lnTo>
                      <a:lnTo>
                        <a:pt x="281813" y="385826"/>
                      </a:lnTo>
                      <a:lnTo>
                        <a:pt x="281432" y="381889"/>
                      </a:lnTo>
                      <a:lnTo>
                        <a:pt x="280543" y="378333"/>
                      </a:lnTo>
                      <a:lnTo>
                        <a:pt x="282575" y="377317"/>
                      </a:lnTo>
                      <a:lnTo>
                        <a:pt x="285369" y="376936"/>
                      </a:lnTo>
                      <a:lnTo>
                        <a:pt x="288290" y="376936"/>
                      </a:lnTo>
                      <a:lnTo>
                        <a:pt x="291719" y="376936"/>
                      </a:lnTo>
                      <a:lnTo>
                        <a:pt x="291846" y="377825"/>
                      </a:lnTo>
                      <a:lnTo>
                        <a:pt x="292354" y="378460"/>
                      </a:lnTo>
                      <a:lnTo>
                        <a:pt x="293878" y="379603"/>
                      </a:lnTo>
                      <a:lnTo>
                        <a:pt x="295529" y="380619"/>
                      </a:lnTo>
                      <a:lnTo>
                        <a:pt x="296037" y="381508"/>
                      </a:lnTo>
                      <a:lnTo>
                        <a:pt x="296291" y="382270"/>
                      </a:lnTo>
                      <a:lnTo>
                        <a:pt x="298323" y="382397"/>
                      </a:lnTo>
                      <a:lnTo>
                        <a:pt x="299974" y="382397"/>
                      </a:lnTo>
                      <a:lnTo>
                        <a:pt x="302641" y="381635"/>
                      </a:lnTo>
                      <a:lnTo>
                        <a:pt x="305181" y="381000"/>
                      </a:lnTo>
                      <a:lnTo>
                        <a:pt x="306832" y="380873"/>
                      </a:lnTo>
                      <a:lnTo>
                        <a:pt x="308864" y="381000"/>
                      </a:lnTo>
                      <a:lnTo>
                        <a:pt x="309118" y="377190"/>
                      </a:lnTo>
                      <a:lnTo>
                        <a:pt x="309118" y="373126"/>
                      </a:lnTo>
                      <a:lnTo>
                        <a:pt x="308864" y="368935"/>
                      </a:lnTo>
                      <a:lnTo>
                        <a:pt x="308483" y="364490"/>
                      </a:lnTo>
                      <a:lnTo>
                        <a:pt x="307594" y="354838"/>
                      </a:lnTo>
                      <a:lnTo>
                        <a:pt x="306832" y="345186"/>
                      </a:lnTo>
                      <a:lnTo>
                        <a:pt x="306832" y="335661"/>
                      </a:lnTo>
                      <a:lnTo>
                        <a:pt x="306959" y="331343"/>
                      </a:lnTo>
                      <a:lnTo>
                        <a:pt x="307721" y="326898"/>
                      </a:lnTo>
                      <a:lnTo>
                        <a:pt x="308864" y="322961"/>
                      </a:lnTo>
                      <a:lnTo>
                        <a:pt x="310388" y="319405"/>
                      </a:lnTo>
                      <a:lnTo>
                        <a:pt x="312420" y="316357"/>
                      </a:lnTo>
                      <a:lnTo>
                        <a:pt x="315214" y="313563"/>
                      </a:lnTo>
                      <a:lnTo>
                        <a:pt x="318135" y="310769"/>
                      </a:lnTo>
                      <a:lnTo>
                        <a:pt x="321056" y="308483"/>
                      </a:lnTo>
                      <a:lnTo>
                        <a:pt x="326263" y="304165"/>
                      </a:lnTo>
                      <a:lnTo>
                        <a:pt x="330581" y="299974"/>
                      </a:lnTo>
                      <a:lnTo>
                        <a:pt x="334264" y="295656"/>
                      </a:lnTo>
                      <a:lnTo>
                        <a:pt x="336931" y="290830"/>
                      </a:lnTo>
                      <a:lnTo>
                        <a:pt x="338074" y="288163"/>
                      </a:lnTo>
                      <a:lnTo>
                        <a:pt x="339217" y="285242"/>
                      </a:lnTo>
                      <a:lnTo>
                        <a:pt x="340233" y="281940"/>
                      </a:lnTo>
                      <a:lnTo>
                        <a:pt x="340741" y="278384"/>
                      </a:lnTo>
                      <a:lnTo>
                        <a:pt x="341249" y="274320"/>
                      </a:lnTo>
                      <a:lnTo>
                        <a:pt x="341884" y="269875"/>
                      </a:lnTo>
                      <a:lnTo>
                        <a:pt x="338074" y="266827"/>
                      </a:lnTo>
                      <a:lnTo>
                        <a:pt x="334264" y="263906"/>
                      </a:lnTo>
                      <a:lnTo>
                        <a:pt x="326644" y="258191"/>
                      </a:lnTo>
                      <a:lnTo>
                        <a:pt x="323088" y="255016"/>
                      </a:lnTo>
                      <a:lnTo>
                        <a:pt x="320167" y="251333"/>
                      </a:lnTo>
                      <a:lnTo>
                        <a:pt x="319024" y="249301"/>
                      </a:lnTo>
                      <a:lnTo>
                        <a:pt x="317881" y="247142"/>
                      </a:lnTo>
                      <a:lnTo>
                        <a:pt x="317246" y="244729"/>
                      </a:lnTo>
                      <a:lnTo>
                        <a:pt x="316611" y="242062"/>
                      </a:lnTo>
                      <a:lnTo>
                        <a:pt x="314960" y="242570"/>
                      </a:lnTo>
                      <a:lnTo>
                        <a:pt x="313817" y="242697"/>
                      </a:lnTo>
                      <a:lnTo>
                        <a:pt x="312166" y="242697"/>
                      </a:lnTo>
                      <a:lnTo>
                        <a:pt x="310515" y="242316"/>
                      </a:lnTo>
                      <a:lnTo>
                        <a:pt x="309245" y="242062"/>
                      </a:lnTo>
                      <a:lnTo>
                        <a:pt x="307213" y="242062"/>
                      </a:lnTo>
                      <a:lnTo>
                        <a:pt x="304546" y="235712"/>
                      </a:lnTo>
                      <a:lnTo>
                        <a:pt x="303530" y="232410"/>
                      </a:lnTo>
                      <a:lnTo>
                        <a:pt x="302641" y="228854"/>
                      </a:lnTo>
                      <a:lnTo>
                        <a:pt x="300863" y="229235"/>
                      </a:lnTo>
                      <a:lnTo>
                        <a:pt x="299593" y="229489"/>
                      </a:lnTo>
                      <a:lnTo>
                        <a:pt x="297942" y="229743"/>
                      </a:lnTo>
                      <a:lnTo>
                        <a:pt x="296037" y="229489"/>
                      </a:lnTo>
                      <a:lnTo>
                        <a:pt x="294767" y="229235"/>
                      </a:lnTo>
                      <a:lnTo>
                        <a:pt x="293116" y="228854"/>
                      </a:lnTo>
                      <a:lnTo>
                        <a:pt x="292735" y="226822"/>
                      </a:lnTo>
                      <a:lnTo>
                        <a:pt x="292735" y="225298"/>
                      </a:lnTo>
                      <a:lnTo>
                        <a:pt x="292608" y="222377"/>
                      </a:lnTo>
                      <a:lnTo>
                        <a:pt x="292354" y="219583"/>
                      </a:lnTo>
                      <a:lnTo>
                        <a:pt x="291973" y="217932"/>
                      </a:lnTo>
                      <a:lnTo>
                        <a:pt x="291719" y="215519"/>
                      </a:lnTo>
                      <a:lnTo>
                        <a:pt x="286766" y="214376"/>
                      </a:lnTo>
                      <a:lnTo>
                        <a:pt x="284607" y="218059"/>
                      </a:lnTo>
                      <a:lnTo>
                        <a:pt x="282067" y="221615"/>
                      </a:lnTo>
                      <a:lnTo>
                        <a:pt x="279273" y="224917"/>
                      </a:lnTo>
                      <a:lnTo>
                        <a:pt x="276098" y="228092"/>
                      </a:lnTo>
                      <a:lnTo>
                        <a:pt x="269240" y="233807"/>
                      </a:lnTo>
                      <a:lnTo>
                        <a:pt x="262001" y="239014"/>
                      </a:lnTo>
                      <a:lnTo>
                        <a:pt x="246380" y="248793"/>
                      </a:lnTo>
                      <a:lnTo>
                        <a:pt x="239014" y="253873"/>
                      </a:lnTo>
                      <a:lnTo>
                        <a:pt x="232029" y="259334"/>
                      </a:lnTo>
                      <a:lnTo>
                        <a:pt x="223266" y="266319"/>
                      </a:lnTo>
                      <a:lnTo>
                        <a:pt x="214376" y="273304"/>
                      </a:lnTo>
                      <a:lnTo>
                        <a:pt x="196215" y="286766"/>
                      </a:lnTo>
                      <a:lnTo>
                        <a:pt x="177546" y="299593"/>
                      </a:lnTo>
                      <a:lnTo>
                        <a:pt x="158242" y="312293"/>
                      </a:lnTo>
                      <a:lnTo>
                        <a:pt x="158242" y="314706"/>
                      </a:lnTo>
                      <a:lnTo>
                        <a:pt x="150114" y="316484"/>
                      </a:lnTo>
                      <a:lnTo>
                        <a:pt x="142240" y="318643"/>
                      </a:lnTo>
                      <a:lnTo>
                        <a:pt x="134747" y="321310"/>
                      </a:lnTo>
                      <a:lnTo>
                        <a:pt x="127635" y="324104"/>
                      </a:lnTo>
                      <a:lnTo>
                        <a:pt x="113919" y="330200"/>
                      </a:lnTo>
                      <a:lnTo>
                        <a:pt x="100330" y="336042"/>
                      </a:lnTo>
                      <a:lnTo>
                        <a:pt x="89789" y="339852"/>
                      </a:lnTo>
                      <a:lnTo>
                        <a:pt x="78232" y="343535"/>
                      </a:lnTo>
                      <a:lnTo>
                        <a:pt x="66040" y="346964"/>
                      </a:lnTo>
                      <a:lnTo>
                        <a:pt x="53086" y="349758"/>
                      </a:lnTo>
                      <a:lnTo>
                        <a:pt x="39751" y="351917"/>
                      </a:lnTo>
                      <a:lnTo>
                        <a:pt x="26416" y="353060"/>
                      </a:lnTo>
                      <a:lnTo>
                        <a:pt x="19812" y="353187"/>
                      </a:lnTo>
                      <a:lnTo>
                        <a:pt x="13081" y="353187"/>
                      </a:lnTo>
                      <a:lnTo>
                        <a:pt x="6477" y="352679"/>
                      </a:lnTo>
                      <a:lnTo>
                        <a:pt x="0" y="351917"/>
                      </a:lnTo>
                      <a:lnTo>
                        <a:pt x="254" y="348615"/>
                      </a:lnTo>
                      <a:lnTo>
                        <a:pt x="1016" y="345821"/>
                      </a:lnTo>
                      <a:lnTo>
                        <a:pt x="2413" y="343535"/>
                      </a:lnTo>
                      <a:lnTo>
                        <a:pt x="3810" y="341249"/>
                      </a:lnTo>
                      <a:lnTo>
                        <a:pt x="5969" y="339471"/>
                      </a:lnTo>
                      <a:lnTo>
                        <a:pt x="7874" y="337693"/>
                      </a:lnTo>
                      <a:lnTo>
                        <a:pt x="12573" y="334645"/>
                      </a:lnTo>
                      <a:lnTo>
                        <a:pt x="11303" y="333502"/>
                      </a:lnTo>
                      <a:lnTo>
                        <a:pt x="9779" y="332740"/>
                      </a:lnTo>
                      <a:lnTo>
                        <a:pt x="6096" y="331470"/>
                      </a:lnTo>
                      <a:lnTo>
                        <a:pt x="2540" y="330200"/>
                      </a:lnTo>
                      <a:lnTo>
                        <a:pt x="1016" y="329311"/>
                      </a:lnTo>
                      <a:lnTo>
                        <a:pt x="0" y="328041"/>
                      </a:lnTo>
                      <a:lnTo>
                        <a:pt x="3175" y="324993"/>
                      </a:lnTo>
                      <a:lnTo>
                        <a:pt x="6604" y="322453"/>
                      </a:lnTo>
                      <a:lnTo>
                        <a:pt x="14224" y="317246"/>
                      </a:lnTo>
                      <a:lnTo>
                        <a:pt x="22352" y="312674"/>
                      </a:lnTo>
                      <a:lnTo>
                        <a:pt x="30861" y="308483"/>
                      </a:lnTo>
                      <a:lnTo>
                        <a:pt x="48133" y="300228"/>
                      </a:lnTo>
                      <a:lnTo>
                        <a:pt x="56515" y="295783"/>
                      </a:lnTo>
                      <a:lnTo>
                        <a:pt x="64262" y="290957"/>
                      </a:lnTo>
                      <a:lnTo>
                        <a:pt x="62992" y="290195"/>
                      </a:lnTo>
                      <a:lnTo>
                        <a:pt x="61468" y="289814"/>
                      </a:lnTo>
                      <a:lnTo>
                        <a:pt x="57912" y="289179"/>
                      </a:lnTo>
                      <a:lnTo>
                        <a:pt x="54229" y="288544"/>
                      </a:lnTo>
                      <a:lnTo>
                        <a:pt x="52705" y="287909"/>
                      </a:lnTo>
                      <a:lnTo>
                        <a:pt x="51689" y="287147"/>
                      </a:lnTo>
                      <a:lnTo>
                        <a:pt x="55372" y="284099"/>
                      </a:lnTo>
                      <a:lnTo>
                        <a:pt x="59182" y="281432"/>
                      </a:lnTo>
                      <a:lnTo>
                        <a:pt x="63500" y="279019"/>
                      </a:lnTo>
                      <a:lnTo>
                        <a:pt x="67945" y="276606"/>
                      </a:lnTo>
                      <a:lnTo>
                        <a:pt x="77216" y="272415"/>
                      </a:lnTo>
                      <a:lnTo>
                        <a:pt x="86868" y="268478"/>
                      </a:lnTo>
                      <a:lnTo>
                        <a:pt x="96647" y="264668"/>
                      </a:lnTo>
                      <a:lnTo>
                        <a:pt x="105918" y="260350"/>
                      </a:lnTo>
                      <a:lnTo>
                        <a:pt x="110363" y="258064"/>
                      </a:lnTo>
                      <a:lnTo>
                        <a:pt x="114554" y="255651"/>
                      </a:lnTo>
                      <a:lnTo>
                        <a:pt x="118618" y="252857"/>
                      </a:lnTo>
                      <a:lnTo>
                        <a:pt x="122174" y="250063"/>
                      </a:lnTo>
                      <a:lnTo>
                        <a:pt x="120777" y="250190"/>
                      </a:lnTo>
                      <a:lnTo>
                        <a:pt x="119634" y="250190"/>
                      </a:lnTo>
                      <a:lnTo>
                        <a:pt x="117983" y="249682"/>
                      </a:lnTo>
                      <a:lnTo>
                        <a:pt x="116713" y="248793"/>
                      </a:lnTo>
                      <a:lnTo>
                        <a:pt x="115697" y="248666"/>
                      </a:lnTo>
                      <a:lnTo>
                        <a:pt x="114427" y="248666"/>
                      </a:lnTo>
                      <a:lnTo>
                        <a:pt x="116078" y="246253"/>
                      </a:lnTo>
                      <a:lnTo>
                        <a:pt x="118110" y="243713"/>
                      </a:lnTo>
                      <a:lnTo>
                        <a:pt x="122555" y="239268"/>
                      </a:lnTo>
                      <a:lnTo>
                        <a:pt x="127889" y="235458"/>
                      </a:lnTo>
                      <a:lnTo>
                        <a:pt x="133477" y="231775"/>
                      </a:lnTo>
                      <a:lnTo>
                        <a:pt x="145542" y="225298"/>
                      </a:lnTo>
                      <a:lnTo>
                        <a:pt x="151257" y="221869"/>
                      </a:lnTo>
                      <a:lnTo>
                        <a:pt x="156845" y="218186"/>
                      </a:lnTo>
                      <a:lnTo>
                        <a:pt x="156972" y="216916"/>
                      </a:lnTo>
                      <a:lnTo>
                        <a:pt x="156591" y="216027"/>
                      </a:lnTo>
                      <a:lnTo>
                        <a:pt x="155956" y="215519"/>
                      </a:lnTo>
                      <a:lnTo>
                        <a:pt x="154813" y="215265"/>
                      </a:lnTo>
                      <a:lnTo>
                        <a:pt x="153670" y="215011"/>
                      </a:lnTo>
                      <a:lnTo>
                        <a:pt x="152781" y="214757"/>
                      </a:lnTo>
                      <a:lnTo>
                        <a:pt x="152273" y="213995"/>
                      </a:lnTo>
                      <a:lnTo>
                        <a:pt x="152019" y="213106"/>
                      </a:lnTo>
                      <a:lnTo>
                        <a:pt x="157226" y="209169"/>
                      </a:lnTo>
                      <a:lnTo>
                        <a:pt x="162306" y="204978"/>
                      </a:lnTo>
                      <a:lnTo>
                        <a:pt x="172339" y="196215"/>
                      </a:lnTo>
                      <a:lnTo>
                        <a:pt x="182372" y="187579"/>
                      </a:lnTo>
                      <a:lnTo>
                        <a:pt x="187579" y="183515"/>
                      </a:lnTo>
                      <a:lnTo>
                        <a:pt x="192786" y="179959"/>
                      </a:lnTo>
                      <a:lnTo>
                        <a:pt x="199771" y="175895"/>
                      </a:lnTo>
                      <a:lnTo>
                        <a:pt x="207137" y="172085"/>
                      </a:lnTo>
                      <a:lnTo>
                        <a:pt x="214376" y="168402"/>
                      </a:lnTo>
                      <a:lnTo>
                        <a:pt x="217932" y="166243"/>
                      </a:lnTo>
                      <a:lnTo>
                        <a:pt x="221107" y="164084"/>
                      </a:lnTo>
                      <a:lnTo>
                        <a:pt x="227838" y="158496"/>
                      </a:lnTo>
                      <a:lnTo>
                        <a:pt x="234061" y="152781"/>
                      </a:lnTo>
                      <a:lnTo>
                        <a:pt x="246634" y="141097"/>
                      </a:lnTo>
                      <a:lnTo>
                        <a:pt x="253111" y="135255"/>
                      </a:lnTo>
                      <a:lnTo>
                        <a:pt x="260223" y="129794"/>
                      </a:lnTo>
                      <a:lnTo>
                        <a:pt x="267589" y="124841"/>
                      </a:lnTo>
                      <a:lnTo>
                        <a:pt x="271653" y="122682"/>
                      </a:lnTo>
                      <a:lnTo>
                        <a:pt x="275844" y="120396"/>
                      </a:lnTo>
                      <a:lnTo>
                        <a:pt x="291719" y="113411"/>
                      </a:lnTo>
                      <a:lnTo>
                        <a:pt x="299847" y="110109"/>
                      </a:lnTo>
                      <a:lnTo>
                        <a:pt x="307975" y="107061"/>
                      </a:lnTo>
                      <a:lnTo>
                        <a:pt x="316611" y="104394"/>
                      </a:lnTo>
                      <a:lnTo>
                        <a:pt x="325501" y="101854"/>
                      </a:lnTo>
                      <a:lnTo>
                        <a:pt x="335026" y="99695"/>
                      </a:lnTo>
                      <a:lnTo>
                        <a:pt x="344932" y="97917"/>
                      </a:lnTo>
                      <a:lnTo>
                        <a:pt x="344932" y="99187"/>
                      </a:lnTo>
                      <a:lnTo>
                        <a:pt x="367538" y="93980"/>
                      </a:lnTo>
                      <a:lnTo>
                        <a:pt x="379476" y="91694"/>
                      </a:lnTo>
                      <a:lnTo>
                        <a:pt x="391287" y="89408"/>
                      </a:lnTo>
                      <a:lnTo>
                        <a:pt x="403606" y="87503"/>
                      </a:lnTo>
                      <a:lnTo>
                        <a:pt x="416433" y="86106"/>
                      </a:lnTo>
                      <a:lnTo>
                        <a:pt x="429768" y="84963"/>
                      </a:lnTo>
                      <a:lnTo>
                        <a:pt x="443738" y="84709"/>
                      </a:lnTo>
                      <a:lnTo>
                        <a:pt x="449072" y="84963"/>
                      </a:lnTo>
                      <a:lnTo>
                        <a:pt x="454533" y="85598"/>
                      </a:lnTo>
                      <a:lnTo>
                        <a:pt x="466471" y="87503"/>
                      </a:lnTo>
                      <a:lnTo>
                        <a:pt x="478282" y="89662"/>
                      </a:lnTo>
                      <a:lnTo>
                        <a:pt x="483870" y="90551"/>
                      </a:lnTo>
                      <a:lnTo>
                        <a:pt x="489204" y="91440"/>
                      </a:lnTo>
                      <a:lnTo>
                        <a:pt x="522859" y="94615"/>
                      </a:lnTo>
                      <a:lnTo>
                        <a:pt x="556641" y="97917"/>
                      </a:lnTo>
                      <a:lnTo>
                        <a:pt x="560705" y="98425"/>
                      </a:lnTo>
                      <a:lnTo>
                        <a:pt x="565404" y="99060"/>
                      </a:lnTo>
                      <a:lnTo>
                        <a:pt x="570357" y="99695"/>
                      </a:lnTo>
                      <a:lnTo>
                        <a:pt x="575945" y="100330"/>
                      </a:lnTo>
                      <a:lnTo>
                        <a:pt x="587375" y="101727"/>
                      </a:lnTo>
                      <a:lnTo>
                        <a:pt x="599440" y="103124"/>
                      </a:lnTo>
                      <a:lnTo>
                        <a:pt x="611505" y="104394"/>
                      </a:lnTo>
                      <a:lnTo>
                        <a:pt x="622681" y="105410"/>
                      </a:lnTo>
                      <a:lnTo>
                        <a:pt x="628142" y="105791"/>
                      </a:lnTo>
                      <a:lnTo>
                        <a:pt x="632968" y="105918"/>
                      </a:lnTo>
                      <a:lnTo>
                        <a:pt x="637413" y="105918"/>
                      </a:lnTo>
                      <a:lnTo>
                        <a:pt x="641223" y="105918"/>
                      </a:lnTo>
                      <a:lnTo>
                        <a:pt x="642747" y="105791"/>
                      </a:lnTo>
                      <a:lnTo>
                        <a:pt x="645287" y="105283"/>
                      </a:lnTo>
                      <a:lnTo>
                        <a:pt x="648589" y="104648"/>
                      </a:lnTo>
                      <a:lnTo>
                        <a:pt x="652526" y="104013"/>
                      </a:lnTo>
                      <a:lnTo>
                        <a:pt x="656971" y="103124"/>
                      </a:lnTo>
                      <a:lnTo>
                        <a:pt x="662051" y="102108"/>
                      </a:lnTo>
                      <a:lnTo>
                        <a:pt x="672338" y="100076"/>
                      </a:lnTo>
                      <a:lnTo>
                        <a:pt x="682498" y="97917"/>
                      </a:lnTo>
                      <a:lnTo>
                        <a:pt x="687197" y="97028"/>
                      </a:lnTo>
                      <a:lnTo>
                        <a:pt x="691515" y="96012"/>
                      </a:lnTo>
                      <a:lnTo>
                        <a:pt x="695198" y="95250"/>
                      </a:lnTo>
                      <a:lnTo>
                        <a:pt x="697992" y="94615"/>
                      </a:lnTo>
                      <a:lnTo>
                        <a:pt x="699897" y="94234"/>
                      </a:lnTo>
                      <a:lnTo>
                        <a:pt x="700913" y="93980"/>
                      </a:lnTo>
                      <a:lnTo>
                        <a:pt x="705739" y="91694"/>
                      </a:lnTo>
                      <a:lnTo>
                        <a:pt x="710565" y="89027"/>
                      </a:lnTo>
                      <a:lnTo>
                        <a:pt x="719836" y="82931"/>
                      </a:lnTo>
                      <a:lnTo>
                        <a:pt x="728980" y="76835"/>
                      </a:lnTo>
                      <a:lnTo>
                        <a:pt x="733679" y="74041"/>
                      </a:lnTo>
                      <a:lnTo>
                        <a:pt x="738505" y="71501"/>
                      </a:lnTo>
                      <a:lnTo>
                        <a:pt x="750443" y="65405"/>
                      </a:lnTo>
                      <a:lnTo>
                        <a:pt x="762000" y="59563"/>
                      </a:lnTo>
                      <a:lnTo>
                        <a:pt x="767334" y="56388"/>
                      </a:lnTo>
                      <a:lnTo>
                        <a:pt x="772541" y="52959"/>
                      </a:lnTo>
                      <a:lnTo>
                        <a:pt x="777494" y="49276"/>
                      </a:lnTo>
                      <a:lnTo>
                        <a:pt x="782320" y="44958"/>
                      </a:lnTo>
                      <a:lnTo>
                        <a:pt x="782574" y="42799"/>
                      </a:lnTo>
                      <a:lnTo>
                        <a:pt x="782320" y="40259"/>
                      </a:lnTo>
                      <a:lnTo>
                        <a:pt x="781558" y="35052"/>
                      </a:lnTo>
                      <a:lnTo>
                        <a:pt x="780669" y="29083"/>
                      </a:lnTo>
                      <a:lnTo>
                        <a:pt x="779399" y="22987"/>
                      </a:lnTo>
                      <a:lnTo>
                        <a:pt x="778510" y="16891"/>
                      </a:lnTo>
                      <a:lnTo>
                        <a:pt x="778256" y="10795"/>
                      </a:lnTo>
                      <a:lnTo>
                        <a:pt x="778510" y="8001"/>
                      </a:lnTo>
                      <a:lnTo>
                        <a:pt x="778764" y="5207"/>
                      </a:lnTo>
                      <a:lnTo>
                        <a:pt x="779653" y="2540"/>
                      </a:lnTo>
                      <a:lnTo>
                        <a:pt x="780669" y="0"/>
                      </a:lnTo>
                      <a:lnTo>
                        <a:pt x="785495" y="508"/>
                      </a:lnTo>
                      <a:lnTo>
                        <a:pt x="789940" y="1143"/>
                      </a:lnTo>
                      <a:lnTo>
                        <a:pt x="794004" y="1905"/>
                      </a:lnTo>
                      <a:lnTo>
                        <a:pt x="797941" y="2921"/>
                      </a:lnTo>
                      <a:lnTo>
                        <a:pt x="801751" y="4191"/>
                      </a:lnTo>
                      <a:lnTo>
                        <a:pt x="805307" y="5588"/>
                      </a:lnTo>
                      <a:lnTo>
                        <a:pt x="811657" y="9017"/>
                      </a:lnTo>
                      <a:lnTo>
                        <a:pt x="817372" y="13081"/>
                      </a:lnTo>
                      <a:lnTo>
                        <a:pt x="822325" y="17653"/>
                      </a:lnTo>
                      <a:lnTo>
                        <a:pt x="827024" y="22479"/>
                      </a:lnTo>
                      <a:lnTo>
                        <a:pt x="830834" y="27813"/>
                      </a:lnTo>
                      <a:lnTo>
                        <a:pt x="837565" y="27432"/>
                      </a:lnTo>
                      <a:lnTo>
                        <a:pt x="843661" y="27178"/>
                      </a:lnTo>
                      <a:lnTo>
                        <a:pt x="854964" y="26543"/>
                      </a:lnTo>
                      <a:lnTo>
                        <a:pt x="865505" y="26543"/>
                      </a:lnTo>
                      <a:lnTo>
                        <a:pt x="870839" y="27051"/>
                      </a:lnTo>
                      <a:lnTo>
                        <a:pt x="927354" y="11557"/>
                      </a:lnTo>
                      <a:lnTo>
                        <a:pt x="927735" y="15240"/>
                      </a:lnTo>
                      <a:lnTo>
                        <a:pt x="927481" y="18923"/>
                      </a:lnTo>
                      <a:lnTo>
                        <a:pt x="926973" y="22606"/>
                      </a:lnTo>
                      <a:lnTo>
                        <a:pt x="924941" y="29972"/>
                      </a:lnTo>
                      <a:lnTo>
                        <a:pt x="922147" y="37084"/>
                      </a:lnTo>
                      <a:lnTo>
                        <a:pt x="919226" y="43688"/>
                      </a:lnTo>
                      <a:lnTo>
                        <a:pt x="916432" y="49784"/>
                      </a:lnTo>
                      <a:lnTo>
                        <a:pt x="915289" y="52451"/>
                      </a:lnTo>
                      <a:lnTo>
                        <a:pt x="914527" y="55118"/>
                      </a:lnTo>
                      <a:lnTo>
                        <a:pt x="914146" y="57531"/>
                      </a:lnTo>
                      <a:lnTo>
                        <a:pt x="914019" y="59563"/>
                      </a:lnTo>
                      <a:lnTo>
                        <a:pt x="914400" y="61595"/>
                      </a:lnTo>
                      <a:lnTo>
                        <a:pt x="914781" y="63500"/>
                      </a:lnTo>
                      <a:lnTo>
                        <a:pt x="916432" y="66929"/>
                      </a:lnTo>
                      <a:lnTo>
                        <a:pt x="920496" y="73406"/>
                      </a:lnTo>
                      <a:lnTo>
                        <a:pt x="922401" y="76962"/>
                      </a:lnTo>
                      <a:lnTo>
                        <a:pt x="923671" y="80899"/>
                      </a:lnTo>
                      <a:lnTo>
                        <a:pt x="924052" y="83312"/>
                      </a:lnTo>
                      <a:lnTo>
                        <a:pt x="924179" y="85598"/>
                      </a:lnTo>
                      <a:lnTo>
                        <a:pt x="924052" y="88392"/>
                      </a:lnTo>
                      <a:lnTo>
                        <a:pt x="923417" y="91440"/>
                      </a:lnTo>
                      <a:lnTo>
                        <a:pt x="922401" y="95885"/>
                      </a:lnTo>
                      <a:lnTo>
                        <a:pt x="921385" y="99949"/>
                      </a:lnTo>
                      <a:lnTo>
                        <a:pt x="920750" y="103505"/>
                      </a:lnTo>
                      <a:lnTo>
                        <a:pt x="920115" y="106680"/>
                      </a:lnTo>
                      <a:lnTo>
                        <a:pt x="919607" y="109601"/>
                      </a:lnTo>
                      <a:lnTo>
                        <a:pt x="919353" y="112268"/>
                      </a:lnTo>
                      <a:lnTo>
                        <a:pt x="919226" y="117221"/>
                      </a:lnTo>
                      <a:lnTo>
                        <a:pt x="919734" y="121793"/>
                      </a:lnTo>
                      <a:lnTo>
                        <a:pt x="921004" y="126873"/>
                      </a:lnTo>
                      <a:lnTo>
                        <a:pt x="922147" y="129540"/>
                      </a:lnTo>
                      <a:lnTo>
                        <a:pt x="923290" y="132588"/>
                      </a:lnTo>
                      <a:lnTo>
                        <a:pt x="924814" y="136017"/>
                      </a:lnTo>
                      <a:lnTo>
                        <a:pt x="926211" y="139954"/>
                      </a:lnTo>
                      <a:lnTo>
                        <a:pt x="924052" y="141224"/>
                      </a:lnTo>
                      <a:lnTo>
                        <a:pt x="922147" y="142748"/>
                      </a:lnTo>
                      <a:lnTo>
                        <a:pt x="920750" y="144272"/>
                      </a:lnTo>
                      <a:lnTo>
                        <a:pt x="919988" y="145923"/>
                      </a:lnTo>
                      <a:lnTo>
                        <a:pt x="919734" y="148082"/>
                      </a:lnTo>
                      <a:lnTo>
                        <a:pt x="920115" y="149860"/>
                      </a:lnTo>
                      <a:lnTo>
                        <a:pt x="920750" y="151384"/>
                      </a:lnTo>
                      <a:lnTo>
                        <a:pt x="921766" y="152781"/>
                      </a:lnTo>
                      <a:lnTo>
                        <a:pt x="919988" y="154051"/>
                      </a:lnTo>
                      <a:lnTo>
                        <a:pt x="918591" y="154686"/>
                      </a:lnTo>
                      <a:lnTo>
                        <a:pt x="917575" y="154813"/>
                      </a:lnTo>
                      <a:lnTo>
                        <a:pt x="916813" y="154813"/>
                      </a:lnTo>
                      <a:lnTo>
                        <a:pt x="915543" y="154178"/>
                      </a:lnTo>
                      <a:lnTo>
                        <a:pt x="914527" y="153670"/>
                      </a:lnTo>
                      <a:lnTo>
                        <a:pt x="913638" y="153543"/>
                      </a:lnTo>
                      <a:lnTo>
                        <a:pt x="908812" y="153289"/>
                      </a:lnTo>
                      <a:lnTo>
                        <a:pt x="904621" y="152781"/>
                      </a:lnTo>
                      <a:lnTo>
                        <a:pt x="900811" y="152146"/>
                      </a:lnTo>
                      <a:lnTo>
                        <a:pt x="897763" y="151511"/>
                      </a:lnTo>
                      <a:lnTo>
                        <a:pt x="894969" y="150876"/>
                      </a:lnTo>
                      <a:lnTo>
                        <a:pt x="892556" y="150241"/>
                      </a:lnTo>
                      <a:lnTo>
                        <a:pt x="888492" y="148844"/>
                      </a:lnTo>
                      <a:lnTo>
                        <a:pt x="885190" y="147320"/>
                      </a:lnTo>
                      <a:lnTo>
                        <a:pt x="882015" y="146050"/>
                      </a:lnTo>
                      <a:lnTo>
                        <a:pt x="878713" y="144907"/>
                      </a:lnTo>
                      <a:lnTo>
                        <a:pt x="874522" y="144018"/>
                      </a:lnTo>
                      <a:lnTo>
                        <a:pt x="874776" y="144526"/>
                      </a:lnTo>
                      <a:lnTo>
                        <a:pt x="875284" y="145161"/>
                      </a:lnTo>
                      <a:lnTo>
                        <a:pt x="877189" y="146685"/>
                      </a:lnTo>
                      <a:lnTo>
                        <a:pt x="879983" y="148463"/>
                      </a:lnTo>
                      <a:lnTo>
                        <a:pt x="883031" y="150241"/>
                      </a:lnTo>
                      <a:lnTo>
                        <a:pt x="886587" y="151892"/>
                      </a:lnTo>
                      <a:lnTo>
                        <a:pt x="890143" y="153035"/>
                      </a:lnTo>
                      <a:lnTo>
                        <a:pt x="893445" y="153670"/>
                      </a:lnTo>
                      <a:lnTo>
                        <a:pt x="894715" y="153670"/>
                      </a:lnTo>
                      <a:lnTo>
                        <a:pt x="896112" y="153543"/>
                      </a:lnTo>
                      <a:lnTo>
                        <a:pt x="901954" y="154686"/>
                      </a:lnTo>
                      <a:lnTo>
                        <a:pt x="904748" y="155067"/>
                      </a:lnTo>
                      <a:lnTo>
                        <a:pt x="907288" y="155702"/>
                      </a:lnTo>
                      <a:lnTo>
                        <a:pt x="909447" y="156337"/>
                      </a:lnTo>
                      <a:lnTo>
                        <a:pt x="910717" y="157099"/>
                      </a:lnTo>
                      <a:lnTo>
                        <a:pt x="911225" y="157861"/>
                      </a:lnTo>
                      <a:lnTo>
                        <a:pt x="910844" y="158750"/>
                      </a:lnTo>
                      <a:lnTo>
                        <a:pt x="903605" y="159131"/>
                      </a:lnTo>
                      <a:lnTo>
                        <a:pt x="896620" y="158750"/>
                      </a:lnTo>
                      <a:lnTo>
                        <a:pt x="889889" y="157607"/>
                      </a:lnTo>
                      <a:lnTo>
                        <a:pt x="883666" y="155829"/>
                      </a:lnTo>
                      <a:lnTo>
                        <a:pt x="878078" y="153924"/>
                      </a:lnTo>
                      <a:lnTo>
                        <a:pt x="873506" y="151638"/>
                      </a:lnTo>
                      <a:lnTo>
                        <a:pt x="869569" y="149098"/>
                      </a:lnTo>
                      <a:lnTo>
                        <a:pt x="867029" y="146812"/>
                      </a:lnTo>
                      <a:lnTo>
                        <a:pt x="860933" y="146050"/>
                      </a:lnTo>
                      <a:lnTo>
                        <a:pt x="853821" y="145542"/>
                      </a:lnTo>
                      <a:lnTo>
                        <a:pt x="846455" y="145288"/>
                      </a:lnTo>
                      <a:lnTo>
                        <a:pt x="838454" y="144907"/>
                      </a:lnTo>
                      <a:lnTo>
                        <a:pt x="830453" y="144526"/>
                      </a:lnTo>
                      <a:lnTo>
                        <a:pt x="822325" y="143510"/>
                      </a:lnTo>
                      <a:lnTo>
                        <a:pt x="814832" y="142240"/>
                      </a:lnTo>
                      <a:lnTo>
                        <a:pt x="807339" y="140208"/>
                      </a:lnTo>
                      <a:lnTo>
                        <a:pt x="805180" y="139192"/>
                      </a:lnTo>
                      <a:lnTo>
                        <a:pt x="802894" y="138049"/>
                      </a:lnTo>
                      <a:lnTo>
                        <a:pt x="798957" y="135382"/>
                      </a:lnTo>
                      <a:lnTo>
                        <a:pt x="796798" y="134239"/>
                      </a:lnTo>
                      <a:lnTo>
                        <a:pt x="794639" y="133223"/>
                      </a:lnTo>
                      <a:lnTo>
                        <a:pt x="791845" y="132588"/>
                      </a:lnTo>
                      <a:lnTo>
                        <a:pt x="788670" y="132334"/>
                      </a:lnTo>
                      <a:lnTo>
                        <a:pt x="792226" y="135001"/>
                      </a:lnTo>
                      <a:lnTo>
                        <a:pt x="795655" y="137414"/>
                      </a:lnTo>
                      <a:lnTo>
                        <a:pt x="803148" y="141478"/>
                      </a:lnTo>
                      <a:lnTo>
                        <a:pt x="810768" y="144653"/>
                      </a:lnTo>
                      <a:lnTo>
                        <a:pt x="819023" y="147066"/>
                      </a:lnTo>
                      <a:lnTo>
                        <a:pt x="827659" y="148590"/>
                      </a:lnTo>
                      <a:lnTo>
                        <a:pt x="836930" y="149606"/>
                      </a:lnTo>
                      <a:lnTo>
                        <a:pt x="846582" y="150241"/>
                      </a:lnTo>
                      <a:lnTo>
                        <a:pt x="856996" y="150622"/>
                      </a:lnTo>
                      <a:lnTo>
                        <a:pt x="848868" y="156464"/>
                      </a:lnTo>
                      <a:lnTo>
                        <a:pt x="840867" y="163322"/>
                      </a:lnTo>
                      <a:lnTo>
                        <a:pt x="833247" y="170688"/>
                      </a:lnTo>
                      <a:lnTo>
                        <a:pt x="826262" y="178562"/>
                      </a:lnTo>
                      <a:lnTo>
                        <a:pt x="819404" y="186817"/>
                      </a:lnTo>
                      <a:lnTo>
                        <a:pt x="812927" y="195072"/>
                      </a:lnTo>
                      <a:lnTo>
                        <a:pt x="806831" y="203327"/>
                      </a:lnTo>
                      <a:lnTo>
                        <a:pt x="801243" y="211582"/>
                      </a:lnTo>
                      <a:lnTo>
                        <a:pt x="798068" y="211582"/>
                      </a:lnTo>
                      <a:lnTo>
                        <a:pt x="798068" y="202438"/>
                      </a:lnTo>
                      <a:lnTo>
                        <a:pt x="783844" y="220853"/>
                      </a:lnTo>
                      <a:lnTo>
                        <a:pt x="781050" y="224028"/>
                      </a:lnTo>
                      <a:lnTo>
                        <a:pt x="777748" y="226949"/>
                      </a:lnTo>
                      <a:lnTo>
                        <a:pt x="771398" y="232918"/>
                      </a:lnTo>
                      <a:lnTo>
                        <a:pt x="771017" y="231140"/>
                      </a:lnTo>
                      <a:lnTo>
                        <a:pt x="771271" y="229997"/>
                      </a:lnTo>
                      <a:lnTo>
                        <a:pt x="772033" y="228092"/>
                      </a:lnTo>
                      <a:lnTo>
                        <a:pt x="772795" y="226187"/>
                      </a:lnTo>
                      <a:lnTo>
                        <a:pt x="773049" y="224917"/>
                      </a:lnTo>
                      <a:lnTo>
                        <a:pt x="772922" y="223520"/>
                      </a:lnTo>
                      <a:lnTo>
                        <a:pt x="769747" y="223520"/>
                      </a:lnTo>
                      <a:lnTo>
                        <a:pt x="767842" y="226822"/>
                      </a:lnTo>
                      <a:lnTo>
                        <a:pt x="765683" y="229743"/>
                      </a:lnTo>
                      <a:lnTo>
                        <a:pt x="763143" y="232537"/>
                      </a:lnTo>
                      <a:lnTo>
                        <a:pt x="760349" y="235077"/>
                      </a:lnTo>
                      <a:lnTo>
                        <a:pt x="757301" y="237490"/>
                      </a:lnTo>
                      <a:lnTo>
                        <a:pt x="754253" y="239649"/>
                      </a:lnTo>
                      <a:lnTo>
                        <a:pt x="747395" y="243459"/>
                      </a:lnTo>
                      <a:lnTo>
                        <a:pt x="740029" y="247142"/>
                      </a:lnTo>
                      <a:lnTo>
                        <a:pt x="732155" y="250444"/>
                      </a:lnTo>
                      <a:lnTo>
                        <a:pt x="716407" y="256667"/>
                      </a:lnTo>
                      <a:lnTo>
                        <a:pt x="715899" y="262509"/>
                      </a:lnTo>
                      <a:lnTo>
                        <a:pt x="715010" y="268732"/>
                      </a:lnTo>
                      <a:lnTo>
                        <a:pt x="712343" y="281178"/>
                      </a:lnTo>
                      <a:lnTo>
                        <a:pt x="709041" y="294005"/>
                      </a:lnTo>
                      <a:lnTo>
                        <a:pt x="705485" y="306959"/>
                      </a:lnTo>
                      <a:lnTo>
                        <a:pt x="702437" y="320167"/>
                      </a:lnTo>
                      <a:lnTo>
                        <a:pt x="699897" y="333375"/>
                      </a:lnTo>
                      <a:lnTo>
                        <a:pt x="698627" y="346583"/>
                      </a:lnTo>
                      <a:lnTo>
                        <a:pt x="698881" y="353187"/>
                      </a:lnTo>
                      <a:lnTo>
                        <a:pt x="699262" y="359664"/>
                      </a:lnTo>
                      <a:lnTo>
                        <a:pt x="699897" y="365379"/>
                      </a:lnTo>
                      <a:lnTo>
                        <a:pt x="701040" y="371475"/>
                      </a:lnTo>
                      <a:lnTo>
                        <a:pt x="703834" y="384048"/>
                      </a:lnTo>
                      <a:lnTo>
                        <a:pt x="705866" y="390017"/>
                      </a:lnTo>
                      <a:lnTo>
                        <a:pt x="707898" y="395732"/>
                      </a:lnTo>
                      <a:lnTo>
                        <a:pt x="710565" y="400685"/>
                      </a:lnTo>
                      <a:lnTo>
                        <a:pt x="713232" y="404749"/>
                      </a:lnTo>
                      <a:lnTo>
                        <a:pt x="711073" y="404241"/>
                      </a:lnTo>
                      <a:lnTo>
                        <a:pt x="709168" y="404114"/>
                      </a:lnTo>
                      <a:lnTo>
                        <a:pt x="706247" y="404114"/>
                      </a:lnTo>
                      <a:lnTo>
                        <a:pt x="704850" y="404241"/>
                      </a:lnTo>
                      <a:lnTo>
                        <a:pt x="702945" y="404114"/>
                      </a:lnTo>
                      <a:lnTo>
                        <a:pt x="700659" y="403987"/>
                      </a:lnTo>
                      <a:lnTo>
                        <a:pt x="697738" y="403479"/>
                      </a:lnTo>
                      <a:lnTo>
                        <a:pt x="696595" y="402336"/>
                      </a:lnTo>
                      <a:lnTo>
                        <a:pt x="695198" y="401193"/>
                      </a:lnTo>
                      <a:lnTo>
                        <a:pt x="691769" y="398272"/>
                      </a:lnTo>
                      <a:lnTo>
                        <a:pt x="690499" y="396748"/>
                      </a:lnTo>
                      <a:lnTo>
                        <a:pt x="689610" y="394970"/>
                      </a:lnTo>
                      <a:lnTo>
                        <a:pt x="689610" y="392938"/>
                      </a:lnTo>
                      <a:lnTo>
                        <a:pt x="690626" y="390652"/>
                      </a:lnTo>
                      <a:lnTo>
                        <a:pt x="688467" y="386080"/>
                      </a:lnTo>
                      <a:lnTo>
                        <a:pt x="686435" y="381000"/>
                      </a:lnTo>
                      <a:lnTo>
                        <a:pt x="684657" y="375666"/>
                      </a:lnTo>
                      <a:lnTo>
                        <a:pt x="682752" y="370078"/>
                      </a:lnTo>
                      <a:lnTo>
                        <a:pt x="681228" y="364236"/>
                      </a:lnTo>
                      <a:lnTo>
                        <a:pt x="680085" y="358267"/>
                      </a:lnTo>
                      <a:lnTo>
                        <a:pt x="679196" y="352425"/>
                      </a:lnTo>
                      <a:lnTo>
                        <a:pt x="678815" y="346583"/>
                      </a:lnTo>
                      <a:lnTo>
                        <a:pt x="677291" y="346583"/>
                      </a:lnTo>
                      <a:lnTo>
                        <a:pt x="675513" y="330835"/>
                      </a:lnTo>
                      <a:lnTo>
                        <a:pt x="673989" y="315849"/>
                      </a:lnTo>
                      <a:lnTo>
                        <a:pt x="672592" y="301752"/>
                      </a:lnTo>
                      <a:lnTo>
                        <a:pt x="671068" y="288290"/>
                      </a:lnTo>
                      <a:lnTo>
                        <a:pt x="674243" y="285750"/>
                      </a:lnTo>
                      <a:lnTo>
                        <a:pt x="673227" y="281940"/>
                      </a:lnTo>
                      <a:lnTo>
                        <a:pt x="672592" y="278511"/>
                      </a:lnTo>
                      <a:lnTo>
                        <a:pt x="671068" y="272415"/>
                      </a:lnTo>
                      <a:lnTo>
                        <a:pt x="670687" y="269494"/>
                      </a:lnTo>
                      <a:lnTo>
                        <a:pt x="670941" y="266319"/>
                      </a:lnTo>
                      <a:lnTo>
                        <a:pt x="671449" y="263017"/>
                      </a:lnTo>
                      <a:lnTo>
                        <a:pt x="672592" y="259334"/>
                      </a:lnTo>
                      <a:lnTo>
                        <a:pt x="671322" y="259334"/>
                      </a:lnTo>
                      <a:lnTo>
                        <a:pt x="670941" y="258826"/>
                      </a:lnTo>
                      <a:lnTo>
                        <a:pt x="670941" y="258318"/>
                      </a:lnTo>
                      <a:lnTo>
                        <a:pt x="671068" y="257556"/>
                      </a:lnTo>
                      <a:lnTo>
                        <a:pt x="671322" y="256921"/>
                      </a:lnTo>
                      <a:lnTo>
                        <a:pt x="670941" y="256540"/>
                      </a:lnTo>
                      <a:lnTo>
                        <a:pt x="669925" y="256286"/>
                      </a:lnTo>
                      <a:lnTo>
                        <a:pt x="669036" y="256286"/>
                      </a:lnTo>
                      <a:lnTo>
                        <a:pt x="667893" y="256667"/>
                      </a:lnTo>
                      <a:lnTo>
                        <a:pt x="667893" y="254508"/>
                      </a:lnTo>
                      <a:lnTo>
                        <a:pt x="668274" y="252603"/>
                      </a:lnTo>
                      <a:lnTo>
                        <a:pt x="669163" y="249174"/>
                      </a:lnTo>
                      <a:lnTo>
                        <a:pt x="670433" y="245872"/>
                      </a:lnTo>
                      <a:lnTo>
                        <a:pt x="670941" y="244094"/>
                      </a:lnTo>
                      <a:lnTo>
                        <a:pt x="671068" y="242062"/>
                      </a:lnTo>
                      <a:lnTo>
                        <a:pt x="675640" y="240665"/>
                      </a:lnTo>
                      <a:lnTo>
                        <a:pt x="675894" y="238379"/>
                      </a:lnTo>
                      <a:lnTo>
                        <a:pt x="675640" y="236220"/>
                      </a:lnTo>
                      <a:lnTo>
                        <a:pt x="675132" y="234315"/>
                      </a:lnTo>
                      <a:lnTo>
                        <a:pt x="674243" y="232918"/>
                      </a:lnTo>
                      <a:lnTo>
                        <a:pt x="672592" y="232918"/>
                      </a:lnTo>
                      <a:lnTo>
                        <a:pt x="671322" y="233172"/>
                      </a:lnTo>
                      <a:lnTo>
                        <a:pt x="668782" y="234315"/>
                      </a:lnTo>
                      <a:lnTo>
                        <a:pt x="667004" y="235712"/>
                      </a:lnTo>
                      <a:lnTo>
                        <a:pt x="664718" y="236855"/>
                      </a:lnTo>
                      <a:lnTo>
                        <a:pt x="664210" y="241173"/>
                      </a:lnTo>
                      <a:lnTo>
                        <a:pt x="663321" y="245364"/>
                      </a:lnTo>
                      <a:lnTo>
                        <a:pt x="660654" y="253238"/>
                      </a:lnTo>
                      <a:lnTo>
                        <a:pt x="658241" y="261112"/>
                      </a:lnTo>
                      <a:lnTo>
                        <a:pt x="657606" y="265430"/>
                      </a:lnTo>
                      <a:lnTo>
                        <a:pt x="656971" y="269875"/>
                      </a:lnTo>
                      <a:lnTo>
                        <a:pt x="661670" y="271145"/>
                      </a:lnTo>
                      <a:lnTo>
                        <a:pt x="661416" y="272415"/>
                      </a:lnTo>
                      <a:lnTo>
                        <a:pt x="661416" y="273558"/>
                      </a:lnTo>
                      <a:lnTo>
                        <a:pt x="662178" y="274701"/>
                      </a:lnTo>
                      <a:lnTo>
                        <a:pt x="663067" y="275844"/>
                      </a:lnTo>
                      <a:lnTo>
                        <a:pt x="663321" y="276733"/>
                      </a:lnTo>
                      <a:lnTo>
                        <a:pt x="663067" y="277749"/>
                      </a:lnTo>
                      <a:lnTo>
                        <a:pt x="660908" y="277622"/>
                      </a:lnTo>
                      <a:lnTo>
                        <a:pt x="658876" y="277749"/>
                      </a:lnTo>
                      <a:lnTo>
                        <a:pt x="655320" y="278511"/>
                      </a:lnTo>
                      <a:lnTo>
                        <a:pt x="652018" y="279146"/>
                      </a:lnTo>
                      <a:lnTo>
                        <a:pt x="649986" y="279273"/>
                      </a:lnTo>
                      <a:lnTo>
                        <a:pt x="647573" y="279146"/>
                      </a:lnTo>
                      <a:lnTo>
                        <a:pt x="647573" y="275082"/>
                      </a:lnTo>
                      <a:lnTo>
                        <a:pt x="643509" y="275209"/>
                      </a:lnTo>
                      <a:lnTo>
                        <a:pt x="639826" y="275590"/>
                      </a:lnTo>
                      <a:lnTo>
                        <a:pt x="633095" y="276733"/>
                      </a:lnTo>
                      <a:lnTo>
                        <a:pt x="629539" y="277368"/>
                      </a:lnTo>
                      <a:lnTo>
                        <a:pt x="626110" y="277876"/>
                      </a:lnTo>
                      <a:lnTo>
                        <a:pt x="622173" y="278003"/>
                      </a:lnTo>
                      <a:lnTo>
                        <a:pt x="617728" y="277749"/>
                      </a:lnTo>
                      <a:lnTo>
                        <a:pt x="617982" y="276733"/>
                      </a:lnTo>
                      <a:lnTo>
                        <a:pt x="618109" y="276098"/>
                      </a:lnTo>
                      <a:lnTo>
                        <a:pt x="617982" y="275209"/>
                      </a:lnTo>
                      <a:lnTo>
                        <a:pt x="617347" y="275082"/>
                      </a:lnTo>
                      <a:lnTo>
                        <a:pt x="616585" y="275082"/>
                      </a:lnTo>
                      <a:lnTo>
                        <a:pt x="615696" y="275209"/>
                      </a:lnTo>
                      <a:lnTo>
                        <a:pt x="614934" y="275209"/>
                      </a:lnTo>
                      <a:lnTo>
                        <a:pt x="614553" y="274955"/>
                      </a:lnTo>
                      <a:lnTo>
                        <a:pt x="614553" y="273812"/>
                      </a:lnTo>
                      <a:lnTo>
                        <a:pt x="599948" y="275336"/>
                      </a:lnTo>
                      <a:lnTo>
                        <a:pt x="592582" y="275971"/>
                      </a:lnTo>
                      <a:lnTo>
                        <a:pt x="584835" y="276479"/>
                      </a:lnTo>
                      <a:lnTo>
                        <a:pt x="584454" y="274447"/>
                      </a:lnTo>
                      <a:lnTo>
                        <a:pt x="583438" y="272923"/>
                      </a:lnTo>
                      <a:lnTo>
                        <a:pt x="582549" y="271526"/>
                      </a:lnTo>
                      <a:lnTo>
                        <a:pt x="581660" y="269875"/>
                      </a:lnTo>
                      <a:lnTo>
                        <a:pt x="578866" y="269494"/>
                      </a:lnTo>
                      <a:lnTo>
                        <a:pt x="575691" y="269494"/>
                      </a:lnTo>
                      <a:lnTo>
                        <a:pt x="572135" y="269621"/>
                      </a:lnTo>
                      <a:lnTo>
                        <a:pt x="568452" y="269875"/>
                      </a:lnTo>
                      <a:lnTo>
                        <a:pt x="560832" y="270510"/>
                      </a:lnTo>
                      <a:lnTo>
                        <a:pt x="553466" y="271145"/>
                      </a:lnTo>
                      <a:lnTo>
                        <a:pt x="549910" y="268224"/>
                      </a:lnTo>
                      <a:lnTo>
                        <a:pt x="548513" y="266446"/>
                      </a:lnTo>
                      <a:lnTo>
                        <a:pt x="547116" y="264668"/>
                      </a:lnTo>
                      <a:lnTo>
                        <a:pt x="543052" y="265303"/>
                      </a:lnTo>
                      <a:lnTo>
                        <a:pt x="538861" y="265430"/>
                      </a:lnTo>
                      <a:lnTo>
                        <a:pt x="529971" y="265303"/>
                      </a:lnTo>
                      <a:lnTo>
                        <a:pt x="520700" y="265049"/>
                      </a:lnTo>
                      <a:lnTo>
                        <a:pt x="515874" y="265303"/>
                      </a:lnTo>
                      <a:lnTo>
                        <a:pt x="511048" y="265811"/>
                      </a:lnTo>
                      <a:lnTo>
                        <a:pt x="510540" y="265049"/>
                      </a:lnTo>
                      <a:lnTo>
                        <a:pt x="510032" y="264160"/>
                      </a:lnTo>
                      <a:lnTo>
                        <a:pt x="509651" y="262001"/>
                      </a:lnTo>
                      <a:lnTo>
                        <a:pt x="509016" y="259715"/>
                      </a:lnTo>
                      <a:lnTo>
                        <a:pt x="508635" y="258699"/>
                      </a:lnTo>
                      <a:lnTo>
                        <a:pt x="507873" y="257937"/>
                      </a:lnTo>
                      <a:lnTo>
                        <a:pt x="502793" y="258699"/>
                      </a:lnTo>
                      <a:lnTo>
                        <a:pt x="497967" y="258826"/>
                      </a:lnTo>
                      <a:lnTo>
                        <a:pt x="493522" y="258826"/>
                      </a:lnTo>
                      <a:lnTo>
                        <a:pt x="489077" y="258445"/>
                      </a:lnTo>
                      <a:lnTo>
                        <a:pt x="480568" y="257302"/>
                      </a:lnTo>
                      <a:lnTo>
                        <a:pt x="472059" y="255270"/>
                      </a:lnTo>
                      <a:lnTo>
                        <a:pt x="473710" y="230632"/>
                      </a:lnTo>
                      <a:lnTo>
                        <a:pt x="472567" y="236855"/>
                      </a:lnTo>
                      <a:lnTo>
                        <a:pt x="470535" y="242697"/>
                      </a:lnTo>
                      <a:lnTo>
                        <a:pt x="467995" y="248285"/>
                      </a:lnTo>
                      <a:lnTo>
                        <a:pt x="464566" y="253619"/>
                      </a:lnTo>
                      <a:lnTo>
                        <a:pt x="460756" y="258699"/>
                      </a:lnTo>
                      <a:lnTo>
                        <a:pt x="456438" y="263525"/>
                      </a:lnTo>
                      <a:lnTo>
                        <a:pt x="451612" y="268224"/>
                      </a:lnTo>
                      <a:lnTo>
                        <a:pt x="446405" y="272669"/>
                      </a:lnTo>
                      <a:lnTo>
                        <a:pt x="435483" y="281305"/>
                      </a:lnTo>
                      <a:lnTo>
                        <a:pt x="424307" y="289560"/>
                      </a:lnTo>
                      <a:lnTo>
                        <a:pt x="413131" y="297561"/>
                      </a:lnTo>
                      <a:lnTo>
                        <a:pt x="402971" y="305562"/>
                      </a:lnTo>
                      <a:lnTo>
                        <a:pt x="398653" y="309372"/>
                      </a:lnTo>
                      <a:lnTo>
                        <a:pt x="394843" y="313817"/>
                      </a:lnTo>
                      <a:lnTo>
                        <a:pt x="391287" y="318643"/>
                      </a:lnTo>
                      <a:lnTo>
                        <a:pt x="387985" y="323596"/>
                      </a:lnTo>
                      <a:lnTo>
                        <a:pt x="384937" y="329184"/>
                      </a:lnTo>
                      <a:lnTo>
                        <a:pt x="382524" y="334772"/>
                      </a:lnTo>
                      <a:lnTo>
                        <a:pt x="380365" y="340614"/>
                      </a:lnTo>
                      <a:lnTo>
                        <a:pt x="378714" y="346837"/>
                      </a:lnTo>
                      <a:lnTo>
                        <a:pt x="377190" y="353060"/>
                      </a:lnTo>
                      <a:lnTo>
                        <a:pt x="376301" y="359283"/>
                      </a:lnTo>
                      <a:lnTo>
                        <a:pt x="375666" y="365633"/>
                      </a:lnTo>
                      <a:lnTo>
                        <a:pt x="375539" y="372110"/>
                      </a:lnTo>
                      <a:lnTo>
                        <a:pt x="375666" y="378460"/>
                      </a:lnTo>
                      <a:lnTo>
                        <a:pt x="376428" y="384683"/>
                      </a:lnTo>
                      <a:lnTo>
                        <a:pt x="377698" y="390779"/>
                      </a:lnTo>
                      <a:lnTo>
                        <a:pt x="379476" y="396748"/>
                      </a:lnTo>
                      <a:lnTo>
                        <a:pt x="378079" y="397383"/>
                      </a:lnTo>
                      <a:lnTo>
                        <a:pt x="377190" y="398272"/>
                      </a:lnTo>
                      <a:lnTo>
                        <a:pt x="375539" y="400177"/>
                      </a:lnTo>
                      <a:lnTo>
                        <a:pt x="373888" y="402082"/>
                      </a:lnTo>
                      <a:lnTo>
                        <a:pt x="372999" y="402844"/>
                      </a:lnTo>
                      <a:lnTo>
                        <a:pt x="371602" y="403479"/>
                      </a:lnTo>
                      <a:lnTo>
                        <a:pt x="369951" y="403606"/>
                      </a:lnTo>
                      <a:lnTo>
                        <a:pt x="368935" y="403606"/>
                      </a:lnTo>
                      <a:lnTo>
                        <a:pt x="367411" y="402971"/>
                      </a:lnTo>
                      <a:lnTo>
                        <a:pt x="365887" y="402209"/>
                      </a:lnTo>
                      <a:lnTo>
                        <a:pt x="364998" y="402082"/>
                      </a:lnTo>
                      <a:lnTo>
                        <a:pt x="363728" y="402082"/>
                      </a:lnTo>
                      <a:lnTo>
                        <a:pt x="363855" y="397510"/>
                      </a:lnTo>
                      <a:lnTo>
                        <a:pt x="363855" y="393192"/>
                      </a:lnTo>
                      <a:lnTo>
                        <a:pt x="362712" y="384429"/>
                      </a:lnTo>
                      <a:lnTo>
                        <a:pt x="360934" y="375920"/>
                      </a:lnTo>
                      <a:lnTo>
                        <a:pt x="358267" y="367665"/>
                      </a:lnTo>
                      <a:lnTo>
                        <a:pt x="352171" y="350774"/>
                      </a:lnTo>
                      <a:lnTo>
                        <a:pt x="349250" y="342265"/>
                      </a:lnTo>
                      <a:lnTo>
                        <a:pt x="346456" y="333375"/>
                      </a:lnTo>
                      <a:lnTo>
                        <a:pt x="351790" y="326263"/>
                      </a:lnTo>
                      <a:lnTo>
                        <a:pt x="356235" y="319278"/>
                      </a:lnTo>
                      <a:lnTo>
                        <a:pt x="359664" y="312293"/>
                      </a:lnTo>
                      <a:lnTo>
                        <a:pt x="361569" y="304927"/>
                      </a:lnTo>
                      <a:lnTo>
                        <a:pt x="362331" y="301117"/>
                      </a:lnTo>
                      <a:lnTo>
                        <a:pt x="362585" y="297434"/>
                      </a:lnTo>
                      <a:lnTo>
                        <a:pt x="362331" y="293370"/>
                      </a:lnTo>
                      <a:lnTo>
                        <a:pt x="362077" y="289306"/>
                      </a:lnTo>
                      <a:lnTo>
                        <a:pt x="361061" y="285115"/>
                      </a:lnTo>
                      <a:lnTo>
                        <a:pt x="359791" y="280543"/>
                      </a:lnTo>
                      <a:lnTo>
                        <a:pt x="358013" y="275971"/>
                      </a:lnTo>
                      <a:lnTo>
                        <a:pt x="355854" y="271145"/>
                      </a:lnTo>
                      <a:lnTo>
                        <a:pt x="354076" y="270383"/>
                      </a:lnTo>
                      <a:lnTo>
                        <a:pt x="352044" y="269875"/>
                      </a:lnTo>
                      <a:lnTo>
                        <a:pt x="349758" y="269240"/>
                      </a:lnTo>
                      <a:lnTo>
                        <a:pt x="347853" y="268478"/>
                      </a:lnTo>
                      <a:lnTo>
                        <a:pt x="344805" y="263906"/>
                      </a:lnTo>
                      <a:lnTo>
                        <a:pt x="340868" y="259969"/>
                      </a:lnTo>
                      <a:lnTo>
                        <a:pt x="332613" y="252603"/>
                      </a:lnTo>
                      <a:lnTo>
                        <a:pt x="328676" y="248666"/>
                      </a:lnTo>
                      <a:lnTo>
                        <a:pt x="324993" y="244475"/>
                      </a:lnTo>
                      <a:lnTo>
                        <a:pt x="321945" y="239776"/>
                      </a:lnTo>
                      <a:lnTo>
                        <a:pt x="320675" y="236982"/>
                      </a:lnTo>
                      <a:lnTo>
                        <a:pt x="319786" y="234188"/>
                      </a:lnTo>
                      <a:lnTo>
                        <a:pt x="317246" y="234061"/>
                      </a:lnTo>
                      <a:lnTo>
                        <a:pt x="315214" y="234315"/>
                      </a:lnTo>
                      <a:lnTo>
                        <a:pt x="313436" y="234823"/>
                      </a:lnTo>
                      <a:lnTo>
                        <a:pt x="312039" y="235458"/>
                      </a:lnTo>
                      <a:lnTo>
                        <a:pt x="310896" y="234061"/>
                      </a:lnTo>
                      <a:lnTo>
                        <a:pt x="310515" y="232156"/>
                      </a:lnTo>
                      <a:lnTo>
                        <a:pt x="310388" y="229997"/>
                      </a:lnTo>
                      <a:lnTo>
                        <a:pt x="310388" y="227584"/>
                      </a:lnTo>
                      <a:lnTo>
                        <a:pt x="310515" y="225298"/>
                      </a:lnTo>
                      <a:lnTo>
                        <a:pt x="310388" y="222885"/>
                      </a:lnTo>
                      <a:lnTo>
                        <a:pt x="309753" y="220980"/>
                      </a:lnTo>
                      <a:lnTo>
                        <a:pt x="308864" y="219583"/>
                      </a:lnTo>
                      <a:lnTo>
                        <a:pt x="307213" y="219456"/>
                      </a:lnTo>
                      <a:lnTo>
                        <a:pt x="305689" y="219583"/>
                      </a:lnTo>
                      <a:lnTo>
                        <a:pt x="303530" y="220345"/>
                      </a:lnTo>
                      <a:lnTo>
                        <a:pt x="301625" y="221361"/>
                      </a:lnTo>
                      <a:lnTo>
                        <a:pt x="299466" y="222250"/>
                      </a:lnTo>
                      <a:lnTo>
                        <a:pt x="299212" y="220599"/>
                      </a:lnTo>
                      <a:lnTo>
                        <a:pt x="299212" y="218948"/>
                      </a:lnTo>
                      <a:lnTo>
                        <a:pt x="299847" y="216662"/>
                      </a:lnTo>
                      <a:lnTo>
                        <a:pt x="300736" y="214503"/>
                      </a:lnTo>
                      <a:lnTo>
                        <a:pt x="300863" y="213233"/>
                      </a:lnTo>
                      <a:lnTo>
                        <a:pt x="300863" y="211582"/>
                      </a:lnTo>
                      <a:lnTo>
                        <a:pt x="299212" y="210439"/>
                      </a:lnTo>
                      <a:lnTo>
                        <a:pt x="297053" y="209677"/>
                      </a:lnTo>
                      <a:lnTo>
                        <a:pt x="294767" y="208788"/>
                      </a:lnTo>
                      <a:lnTo>
                        <a:pt x="293116" y="207772"/>
                      </a:lnTo>
                      <a:lnTo>
                        <a:pt x="295021" y="206756"/>
                      </a:lnTo>
                      <a:lnTo>
                        <a:pt x="296418" y="205867"/>
                      </a:lnTo>
                      <a:lnTo>
                        <a:pt x="298450" y="203835"/>
                      </a:lnTo>
                      <a:lnTo>
                        <a:pt x="299847" y="201295"/>
                      </a:lnTo>
                      <a:lnTo>
                        <a:pt x="300355" y="198755"/>
                      </a:lnTo>
                      <a:lnTo>
                        <a:pt x="301117" y="193167"/>
                      </a:lnTo>
                      <a:lnTo>
                        <a:pt x="301498" y="190373"/>
                      </a:lnTo>
                      <a:lnTo>
                        <a:pt x="302641" y="187960"/>
                      </a:lnTo>
                      <a:lnTo>
                        <a:pt x="304292" y="184277"/>
                      </a:lnTo>
                      <a:lnTo>
                        <a:pt x="306451" y="180848"/>
                      </a:lnTo>
                      <a:lnTo>
                        <a:pt x="309245" y="177419"/>
                      </a:lnTo>
                      <a:lnTo>
                        <a:pt x="312420" y="173990"/>
                      </a:lnTo>
                      <a:lnTo>
                        <a:pt x="319786" y="167767"/>
                      </a:lnTo>
                      <a:lnTo>
                        <a:pt x="327533" y="161925"/>
                      </a:lnTo>
                      <a:lnTo>
                        <a:pt x="331470" y="159258"/>
                      </a:lnTo>
                      <a:lnTo>
                        <a:pt x="335026" y="156972"/>
                      </a:lnTo>
                      <a:lnTo>
                        <a:pt x="338328" y="154813"/>
                      </a:lnTo>
                      <a:lnTo>
                        <a:pt x="341249" y="153035"/>
                      </a:lnTo>
                      <a:lnTo>
                        <a:pt x="343789" y="151511"/>
                      </a:lnTo>
                      <a:lnTo>
                        <a:pt x="345694" y="150241"/>
                      </a:lnTo>
                      <a:lnTo>
                        <a:pt x="346837" y="149352"/>
                      </a:lnTo>
                      <a:lnTo>
                        <a:pt x="347091" y="148844"/>
                      </a:lnTo>
                      <a:lnTo>
                        <a:pt x="343789" y="148971"/>
                      </a:lnTo>
                      <a:lnTo>
                        <a:pt x="340487" y="149860"/>
                      </a:lnTo>
                      <a:lnTo>
                        <a:pt x="336931" y="151003"/>
                      </a:lnTo>
                      <a:lnTo>
                        <a:pt x="333248" y="152781"/>
                      </a:lnTo>
                      <a:lnTo>
                        <a:pt x="326136" y="157353"/>
                      </a:lnTo>
                      <a:lnTo>
                        <a:pt x="318897" y="162687"/>
                      </a:lnTo>
                      <a:lnTo>
                        <a:pt x="312166" y="168275"/>
                      </a:lnTo>
                      <a:lnTo>
                        <a:pt x="309245" y="171069"/>
                      </a:lnTo>
                      <a:lnTo>
                        <a:pt x="306451" y="173736"/>
                      </a:lnTo>
                      <a:lnTo>
                        <a:pt x="304038" y="176022"/>
                      </a:lnTo>
                      <a:lnTo>
                        <a:pt x="302006" y="178181"/>
                      </a:lnTo>
                      <a:lnTo>
                        <a:pt x="300482" y="179959"/>
                      </a:lnTo>
                      <a:lnTo>
                        <a:pt x="299466" y="181229"/>
                      </a:lnTo>
                      <a:lnTo>
                        <a:pt x="297688" y="183896"/>
                      </a:lnTo>
                      <a:lnTo>
                        <a:pt x="296291" y="186563"/>
                      </a:lnTo>
                      <a:lnTo>
                        <a:pt x="293878" y="192405"/>
                      </a:lnTo>
                      <a:lnTo>
                        <a:pt x="291465" y="198374"/>
                      </a:lnTo>
                      <a:lnTo>
                        <a:pt x="289941" y="201041"/>
                      </a:lnTo>
                      <a:lnTo>
                        <a:pt x="288544" y="203708"/>
                      </a:lnTo>
                      <a:lnTo>
                        <a:pt x="287528" y="204724"/>
                      </a:lnTo>
                      <a:lnTo>
                        <a:pt x="286512" y="206248"/>
                      </a:lnTo>
                      <a:lnTo>
                        <a:pt x="285115" y="207899"/>
                      </a:lnTo>
                      <a:lnTo>
                        <a:pt x="283464" y="209804"/>
                      </a:lnTo>
                      <a:lnTo>
                        <a:pt x="279781" y="213995"/>
                      </a:lnTo>
                      <a:lnTo>
                        <a:pt x="275717" y="218694"/>
                      </a:lnTo>
                      <a:lnTo>
                        <a:pt x="271526" y="223012"/>
                      </a:lnTo>
                      <a:lnTo>
                        <a:pt x="267589" y="227203"/>
                      </a:lnTo>
                      <a:lnTo>
                        <a:pt x="265684" y="228981"/>
                      </a:lnTo>
                      <a:lnTo>
                        <a:pt x="264287" y="230632"/>
                      </a:lnTo>
                      <a:lnTo>
                        <a:pt x="263017" y="231775"/>
                      </a:lnTo>
                      <a:lnTo>
                        <a:pt x="261874" y="232918"/>
                      </a:lnTo>
                      <a:lnTo>
                        <a:pt x="257429" y="236220"/>
                      </a:lnTo>
                      <a:lnTo>
                        <a:pt x="252730" y="239268"/>
                      </a:lnTo>
                      <a:lnTo>
                        <a:pt x="242824" y="245237"/>
                      </a:lnTo>
                      <a:lnTo>
                        <a:pt x="232918" y="251333"/>
                      </a:lnTo>
                      <a:lnTo>
                        <a:pt x="228346" y="254508"/>
                      </a:lnTo>
                      <a:lnTo>
                        <a:pt x="224282" y="257937"/>
                      </a:lnTo>
                      <a:lnTo>
                        <a:pt x="217678" y="263652"/>
                      </a:lnTo>
                      <a:lnTo>
                        <a:pt x="211074" y="269240"/>
                      </a:lnTo>
                      <a:lnTo>
                        <a:pt x="197358" y="279781"/>
                      </a:lnTo>
                      <a:lnTo>
                        <a:pt x="183007" y="289433"/>
                      </a:lnTo>
                      <a:lnTo>
                        <a:pt x="167767" y="298958"/>
                      </a:lnTo>
                      <a:lnTo>
                        <a:pt x="167767" y="301625"/>
                      </a:lnTo>
                      <a:lnTo>
                        <a:pt x="163449" y="303149"/>
                      </a:lnTo>
                      <a:lnTo>
                        <a:pt x="159639" y="305181"/>
                      </a:lnTo>
                      <a:lnTo>
                        <a:pt x="152019" y="309753"/>
                      </a:lnTo>
                      <a:lnTo>
                        <a:pt x="148082" y="311785"/>
                      </a:lnTo>
                      <a:lnTo>
                        <a:pt x="143764" y="312801"/>
                      </a:lnTo>
                      <a:lnTo>
                        <a:pt x="141478" y="313182"/>
                      </a:lnTo>
                      <a:lnTo>
                        <a:pt x="138811" y="313182"/>
                      </a:lnTo>
                      <a:lnTo>
                        <a:pt x="136144" y="312801"/>
                      </a:lnTo>
                      <a:lnTo>
                        <a:pt x="133350" y="312293"/>
                      </a:lnTo>
                      <a:lnTo>
                        <a:pt x="127127" y="315976"/>
                      </a:lnTo>
                      <a:lnTo>
                        <a:pt x="120777" y="319786"/>
                      </a:lnTo>
                      <a:lnTo>
                        <a:pt x="114046" y="323342"/>
                      </a:lnTo>
                      <a:lnTo>
                        <a:pt x="107061" y="326771"/>
                      </a:lnTo>
                      <a:lnTo>
                        <a:pt x="99568" y="330073"/>
                      </a:lnTo>
                      <a:lnTo>
                        <a:pt x="92202" y="333248"/>
                      </a:lnTo>
                      <a:lnTo>
                        <a:pt x="84455" y="336169"/>
                      </a:lnTo>
                      <a:lnTo>
                        <a:pt x="76454" y="338836"/>
                      </a:lnTo>
                      <a:lnTo>
                        <a:pt x="68326" y="341122"/>
                      </a:lnTo>
                      <a:lnTo>
                        <a:pt x="59944" y="343154"/>
                      </a:lnTo>
                      <a:lnTo>
                        <a:pt x="51689" y="344932"/>
                      </a:lnTo>
                      <a:lnTo>
                        <a:pt x="43307" y="346329"/>
                      </a:lnTo>
                      <a:lnTo>
                        <a:pt x="34798" y="347345"/>
                      </a:lnTo>
                      <a:lnTo>
                        <a:pt x="26289" y="347980"/>
                      </a:lnTo>
                      <a:lnTo>
                        <a:pt x="17780" y="348234"/>
                      </a:lnTo>
                      <a:lnTo>
                        <a:pt x="9398" y="347853"/>
                      </a:lnTo>
                      <a:lnTo>
                        <a:pt x="9779" y="346329"/>
                      </a:lnTo>
                      <a:lnTo>
                        <a:pt x="10541" y="344932"/>
                      </a:lnTo>
                      <a:lnTo>
                        <a:pt x="12446" y="342392"/>
                      </a:lnTo>
                      <a:lnTo>
                        <a:pt x="14605" y="340360"/>
                      </a:lnTo>
                      <a:lnTo>
                        <a:pt x="17018" y="338455"/>
                      </a:lnTo>
                      <a:lnTo>
                        <a:pt x="19431" y="336423"/>
                      </a:lnTo>
                      <a:lnTo>
                        <a:pt x="21463" y="334264"/>
                      </a:lnTo>
                      <a:lnTo>
                        <a:pt x="22987" y="331470"/>
                      </a:lnTo>
                      <a:lnTo>
                        <a:pt x="23368" y="329819"/>
                      </a:lnTo>
                      <a:lnTo>
                        <a:pt x="23495" y="328041"/>
                      </a:lnTo>
                      <a:lnTo>
                        <a:pt x="19812" y="328168"/>
                      </a:lnTo>
                      <a:lnTo>
                        <a:pt x="16637" y="327914"/>
                      </a:lnTo>
                      <a:lnTo>
                        <a:pt x="10922" y="326771"/>
                      </a:lnTo>
                      <a:lnTo>
                        <a:pt x="14224" y="323469"/>
                      </a:lnTo>
                      <a:lnTo>
                        <a:pt x="17907" y="320675"/>
                      </a:lnTo>
                      <a:lnTo>
                        <a:pt x="21844" y="317881"/>
                      </a:lnTo>
                      <a:lnTo>
                        <a:pt x="26162" y="315341"/>
                      </a:lnTo>
                      <a:lnTo>
                        <a:pt x="34798" y="310642"/>
                      </a:lnTo>
                      <a:lnTo>
                        <a:pt x="43942" y="306324"/>
                      </a:lnTo>
                      <a:lnTo>
                        <a:pt x="53086" y="302006"/>
                      </a:lnTo>
                      <a:lnTo>
                        <a:pt x="61849" y="297180"/>
                      </a:lnTo>
                      <a:lnTo>
                        <a:pt x="65913" y="294640"/>
                      </a:lnTo>
                      <a:lnTo>
                        <a:pt x="69850" y="291973"/>
                      </a:lnTo>
                      <a:lnTo>
                        <a:pt x="73533" y="288925"/>
                      </a:lnTo>
                      <a:lnTo>
                        <a:pt x="76835" y="285750"/>
                      </a:lnTo>
                      <a:lnTo>
                        <a:pt x="74930" y="286004"/>
                      </a:lnTo>
                      <a:lnTo>
                        <a:pt x="73533" y="285877"/>
                      </a:lnTo>
                      <a:lnTo>
                        <a:pt x="71120" y="285242"/>
                      </a:lnTo>
                      <a:lnTo>
                        <a:pt x="68834" y="284480"/>
                      </a:lnTo>
                      <a:lnTo>
                        <a:pt x="67564" y="284353"/>
                      </a:lnTo>
                      <a:lnTo>
                        <a:pt x="65659" y="284480"/>
                      </a:lnTo>
                      <a:lnTo>
                        <a:pt x="73152" y="280543"/>
                      </a:lnTo>
                      <a:lnTo>
                        <a:pt x="80899" y="276987"/>
                      </a:lnTo>
                      <a:lnTo>
                        <a:pt x="96774" y="270256"/>
                      </a:lnTo>
                      <a:lnTo>
                        <a:pt x="104775" y="266827"/>
                      </a:lnTo>
                      <a:lnTo>
                        <a:pt x="112395" y="263271"/>
                      </a:lnTo>
                      <a:lnTo>
                        <a:pt x="120015" y="259461"/>
                      </a:lnTo>
                      <a:lnTo>
                        <a:pt x="127000" y="255270"/>
                      </a:lnTo>
                      <a:lnTo>
                        <a:pt x="127127" y="254254"/>
                      </a:lnTo>
                      <a:lnTo>
                        <a:pt x="127127" y="253365"/>
                      </a:lnTo>
                      <a:lnTo>
                        <a:pt x="126619" y="252095"/>
                      </a:lnTo>
                      <a:lnTo>
                        <a:pt x="126111" y="251206"/>
                      </a:lnTo>
                      <a:lnTo>
                        <a:pt x="125349" y="250063"/>
                      </a:lnTo>
                      <a:lnTo>
                        <a:pt x="127000" y="250190"/>
                      </a:lnTo>
                      <a:lnTo>
                        <a:pt x="128524" y="250190"/>
                      </a:lnTo>
                      <a:lnTo>
                        <a:pt x="130556" y="249809"/>
                      </a:lnTo>
                      <a:lnTo>
                        <a:pt x="132334" y="249047"/>
                      </a:lnTo>
                      <a:lnTo>
                        <a:pt x="133477" y="248793"/>
                      </a:lnTo>
                      <a:lnTo>
                        <a:pt x="134747" y="248666"/>
                      </a:lnTo>
                      <a:lnTo>
                        <a:pt x="135128" y="247777"/>
                      </a:lnTo>
                      <a:lnTo>
                        <a:pt x="135128" y="246888"/>
                      </a:lnTo>
                      <a:lnTo>
                        <a:pt x="135001" y="245745"/>
                      </a:lnTo>
                      <a:lnTo>
                        <a:pt x="134239" y="245110"/>
                      </a:lnTo>
                      <a:lnTo>
                        <a:pt x="133350" y="244602"/>
                      </a:lnTo>
                      <a:lnTo>
                        <a:pt x="131064" y="243840"/>
                      </a:lnTo>
                      <a:lnTo>
                        <a:pt x="130429" y="243205"/>
                      </a:lnTo>
                      <a:lnTo>
                        <a:pt x="130175" y="242062"/>
                      </a:lnTo>
                      <a:lnTo>
                        <a:pt x="133731" y="239395"/>
                      </a:lnTo>
                      <a:lnTo>
                        <a:pt x="137922" y="236855"/>
                      </a:lnTo>
                      <a:lnTo>
                        <a:pt x="147066" y="231648"/>
                      </a:lnTo>
                      <a:lnTo>
                        <a:pt x="155956" y="226441"/>
                      </a:lnTo>
                      <a:lnTo>
                        <a:pt x="159766" y="223647"/>
                      </a:lnTo>
                      <a:lnTo>
                        <a:pt x="162941" y="220853"/>
                      </a:lnTo>
                      <a:lnTo>
                        <a:pt x="164084" y="219583"/>
                      </a:lnTo>
                      <a:lnTo>
                        <a:pt x="164846" y="217932"/>
                      </a:lnTo>
                      <a:lnTo>
                        <a:pt x="166243" y="213868"/>
                      </a:lnTo>
                      <a:lnTo>
                        <a:pt x="167513" y="209677"/>
                      </a:lnTo>
                      <a:lnTo>
                        <a:pt x="168275" y="207772"/>
                      </a:lnTo>
                      <a:lnTo>
                        <a:pt x="169291" y="206375"/>
                      </a:lnTo>
                      <a:lnTo>
                        <a:pt x="169799" y="205740"/>
                      </a:lnTo>
                      <a:lnTo>
                        <a:pt x="171069" y="204597"/>
                      </a:lnTo>
                      <a:lnTo>
                        <a:pt x="172720" y="203200"/>
                      </a:lnTo>
                      <a:lnTo>
                        <a:pt x="175006" y="201295"/>
                      </a:lnTo>
                      <a:lnTo>
                        <a:pt x="177419" y="199136"/>
                      </a:lnTo>
                      <a:lnTo>
                        <a:pt x="180213" y="196850"/>
                      </a:lnTo>
                      <a:lnTo>
                        <a:pt x="186055" y="191643"/>
                      </a:lnTo>
                      <a:lnTo>
                        <a:pt x="192151" y="186690"/>
                      </a:lnTo>
                      <a:lnTo>
                        <a:pt x="194945" y="184277"/>
                      </a:lnTo>
                      <a:lnTo>
                        <a:pt x="197612" y="182118"/>
                      </a:lnTo>
                      <a:lnTo>
                        <a:pt x="199771" y="180340"/>
                      </a:lnTo>
                      <a:lnTo>
                        <a:pt x="201676" y="178816"/>
                      </a:lnTo>
                      <a:lnTo>
                        <a:pt x="202946" y="177800"/>
                      </a:lnTo>
                      <a:lnTo>
                        <a:pt x="203835" y="177292"/>
                      </a:lnTo>
                      <a:lnTo>
                        <a:pt x="207391" y="175133"/>
                      </a:lnTo>
                      <a:lnTo>
                        <a:pt x="210566" y="173228"/>
                      </a:lnTo>
                      <a:lnTo>
                        <a:pt x="213487" y="171323"/>
                      </a:lnTo>
                      <a:lnTo>
                        <a:pt x="216027" y="169799"/>
                      </a:lnTo>
                      <a:lnTo>
                        <a:pt x="220726" y="166878"/>
                      </a:lnTo>
                      <a:lnTo>
                        <a:pt x="225044" y="164084"/>
                      </a:lnTo>
                      <a:lnTo>
                        <a:pt x="229235" y="161036"/>
                      </a:lnTo>
                      <a:lnTo>
                        <a:pt x="233553" y="157861"/>
                      </a:lnTo>
                      <a:lnTo>
                        <a:pt x="235966" y="156083"/>
                      </a:lnTo>
                      <a:lnTo>
                        <a:pt x="238506" y="154051"/>
                      </a:lnTo>
                      <a:lnTo>
                        <a:pt x="241427" y="152019"/>
                      </a:lnTo>
                      <a:lnTo>
                        <a:pt x="244602" y="149479"/>
                      </a:lnTo>
                      <a:lnTo>
                        <a:pt x="247904" y="146812"/>
                      </a:lnTo>
                      <a:lnTo>
                        <a:pt x="251968" y="144145"/>
                      </a:lnTo>
                      <a:lnTo>
                        <a:pt x="256286" y="141224"/>
                      </a:lnTo>
                      <a:lnTo>
                        <a:pt x="260858" y="138049"/>
                      </a:lnTo>
                      <a:lnTo>
                        <a:pt x="271145" y="131826"/>
                      </a:lnTo>
                      <a:lnTo>
                        <a:pt x="281813" y="125730"/>
                      </a:lnTo>
                      <a:lnTo>
                        <a:pt x="293116" y="119761"/>
                      </a:lnTo>
                      <a:lnTo>
                        <a:pt x="304038" y="114427"/>
                      </a:lnTo>
                      <a:lnTo>
                        <a:pt x="309626" y="112268"/>
                      </a:lnTo>
                      <a:lnTo>
                        <a:pt x="314833" y="110236"/>
                      </a:lnTo>
                      <a:lnTo>
                        <a:pt x="319786" y="108585"/>
                      </a:lnTo>
                      <a:lnTo>
                        <a:pt x="324358" y="107188"/>
                      </a:lnTo>
                      <a:lnTo>
                        <a:pt x="329946" y="106045"/>
                      </a:lnTo>
                      <a:lnTo>
                        <a:pt x="335153" y="105283"/>
                      </a:lnTo>
                      <a:lnTo>
                        <a:pt x="345313" y="104648"/>
                      </a:lnTo>
                      <a:lnTo>
                        <a:pt x="355854" y="103886"/>
                      </a:lnTo>
                      <a:lnTo>
                        <a:pt x="361315" y="103124"/>
                      </a:lnTo>
                      <a:lnTo>
                        <a:pt x="366776" y="101854"/>
                      </a:lnTo>
                      <a:lnTo>
                        <a:pt x="373634" y="100330"/>
                      </a:lnTo>
                      <a:lnTo>
                        <a:pt x="380111" y="98679"/>
                      </a:lnTo>
                      <a:lnTo>
                        <a:pt x="392684" y="96393"/>
                      </a:lnTo>
                      <a:lnTo>
                        <a:pt x="404622" y="94615"/>
                      </a:lnTo>
                      <a:lnTo>
                        <a:pt x="415671" y="93599"/>
                      </a:lnTo>
                      <a:lnTo>
                        <a:pt x="426593" y="92964"/>
                      </a:lnTo>
                      <a:lnTo>
                        <a:pt x="437134" y="92837"/>
                      </a:lnTo>
                      <a:lnTo>
                        <a:pt x="447548" y="93091"/>
                      </a:lnTo>
                      <a:lnTo>
                        <a:pt x="457708" y="93853"/>
                      </a:lnTo>
                      <a:lnTo>
                        <a:pt x="468122" y="94869"/>
                      </a:lnTo>
                      <a:lnTo>
                        <a:pt x="478663" y="95885"/>
                      </a:lnTo>
                      <a:lnTo>
                        <a:pt x="489585" y="97282"/>
                      </a:lnTo>
                      <a:lnTo>
                        <a:pt x="500888" y="98679"/>
                      </a:lnTo>
                      <a:lnTo>
                        <a:pt x="512953" y="100330"/>
                      </a:lnTo>
                      <a:lnTo>
                        <a:pt x="525526" y="101854"/>
                      </a:lnTo>
                      <a:lnTo>
                        <a:pt x="538988" y="103251"/>
                      </a:lnTo>
                      <a:lnTo>
                        <a:pt x="553466" y="104521"/>
                      </a:lnTo>
                      <a:lnTo>
                        <a:pt x="571246" y="106172"/>
                      </a:lnTo>
                      <a:lnTo>
                        <a:pt x="589026" y="107950"/>
                      </a:lnTo>
                      <a:lnTo>
                        <a:pt x="606425" y="109347"/>
                      </a:lnTo>
                      <a:lnTo>
                        <a:pt x="623824" y="110236"/>
                      </a:lnTo>
                      <a:lnTo>
                        <a:pt x="641096" y="110236"/>
                      </a:lnTo>
                      <a:lnTo>
                        <a:pt x="649732" y="109855"/>
                      </a:lnTo>
                      <a:lnTo>
                        <a:pt x="658495" y="109220"/>
                      </a:lnTo>
                      <a:lnTo>
                        <a:pt x="667004" y="107950"/>
                      </a:lnTo>
                      <a:lnTo>
                        <a:pt x="675640" y="106426"/>
                      </a:lnTo>
                      <a:lnTo>
                        <a:pt x="684403" y="104394"/>
                      </a:lnTo>
                      <a:lnTo>
                        <a:pt x="692912" y="101854"/>
                      </a:lnTo>
                      <a:lnTo>
                        <a:pt x="700151" y="99187"/>
                      </a:lnTo>
                      <a:lnTo>
                        <a:pt x="707009" y="96012"/>
                      </a:lnTo>
                      <a:lnTo>
                        <a:pt x="713232" y="92583"/>
                      </a:lnTo>
                      <a:lnTo>
                        <a:pt x="719328" y="89027"/>
                      </a:lnTo>
                      <a:lnTo>
                        <a:pt x="731266" y="81407"/>
                      </a:lnTo>
                      <a:lnTo>
                        <a:pt x="737235" y="77597"/>
                      </a:lnTo>
                      <a:lnTo>
                        <a:pt x="743077" y="74168"/>
                      </a:lnTo>
                      <a:lnTo>
                        <a:pt x="749427" y="70866"/>
                      </a:lnTo>
                      <a:lnTo>
                        <a:pt x="755650" y="68072"/>
                      </a:lnTo>
                      <a:lnTo>
                        <a:pt x="767715" y="62611"/>
                      </a:lnTo>
                      <a:lnTo>
                        <a:pt x="773430" y="59690"/>
                      </a:lnTo>
                      <a:lnTo>
                        <a:pt x="779018" y="56134"/>
                      </a:lnTo>
                      <a:lnTo>
                        <a:pt x="783971" y="51689"/>
                      </a:lnTo>
                      <a:lnTo>
                        <a:pt x="786384" y="49276"/>
                      </a:lnTo>
                      <a:lnTo>
                        <a:pt x="788670" y="46355"/>
                      </a:lnTo>
                      <a:lnTo>
                        <a:pt x="787527" y="37338"/>
                      </a:lnTo>
                      <a:lnTo>
                        <a:pt x="786638" y="28067"/>
                      </a:lnTo>
                      <a:lnTo>
                        <a:pt x="785495" y="9398"/>
                      </a:lnTo>
                      <a:lnTo>
                        <a:pt x="790702" y="10033"/>
                      </a:lnTo>
                      <a:lnTo>
                        <a:pt x="795528" y="11049"/>
                      </a:lnTo>
                      <a:lnTo>
                        <a:pt x="799973" y="12446"/>
                      </a:lnTo>
                      <a:lnTo>
                        <a:pt x="804037" y="14351"/>
                      </a:lnTo>
                      <a:lnTo>
                        <a:pt x="807720" y="16383"/>
                      </a:lnTo>
                      <a:lnTo>
                        <a:pt x="811022" y="18796"/>
                      </a:lnTo>
                      <a:lnTo>
                        <a:pt x="814451" y="21463"/>
                      </a:lnTo>
                      <a:lnTo>
                        <a:pt x="817372" y="24003"/>
                      </a:lnTo>
                      <a:lnTo>
                        <a:pt x="822706" y="30099"/>
                      </a:lnTo>
                      <a:lnTo>
                        <a:pt x="827532" y="36449"/>
                      </a:lnTo>
                      <a:lnTo>
                        <a:pt x="832358" y="42799"/>
                      </a:lnTo>
                      <a:lnTo>
                        <a:pt x="837184" y="49022"/>
                      </a:lnTo>
                      <a:lnTo>
                        <a:pt x="838454" y="49276"/>
                      </a:lnTo>
                      <a:lnTo>
                        <a:pt x="839597" y="49276"/>
                      </a:lnTo>
                      <a:lnTo>
                        <a:pt x="840867" y="48768"/>
                      </a:lnTo>
                      <a:lnTo>
                        <a:pt x="842137" y="48260"/>
                      </a:lnTo>
                      <a:lnTo>
                        <a:pt x="843534" y="47625"/>
                      </a:lnTo>
                      <a:lnTo>
                        <a:pt x="843788" y="45466"/>
                      </a:lnTo>
                      <a:lnTo>
                        <a:pt x="843661" y="43561"/>
                      </a:lnTo>
                      <a:lnTo>
                        <a:pt x="843153" y="42037"/>
                      </a:lnTo>
                      <a:lnTo>
                        <a:pt x="842391" y="40640"/>
                      </a:lnTo>
                      <a:lnTo>
                        <a:pt x="840867" y="37973"/>
                      </a:lnTo>
                      <a:lnTo>
                        <a:pt x="840486" y="36449"/>
                      </a:lnTo>
                      <a:lnTo>
                        <a:pt x="840359" y="34544"/>
                      </a:lnTo>
                      <a:lnTo>
                        <a:pt x="845312" y="34417"/>
                      </a:lnTo>
                      <a:lnTo>
                        <a:pt x="849757" y="34417"/>
                      </a:lnTo>
                      <a:lnTo>
                        <a:pt x="853694" y="34544"/>
                      </a:lnTo>
                      <a:lnTo>
                        <a:pt x="857123" y="34671"/>
                      </a:lnTo>
                      <a:lnTo>
                        <a:pt x="863092" y="34798"/>
                      </a:lnTo>
                      <a:lnTo>
                        <a:pt x="867918" y="34798"/>
                      </a:lnTo>
                      <a:lnTo>
                        <a:pt x="872744" y="34036"/>
                      </a:lnTo>
                      <a:lnTo>
                        <a:pt x="874903" y="33401"/>
                      </a:lnTo>
                      <a:lnTo>
                        <a:pt x="877570" y="32258"/>
                      </a:lnTo>
                      <a:lnTo>
                        <a:pt x="880364" y="31115"/>
                      </a:lnTo>
                      <a:lnTo>
                        <a:pt x="883285" y="29464"/>
                      </a:lnTo>
                      <a:lnTo>
                        <a:pt x="886841" y="27686"/>
                      </a:lnTo>
                      <a:lnTo>
                        <a:pt x="890524" y="25146"/>
                      </a:lnTo>
                      <a:lnTo>
                        <a:pt x="898525" y="20066"/>
                      </a:lnTo>
                      <a:lnTo>
                        <a:pt x="906780" y="15113"/>
                      </a:lnTo>
                      <a:lnTo>
                        <a:pt x="911479" y="12954"/>
                      </a:lnTo>
                      <a:lnTo>
                        <a:pt x="916051" y="10922"/>
                      </a:lnTo>
                      <a:lnTo>
                        <a:pt x="921004" y="9398"/>
                      </a:lnTo>
                      <a:lnTo>
                        <a:pt x="926592" y="8001"/>
                      </a:lnTo>
                      <a:lnTo>
                        <a:pt x="348869" y="279019"/>
                      </a:lnTo>
                      <a:lnTo>
                        <a:pt x="349631" y="279273"/>
                      </a:lnTo>
                      <a:lnTo>
                        <a:pt x="350393" y="280416"/>
                      </a:lnTo>
                      <a:lnTo>
                        <a:pt x="351282" y="281686"/>
                      </a:lnTo>
                      <a:lnTo>
                        <a:pt x="351790" y="281940"/>
                      </a:lnTo>
                      <a:lnTo>
                        <a:pt x="352806" y="281813"/>
                      </a:lnTo>
                      <a:lnTo>
                        <a:pt x="353822" y="284861"/>
                      </a:lnTo>
                      <a:lnTo>
                        <a:pt x="354711" y="287782"/>
                      </a:lnTo>
                      <a:lnTo>
                        <a:pt x="356108" y="293243"/>
                      </a:lnTo>
                      <a:lnTo>
                        <a:pt x="356489" y="297942"/>
                      </a:lnTo>
                      <a:lnTo>
                        <a:pt x="356235" y="302260"/>
                      </a:lnTo>
                      <a:lnTo>
                        <a:pt x="355346" y="305943"/>
                      </a:lnTo>
                      <a:lnTo>
                        <a:pt x="353822" y="309372"/>
                      </a:lnTo>
                      <a:lnTo>
                        <a:pt x="352044" y="312547"/>
                      </a:lnTo>
                      <a:lnTo>
                        <a:pt x="349758" y="315214"/>
                      </a:lnTo>
                      <a:lnTo>
                        <a:pt x="344551" y="320167"/>
                      </a:lnTo>
                      <a:lnTo>
                        <a:pt x="339217" y="324866"/>
                      </a:lnTo>
                      <a:lnTo>
                        <a:pt x="334391" y="329438"/>
                      </a:lnTo>
                      <a:lnTo>
                        <a:pt x="332359" y="331978"/>
                      </a:lnTo>
                      <a:lnTo>
                        <a:pt x="330708" y="334645"/>
                      </a:lnTo>
                      <a:lnTo>
                        <a:pt x="329819" y="336931"/>
                      </a:lnTo>
                      <a:lnTo>
                        <a:pt x="329057" y="339471"/>
                      </a:lnTo>
                      <a:lnTo>
                        <a:pt x="327914" y="345186"/>
                      </a:lnTo>
                      <a:lnTo>
                        <a:pt x="327152" y="351663"/>
                      </a:lnTo>
                      <a:lnTo>
                        <a:pt x="326898" y="358521"/>
                      </a:lnTo>
                      <a:lnTo>
                        <a:pt x="326644" y="372491"/>
                      </a:lnTo>
                      <a:lnTo>
                        <a:pt x="326390" y="378968"/>
                      </a:lnTo>
                      <a:lnTo>
                        <a:pt x="326136" y="384937"/>
                      </a:lnTo>
                      <a:lnTo>
                        <a:pt x="324739" y="384937"/>
                      </a:lnTo>
                      <a:lnTo>
                        <a:pt x="323596" y="384556"/>
                      </a:lnTo>
                      <a:lnTo>
                        <a:pt x="321818" y="383921"/>
                      </a:lnTo>
                      <a:lnTo>
                        <a:pt x="319532" y="383540"/>
                      </a:lnTo>
                      <a:lnTo>
                        <a:pt x="318262" y="383286"/>
                      </a:lnTo>
                      <a:lnTo>
                        <a:pt x="316611" y="383667"/>
                      </a:lnTo>
                      <a:lnTo>
                        <a:pt x="317373" y="380238"/>
                      </a:lnTo>
                      <a:lnTo>
                        <a:pt x="317754" y="376301"/>
                      </a:lnTo>
                      <a:lnTo>
                        <a:pt x="317754" y="372237"/>
                      </a:lnTo>
                      <a:lnTo>
                        <a:pt x="317373" y="367919"/>
                      </a:lnTo>
                      <a:lnTo>
                        <a:pt x="316230" y="358648"/>
                      </a:lnTo>
                      <a:lnTo>
                        <a:pt x="315214" y="348996"/>
                      </a:lnTo>
                      <a:lnTo>
                        <a:pt x="314452" y="339598"/>
                      </a:lnTo>
                      <a:lnTo>
                        <a:pt x="314452" y="335153"/>
                      </a:lnTo>
                      <a:lnTo>
                        <a:pt x="314833" y="330835"/>
                      </a:lnTo>
                      <a:lnTo>
                        <a:pt x="315722" y="326898"/>
                      </a:lnTo>
                      <a:lnTo>
                        <a:pt x="316992" y="323342"/>
                      </a:lnTo>
                      <a:lnTo>
                        <a:pt x="318897" y="320167"/>
                      </a:lnTo>
                      <a:lnTo>
                        <a:pt x="321437" y="317373"/>
                      </a:lnTo>
                      <a:lnTo>
                        <a:pt x="330581" y="309753"/>
                      </a:lnTo>
                      <a:lnTo>
                        <a:pt x="334772" y="305816"/>
                      </a:lnTo>
                      <a:lnTo>
                        <a:pt x="338709" y="301625"/>
                      </a:lnTo>
                      <a:lnTo>
                        <a:pt x="342011" y="297053"/>
                      </a:lnTo>
                      <a:lnTo>
                        <a:pt x="344805" y="291719"/>
                      </a:lnTo>
                      <a:lnTo>
                        <a:pt x="345948" y="288925"/>
                      </a:lnTo>
                      <a:lnTo>
                        <a:pt x="346837" y="285877"/>
                      </a:lnTo>
                      <a:lnTo>
                        <a:pt x="347599" y="282575"/>
                      </a:lnTo>
                      <a:lnTo>
                        <a:pt x="347853" y="279146"/>
                      </a:lnTo>
                      <a:lnTo>
                        <a:pt x="663702" y="291465"/>
                      </a:lnTo>
                      <a:lnTo>
                        <a:pt x="662051" y="297180"/>
                      </a:lnTo>
                      <a:lnTo>
                        <a:pt x="658241" y="309118"/>
                      </a:lnTo>
                      <a:lnTo>
                        <a:pt x="654050" y="321310"/>
                      </a:lnTo>
                      <a:lnTo>
                        <a:pt x="649986" y="333629"/>
                      </a:lnTo>
                      <a:lnTo>
                        <a:pt x="646684" y="345948"/>
                      </a:lnTo>
                      <a:lnTo>
                        <a:pt x="645287" y="352298"/>
                      </a:lnTo>
                      <a:lnTo>
                        <a:pt x="644525" y="358267"/>
                      </a:lnTo>
                      <a:lnTo>
                        <a:pt x="644398" y="364490"/>
                      </a:lnTo>
                      <a:lnTo>
                        <a:pt x="644779" y="370459"/>
                      </a:lnTo>
                      <a:lnTo>
                        <a:pt x="645668" y="376428"/>
                      </a:lnTo>
                      <a:lnTo>
                        <a:pt x="647573" y="382270"/>
                      </a:lnTo>
                      <a:lnTo>
                        <a:pt x="635000" y="382270"/>
                      </a:lnTo>
                      <a:lnTo>
                        <a:pt x="633857" y="379095"/>
                      </a:lnTo>
                      <a:lnTo>
                        <a:pt x="633476" y="376428"/>
                      </a:lnTo>
                      <a:lnTo>
                        <a:pt x="633857" y="373888"/>
                      </a:lnTo>
                      <a:lnTo>
                        <a:pt x="634365" y="371729"/>
                      </a:lnTo>
                      <a:lnTo>
                        <a:pt x="636397" y="367919"/>
                      </a:lnTo>
                      <a:lnTo>
                        <a:pt x="637413" y="365887"/>
                      </a:lnTo>
                      <a:lnTo>
                        <a:pt x="638048" y="363855"/>
                      </a:lnTo>
                      <a:lnTo>
                        <a:pt x="639064" y="359410"/>
                      </a:lnTo>
                      <a:lnTo>
                        <a:pt x="639572" y="354711"/>
                      </a:lnTo>
                      <a:lnTo>
                        <a:pt x="639953" y="349885"/>
                      </a:lnTo>
                      <a:lnTo>
                        <a:pt x="640207" y="344678"/>
                      </a:lnTo>
                      <a:lnTo>
                        <a:pt x="639953" y="334137"/>
                      </a:lnTo>
                      <a:lnTo>
                        <a:pt x="639572" y="323342"/>
                      </a:lnTo>
                      <a:lnTo>
                        <a:pt x="639191" y="312674"/>
                      </a:lnTo>
                      <a:lnTo>
                        <a:pt x="639191" y="307721"/>
                      </a:lnTo>
                      <a:lnTo>
                        <a:pt x="639318" y="302895"/>
                      </a:lnTo>
                      <a:lnTo>
                        <a:pt x="639826" y="298323"/>
                      </a:lnTo>
                      <a:lnTo>
                        <a:pt x="640461" y="294132"/>
                      </a:lnTo>
                      <a:lnTo>
                        <a:pt x="641477" y="290322"/>
                      </a:lnTo>
                      <a:lnTo>
                        <a:pt x="642747" y="287147"/>
                      </a:lnTo>
                      <a:lnTo>
                        <a:pt x="644525" y="286766"/>
                      </a:lnTo>
                      <a:lnTo>
                        <a:pt x="646811" y="286131"/>
                      </a:lnTo>
                      <a:lnTo>
                        <a:pt x="652399" y="285115"/>
                      </a:lnTo>
                      <a:lnTo>
                        <a:pt x="655320" y="284607"/>
                      </a:lnTo>
                      <a:lnTo>
                        <a:pt x="658495" y="284480"/>
                      </a:lnTo>
                      <a:lnTo>
                        <a:pt x="661670" y="284734"/>
                      </a:lnTo>
                      <a:lnTo>
                        <a:pt x="664718" y="2857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reeform 86"/>
                <p:cNvSpPr/>
                <p:nvPr/>
              </p:nvSpPr>
              <p:spPr>
                <a:xfrm>
                  <a:off x="1781048" y="3010408"/>
                  <a:ext cx="29719" cy="381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719" h="38101">
                      <a:moveTo>
                        <a:pt x="26543" y="0"/>
                      </a:moveTo>
                      <a:lnTo>
                        <a:pt x="29718" y="2794"/>
                      </a:lnTo>
                      <a:lnTo>
                        <a:pt x="28067" y="7239"/>
                      </a:lnTo>
                      <a:lnTo>
                        <a:pt x="26035" y="11684"/>
                      </a:lnTo>
                      <a:lnTo>
                        <a:pt x="21844" y="19812"/>
                      </a:lnTo>
                      <a:lnTo>
                        <a:pt x="17399" y="28067"/>
                      </a:lnTo>
                      <a:lnTo>
                        <a:pt x="15494" y="32385"/>
                      </a:lnTo>
                      <a:lnTo>
                        <a:pt x="13970" y="37084"/>
                      </a:lnTo>
                      <a:lnTo>
                        <a:pt x="11811" y="37846"/>
                      </a:lnTo>
                      <a:lnTo>
                        <a:pt x="9906" y="38100"/>
                      </a:lnTo>
                      <a:lnTo>
                        <a:pt x="8255" y="37846"/>
                      </a:lnTo>
                      <a:lnTo>
                        <a:pt x="6858" y="37465"/>
                      </a:lnTo>
                      <a:lnTo>
                        <a:pt x="3810" y="36449"/>
                      </a:lnTo>
                      <a:lnTo>
                        <a:pt x="2159" y="36576"/>
                      </a:lnTo>
                      <a:lnTo>
                        <a:pt x="0" y="37084"/>
                      </a:lnTo>
                      <a:lnTo>
                        <a:pt x="508" y="34163"/>
                      </a:lnTo>
                      <a:lnTo>
                        <a:pt x="1270" y="31242"/>
                      </a:lnTo>
                      <a:lnTo>
                        <a:pt x="2159" y="28702"/>
                      </a:lnTo>
                      <a:lnTo>
                        <a:pt x="3302" y="26289"/>
                      </a:lnTo>
                      <a:lnTo>
                        <a:pt x="6223" y="21844"/>
                      </a:lnTo>
                      <a:lnTo>
                        <a:pt x="9779" y="17526"/>
                      </a:lnTo>
                      <a:lnTo>
                        <a:pt x="13589" y="13462"/>
                      </a:lnTo>
                      <a:lnTo>
                        <a:pt x="17907" y="9398"/>
                      </a:lnTo>
                      <a:lnTo>
                        <a:pt x="22098" y="50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1677670" y="3013202"/>
                  <a:ext cx="37593" cy="382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593" h="38228">
                      <a:moveTo>
                        <a:pt x="1524" y="0"/>
                      </a:moveTo>
                      <a:lnTo>
                        <a:pt x="4826" y="889"/>
                      </a:lnTo>
                      <a:lnTo>
                        <a:pt x="7747" y="2159"/>
                      </a:lnTo>
                      <a:lnTo>
                        <a:pt x="10287" y="3683"/>
                      </a:lnTo>
                      <a:lnTo>
                        <a:pt x="12827" y="5588"/>
                      </a:lnTo>
                      <a:lnTo>
                        <a:pt x="16891" y="9652"/>
                      </a:lnTo>
                      <a:lnTo>
                        <a:pt x="20574" y="14351"/>
                      </a:lnTo>
                      <a:lnTo>
                        <a:pt x="23876" y="19050"/>
                      </a:lnTo>
                      <a:lnTo>
                        <a:pt x="27813" y="23368"/>
                      </a:lnTo>
                      <a:lnTo>
                        <a:pt x="29845" y="25400"/>
                      </a:lnTo>
                      <a:lnTo>
                        <a:pt x="32131" y="27305"/>
                      </a:lnTo>
                      <a:lnTo>
                        <a:pt x="34671" y="28956"/>
                      </a:lnTo>
                      <a:lnTo>
                        <a:pt x="37592" y="30353"/>
                      </a:lnTo>
                      <a:lnTo>
                        <a:pt x="37592" y="31877"/>
                      </a:lnTo>
                      <a:lnTo>
                        <a:pt x="37592" y="32893"/>
                      </a:lnTo>
                      <a:lnTo>
                        <a:pt x="36703" y="34798"/>
                      </a:lnTo>
                      <a:lnTo>
                        <a:pt x="35433" y="36449"/>
                      </a:lnTo>
                      <a:lnTo>
                        <a:pt x="34417" y="38227"/>
                      </a:lnTo>
                      <a:lnTo>
                        <a:pt x="29083" y="35052"/>
                      </a:lnTo>
                      <a:lnTo>
                        <a:pt x="23495" y="32258"/>
                      </a:lnTo>
                      <a:lnTo>
                        <a:pt x="20574" y="30988"/>
                      </a:lnTo>
                      <a:lnTo>
                        <a:pt x="17145" y="30099"/>
                      </a:lnTo>
                      <a:lnTo>
                        <a:pt x="13462" y="29337"/>
                      </a:lnTo>
                      <a:lnTo>
                        <a:pt x="9398" y="28956"/>
                      </a:lnTo>
                      <a:lnTo>
                        <a:pt x="9017" y="24765"/>
                      </a:lnTo>
                      <a:lnTo>
                        <a:pt x="8382" y="21082"/>
                      </a:lnTo>
                      <a:lnTo>
                        <a:pt x="6985" y="17653"/>
                      </a:lnTo>
                      <a:lnTo>
                        <a:pt x="5715" y="14351"/>
                      </a:lnTo>
                      <a:lnTo>
                        <a:pt x="2413" y="8001"/>
                      </a:lnTo>
                      <a:lnTo>
                        <a:pt x="1016" y="4826"/>
                      </a:lnTo>
                      <a:lnTo>
                        <a:pt x="0" y="1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>
                  <a:off x="1790954" y="3091434"/>
                  <a:ext cx="13209" cy="91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209" h="9145">
                      <a:moveTo>
                        <a:pt x="0" y="6477"/>
                      </a:moveTo>
                      <a:lnTo>
                        <a:pt x="0" y="5334"/>
                      </a:lnTo>
                      <a:lnTo>
                        <a:pt x="1143" y="2921"/>
                      </a:lnTo>
                      <a:lnTo>
                        <a:pt x="3175" y="889"/>
                      </a:lnTo>
                      <a:lnTo>
                        <a:pt x="4318" y="254"/>
                      </a:lnTo>
                      <a:lnTo>
                        <a:pt x="5588" y="0"/>
                      </a:lnTo>
                      <a:lnTo>
                        <a:pt x="6985" y="0"/>
                      </a:lnTo>
                      <a:lnTo>
                        <a:pt x="8382" y="381"/>
                      </a:lnTo>
                      <a:lnTo>
                        <a:pt x="11176" y="1778"/>
                      </a:lnTo>
                      <a:lnTo>
                        <a:pt x="12065" y="2794"/>
                      </a:lnTo>
                      <a:lnTo>
                        <a:pt x="12827" y="3937"/>
                      </a:lnTo>
                      <a:lnTo>
                        <a:pt x="13208" y="4953"/>
                      </a:lnTo>
                      <a:lnTo>
                        <a:pt x="13208" y="6096"/>
                      </a:lnTo>
                      <a:lnTo>
                        <a:pt x="12192" y="7112"/>
                      </a:lnTo>
                      <a:lnTo>
                        <a:pt x="10922" y="8128"/>
                      </a:lnTo>
                      <a:lnTo>
                        <a:pt x="9144" y="8763"/>
                      </a:lnTo>
                      <a:lnTo>
                        <a:pt x="6985" y="9144"/>
                      </a:lnTo>
                      <a:lnTo>
                        <a:pt x="5207" y="9144"/>
                      </a:lnTo>
                      <a:lnTo>
                        <a:pt x="3175" y="9017"/>
                      </a:lnTo>
                      <a:lnTo>
                        <a:pt x="1651" y="8382"/>
                      </a:lnTo>
                      <a:lnTo>
                        <a:pt x="381" y="74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1787906" y="3090164"/>
                  <a:ext cx="21972" cy="114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972" h="11431">
                      <a:moveTo>
                        <a:pt x="21971" y="4826"/>
                      </a:moveTo>
                      <a:lnTo>
                        <a:pt x="21082" y="5715"/>
                      </a:lnTo>
                      <a:lnTo>
                        <a:pt x="20193" y="6985"/>
                      </a:lnTo>
                      <a:lnTo>
                        <a:pt x="18288" y="8636"/>
                      </a:lnTo>
                      <a:lnTo>
                        <a:pt x="16891" y="9525"/>
                      </a:lnTo>
                      <a:lnTo>
                        <a:pt x="15240" y="10414"/>
                      </a:lnTo>
                      <a:lnTo>
                        <a:pt x="9271" y="11430"/>
                      </a:lnTo>
                      <a:lnTo>
                        <a:pt x="6477" y="11430"/>
                      </a:lnTo>
                      <a:lnTo>
                        <a:pt x="3810" y="11049"/>
                      </a:lnTo>
                      <a:lnTo>
                        <a:pt x="1778" y="11176"/>
                      </a:lnTo>
                      <a:lnTo>
                        <a:pt x="635" y="11430"/>
                      </a:lnTo>
                      <a:lnTo>
                        <a:pt x="0" y="11176"/>
                      </a:lnTo>
                      <a:lnTo>
                        <a:pt x="0" y="10414"/>
                      </a:lnTo>
                      <a:lnTo>
                        <a:pt x="508" y="9652"/>
                      </a:lnTo>
                      <a:lnTo>
                        <a:pt x="1016" y="8890"/>
                      </a:lnTo>
                      <a:lnTo>
                        <a:pt x="1270" y="8128"/>
                      </a:lnTo>
                      <a:lnTo>
                        <a:pt x="1397" y="4064"/>
                      </a:lnTo>
                      <a:lnTo>
                        <a:pt x="2159" y="2032"/>
                      </a:lnTo>
                      <a:lnTo>
                        <a:pt x="3429" y="254"/>
                      </a:lnTo>
                      <a:lnTo>
                        <a:pt x="5461" y="0"/>
                      </a:lnTo>
                      <a:lnTo>
                        <a:pt x="7366" y="0"/>
                      </a:lnTo>
                      <a:lnTo>
                        <a:pt x="11176" y="889"/>
                      </a:lnTo>
                      <a:lnTo>
                        <a:pt x="13335" y="1651"/>
                      </a:lnTo>
                      <a:lnTo>
                        <a:pt x="15621" y="2667"/>
                      </a:lnTo>
                      <a:lnTo>
                        <a:pt x="18669" y="3683"/>
                      </a:lnTo>
                      <a:lnTo>
                        <a:pt x="11049" y="3683"/>
                      </a:lnTo>
                      <a:lnTo>
                        <a:pt x="11938" y="4699"/>
                      </a:lnTo>
                      <a:lnTo>
                        <a:pt x="12319" y="5715"/>
                      </a:lnTo>
                      <a:lnTo>
                        <a:pt x="12319" y="6858"/>
                      </a:lnTo>
                      <a:lnTo>
                        <a:pt x="11811" y="8001"/>
                      </a:lnTo>
                      <a:lnTo>
                        <a:pt x="11049" y="8890"/>
                      </a:lnTo>
                      <a:lnTo>
                        <a:pt x="10033" y="9652"/>
                      </a:lnTo>
                      <a:lnTo>
                        <a:pt x="9017" y="10160"/>
                      </a:lnTo>
                      <a:lnTo>
                        <a:pt x="10033" y="8128"/>
                      </a:lnTo>
                      <a:lnTo>
                        <a:pt x="10541" y="6604"/>
                      </a:lnTo>
                      <a:lnTo>
                        <a:pt x="10287" y="4953"/>
                      </a:lnTo>
                      <a:lnTo>
                        <a:pt x="9525" y="29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>
                  <a:off x="1735455" y="3092450"/>
                  <a:ext cx="18543" cy="114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543" h="11431">
                      <a:moveTo>
                        <a:pt x="381" y="3048"/>
                      </a:moveTo>
                      <a:lnTo>
                        <a:pt x="1651" y="1905"/>
                      </a:lnTo>
                      <a:lnTo>
                        <a:pt x="3556" y="1016"/>
                      </a:lnTo>
                      <a:lnTo>
                        <a:pt x="5715" y="381"/>
                      </a:lnTo>
                      <a:lnTo>
                        <a:pt x="8128" y="0"/>
                      </a:lnTo>
                      <a:lnTo>
                        <a:pt x="10541" y="0"/>
                      </a:lnTo>
                      <a:lnTo>
                        <a:pt x="12827" y="508"/>
                      </a:lnTo>
                      <a:lnTo>
                        <a:pt x="14732" y="1143"/>
                      </a:lnTo>
                      <a:lnTo>
                        <a:pt x="15875" y="1905"/>
                      </a:lnTo>
                      <a:lnTo>
                        <a:pt x="16891" y="2921"/>
                      </a:lnTo>
                      <a:lnTo>
                        <a:pt x="18161" y="5334"/>
                      </a:lnTo>
                      <a:lnTo>
                        <a:pt x="18542" y="6731"/>
                      </a:lnTo>
                      <a:lnTo>
                        <a:pt x="18542" y="8001"/>
                      </a:lnTo>
                      <a:lnTo>
                        <a:pt x="18161" y="9144"/>
                      </a:lnTo>
                      <a:lnTo>
                        <a:pt x="17145" y="10033"/>
                      </a:lnTo>
                      <a:lnTo>
                        <a:pt x="15113" y="10922"/>
                      </a:lnTo>
                      <a:lnTo>
                        <a:pt x="12573" y="11430"/>
                      </a:lnTo>
                      <a:lnTo>
                        <a:pt x="9652" y="11176"/>
                      </a:lnTo>
                      <a:lnTo>
                        <a:pt x="6604" y="10541"/>
                      </a:lnTo>
                      <a:lnTo>
                        <a:pt x="4064" y="9398"/>
                      </a:lnTo>
                      <a:lnTo>
                        <a:pt x="1778" y="8001"/>
                      </a:lnTo>
                      <a:lnTo>
                        <a:pt x="381" y="6477"/>
                      </a:lnTo>
                      <a:lnTo>
                        <a:pt x="0" y="45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>
                  <a:off x="1724025" y="3091180"/>
                  <a:ext cx="34926" cy="128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926" h="12828">
                      <a:moveTo>
                        <a:pt x="5842" y="6604"/>
                      </a:moveTo>
                      <a:lnTo>
                        <a:pt x="7493" y="5715"/>
                      </a:lnTo>
                      <a:lnTo>
                        <a:pt x="9525" y="4699"/>
                      </a:lnTo>
                      <a:lnTo>
                        <a:pt x="14351" y="2413"/>
                      </a:lnTo>
                      <a:lnTo>
                        <a:pt x="17145" y="1270"/>
                      </a:lnTo>
                      <a:lnTo>
                        <a:pt x="20320" y="508"/>
                      </a:lnTo>
                      <a:lnTo>
                        <a:pt x="23622" y="0"/>
                      </a:lnTo>
                      <a:lnTo>
                        <a:pt x="27178" y="0"/>
                      </a:lnTo>
                      <a:lnTo>
                        <a:pt x="29210" y="1651"/>
                      </a:lnTo>
                      <a:lnTo>
                        <a:pt x="31369" y="3429"/>
                      </a:lnTo>
                      <a:lnTo>
                        <a:pt x="33020" y="5715"/>
                      </a:lnTo>
                      <a:lnTo>
                        <a:pt x="33401" y="6731"/>
                      </a:lnTo>
                      <a:lnTo>
                        <a:pt x="33401" y="8001"/>
                      </a:lnTo>
                      <a:lnTo>
                        <a:pt x="34417" y="9398"/>
                      </a:lnTo>
                      <a:lnTo>
                        <a:pt x="34925" y="10160"/>
                      </a:lnTo>
                      <a:lnTo>
                        <a:pt x="34925" y="11049"/>
                      </a:lnTo>
                      <a:lnTo>
                        <a:pt x="34036" y="11430"/>
                      </a:lnTo>
                      <a:lnTo>
                        <a:pt x="33020" y="11303"/>
                      </a:lnTo>
                      <a:lnTo>
                        <a:pt x="32131" y="11176"/>
                      </a:lnTo>
                      <a:lnTo>
                        <a:pt x="30607" y="11176"/>
                      </a:lnTo>
                      <a:lnTo>
                        <a:pt x="27813" y="12192"/>
                      </a:lnTo>
                      <a:lnTo>
                        <a:pt x="24765" y="12827"/>
                      </a:lnTo>
                      <a:lnTo>
                        <a:pt x="21590" y="12827"/>
                      </a:lnTo>
                      <a:lnTo>
                        <a:pt x="18415" y="12446"/>
                      </a:lnTo>
                      <a:lnTo>
                        <a:pt x="15494" y="11811"/>
                      </a:lnTo>
                      <a:lnTo>
                        <a:pt x="12827" y="11049"/>
                      </a:lnTo>
                      <a:lnTo>
                        <a:pt x="10668" y="9906"/>
                      </a:lnTo>
                      <a:lnTo>
                        <a:pt x="9144" y="9017"/>
                      </a:lnTo>
                      <a:lnTo>
                        <a:pt x="5842" y="8763"/>
                      </a:lnTo>
                      <a:lnTo>
                        <a:pt x="2540" y="9017"/>
                      </a:lnTo>
                      <a:lnTo>
                        <a:pt x="1270" y="9017"/>
                      </a:lnTo>
                      <a:lnTo>
                        <a:pt x="254" y="9144"/>
                      </a:lnTo>
                      <a:lnTo>
                        <a:pt x="0" y="9017"/>
                      </a:lnTo>
                      <a:lnTo>
                        <a:pt x="254" y="8763"/>
                      </a:lnTo>
                      <a:lnTo>
                        <a:pt x="1397" y="8509"/>
                      </a:lnTo>
                      <a:lnTo>
                        <a:pt x="3048" y="7874"/>
                      </a:lnTo>
                      <a:lnTo>
                        <a:pt x="4699" y="7239"/>
                      </a:lnTo>
                      <a:lnTo>
                        <a:pt x="24892" y="3937"/>
                      </a:lnTo>
                      <a:lnTo>
                        <a:pt x="25908" y="4826"/>
                      </a:lnTo>
                      <a:lnTo>
                        <a:pt x="26543" y="6096"/>
                      </a:lnTo>
                      <a:lnTo>
                        <a:pt x="26797" y="7620"/>
                      </a:lnTo>
                      <a:lnTo>
                        <a:pt x="26543" y="8763"/>
                      </a:lnTo>
                      <a:lnTo>
                        <a:pt x="26035" y="9906"/>
                      </a:lnTo>
                      <a:lnTo>
                        <a:pt x="24765" y="10541"/>
                      </a:lnTo>
                      <a:lnTo>
                        <a:pt x="23114" y="10668"/>
                      </a:lnTo>
                      <a:lnTo>
                        <a:pt x="23749" y="10033"/>
                      </a:lnTo>
                      <a:lnTo>
                        <a:pt x="24257" y="9271"/>
                      </a:lnTo>
                      <a:lnTo>
                        <a:pt x="24511" y="7366"/>
                      </a:lnTo>
                      <a:lnTo>
                        <a:pt x="24384" y="5334"/>
                      </a:lnTo>
                      <a:lnTo>
                        <a:pt x="23749" y="33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>
                <a:xfrm>
                  <a:off x="1432687" y="3392678"/>
                  <a:ext cx="58294" cy="198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294" h="19813">
                      <a:moveTo>
                        <a:pt x="48895" y="0"/>
                      </a:moveTo>
                      <a:lnTo>
                        <a:pt x="52578" y="1651"/>
                      </a:lnTo>
                      <a:lnTo>
                        <a:pt x="54102" y="2667"/>
                      </a:lnTo>
                      <a:lnTo>
                        <a:pt x="55372" y="3810"/>
                      </a:lnTo>
                      <a:lnTo>
                        <a:pt x="56388" y="5207"/>
                      </a:lnTo>
                      <a:lnTo>
                        <a:pt x="57404" y="6731"/>
                      </a:lnTo>
                      <a:lnTo>
                        <a:pt x="57912" y="8636"/>
                      </a:lnTo>
                      <a:lnTo>
                        <a:pt x="58293" y="10668"/>
                      </a:lnTo>
                      <a:lnTo>
                        <a:pt x="56261" y="10795"/>
                      </a:lnTo>
                      <a:lnTo>
                        <a:pt x="54737" y="10668"/>
                      </a:lnTo>
                      <a:lnTo>
                        <a:pt x="53721" y="10033"/>
                      </a:lnTo>
                      <a:lnTo>
                        <a:pt x="52832" y="9271"/>
                      </a:lnTo>
                      <a:lnTo>
                        <a:pt x="51943" y="8636"/>
                      </a:lnTo>
                      <a:lnTo>
                        <a:pt x="50927" y="8001"/>
                      </a:lnTo>
                      <a:lnTo>
                        <a:pt x="49403" y="7874"/>
                      </a:lnTo>
                      <a:lnTo>
                        <a:pt x="47371" y="8001"/>
                      </a:lnTo>
                      <a:lnTo>
                        <a:pt x="45720" y="10668"/>
                      </a:lnTo>
                      <a:lnTo>
                        <a:pt x="30226" y="10668"/>
                      </a:lnTo>
                      <a:lnTo>
                        <a:pt x="30226" y="13335"/>
                      </a:lnTo>
                      <a:lnTo>
                        <a:pt x="32385" y="13335"/>
                      </a:lnTo>
                      <a:lnTo>
                        <a:pt x="35052" y="13462"/>
                      </a:lnTo>
                      <a:lnTo>
                        <a:pt x="41275" y="13716"/>
                      </a:lnTo>
                      <a:lnTo>
                        <a:pt x="48133" y="14224"/>
                      </a:lnTo>
                      <a:lnTo>
                        <a:pt x="55118" y="14478"/>
                      </a:lnTo>
                      <a:lnTo>
                        <a:pt x="55499" y="16383"/>
                      </a:lnTo>
                      <a:lnTo>
                        <a:pt x="55499" y="17526"/>
                      </a:lnTo>
                      <a:lnTo>
                        <a:pt x="55118" y="17907"/>
                      </a:lnTo>
                      <a:lnTo>
                        <a:pt x="54483" y="18288"/>
                      </a:lnTo>
                      <a:lnTo>
                        <a:pt x="52959" y="18669"/>
                      </a:lnTo>
                      <a:lnTo>
                        <a:pt x="52324" y="19050"/>
                      </a:lnTo>
                      <a:lnTo>
                        <a:pt x="51943" y="19812"/>
                      </a:lnTo>
                      <a:lnTo>
                        <a:pt x="46101" y="19812"/>
                      </a:lnTo>
                      <a:lnTo>
                        <a:pt x="40132" y="19558"/>
                      </a:lnTo>
                      <a:lnTo>
                        <a:pt x="28829" y="18923"/>
                      </a:lnTo>
                      <a:lnTo>
                        <a:pt x="17399" y="18415"/>
                      </a:lnTo>
                      <a:lnTo>
                        <a:pt x="11303" y="18288"/>
                      </a:lnTo>
                      <a:lnTo>
                        <a:pt x="4953" y="18669"/>
                      </a:lnTo>
                      <a:lnTo>
                        <a:pt x="4572" y="17653"/>
                      </a:lnTo>
                      <a:lnTo>
                        <a:pt x="3937" y="17272"/>
                      </a:lnTo>
                      <a:lnTo>
                        <a:pt x="2032" y="16510"/>
                      </a:lnTo>
                      <a:lnTo>
                        <a:pt x="889" y="16256"/>
                      </a:lnTo>
                      <a:lnTo>
                        <a:pt x="381" y="15621"/>
                      </a:lnTo>
                      <a:lnTo>
                        <a:pt x="0" y="14732"/>
                      </a:lnTo>
                      <a:lnTo>
                        <a:pt x="381" y="13335"/>
                      </a:lnTo>
                      <a:lnTo>
                        <a:pt x="2794" y="12573"/>
                      </a:lnTo>
                      <a:lnTo>
                        <a:pt x="4953" y="12319"/>
                      </a:lnTo>
                      <a:lnTo>
                        <a:pt x="9779" y="12573"/>
                      </a:lnTo>
                      <a:lnTo>
                        <a:pt x="14986" y="12827"/>
                      </a:lnTo>
                      <a:lnTo>
                        <a:pt x="17780" y="12573"/>
                      </a:lnTo>
                      <a:lnTo>
                        <a:pt x="20701" y="11938"/>
                      </a:lnTo>
                      <a:lnTo>
                        <a:pt x="19939" y="10795"/>
                      </a:lnTo>
                      <a:lnTo>
                        <a:pt x="19431" y="9906"/>
                      </a:lnTo>
                      <a:lnTo>
                        <a:pt x="18923" y="8636"/>
                      </a:lnTo>
                      <a:lnTo>
                        <a:pt x="18923" y="7620"/>
                      </a:lnTo>
                      <a:lnTo>
                        <a:pt x="19050" y="6604"/>
                      </a:lnTo>
                      <a:lnTo>
                        <a:pt x="20701" y="5715"/>
                      </a:lnTo>
                      <a:lnTo>
                        <a:pt x="22606" y="4826"/>
                      </a:lnTo>
                      <a:lnTo>
                        <a:pt x="26289" y="3937"/>
                      </a:lnTo>
                      <a:lnTo>
                        <a:pt x="30226" y="3683"/>
                      </a:lnTo>
                      <a:lnTo>
                        <a:pt x="34290" y="3683"/>
                      </a:lnTo>
                      <a:lnTo>
                        <a:pt x="38354" y="3683"/>
                      </a:lnTo>
                      <a:lnTo>
                        <a:pt x="42164" y="3175"/>
                      </a:lnTo>
                      <a:lnTo>
                        <a:pt x="45720" y="2032"/>
                      </a:lnTo>
                      <a:lnTo>
                        <a:pt x="47371" y="12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 93"/>
                <p:cNvSpPr/>
                <p:nvPr/>
              </p:nvSpPr>
              <p:spPr>
                <a:xfrm>
                  <a:off x="1686179" y="3101721"/>
                  <a:ext cx="36069" cy="218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069" h="21845">
                      <a:moveTo>
                        <a:pt x="2413" y="20447"/>
                      </a:moveTo>
                      <a:lnTo>
                        <a:pt x="4572" y="18669"/>
                      </a:lnTo>
                      <a:lnTo>
                        <a:pt x="6477" y="16637"/>
                      </a:lnTo>
                      <a:lnTo>
                        <a:pt x="8382" y="14478"/>
                      </a:lnTo>
                      <a:lnTo>
                        <a:pt x="12065" y="9906"/>
                      </a:lnTo>
                      <a:lnTo>
                        <a:pt x="14097" y="7874"/>
                      </a:lnTo>
                      <a:lnTo>
                        <a:pt x="16510" y="6223"/>
                      </a:lnTo>
                      <a:lnTo>
                        <a:pt x="20574" y="3683"/>
                      </a:lnTo>
                      <a:lnTo>
                        <a:pt x="24765" y="1397"/>
                      </a:lnTo>
                      <a:lnTo>
                        <a:pt x="27178" y="635"/>
                      </a:lnTo>
                      <a:lnTo>
                        <a:pt x="29845" y="127"/>
                      </a:lnTo>
                      <a:lnTo>
                        <a:pt x="32766" y="0"/>
                      </a:lnTo>
                      <a:lnTo>
                        <a:pt x="36068" y="127"/>
                      </a:lnTo>
                      <a:lnTo>
                        <a:pt x="33528" y="889"/>
                      </a:lnTo>
                      <a:lnTo>
                        <a:pt x="30988" y="2032"/>
                      </a:lnTo>
                      <a:lnTo>
                        <a:pt x="26289" y="4953"/>
                      </a:lnTo>
                      <a:lnTo>
                        <a:pt x="21971" y="8509"/>
                      </a:lnTo>
                      <a:lnTo>
                        <a:pt x="17907" y="12319"/>
                      </a:lnTo>
                      <a:lnTo>
                        <a:pt x="13843" y="15875"/>
                      </a:lnTo>
                      <a:lnTo>
                        <a:pt x="9652" y="19050"/>
                      </a:lnTo>
                      <a:lnTo>
                        <a:pt x="7366" y="20320"/>
                      </a:lnTo>
                      <a:lnTo>
                        <a:pt x="4953" y="21082"/>
                      </a:lnTo>
                      <a:lnTo>
                        <a:pt x="2667" y="21717"/>
                      </a:lnTo>
                      <a:lnTo>
                        <a:pt x="0" y="218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>
                <a:xfrm>
                  <a:off x="1813941" y="3144266"/>
                  <a:ext cx="2795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95" h="5081">
                      <a:moveTo>
                        <a:pt x="2413" y="254"/>
                      </a:moveTo>
                      <a:lnTo>
                        <a:pt x="2794" y="1016"/>
                      </a:lnTo>
                      <a:lnTo>
                        <a:pt x="2794" y="2921"/>
                      </a:lnTo>
                      <a:lnTo>
                        <a:pt x="2286" y="4445"/>
                      </a:lnTo>
                      <a:lnTo>
                        <a:pt x="1905" y="4953"/>
                      </a:lnTo>
                      <a:lnTo>
                        <a:pt x="1143" y="5080"/>
                      </a:lnTo>
                      <a:lnTo>
                        <a:pt x="508" y="4572"/>
                      </a:lnTo>
                      <a:lnTo>
                        <a:pt x="127" y="3937"/>
                      </a:lnTo>
                      <a:lnTo>
                        <a:pt x="0" y="2413"/>
                      </a:lnTo>
                      <a:lnTo>
                        <a:pt x="508" y="635"/>
                      </a:lnTo>
                      <a:lnTo>
                        <a:pt x="1143" y="254"/>
                      </a:lnTo>
                      <a:lnTo>
                        <a:pt x="19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7" name="TextBox 96"/>
              <p:cNvSpPr txBox="1"/>
              <p:nvPr/>
            </p:nvSpPr>
            <p:spPr>
              <a:xfrm>
                <a:off x="268732" y="3098800"/>
                <a:ext cx="554736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fox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25400" y="1028700"/>
            <a:ext cx="2260601" cy="1282701"/>
            <a:chOff x="25400" y="1028700"/>
            <a:chExt cx="2260601" cy="1282701"/>
          </a:xfrm>
        </p:grpSpPr>
        <p:sp>
          <p:nvSpPr>
            <p:cNvPr id="100" name="Freeform 99"/>
            <p:cNvSpPr/>
            <p:nvPr/>
          </p:nvSpPr>
          <p:spPr>
            <a:xfrm>
              <a:off x="25400" y="1028700"/>
              <a:ext cx="2260601" cy="1282701"/>
            </a:xfrm>
            <a:custGeom>
              <a:avLst/>
              <a:gdLst/>
              <a:ahLst/>
              <a:cxnLst/>
              <a:rect l="0" t="0" r="0" b="0"/>
              <a:pathLst>
                <a:path w="2260601" h="1282701">
                  <a:moveTo>
                    <a:pt x="0" y="0"/>
                  </a:moveTo>
                  <a:lnTo>
                    <a:pt x="2260600" y="0"/>
                  </a:lnTo>
                  <a:lnTo>
                    <a:pt x="2260600" y="1282700"/>
                  </a:lnTo>
                  <a:lnTo>
                    <a:pt x="0" y="12827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230632" y="1270000"/>
              <a:ext cx="1496187" cy="811143"/>
              <a:chOff x="230632" y="1270000"/>
              <a:chExt cx="1496187" cy="811143"/>
            </a:xfrm>
          </p:grpSpPr>
          <p:pic>
            <p:nvPicPr>
              <p:cNvPr id="101" name="Picture 100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500" y="1270000"/>
                <a:ext cx="774319" cy="7743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02" name="TextBox 101"/>
              <p:cNvSpPr txBox="1"/>
              <p:nvPr/>
            </p:nvSpPr>
            <p:spPr>
              <a:xfrm>
                <a:off x="230632" y="1727200"/>
                <a:ext cx="757936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cat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5613400" y="5473700"/>
            <a:ext cx="2141475" cy="1199135"/>
            <a:chOff x="5613400" y="5473700"/>
            <a:chExt cx="2141475" cy="1199135"/>
          </a:xfrm>
        </p:grpSpPr>
        <p:sp>
          <p:nvSpPr>
            <p:cNvPr id="105" name="Freeform 104"/>
            <p:cNvSpPr/>
            <p:nvPr/>
          </p:nvSpPr>
          <p:spPr>
            <a:xfrm>
              <a:off x="5613400" y="5473700"/>
              <a:ext cx="2141475" cy="1199135"/>
            </a:xfrm>
            <a:custGeom>
              <a:avLst/>
              <a:gdLst/>
              <a:ahLst/>
              <a:cxnLst/>
              <a:rect l="0" t="0" r="0" b="0"/>
              <a:pathLst>
                <a:path w="2141475" h="1199135">
                  <a:moveTo>
                    <a:pt x="0" y="0"/>
                  </a:moveTo>
                  <a:lnTo>
                    <a:pt x="2141474" y="0"/>
                  </a:lnTo>
                  <a:lnTo>
                    <a:pt x="2141474" y="1199134"/>
                  </a:lnTo>
                  <a:lnTo>
                    <a:pt x="0" y="1199134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5920232" y="5676900"/>
              <a:ext cx="1445387" cy="686832"/>
              <a:chOff x="5920232" y="5676900"/>
              <a:chExt cx="1445387" cy="686832"/>
            </a:xfrm>
          </p:grpSpPr>
          <p:pic>
            <p:nvPicPr>
              <p:cNvPr id="106" name="Picture 105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0200" y="5676900"/>
                <a:ext cx="685419" cy="6854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07" name="TextBox 106"/>
              <p:cNvSpPr txBox="1"/>
              <p:nvPr/>
            </p:nvSpPr>
            <p:spPr>
              <a:xfrm>
                <a:off x="5920232" y="5994400"/>
                <a:ext cx="834136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top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114" name="Group 113"/>
          <p:cNvGrpSpPr/>
          <p:nvPr/>
        </p:nvGrpSpPr>
        <p:grpSpPr>
          <a:xfrm>
            <a:off x="7658100" y="5257800"/>
            <a:ext cx="2188846" cy="1227964"/>
            <a:chOff x="7658100" y="5257800"/>
            <a:chExt cx="2188846" cy="1227964"/>
          </a:xfrm>
        </p:grpSpPr>
        <p:sp>
          <p:nvSpPr>
            <p:cNvPr id="110" name="Freeform 109"/>
            <p:cNvSpPr/>
            <p:nvPr/>
          </p:nvSpPr>
          <p:spPr>
            <a:xfrm>
              <a:off x="7658100" y="5257800"/>
              <a:ext cx="2188846" cy="1227964"/>
            </a:xfrm>
            <a:custGeom>
              <a:avLst/>
              <a:gdLst/>
              <a:ahLst/>
              <a:cxnLst/>
              <a:rect l="0" t="0" r="0" b="0"/>
              <a:pathLst>
                <a:path w="2188846" h="1227964">
                  <a:moveTo>
                    <a:pt x="0" y="0"/>
                  </a:moveTo>
                  <a:lnTo>
                    <a:pt x="2188845" y="0"/>
                  </a:lnTo>
                  <a:lnTo>
                    <a:pt x="2188845" y="1227963"/>
                  </a:lnTo>
                  <a:lnTo>
                    <a:pt x="0" y="1227963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8066532" y="5575300"/>
              <a:ext cx="1362837" cy="674132"/>
              <a:chOff x="8066532" y="5575300"/>
              <a:chExt cx="1362837" cy="674132"/>
            </a:xfrm>
          </p:grpSpPr>
          <p:pic>
            <p:nvPicPr>
              <p:cNvPr id="111" name="Picture 110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3000" y="5575300"/>
                <a:ext cx="666369" cy="6663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12" name="TextBox 111"/>
              <p:cNvSpPr txBox="1"/>
              <p:nvPr/>
            </p:nvSpPr>
            <p:spPr>
              <a:xfrm>
                <a:off x="8066532" y="5880100"/>
                <a:ext cx="961136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skirt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7531100" y="6350000"/>
            <a:ext cx="2054607" cy="1146303"/>
            <a:chOff x="7531100" y="6350000"/>
            <a:chExt cx="2054607" cy="1146303"/>
          </a:xfrm>
        </p:grpSpPr>
        <p:sp>
          <p:nvSpPr>
            <p:cNvPr id="115" name="Freeform 114"/>
            <p:cNvSpPr/>
            <p:nvPr/>
          </p:nvSpPr>
          <p:spPr>
            <a:xfrm>
              <a:off x="7531100" y="6350000"/>
              <a:ext cx="2054607" cy="1146303"/>
            </a:xfrm>
            <a:custGeom>
              <a:avLst/>
              <a:gdLst/>
              <a:ahLst/>
              <a:cxnLst/>
              <a:rect l="0" t="0" r="0" b="0"/>
              <a:pathLst>
                <a:path w="2054607" h="1146303">
                  <a:moveTo>
                    <a:pt x="0" y="0"/>
                  </a:moveTo>
                  <a:lnTo>
                    <a:pt x="2054606" y="0"/>
                  </a:lnTo>
                  <a:lnTo>
                    <a:pt x="2054606" y="1146302"/>
                  </a:lnTo>
                  <a:lnTo>
                    <a:pt x="0" y="114630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7977632" y="6550533"/>
              <a:ext cx="1195834" cy="758826"/>
              <a:chOff x="7977632" y="6550533"/>
              <a:chExt cx="1195834" cy="758826"/>
            </a:xfrm>
          </p:grpSpPr>
          <p:grpSp>
            <p:nvGrpSpPr>
              <p:cNvPr id="145" name="Group 144"/>
              <p:cNvGrpSpPr/>
              <p:nvPr/>
            </p:nvGrpSpPr>
            <p:grpSpPr>
              <a:xfrm>
                <a:off x="8519033" y="6550533"/>
                <a:ext cx="654433" cy="758826"/>
                <a:chOff x="8519033" y="6550533"/>
                <a:chExt cx="654433" cy="758826"/>
              </a:xfrm>
            </p:grpSpPr>
            <p:sp>
              <p:nvSpPr>
                <p:cNvPr id="116" name="Freeform 115"/>
                <p:cNvSpPr/>
                <p:nvPr/>
              </p:nvSpPr>
              <p:spPr>
                <a:xfrm>
                  <a:off x="8519033" y="7207377"/>
                  <a:ext cx="654433" cy="1019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4433" h="101982">
                      <a:moveTo>
                        <a:pt x="128" y="0"/>
                      </a:moveTo>
                      <a:lnTo>
                        <a:pt x="327407" y="86868"/>
                      </a:lnTo>
                      <a:lnTo>
                        <a:pt x="654432" y="254"/>
                      </a:lnTo>
                      <a:lnTo>
                        <a:pt x="654305" y="10795"/>
                      </a:lnTo>
                      <a:lnTo>
                        <a:pt x="327280" y="101981"/>
                      </a:lnTo>
                      <a:lnTo>
                        <a:pt x="0" y="107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reeform 116"/>
                <p:cNvSpPr/>
                <p:nvPr/>
              </p:nvSpPr>
              <p:spPr>
                <a:xfrm>
                  <a:off x="8519160" y="7207250"/>
                  <a:ext cx="654051" cy="1016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4051" h="101601">
                      <a:moveTo>
                        <a:pt x="0" y="11430"/>
                      </a:moveTo>
                      <a:lnTo>
                        <a:pt x="327660" y="101600"/>
                      </a:lnTo>
                      <a:lnTo>
                        <a:pt x="654050" y="11430"/>
                      </a:lnTo>
                      <a:lnTo>
                        <a:pt x="654050" y="0"/>
                      </a:lnTo>
                      <a:lnTo>
                        <a:pt x="327660" y="863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778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reeform 117"/>
                <p:cNvSpPr/>
                <p:nvPr/>
              </p:nvSpPr>
              <p:spPr>
                <a:xfrm>
                  <a:off x="8519033" y="7116191"/>
                  <a:ext cx="654306" cy="1823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4306" h="182373">
                      <a:moveTo>
                        <a:pt x="327025" y="0"/>
                      </a:moveTo>
                      <a:lnTo>
                        <a:pt x="654305" y="91186"/>
                      </a:lnTo>
                      <a:lnTo>
                        <a:pt x="327153" y="182372"/>
                      </a:lnTo>
                      <a:lnTo>
                        <a:pt x="0" y="9118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Freeform 118"/>
                <p:cNvSpPr/>
                <p:nvPr/>
              </p:nvSpPr>
              <p:spPr>
                <a:xfrm>
                  <a:off x="8519160" y="7115810"/>
                  <a:ext cx="654051" cy="1828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4051" h="182881">
                      <a:moveTo>
                        <a:pt x="0" y="91440"/>
                      </a:moveTo>
                      <a:lnTo>
                        <a:pt x="326390" y="182880"/>
                      </a:lnTo>
                      <a:lnTo>
                        <a:pt x="654050" y="91440"/>
                      </a:lnTo>
                      <a:lnTo>
                        <a:pt x="32639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778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/>
                <p:nvPr/>
              </p:nvSpPr>
              <p:spPr>
                <a:xfrm>
                  <a:off x="8679688" y="7163435"/>
                  <a:ext cx="332233" cy="918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2233" h="91822">
                      <a:moveTo>
                        <a:pt x="165227" y="91821"/>
                      </a:moveTo>
                      <a:lnTo>
                        <a:pt x="148336" y="91567"/>
                      </a:lnTo>
                      <a:lnTo>
                        <a:pt x="131953" y="90932"/>
                      </a:lnTo>
                      <a:lnTo>
                        <a:pt x="116078" y="89789"/>
                      </a:lnTo>
                      <a:lnTo>
                        <a:pt x="100965" y="88265"/>
                      </a:lnTo>
                      <a:lnTo>
                        <a:pt x="86487" y="86360"/>
                      </a:lnTo>
                      <a:lnTo>
                        <a:pt x="72898" y="83947"/>
                      </a:lnTo>
                      <a:lnTo>
                        <a:pt x="60198" y="81407"/>
                      </a:lnTo>
                      <a:lnTo>
                        <a:pt x="48387" y="78359"/>
                      </a:lnTo>
                      <a:lnTo>
                        <a:pt x="37719" y="75057"/>
                      </a:lnTo>
                      <a:lnTo>
                        <a:pt x="28194" y="71628"/>
                      </a:lnTo>
                      <a:lnTo>
                        <a:pt x="23876" y="69723"/>
                      </a:lnTo>
                      <a:lnTo>
                        <a:pt x="19939" y="67818"/>
                      </a:lnTo>
                      <a:lnTo>
                        <a:pt x="16383" y="65786"/>
                      </a:lnTo>
                      <a:lnTo>
                        <a:pt x="12954" y="63881"/>
                      </a:lnTo>
                      <a:lnTo>
                        <a:pt x="10033" y="61722"/>
                      </a:lnTo>
                      <a:lnTo>
                        <a:pt x="7493" y="59563"/>
                      </a:lnTo>
                      <a:lnTo>
                        <a:pt x="5207" y="57404"/>
                      </a:lnTo>
                      <a:lnTo>
                        <a:pt x="3302" y="55118"/>
                      </a:lnTo>
                      <a:lnTo>
                        <a:pt x="1905" y="52832"/>
                      </a:lnTo>
                      <a:lnTo>
                        <a:pt x="889" y="50673"/>
                      </a:lnTo>
                      <a:lnTo>
                        <a:pt x="254" y="48260"/>
                      </a:lnTo>
                      <a:lnTo>
                        <a:pt x="0" y="45974"/>
                      </a:lnTo>
                      <a:lnTo>
                        <a:pt x="254" y="43561"/>
                      </a:lnTo>
                      <a:lnTo>
                        <a:pt x="889" y="41275"/>
                      </a:lnTo>
                      <a:lnTo>
                        <a:pt x="2032" y="38862"/>
                      </a:lnTo>
                      <a:lnTo>
                        <a:pt x="3556" y="36576"/>
                      </a:lnTo>
                      <a:lnTo>
                        <a:pt x="5334" y="34417"/>
                      </a:lnTo>
                      <a:lnTo>
                        <a:pt x="7620" y="32258"/>
                      </a:lnTo>
                      <a:lnTo>
                        <a:pt x="10287" y="30099"/>
                      </a:lnTo>
                      <a:lnTo>
                        <a:pt x="13208" y="28067"/>
                      </a:lnTo>
                      <a:lnTo>
                        <a:pt x="16637" y="25908"/>
                      </a:lnTo>
                      <a:lnTo>
                        <a:pt x="20320" y="24003"/>
                      </a:lnTo>
                      <a:lnTo>
                        <a:pt x="24511" y="22098"/>
                      </a:lnTo>
                      <a:lnTo>
                        <a:pt x="28829" y="20193"/>
                      </a:lnTo>
                      <a:lnTo>
                        <a:pt x="38481" y="16637"/>
                      </a:lnTo>
                      <a:lnTo>
                        <a:pt x="49276" y="13335"/>
                      </a:lnTo>
                      <a:lnTo>
                        <a:pt x="61214" y="10414"/>
                      </a:lnTo>
                      <a:lnTo>
                        <a:pt x="74041" y="7747"/>
                      </a:lnTo>
                      <a:lnTo>
                        <a:pt x="87884" y="5461"/>
                      </a:lnTo>
                      <a:lnTo>
                        <a:pt x="102489" y="3556"/>
                      </a:lnTo>
                      <a:lnTo>
                        <a:pt x="117729" y="2032"/>
                      </a:lnTo>
                      <a:lnTo>
                        <a:pt x="133604" y="889"/>
                      </a:lnTo>
                      <a:lnTo>
                        <a:pt x="150114" y="127"/>
                      </a:lnTo>
                      <a:lnTo>
                        <a:pt x="167005" y="0"/>
                      </a:lnTo>
                      <a:lnTo>
                        <a:pt x="183896" y="127"/>
                      </a:lnTo>
                      <a:lnTo>
                        <a:pt x="200279" y="889"/>
                      </a:lnTo>
                      <a:lnTo>
                        <a:pt x="216154" y="2032"/>
                      </a:lnTo>
                      <a:lnTo>
                        <a:pt x="231267" y="3556"/>
                      </a:lnTo>
                      <a:lnTo>
                        <a:pt x="245745" y="5461"/>
                      </a:lnTo>
                      <a:lnTo>
                        <a:pt x="259334" y="7747"/>
                      </a:lnTo>
                      <a:lnTo>
                        <a:pt x="272034" y="10414"/>
                      </a:lnTo>
                      <a:lnTo>
                        <a:pt x="283845" y="13335"/>
                      </a:lnTo>
                      <a:lnTo>
                        <a:pt x="294386" y="16637"/>
                      </a:lnTo>
                      <a:lnTo>
                        <a:pt x="303911" y="20193"/>
                      </a:lnTo>
                      <a:lnTo>
                        <a:pt x="308229" y="22098"/>
                      </a:lnTo>
                      <a:lnTo>
                        <a:pt x="312293" y="24003"/>
                      </a:lnTo>
                      <a:lnTo>
                        <a:pt x="315849" y="25908"/>
                      </a:lnTo>
                      <a:lnTo>
                        <a:pt x="319151" y="28067"/>
                      </a:lnTo>
                      <a:lnTo>
                        <a:pt x="322199" y="30099"/>
                      </a:lnTo>
                      <a:lnTo>
                        <a:pt x="324739" y="32258"/>
                      </a:lnTo>
                      <a:lnTo>
                        <a:pt x="326898" y="34417"/>
                      </a:lnTo>
                      <a:lnTo>
                        <a:pt x="328803" y="36576"/>
                      </a:lnTo>
                      <a:lnTo>
                        <a:pt x="330327" y="38862"/>
                      </a:lnTo>
                      <a:lnTo>
                        <a:pt x="331343" y="41275"/>
                      </a:lnTo>
                      <a:lnTo>
                        <a:pt x="331978" y="43561"/>
                      </a:lnTo>
                      <a:lnTo>
                        <a:pt x="332232" y="45974"/>
                      </a:lnTo>
                      <a:lnTo>
                        <a:pt x="331978" y="48260"/>
                      </a:lnTo>
                      <a:lnTo>
                        <a:pt x="331343" y="50673"/>
                      </a:lnTo>
                      <a:lnTo>
                        <a:pt x="330200" y="52832"/>
                      </a:lnTo>
                      <a:lnTo>
                        <a:pt x="328676" y="55118"/>
                      </a:lnTo>
                      <a:lnTo>
                        <a:pt x="326898" y="57404"/>
                      </a:lnTo>
                      <a:lnTo>
                        <a:pt x="324612" y="59563"/>
                      </a:lnTo>
                      <a:lnTo>
                        <a:pt x="321945" y="61722"/>
                      </a:lnTo>
                      <a:lnTo>
                        <a:pt x="318897" y="63881"/>
                      </a:lnTo>
                      <a:lnTo>
                        <a:pt x="315595" y="65786"/>
                      </a:lnTo>
                      <a:lnTo>
                        <a:pt x="311912" y="67818"/>
                      </a:lnTo>
                      <a:lnTo>
                        <a:pt x="307721" y="69723"/>
                      </a:lnTo>
                      <a:lnTo>
                        <a:pt x="303403" y="71628"/>
                      </a:lnTo>
                      <a:lnTo>
                        <a:pt x="293751" y="75057"/>
                      </a:lnTo>
                      <a:lnTo>
                        <a:pt x="282956" y="78359"/>
                      </a:lnTo>
                      <a:lnTo>
                        <a:pt x="271018" y="81407"/>
                      </a:lnTo>
                      <a:lnTo>
                        <a:pt x="258191" y="83947"/>
                      </a:lnTo>
                      <a:lnTo>
                        <a:pt x="244348" y="86360"/>
                      </a:lnTo>
                      <a:lnTo>
                        <a:pt x="229743" y="88265"/>
                      </a:lnTo>
                      <a:lnTo>
                        <a:pt x="214503" y="89789"/>
                      </a:lnTo>
                      <a:lnTo>
                        <a:pt x="198628" y="90932"/>
                      </a:lnTo>
                      <a:lnTo>
                        <a:pt x="182118" y="915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reeform 120"/>
                <p:cNvSpPr/>
                <p:nvPr/>
              </p:nvSpPr>
              <p:spPr>
                <a:xfrm>
                  <a:off x="8650351" y="7148322"/>
                  <a:ext cx="390653" cy="1220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0653" h="122048">
                      <a:moveTo>
                        <a:pt x="194437" y="122047"/>
                      </a:moveTo>
                      <a:lnTo>
                        <a:pt x="174498" y="121793"/>
                      </a:lnTo>
                      <a:lnTo>
                        <a:pt x="155321" y="120777"/>
                      </a:lnTo>
                      <a:lnTo>
                        <a:pt x="136652" y="119380"/>
                      </a:lnTo>
                      <a:lnTo>
                        <a:pt x="118745" y="117221"/>
                      </a:lnTo>
                      <a:lnTo>
                        <a:pt x="101854" y="114681"/>
                      </a:lnTo>
                      <a:lnTo>
                        <a:pt x="85852" y="111633"/>
                      </a:lnTo>
                      <a:lnTo>
                        <a:pt x="78232" y="109982"/>
                      </a:lnTo>
                      <a:lnTo>
                        <a:pt x="70993" y="108204"/>
                      </a:lnTo>
                      <a:lnTo>
                        <a:pt x="63881" y="106172"/>
                      </a:lnTo>
                      <a:lnTo>
                        <a:pt x="57150" y="104140"/>
                      </a:lnTo>
                      <a:lnTo>
                        <a:pt x="50673" y="102108"/>
                      </a:lnTo>
                      <a:lnTo>
                        <a:pt x="44577" y="99822"/>
                      </a:lnTo>
                      <a:lnTo>
                        <a:pt x="38862" y="97536"/>
                      </a:lnTo>
                      <a:lnTo>
                        <a:pt x="33401" y="95123"/>
                      </a:lnTo>
                      <a:lnTo>
                        <a:pt x="28448" y="92710"/>
                      </a:lnTo>
                      <a:lnTo>
                        <a:pt x="23622" y="90170"/>
                      </a:lnTo>
                      <a:lnTo>
                        <a:pt x="19431" y="87503"/>
                      </a:lnTo>
                      <a:lnTo>
                        <a:pt x="15494" y="84836"/>
                      </a:lnTo>
                      <a:lnTo>
                        <a:pt x="12065" y="82042"/>
                      </a:lnTo>
                      <a:lnTo>
                        <a:pt x="9017" y="79248"/>
                      </a:lnTo>
                      <a:lnTo>
                        <a:pt x="6350" y="76327"/>
                      </a:lnTo>
                      <a:lnTo>
                        <a:pt x="4191" y="73279"/>
                      </a:lnTo>
                      <a:lnTo>
                        <a:pt x="2540" y="70358"/>
                      </a:lnTo>
                      <a:lnTo>
                        <a:pt x="1270" y="67310"/>
                      </a:lnTo>
                      <a:lnTo>
                        <a:pt x="508" y="64135"/>
                      </a:lnTo>
                      <a:lnTo>
                        <a:pt x="254" y="60960"/>
                      </a:lnTo>
                      <a:lnTo>
                        <a:pt x="254" y="60325"/>
                      </a:lnTo>
                      <a:lnTo>
                        <a:pt x="127" y="59436"/>
                      </a:lnTo>
                      <a:lnTo>
                        <a:pt x="127" y="56769"/>
                      </a:lnTo>
                      <a:lnTo>
                        <a:pt x="0" y="54229"/>
                      </a:lnTo>
                      <a:lnTo>
                        <a:pt x="0" y="53213"/>
                      </a:lnTo>
                      <a:lnTo>
                        <a:pt x="127" y="52705"/>
                      </a:lnTo>
                      <a:lnTo>
                        <a:pt x="762" y="49784"/>
                      </a:lnTo>
                      <a:lnTo>
                        <a:pt x="1905" y="46736"/>
                      </a:lnTo>
                      <a:lnTo>
                        <a:pt x="3556" y="43942"/>
                      </a:lnTo>
                      <a:lnTo>
                        <a:pt x="5715" y="41148"/>
                      </a:lnTo>
                      <a:lnTo>
                        <a:pt x="8128" y="38481"/>
                      </a:lnTo>
                      <a:lnTo>
                        <a:pt x="11176" y="35814"/>
                      </a:lnTo>
                      <a:lnTo>
                        <a:pt x="14478" y="33274"/>
                      </a:lnTo>
                      <a:lnTo>
                        <a:pt x="18161" y="30734"/>
                      </a:lnTo>
                      <a:lnTo>
                        <a:pt x="22352" y="28448"/>
                      </a:lnTo>
                      <a:lnTo>
                        <a:pt x="26797" y="26035"/>
                      </a:lnTo>
                      <a:lnTo>
                        <a:pt x="31623" y="23876"/>
                      </a:lnTo>
                      <a:lnTo>
                        <a:pt x="36957" y="21717"/>
                      </a:lnTo>
                      <a:lnTo>
                        <a:pt x="42418" y="19812"/>
                      </a:lnTo>
                      <a:lnTo>
                        <a:pt x="48387" y="17780"/>
                      </a:lnTo>
                      <a:lnTo>
                        <a:pt x="54610" y="15875"/>
                      </a:lnTo>
                      <a:lnTo>
                        <a:pt x="61087" y="14097"/>
                      </a:lnTo>
                      <a:lnTo>
                        <a:pt x="67818" y="12573"/>
                      </a:lnTo>
                      <a:lnTo>
                        <a:pt x="74930" y="10922"/>
                      </a:lnTo>
                      <a:lnTo>
                        <a:pt x="89789" y="8001"/>
                      </a:lnTo>
                      <a:lnTo>
                        <a:pt x="105791" y="5588"/>
                      </a:lnTo>
                      <a:lnTo>
                        <a:pt x="122555" y="3683"/>
                      </a:lnTo>
                      <a:lnTo>
                        <a:pt x="140081" y="2032"/>
                      </a:lnTo>
                      <a:lnTo>
                        <a:pt x="158369" y="889"/>
                      </a:lnTo>
                      <a:lnTo>
                        <a:pt x="177165" y="127"/>
                      </a:lnTo>
                      <a:lnTo>
                        <a:pt x="196469" y="0"/>
                      </a:lnTo>
                      <a:lnTo>
                        <a:pt x="215773" y="127"/>
                      </a:lnTo>
                      <a:lnTo>
                        <a:pt x="234569" y="889"/>
                      </a:lnTo>
                      <a:lnTo>
                        <a:pt x="252730" y="2032"/>
                      </a:lnTo>
                      <a:lnTo>
                        <a:pt x="270129" y="3683"/>
                      </a:lnTo>
                      <a:lnTo>
                        <a:pt x="286766" y="5715"/>
                      </a:lnTo>
                      <a:lnTo>
                        <a:pt x="302514" y="8128"/>
                      </a:lnTo>
                      <a:lnTo>
                        <a:pt x="317246" y="11049"/>
                      </a:lnTo>
                      <a:lnTo>
                        <a:pt x="330835" y="14351"/>
                      </a:lnTo>
                      <a:lnTo>
                        <a:pt x="337312" y="16129"/>
                      </a:lnTo>
                      <a:lnTo>
                        <a:pt x="343408" y="18034"/>
                      </a:lnTo>
                      <a:lnTo>
                        <a:pt x="349123" y="19939"/>
                      </a:lnTo>
                      <a:lnTo>
                        <a:pt x="354711" y="21971"/>
                      </a:lnTo>
                      <a:lnTo>
                        <a:pt x="359791" y="24130"/>
                      </a:lnTo>
                      <a:lnTo>
                        <a:pt x="364617" y="26416"/>
                      </a:lnTo>
                      <a:lnTo>
                        <a:pt x="368935" y="28702"/>
                      </a:lnTo>
                      <a:lnTo>
                        <a:pt x="372999" y="31115"/>
                      </a:lnTo>
                      <a:lnTo>
                        <a:pt x="376682" y="33655"/>
                      </a:lnTo>
                      <a:lnTo>
                        <a:pt x="379857" y="36195"/>
                      </a:lnTo>
                      <a:lnTo>
                        <a:pt x="382778" y="38735"/>
                      </a:lnTo>
                      <a:lnTo>
                        <a:pt x="385191" y="41529"/>
                      </a:lnTo>
                      <a:lnTo>
                        <a:pt x="387350" y="44196"/>
                      </a:lnTo>
                      <a:lnTo>
                        <a:pt x="388874" y="47117"/>
                      </a:lnTo>
                      <a:lnTo>
                        <a:pt x="390017" y="50038"/>
                      </a:lnTo>
                      <a:lnTo>
                        <a:pt x="390652" y="53086"/>
                      </a:lnTo>
                      <a:lnTo>
                        <a:pt x="390652" y="53594"/>
                      </a:lnTo>
                      <a:lnTo>
                        <a:pt x="390652" y="54610"/>
                      </a:lnTo>
                      <a:lnTo>
                        <a:pt x="390652" y="57023"/>
                      </a:lnTo>
                      <a:lnTo>
                        <a:pt x="390652" y="59436"/>
                      </a:lnTo>
                      <a:lnTo>
                        <a:pt x="390652" y="60452"/>
                      </a:lnTo>
                      <a:lnTo>
                        <a:pt x="390652" y="60960"/>
                      </a:lnTo>
                      <a:lnTo>
                        <a:pt x="390398" y="64135"/>
                      </a:lnTo>
                      <a:lnTo>
                        <a:pt x="389636" y="67310"/>
                      </a:lnTo>
                      <a:lnTo>
                        <a:pt x="388366" y="70358"/>
                      </a:lnTo>
                      <a:lnTo>
                        <a:pt x="386588" y="73279"/>
                      </a:lnTo>
                      <a:lnTo>
                        <a:pt x="384302" y="76327"/>
                      </a:lnTo>
                      <a:lnTo>
                        <a:pt x="381635" y="79248"/>
                      </a:lnTo>
                      <a:lnTo>
                        <a:pt x="378587" y="82042"/>
                      </a:lnTo>
                      <a:lnTo>
                        <a:pt x="375031" y="84836"/>
                      </a:lnTo>
                      <a:lnTo>
                        <a:pt x="371094" y="87503"/>
                      </a:lnTo>
                      <a:lnTo>
                        <a:pt x="366776" y="90170"/>
                      </a:lnTo>
                      <a:lnTo>
                        <a:pt x="361950" y="92710"/>
                      </a:lnTo>
                      <a:lnTo>
                        <a:pt x="356870" y="95123"/>
                      </a:lnTo>
                      <a:lnTo>
                        <a:pt x="351282" y="97536"/>
                      </a:lnTo>
                      <a:lnTo>
                        <a:pt x="345440" y="99822"/>
                      </a:lnTo>
                      <a:lnTo>
                        <a:pt x="339217" y="102108"/>
                      </a:lnTo>
                      <a:lnTo>
                        <a:pt x="332740" y="104140"/>
                      </a:lnTo>
                      <a:lnTo>
                        <a:pt x="325882" y="106172"/>
                      </a:lnTo>
                      <a:lnTo>
                        <a:pt x="318770" y="108204"/>
                      </a:lnTo>
                      <a:lnTo>
                        <a:pt x="311277" y="109982"/>
                      </a:lnTo>
                      <a:lnTo>
                        <a:pt x="303530" y="111633"/>
                      </a:lnTo>
                      <a:lnTo>
                        <a:pt x="287401" y="114681"/>
                      </a:lnTo>
                      <a:lnTo>
                        <a:pt x="270383" y="117221"/>
                      </a:lnTo>
                      <a:lnTo>
                        <a:pt x="252349" y="119380"/>
                      </a:lnTo>
                      <a:lnTo>
                        <a:pt x="233553" y="120777"/>
                      </a:lnTo>
                      <a:lnTo>
                        <a:pt x="214249" y="1217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>
                  <a:off x="8649970" y="7148830"/>
                  <a:ext cx="391161" cy="1219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1161" h="121921">
                      <a:moveTo>
                        <a:pt x="194310" y="121920"/>
                      </a:moveTo>
                      <a:lnTo>
                        <a:pt x="175260" y="121920"/>
                      </a:lnTo>
                      <a:lnTo>
                        <a:pt x="156210" y="120650"/>
                      </a:lnTo>
                      <a:lnTo>
                        <a:pt x="137160" y="119380"/>
                      </a:lnTo>
                      <a:lnTo>
                        <a:pt x="119380" y="116840"/>
                      </a:lnTo>
                      <a:lnTo>
                        <a:pt x="102869" y="114300"/>
                      </a:lnTo>
                      <a:lnTo>
                        <a:pt x="86360" y="111760"/>
                      </a:lnTo>
                      <a:lnTo>
                        <a:pt x="78740" y="109220"/>
                      </a:lnTo>
                      <a:lnTo>
                        <a:pt x="71119" y="107950"/>
                      </a:lnTo>
                      <a:lnTo>
                        <a:pt x="64769" y="105410"/>
                      </a:lnTo>
                      <a:lnTo>
                        <a:pt x="57150" y="104140"/>
                      </a:lnTo>
                      <a:lnTo>
                        <a:pt x="50800" y="101600"/>
                      </a:lnTo>
                      <a:lnTo>
                        <a:pt x="44450" y="99060"/>
                      </a:lnTo>
                      <a:lnTo>
                        <a:pt x="39369" y="96520"/>
                      </a:lnTo>
                      <a:lnTo>
                        <a:pt x="34290" y="95250"/>
                      </a:lnTo>
                      <a:lnTo>
                        <a:pt x="29210" y="92710"/>
                      </a:lnTo>
                      <a:lnTo>
                        <a:pt x="24130" y="90170"/>
                      </a:lnTo>
                      <a:lnTo>
                        <a:pt x="20319" y="86360"/>
                      </a:lnTo>
                      <a:lnTo>
                        <a:pt x="16510" y="83820"/>
                      </a:lnTo>
                      <a:lnTo>
                        <a:pt x="12700" y="81280"/>
                      </a:lnTo>
                      <a:lnTo>
                        <a:pt x="8890" y="78740"/>
                      </a:lnTo>
                      <a:lnTo>
                        <a:pt x="6350" y="76200"/>
                      </a:lnTo>
                      <a:lnTo>
                        <a:pt x="5080" y="72390"/>
                      </a:lnTo>
                      <a:lnTo>
                        <a:pt x="2540" y="69850"/>
                      </a:lnTo>
                      <a:lnTo>
                        <a:pt x="1269" y="67310"/>
                      </a:lnTo>
                      <a:lnTo>
                        <a:pt x="1269" y="63500"/>
                      </a:lnTo>
                      <a:lnTo>
                        <a:pt x="1269" y="60960"/>
                      </a:lnTo>
                      <a:lnTo>
                        <a:pt x="1269" y="59690"/>
                      </a:lnTo>
                      <a:lnTo>
                        <a:pt x="0" y="58420"/>
                      </a:lnTo>
                      <a:lnTo>
                        <a:pt x="0" y="55880"/>
                      </a:lnTo>
                      <a:lnTo>
                        <a:pt x="0" y="53340"/>
                      </a:lnTo>
                      <a:lnTo>
                        <a:pt x="0" y="53340"/>
                      </a:lnTo>
                      <a:lnTo>
                        <a:pt x="0" y="52070"/>
                      </a:lnTo>
                      <a:lnTo>
                        <a:pt x="1269" y="49530"/>
                      </a:lnTo>
                      <a:lnTo>
                        <a:pt x="2540" y="45720"/>
                      </a:lnTo>
                      <a:lnTo>
                        <a:pt x="3810" y="43180"/>
                      </a:lnTo>
                      <a:lnTo>
                        <a:pt x="6350" y="40640"/>
                      </a:lnTo>
                      <a:lnTo>
                        <a:pt x="8890" y="38100"/>
                      </a:lnTo>
                      <a:lnTo>
                        <a:pt x="11430" y="35560"/>
                      </a:lnTo>
                      <a:lnTo>
                        <a:pt x="15240" y="33020"/>
                      </a:lnTo>
                      <a:lnTo>
                        <a:pt x="19050" y="30480"/>
                      </a:lnTo>
                      <a:lnTo>
                        <a:pt x="22860" y="27940"/>
                      </a:lnTo>
                      <a:lnTo>
                        <a:pt x="26669" y="25400"/>
                      </a:lnTo>
                      <a:lnTo>
                        <a:pt x="31750" y="22860"/>
                      </a:lnTo>
                      <a:lnTo>
                        <a:pt x="36830" y="21590"/>
                      </a:lnTo>
                      <a:lnTo>
                        <a:pt x="43180" y="19050"/>
                      </a:lnTo>
                      <a:lnTo>
                        <a:pt x="48260" y="17780"/>
                      </a:lnTo>
                      <a:lnTo>
                        <a:pt x="54610" y="15240"/>
                      </a:lnTo>
                      <a:lnTo>
                        <a:pt x="60960" y="13970"/>
                      </a:lnTo>
                      <a:lnTo>
                        <a:pt x="68580" y="11430"/>
                      </a:lnTo>
                      <a:lnTo>
                        <a:pt x="74930" y="10160"/>
                      </a:lnTo>
                      <a:lnTo>
                        <a:pt x="90169" y="7620"/>
                      </a:lnTo>
                      <a:lnTo>
                        <a:pt x="106680" y="5080"/>
                      </a:lnTo>
                      <a:lnTo>
                        <a:pt x="123190" y="2540"/>
                      </a:lnTo>
                      <a:lnTo>
                        <a:pt x="140969" y="1270"/>
                      </a:lnTo>
                      <a:lnTo>
                        <a:pt x="158750" y="0"/>
                      </a:lnTo>
                      <a:lnTo>
                        <a:pt x="177800" y="0"/>
                      </a:lnTo>
                      <a:lnTo>
                        <a:pt x="196850" y="0"/>
                      </a:lnTo>
                      <a:lnTo>
                        <a:pt x="215900" y="0"/>
                      </a:lnTo>
                      <a:lnTo>
                        <a:pt x="234950" y="0"/>
                      </a:lnTo>
                      <a:lnTo>
                        <a:pt x="252730" y="1270"/>
                      </a:lnTo>
                      <a:lnTo>
                        <a:pt x="270510" y="2540"/>
                      </a:lnTo>
                      <a:lnTo>
                        <a:pt x="287019" y="5080"/>
                      </a:lnTo>
                      <a:lnTo>
                        <a:pt x="302260" y="7620"/>
                      </a:lnTo>
                      <a:lnTo>
                        <a:pt x="317500" y="10160"/>
                      </a:lnTo>
                      <a:lnTo>
                        <a:pt x="331469" y="13970"/>
                      </a:lnTo>
                      <a:lnTo>
                        <a:pt x="337819" y="15240"/>
                      </a:lnTo>
                      <a:lnTo>
                        <a:pt x="344169" y="17780"/>
                      </a:lnTo>
                      <a:lnTo>
                        <a:pt x="349250" y="19050"/>
                      </a:lnTo>
                      <a:lnTo>
                        <a:pt x="355600" y="21590"/>
                      </a:lnTo>
                      <a:lnTo>
                        <a:pt x="360680" y="24130"/>
                      </a:lnTo>
                      <a:lnTo>
                        <a:pt x="364490" y="25400"/>
                      </a:lnTo>
                      <a:lnTo>
                        <a:pt x="369569" y="27940"/>
                      </a:lnTo>
                      <a:lnTo>
                        <a:pt x="373380" y="30480"/>
                      </a:lnTo>
                      <a:lnTo>
                        <a:pt x="377190" y="33020"/>
                      </a:lnTo>
                      <a:lnTo>
                        <a:pt x="379730" y="35560"/>
                      </a:lnTo>
                      <a:lnTo>
                        <a:pt x="383540" y="38100"/>
                      </a:lnTo>
                      <a:lnTo>
                        <a:pt x="386080" y="40640"/>
                      </a:lnTo>
                      <a:lnTo>
                        <a:pt x="387350" y="43180"/>
                      </a:lnTo>
                      <a:lnTo>
                        <a:pt x="388619" y="46990"/>
                      </a:lnTo>
                      <a:lnTo>
                        <a:pt x="389890" y="49530"/>
                      </a:lnTo>
                      <a:lnTo>
                        <a:pt x="391160" y="52070"/>
                      </a:lnTo>
                      <a:lnTo>
                        <a:pt x="391160" y="53340"/>
                      </a:lnTo>
                      <a:lnTo>
                        <a:pt x="391160" y="54610"/>
                      </a:lnTo>
                      <a:lnTo>
                        <a:pt x="391160" y="57150"/>
                      </a:lnTo>
                      <a:lnTo>
                        <a:pt x="391160" y="58420"/>
                      </a:lnTo>
                      <a:lnTo>
                        <a:pt x="391160" y="59690"/>
                      </a:lnTo>
                      <a:lnTo>
                        <a:pt x="391160" y="60960"/>
                      </a:lnTo>
                      <a:lnTo>
                        <a:pt x="391160" y="63500"/>
                      </a:lnTo>
                      <a:lnTo>
                        <a:pt x="389890" y="67310"/>
                      </a:lnTo>
                      <a:lnTo>
                        <a:pt x="388619" y="69850"/>
                      </a:lnTo>
                      <a:lnTo>
                        <a:pt x="387350" y="72390"/>
                      </a:lnTo>
                      <a:lnTo>
                        <a:pt x="384810" y="76200"/>
                      </a:lnTo>
                      <a:lnTo>
                        <a:pt x="382269" y="78740"/>
                      </a:lnTo>
                      <a:lnTo>
                        <a:pt x="378460" y="81280"/>
                      </a:lnTo>
                      <a:lnTo>
                        <a:pt x="375919" y="83820"/>
                      </a:lnTo>
                      <a:lnTo>
                        <a:pt x="370840" y="86360"/>
                      </a:lnTo>
                      <a:lnTo>
                        <a:pt x="367030" y="90170"/>
                      </a:lnTo>
                      <a:lnTo>
                        <a:pt x="361950" y="92710"/>
                      </a:lnTo>
                      <a:lnTo>
                        <a:pt x="356869" y="95250"/>
                      </a:lnTo>
                      <a:lnTo>
                        <a:pt x="351790" y="96520"/>
                      </a:lnTo>
                      <a:lnTo>
                        <a:pt x="345440" y="99060"/>
                      </a:lnTo>
                      <a:lnTo>
                        <a:pt x="339090" y="101600"/>
                      </a:lnTo>
                      <a:lnTo>
                        <a:pt x="332740" y="104140"/>
                      </a:lnTo>
                      <a:lnTo>
                        <a:pt x="326390" y="105410"/>
                      </a:lnTo>
                      <a:lnTo>
                        <a:pt x="318769" y="107950"/>
                      </a:lnTo>
                      <a:lnTo>
                        <a:pt x="311150" y="109220"/>
                      </a:lnTo>
                      <a:lnTo>
                        <a:pt x="303530" y="111760"/>
                      </a:lnTo>
                      <a:lnTo>
                        <a:pt x="288290" y="114300"/>
                      </a:lnTo>
                      <a:lnTo>
                        <a:pt x="270510" y="116840"/>
                      </a:lnTo>
                      <a:lnTo>
                        <a:pt x="252730" y="119380"/>
                      </a:lnTo>
                      <a:lnTo>
                        <a:pt x="233680" y="120650"/>
                      </a:lnTo>
                      <a:lnTo>
                        <a:pt x="214630" y="12192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778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reeform 122"/>
                <p:cNvSpPr/>
                <p:nvPr/>
              </p:nvSpPr>
              <p:spPr>
                <a:xfrm>
                  <a:off x="8679180" y="7164070"/>
                  <a:ext cx="332741" cy="914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2741" h="91441">
                      <a:moveTo>
                        <a:pt x="165100" y="91440"/>
                      </a:moveTo>
                      <a:lnTo>
                        <a:pt x="148590" y="91440"/>
                      </a:lnTo>
                      <a:lnTo>
                        <a:pt x="132081" y="90170"/>
                      </a:lnTo>
                      <a:lnTo>
                        <a:pt x="116840" y="88900"/>
                      </a:lnTo>
                      <a:lnTo>
                        <a:pt x="101600" y="87630"/>
                      </a:lnTo>
                      <a:lnTo>
                        <a:pt x="86360" y="85090"/>
                      </a:lnTo>
                      <a:lnTo>
                        <a:pt x="73660" y="83820"/>
                      </a:lnTo>
                      <a:lnTo>
                        <a:pt x="60960" y="81280"/>
                      </a:lnTo>
                      <a:lnTo>
                        <a:pt x="48260" y="77470"/>
                      </a:lnTo>
                      <a:lnTo>
                        <a:pt x="38100" y="74930"/>
                      </a:lnTo>
                      <a:lnTo>
                        <a:pt x="29210" y="71120"/>
                      </a:lnTo>
                      <a:lnTo>
                        <a:pt x="24131" y="68580"/>
                      </a:lnTo>
                      <a:lnTo>
                        <a:pt x="20320" y="67310"/>
                      </a:lnTo>
                      <a:lnTo>
                        <a:pt x="16510" y="64770"/>
                      </a:lnTo>
                      <a:lnTo>
                        <a:pt x="13970" y="63500"/>
                      </a:lnTo>
                      <a:lnTo>
                        <a:pt x="10160" y="60960"/>
                      </a:lnTo>
                      <a:lnTo>
                        <a:pt x="7620" y="58420"/>
                      </a:lnTo>
                      <a:lnTo>
                        <a:pt x="5081" y="57150"/>
                      </a:lnTo>
                      <a:lnTo>
                        <a:pt x="3810" y="54610"/>
                      </a:lnTo>
                      <a:lnTo>
                        <a:pt x="2540" y="52070"/>
                      </a:lnTo>
                      <a:lnTo>
                        <a:pt x="1270" y="49530"/>
                      </a:lnTo>
                      <a:lnTo>
                        <a:pt x="1270" y="48260"/>
                      </a:lnTo>
                      <a:lnTo>
                        <a:pt x="0" y="45720"/>
                      </a:lnTo>
                      <a:lnTo>
                        <a:pt x="1270" y="43180"/>
                      </a:lnTo>
                      <a:lnTo>
                        <a:pt x="1270" y="40640"/>
                      </a:lnTo>
                      <a:lnTo>
                        <a:pt x="2540" y="38100"/>
                      </a:lnTo>
                      <a:lnTo>
                        <a:pt x="3810" y="35560"/>
                      </a:lnTo>
                      <a:lnTo>
                        <a:pt x="6350" y="34290"/>
                      </a:lnTo>
                      <a:lnTo>
                        <a:pt x="7620" y="31750"/>
                      </a:lnTo>
                      <a:lnTo>
                        <a:pt x="10160" y="29210"/>
                      </a:lnTo>
                      <a:lnTo>
                        <a:pt x="13970" y="27940"/>
                      </a:lnTo>
                      <a:lnTo>
                        <a:pt x="16510" y="25400"/>
                      </a:lnTo>
                      <a:lnTo>
                        <a:pt x="20320" y="22860"/>
                      </a:lnTo>
                      <a:lnTo>
                        <a:pt x="25400" y="21590"/>
                      </a:lnTo>
                      <a:lnTo>
                        <a:pt x="29210" y="19050"/>
                      </a:lnTo>
                      <a:lnTo>
                        <a:pt x="39370" y="16510"/>
                      </a:lnTo>
                      <a:lnTo>
                        <a:pt x="49531" y="12700"/>
                      </a:lnTo>
                      <a:lnTo>
                        <a:pt x="62231" y="10160"/>
                      </a:lnTo>
                      <a:lnTo>
                        <a:pt x="74931" y="7620"/>
                      </a:lnTo>
                      <a:lnTo>
                        <a:pt x="88900" y="5080"/>
                      </a:lnTo>
                      <a:lnTo>
                        <a:pt x="102870" y="2540"/>
                      </a:lnTo>
                      <a:lnTo>
                        <a:pt x="118110" y="1270"/>
                      </a:lnTo>
                      <a:lnTo>
                        <a:pt x="134620" y="0"/>
                      </a:lnTo>
                      <a:lnTo>
                        <a:pt x="151131" y="0"/>
                      </a:lnTo>
                      <a:lnTo>
                        <a:pt x="167640" y="0"/>
                      </a:lnTo>
                      <a:lnTo>
                        <a:pt x="184150" y="0"/>
                      </a:lnTo>
                      <a:lnTo>
                        <a:pt x="200660" y="0"/>
                      </a:lnTo>
                      <a:lnTo>
                        <a:pt x="215900" y="1270"/>
                      </a:lnTo>
                      <a:lnTo>
                        <a:pt x="232410" y="2540"/>
                      </a:lnTo>
                      <a:lnTo>
                        <a:pt x="246381" y="5080"/>
                      </a:lnTo>
                      <a:lnTo>
                        <a:pt x="260350" y="7620"/>
                      </a:lnTo>
                      <a:lnTo>
                        <a:pt x="273050" y="10160"/>
                      </a:lnTo>
                      <a:lnTo>
                        <a:pt x="284481" y="12700"/>
                      </a:lnTo>
                      <a:lnTo>
                        <a:pt x="294640" y="16510"/>
                      </a:lnTo>
                      <a:lnTo>
                        <a:pt x="304800" y="19050"/>
                      </a:lnTo>
                      <a:lnTo>
                        <a:pt x="308610" y="21590"/>
                      </a:lnTo>
                      <a:lnTo>
                        <a:pt x="312420" y="22860"/>
                      </a:lnTo>
                      <a:lnTo>
                        <a:pt x="316231" y="25400"/>
                      </a:lnTo>
                      <a:lnTo>
                        <a:pt x="320040" y="27940"/>
                      </a:lnTo>
                      <a:lnTo>
                        <a:pt x="322581" y="29210"/>
                      </a:lnTo>
                      <a:lnTo>
                        <a:pt x="325120" y="31750"/>
                      </a:lnTo>
                      <a:lnTo>
                        <a:pt x="327660" y="34290"/>
                      </a:lnTo>
                      <a:lnTo>
                        <a:pt x="328931" y="35560"/>
                      </a:lnTo>
                      <a:lnTo>
                        <a:pt x="330200" y="38100"/>
                      </a:lnTo>
                      <a:lnTo>
                        <a:pt x="331470" y="40640"/>
                      </a:lnTo>
                      <a:lnTo>
                        <a:pt x="332740" y="43180"/>
                      </a:lnTo>
                      <a:lnTo>
                        <a:pt x="332740" y="45720"/>
                      </a:lnTo>
                      <a:lnTo>
                        <a:pt x="332740" y="48260"/>
                      </a:lnTo>
                      <a:lnTo>
                        <a:pt x="331470" y="49530"/>
                      </a:lnTo>
                      <a:lnTo>
                        <a:pt x="330200" y="52070"/>
                      </a:lnTo>
                      <a:lnTo>
                        <a:pt x="328931" y="54610"/>
                      </a:lnTo>
                      <a:lnTo>
                        <a:pt x="327660" y="57150"/>
                      </a:lnTo>
                      <a:lnTo>
                        <a:pt x="325120" y="58420"/>
                      </a:lnTo>
                      <a:lnTo>
                        <a:pt x="322581" y="60960"/>
                      </a:lnTo>
                      <a:lnTo>
                        <a:pt x="320040" y="63500"/>
                      </a:lnTo>
                      <a:lnTo>
                        <a:pt x="316231" y="64770"/>
                      </a:lnTo>
                      <a:lnTo>
                        <a:pt x="312420" y="67310"/>
                      </a:lnTo>
                      <a:lnTo>
                        <a:pt x="308610" y="68580"/>
                      </a:lnTo>
                      <a:lnTo>
                        <a:pt x="303531" y="71120"/>
                      </a:lnTo>
                      <a:lnTo>
                        <a:pt x="294640" y="74930"/>
                      </a:lnTo>
                      <a:lnTo>
                        <a:pt x="283210" y="77470"/>
                      </a:lnTo>
                      <a:lnTo>
                        <a:pt x="271781" y="81280"/>
                      </a:lnTo>
                      <a:lnTo>
                        <a:pt x="259081" y="83820"/>
                      </a:lnTo>
                      <a:lnTo>
                        <a:pt x="245110" y="85090"/>
                      </a:lnTo>
                      <a:lnTo>
                        <a:pt x="229870" y="87630"/>
                      </a:lnTo>
                      <a:lnTo>
                        <a:pt x="214631" y="88900"/>
                      </a:lnTo>
                      <a:lnTo>
                        <a:pt x="199390" y="90170"/>
                      </a:lnTo>
                      <a:lnTo>
                        <a:pt x="182881" y="914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778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>
                <a:xfrm>
                  <a:off x="8679688" y="7156069"/>
                  <a:ext cx="332106" cy="918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2106" h="91822">
                      <a:moveTo>
                        <a:pt x="165227" y="91821"/>
                      </a:moveTo>
                      <a:lnTo>
                        <a:pt x="148209" y="91567"/>
                      </a:lnTo>
                      <a:lnTo>
                        <a:pt x="131826" y="90932"/>
                      </a:lnTo>
                      <a:lnTo>
                        <a:pt x="116078" y="89789"/>
                      </a:lnTo>
                      <a:lnTo>
                        <a:pt x="100838" y="88265"/>
                      </a:lnTo>
                      <a:lnTo>
                        <a:pt x="86487" y="86360"/>
                      </a:lnTo>
                      <a:lnTo>
                        <a:pt x="72771" y="84074"/>
                      </a:lnTo>
                      <a:lnTo>
                        <a:pt x="60071" y="81407"/>
                      </a:lnTo>
                      <a:lnTo>
                        <a:pt x="48387" y="78359"/>
                      </a:lnTo>
                      <a:lnTo>
                        <a:pt x="37719" y="75184"/>
                      </a:lnTo>
                      <a:lnTo>
                        <a:pt x="28194" y="71628"/>
                      </a:lnTo>
                      <a:lnTo>
                        <a:pt x="23876" y="69723"/>
                      </a:lnTo>
                      <a:lnTo>
                        <a:pt x="19939" y="67818"/>
                      </a:lnTo>
                      <a:lnTo>
                        <a:pt x="16256" y="65786"/>
                      </a:lnTo>
                      <a:lnTo>
                        <a:pt x="12954" y="63754"/>
                      </a:lnTo>
                      <a:lnTo>
                        <a:pt x="10033" y="61722"/>
                      </a:lnTo>
                      <a:lnTo>
                        <a:pt x="7493" y="59563"/>
                      </a:lnTo>
                      <a:lnTo>
                        <a:pt x="5207" y="57404"/>
                      </a:lnTo>
                      <a:lnTo>
                        <a:pt x="3302" y="55245"/>
                      </a:lnTo>
                      <a:lnTo>
                        <a:pt x="1905" y="52959"/>
                      </a:lnTo>
                      <a:lnTo>
                        <a:pt x="762" y="50546"/>
                      </a:lnTo>
                      <a:lnTo>
                        <a:pt x="254" y="48260"/>
                      </a:lnTo>
                      <a:lnTo>
                        <a:pt x="0" y="45847"/>
                      </a:lnTo>
                      <a:lnTo>
                        <a:pt x="254" y="43561"/>
                      </a:lnTo>
                      <a:lnTo>
                        <a:pt x="889" y="41275"/>
                      </a:lnTo>
                      <a:lnTo>
                        <a:pt x="1905" y="38989"/>
                      </a:lnTo>
                      <a:lnTo>
                        <a:pt x="3429" y="36703"/>
                      </a:lnTo>
                      <a:lnTo>
                        <a:pt x="5334" y="34417"/>
                      </a:lnTo>
                      <a:lnTo>
                        <a:pt x="7620" y="32258"/>
                      </a:lnTo>
                      <a:lnTo>
                        <a:pt x="10287" y="30099"/>
                      </a:lnTo>
                      <a:lnTo>
                        <a:pt x="13208" y="27940"/>
                      </a:lnTo>
                      <a:lnTo>
                        <a:pt x="16637" y="26035"/>
                      </a:lnTo>
                      <a:lnTo>
                        <a:pt x="20320" y="24003"/>
                      </a:lnTo>
                      <a:lnTo>
                        <a:pt x="24384" y="22098"/>
                      </a:lnTo>
                      <a:lnTo>
                        <a:pt x="28702" y="20193"/>
                      </a:lnTo>
                      <a:lnTo>
                        <a:pt x="38481" y="16764"/>
                      </a:lnTo>
                      <a:lnTo>
                        <a:pt x="49276" y="13462"/>
                      </a:lnTo>
                      <a:lnTo>
                        <a:pt x="61087" y="10414"/>
                      </a:lnTo>
                      <a:lnTo>
                        <a:pt x="74041" y="7874"/>
                      </a:lnTo>
                      <a:lnTo>
                        <a:pt x="87884" y="5461"/>
                      </a:lnTo>
                      <a:lnTo>
                        <a:pt x="102362" y="3556"/>
                      </a:lnTo>
                      <a:lnTo>
                        <a:pt x="117602" y="2032"/>
                      </a:lnTo>
                      <a:lnTo>
                        <a:pt x="133604" y="889"/>
                      </a:lnTo>
                      <a:lnTo>
                        <a:pt x="149987" y="127"/>
                      </a:lnTo>
                      <a:lnTo>
                        <a:pt x="167005" y="0"/>
                      </a:lnTo>
                      <a:lnTo>
                        <a:pt x="183896" y="127"/>
                      </a:lnTo>
                      <a:lnTo>
                        <a:pt x="200279" y="889"/>
                      </a:lnTo>
                      <a:lnTo>
                        <a:pt x="216027" y="2032"/>
                      </a:lnTo>
                      <a:lnTo>
                        <a:pt x="231267" y="3556"/>
                      </a:lnTo>
                      <a:lnTo>
                        <a:pt x="245745" y="5461"/>
                      </a:lnTo>
                      <a:lnTo>
                        <a:pt x="259334" y="7874"/>
                      </a:lnTo>
                      <a:lnTo>
                        <a:pt x="272034" y="10414"/>
                      </a:lnTo>
                      <a:lnTo>
                        <a:pt x="283845" y="13462"/>
                      </a:lnTo>
                      <a:lnTo>
                        <a:pt x="294386" y="16764"/>
                      </a:lnTo>
                      <a:lnTo>
                        <a:pt x="303911" y="20193"/>
                      </a:lnTo>
                      <a:lnTo>
                        <a:pt x="308229" y="22098"/>
                      </a:lnTo>
                      <a:lnTo>
                        <a:pt x="312166" y="24003"/>
                      </a:lnTo>
                      <a:lnTo>
                        <a:pt x="315849" y="26035"/>
                      </a:lnTo>
                      <a:lnTo>
                        <a:pt x="319151" y="27940"/>
                      </a:lnTo>
                      <a:lnTo>
                        <a:pt x="322072" y="30099"/>
                      </a:lnTo>
                      <a:lnTo>
                        <a:pt x="324739" y="32258"/>
                      </a:lnTo>
                      <a:lnTo>
                        <a:pt x="326898" y="34417"/>
                      </a:lnTo>
                      <a:lnTo>
                        <a:pt x="328803" y="36703"/>
                      </a:lnTo>
                      <a:lnTo>
                        <a:pt x="330200" y="38989"/>
                      </a:lnTo>
                      <a:lnTo>
                        <a:pt x="331343" y="41275"/>
                      </a:lnTo>
                      <a:lnTo>
                        <a:pt x="331978" y="43561"/>
                      </a:lnTo>
                      <a:lnTo>
                        <a:pt x="332105" y="45847"/>
                      </a:lnTo>
                      <a:lnTo>
                        <a:pt x="331978" y="48260"/>
                      </a:lnTo>
                      <a:lnTo>
                        <a:pt x="331216" y="50546"/>
                      </a:lnTo>
                      <a:lnTo>
                        <a:pt x="330200" y="52959"/>
                      </a:lnTo>
                      <a:lnTo>
                        <a:pt x="328676" y="55245"/>
                      </a:lnTo>
                      <a:lnTo>
                        <a:pt x="326771" y="57404"/>
                      </a:lnTo>
                      <a:lnTo>
                        <a:pt x="324612" y="59563"/>
                      </a:lnTo>
                      <a:lnTo>
                        <a:pt x="321945" y="61722"/>
                      </a:lnTo>
                      <a:lnTo>
                        <a:pt x="318897" y="63754"/>
                      </a:lnTo>
                      <a:lnTo>
                        <a:pt x="315468" y="65786"/>
                      </a:lnTo>
                      <a:lnTo>
                        <a:pt x="311785" y="67818"/>
                      </a:lnTo>
                      <a:lnTo>
                        <a:pt x="307721" y="69723"/>
                      </a:lnTo>
                      <a:lnTo>
                        <a:pt x="303403" y="71628"/>
                      </a:lnTo>
                      <a:lnTo>
                        <a:pt x="293751" y="75184"/>
                      </a:lnTo>
                      <a:lnTo>
                        <a:pt x="282956" y="78359"/>
                      </a:lnTo>
                      <a:lnTo>
                        <a:pt x="271018" y="81407"/>
                      </a:lnTo>
                      <a:lnTo>
                        <a:pt x="258191" y="84074"/>
                      </a:lnTo>
                      <a:lnTo>
                        <a:pt x="244348" y="86360"/>
                      </a:lnTo>
                      <a:lnTo>
                        <a:pt x="229743" y="88265"/>
                      </a:lnTo>
                      <a:lnTo>
                        <a:pt x="214503" y="89789"/>
                      </a:lnTo>
                      <a:lnTo>
                        <a:pt x="198501" y="90932"/>
                      </a:lnTo>
                      <a:lnTo>
                        <a:pt x="181991" y="915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reeform 124"/>
                <p:cNvSpPr/>
                <p:nvPr/>
              </p:nvSpPr>
              <p:spPr>
                <a:xfrm>
                  <a:off x="8650478" y="7140956"/>
                  <a:ext cx="390399" cy="1220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0399" h="122048">
                      <a:moveTo>
                        <a:pt x="194310" y="122047"/>
                      </a:moveTo>
                      <a:lnTo>
                        <a:pt x="174371" y="121793"/>
                      </a:lnTo>
                      <a:lnTo>
                        <a:pt x="155194" y="120904"/>
                      </a:lnTo>
                      <a:lnTo>
                        <a:pt x="136525" y="119380"/>
                      </a:lnTo>
                      <a:lnTo>
                        <a:pt x="118619" y="117348"/>
                      </a:lnTo>
                      <a:lnTo>
                        <a:pt x="101727" y="114681"/>
                      </a:lnTo>
                      <a:lnTo>
                        <a:pt x="85725" y="111633"/>
                      </a:lnTo>
                      <a:lnTo>
                        <a:pt x="78105" y="109982"/>
                      </a:lnTo>
                      <a:lnTo>
                        <a:pt x="70739" y="108204"/>
                      </a:lnTo>
                      <a:lnTo>
                        <a:pt x="63754" y="106299"/>
                      </a:lnTo>
                      <a:lnTo>
                        <a:pt x="56896" y="104140"/>
                      </a:lnTo>
                      <a:lnTo>
                        <a:pt x="50546" y="102108"/>
                      </a:lnTo>
                      <a:lnTo>
                        <a:pt x="44450" y="99822"/>
                      </a:lnTo>
                      <a:lnTo>
                        <a:pt x="38608" y="97536"/>
                      </a:lnTo>
                      <a:lnTo>
                        <a:pt x="33274" y="95123"/>
                      </a:lnTo>
                      <a:lnTo>
                        <a:pt x="28194" y="92710"/>
                      </a:lnTo>
                      <a:lnTo>
                        <a:pt x="23495" y="90170"/>
                      </a:lnTo>
                      <a:lnTo>
                        <a:pt x="19304" y="87503"/>
                      </a:lnTo>
                      <a:lnTo>
                        <a:pt x="15367" y="84836"/>
                      </a:lnTo>
                      <a:lnTo>
                        <a:pt x="11938" y="82042"/>
                      </a:lnTo>
                      <a:lnTo>
                        <a:pt x="8763" y="79248"/>
                      </a:lnTo>
                      <a:lnTo>
                        <a:pt x="6223" y="76327"/>
                      </a:lnTo>
                      <a:lnTo>
                        <a:pt x="4064" y="73279"/>
                      </a:lnTo>
                      <a:lnTo>
                        <a:pt x="2286" y="70358"/>
                      </a:lnTo>
                      <a:lnTo>
                        <a:pt x="1144" y="67310"/>
                      </a:lnTo>
                      <a:lnTo>
                        <a:pt x="382" y="64135"/>
                      </a:lnTo>
                      <a:lnTo>
                        <a:pt x="0" y="60960"/>
                      </a:lnTo>
                      <a:lnTo>
                        <a:pt x="382" y="57912"/>
                      </a:lnTo>
                      <a:lnTo>
                        <a:pt x="1144" y="54737"/>
                      </a:lnTo>
                      <a:lnTo>
                        <a:pt x="2413" y="51689"/>
                      </a:lnTo>
                      <a:lnTo>
                        <a:pt x="4191" y="48768"/>
                      </a:lnTo>
                      <a:lnTo>
                        <a:pt x="6350" y="45720"/>
                      </a:lnTo>
                      <a:lnTo>
                        <a:pt x="9017" y="42799"/>
                      </a:lnTo>
                      <a:lnTo>
                        <a:pt x="12192" y="40005"/>
                      </a:lnTo>
                      <a:lnTo>
                        <a:pt x="15748" y="37211"/>
                      </a:lnTo>
                      <a:lnTo>
                        <a:pt x="19685" y="34544"/>
                      </a:lnTo>
                      <a:lnTo>
                        <a:pt x="24003" y="31877"/>
                      </a:lnTo>
                      <a:lnTo>
                        <a:pt x="28702" y="29337"/>
                      </a:lnTo>
                      <a:lnTo>
                        <a:pt x="33909" y="26797"/>
                      </a:lnTo>
                      <a:lnTo>
                        <a:pt x="39370" y="24384"/>
                      </a:lnTo>
                      <a:lnTo>
                        <a:pt x="45212" y="22225"/>
                      </a:lnTo>
                      <a:lnTo>
                        <a:pt x="51435" y="19939"/>
                      </a:lnTo>
                      <a:lnTo>
                        <a:pt x="58039" y="17780"/>
                      </a:lnTo>
                      <a:lnTo>
                        <a:pt x="64897" y="15748"/>
                      </a:lnTo>
                      <a:lnTo>
                        <a:pt x="72009" y="13843"/>
                      </a:lnTo>
                      <a:lnTo>
                        <a:pt x="79375" y="12065"/>
                      </a:lnTo>
                      <a:lnTo>
                        <a:pt x="87122" y="10414"/>
                      </a:lnTo>
                      <a:lnTo>
                        <a:pt x="103251" y="7366"/>
                      </a:lnTo>
                      <a:lnTo>
                        <a:pt x="120396" y="4699"/>
                      </a:lnTo>
                      <a:lnTo>
                        <a:pt x="138430" y="2667"/>
                      </a:lnTo>
                      <a:lnTo>
                        <a:pt x="157099" y="1143"/>
                      </a:lnTo>
                      <a:lnTo>
                        <a:pt x="176403" y="254"/>
                      </a:lnTo>
                      <a:lnTo>
                        <a:pt x="196342" y="0"/>
                      </a:lnTo>
                      <a:lnTo>
                        <a:pt x="216154" y="254"/>
                      </a:lnTo>
                      <a:lnTo>
                        <a:pt x="235458" y="1143"/>
                      </a:lnTo>
                      <a:lnTo>
                        <a:pt x="254127" y="2667"/>
                      </a:lnTo>
                      <a:lnTo>
                        <a:pt x="271908" y="4699"/>
                      </a:lnTo>
                      <a:lnTo>
                        <a:pt x="288798" y="7366"/>
                      </a:lnTo>
                      <a:lnTo>
                        <a:pt x="304927" y="10414"/>
                      </a:lnTo>
                      <a:lnTo>
                        <a:pt x="312420" y="12065"/>
                      </a:lnTo>
                      <a:lnTo>
                        <a:pt x="319786" y="13843"/>
                      </a:lnTo>
                      <a:lnTo>
                        <a:pt x="326898" y="15748"/>
                      </a:lnTo>
                      <a:lnTo>
                        <a:pt x="333629" y="17780"/>
                      </a:lnTo>
                      <a:lnTo>
                        <a:pt x="339979" y="19939"/>
                      </a:lnTo>
                      <a:lnTo>
                        <a:pt x="346075" y="22225"/>
                      </a:lnTo>
                      <a:lnTo>
                        <a:pt x="351917" y="24384"/>
                      </a:lnTo>
                      <a:lnTo>
                        <a:pt x="357378" y="26797"/>
                      </a:lnTo>
                      <a:lnTo>
                        <a:pt x="362332" y="29337"/>
                      </a:lnTo>
                      <a:lnTo>
                        <a:pt x="367030" y="31877"/>
                      </a:lnTo>
                      <a:lnTo>
                        <a:pt x="371348" y="34544"/>
                      </a:lnTo>
                      <a:lnTo>
                        <a:pt x="375158" y="37211"/>
                      </a:lnTo>
                      <a:lnTo>
                        <a:pt x="378714" y="40005"/>
                      </a:lnTo>
                      <a:lnTo>
                        <a:pt x="381762" y="42799"/>
                      </a:lnTo>
                      <a:lnTo>
                        <a:pt x="384302" y="45720"/>
                      </a:lnTo>
                      <a:lnTo>
                        <a:pt x="386588" y="48768"/>
                      </a:lnTo>
                      <a:lnTo>
                        <a:pt x="388239" y="51689"/>
                      </a:lnTo>
                      <a:lnTo>
                        <a:pt x="389509" y="54737"/>
                      </a:lnTo>
                      <a:lnTo>
                        <a:pt x="390271" y="57912"/>
                      </a:lnTo>
                      <a:lnTo>
                        <a:pt x="390398" y="60960"/>
                      </a:lnTo>
                      <a:lnTo>
                        <a:pt x="390271" y="64135"/>
                      </a:lnTo>
                      <a:lnTo>
                        <a:pt x="389383" y="67310"/>
                      </a:lnTo>
                      <a:lnTo>
                        <a:pt x="388239" y="70358"/>
                      </a:lnTo>
                      <a:lnTo>
                        <a:pt x="386461" y="73279"/>
                      </a:lnTo>
                      <a:lnTo>
                        <a:pt x="384175" y="76327"/>
                      </a:lnTo>
                      <a:lnTo>
                        <a:pt x="381508" y="79248"/>
                      </a:lnTo>
                      <a:lnTo>
                        <a:pt x="378460" y="82042"/>
                      </a:lnTo>
                      <a:lnTo>
                        <a:pt x="374904" y="84836"/>
                      </a:lnTo>
                      <a:lnTo>
                        <a:pt x="370967" y="87503"/>
                      </a:lnTo>
                      <a:lnTo>
                        <a:pt x="366522" y="90170"/>
                      </a:lnTo>
                      <a:lnTo>
                        <a:pt x="361696" y="92710"/>
                      </a:lnTo>
                      <a:lnTo>
                        <a:pt x="356616" y="95123"/>
                      </a:lnTo>
                      <a:lnTo>
                        <a:pt x="351155" y="97536"/>
                      </a:lnTo>
                      <a:lnTo>
                        <a:pt x="345313" y="99822"/>
                      </a:lnTo>
                      <a:lnTo>
                        <a:pt x="339090" y="102108"/>
                      </a:lnTo>
                      <a:lnTo>
                        <a:pt x="332486" y="104140"/>
                      </a:lnTo>
                      <a:lnTo>
                        <a:pt x="325755" y="106299"/>
                      </a:lnTo>
                      <a:lnTo>
                        <a:pt x="318643" y="108204"/>
                      </a:lnTo>
                      <a:lnTo>
                        <a:pt x="311150" y="109982"/>
                      </a:lnTo>
                      <a:lnTo>
                        <a:pt x="303403" y="111633"/>
                      </a:lnTo>
                      <a:lnTo>
                        <a:pt x="287274" y="114681"/>
                      </a:lnTo>
                      <a:lnTo>
                        <a:pt x="270129" y="117348"/>
                      </a:lnTo>
                      <a:lnTo>
                        <a:pt x="252222" y="119380"/>
                      </a:lnTo>
                      <a:lnTo>
                        <a:pt x="233426" y="120904"/>
                      </a:lnTo>
                      <a:lnTo>
                        <a:pt x="214122" y="1217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>
                  <a:off x="8649970" y="7141210"/>
                  <a:ext cx="391161" cy="1219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1161" h="121921">
                      <a:moveTo>
                        <a:pt x="194310" y="121920"/>
                      </a:moveTo>
                      <a:lnTo>
                        <a:pt x="175260" y="121920"/>
                      </a:lnTo>
                      <a:lnTo>
                        <a:pt x="156210" y="120650"/>
                      </a:lnTo>
                      <a:lnTo>
                        <a:pt x="137160" y="119380"/>
                      </a:lnTo>
                      <a:lnTo>
                        <a:pt x="119380" y="116840"/>
                      </a:lnTo>
                      <a:lnTo>
                        <a:pt x="102869" y="114300"/>
                      </a:lnTo>
                      <a:lnTo>
                        <a:pt x="86360" y="111760"/>
                      </a:lnTo>
                      <a:lnTo>
                        <a:pt x="78740" y="109220"/>
                      </a:lnTo>
                      <a:lnTo>
                        <a:pt x="71119" y="107950"/>
                      </a:lnTo>
                      <a:lnTo>
                        <a:pt x="64769" y="105410"/>
                      </a:lnTo>
                      <a:lnTo>
                        <a:pt x="57150" y="104140"/>
                      </a:lnTo>
                      <a:lnTo>
                        <a:pt x="50800" y="101600"/>
                      </a:lnTo>
                      <a:lnTo>
                        <a:pt x="44450" y="99060"/>
                      </a:lnTo>
                      <a:lnTo>
                        <a:pt x="39369" y="97790"/>
                      </a:lnTo>
                      <a:lnTo>
                        <a:pt x="34290" y="95250"/>
                      </a:lnTo>
                      <a:lnTo>
                        <a:pt x="29210" y="92710"/>
                      </a:lnTo>
                      <a:lnTo>
                        <a:pt x="24130" y="90170"/>
                      </a:lnTo>
                      <a:lnTo>
                        <a:pt x="19050" y="87630"/>
                      </a:lnTo>
                      <a:lnTo>
                        <a:pt x="16510" y="85090"/>
                      </a:lnTo>
                      <a:lnTo>
                        <a:pt x="12700" y="81280"/>
                      </a:lnTo>
                      <a:lnTo>
                        <a:pt x="8890" y="78740"/>
                      </a:lnTo>
                      <a:lnTo>
                        <a:pt x="6350" y="76200"/>
                      </a:lnTo>
                      <a:lnTo>
                        <a:pt x="5080" y="72390"/>
                      </a:lnTo>
                      <a:lnTo>
                        <a:pt x="2540" y="69850"/>
                      </a:lnTo>
                      <a:lnTo>
                        <a:pt x="1269" y="67310"/>
                      </a:lnTo>
                      <a:lnTo>
                        <a:pt x="1269" y="63500"/>
                      </a:lnTo>
                      <a:lnTo>
                        <a:pt x="0" y="60960"/>
                      </a:lnTo>
                      <a:lnTo>
                        <a:pt x="1269" y="57150"/>
                      </a:lnTo>
                      <a:lnTo>
                        <a:pt x="1269" y="54610"/>
                      </a:lnTo>
                      <a:lnTo>
                        <a:pt x="2540" y="52070"/>
                      </a:lnTo>
                      <a:lnTo>
                        <a:pt x="5080" y="48260"/>
                      </a:lnTo>
                      <a:lnTo>
                        <a:pt x="6350" y="45720"/>
                      </a:lnTo>
                      <a:lnTo>
                        <a:pt x="10160" y="41910"/>
                      </a:lnTo>
                      <a:lnTo>
                        <a:pt x="12700" y="39370"/>
                      </a:lnTo>
                      <a:lnTo>
                        <a:pt x="16510" y="36830"/>
                      </a:lnTo>
                      <a:lnTo>
                        <a:pt x="20319" y="34290"/>
                      </a:lnTo>
                      <a:lnTo>
                        <a:pt x="24130" y="31750"/>
                      </a:lnTo>
                      <a:lnTo>
                        <a:pt x="29210" y="29210"/>
                      </a:lnTo>
                      <a:lnTo>
                        <a:pt x="34290" y="26670"/>
                      </a:lnTo>
                      <a:lnTo>
                        <a:pt x="39369" y="24130"/>
                      </a:lnTo>
                      <a:lnTo>
                        <a:pt x="45719" y="21590"/>
                      </a:lnTo>
                      <a:lnTo>
                        <a:pt x="52069" y="20320"/>
                      </a:lnTo>
                      <a:lnTo>
                        <a:pt x="58419" y="17780"/>
                      </a:lnTo>
                      <a:lnTo>
                        <a:pt x="64769" y="15240"/>
                      </a:lnTo>
                      <a:lnTo>
                        <a:pt x="72390" y="13970"/>
                      </a:lnTo>
                      <a:lnTo>
                        <a:pt x="80010" y="11430"/>
                      </a:lnTo>
                      <a:lnTo>
                        <a:pt x="87630" y="10160"/>
                      </a:lnTo>
                      <a:lnTo>
                        <a:pt x="104140" y="7620"/>
                      </a:lnTo>
                      <a:lnTo>
                        <a:pt x="120650" y="3810"/>
                      </a:lnTo>
                      <a:lnTo>
                        <a:pt x="138430" y="2540"/>
                      </a:lnTo>
                      <a:lnTo>
                        <a:pt x="157480" y="1270"/>
                      </a:lnTo>
                      <a:lnTo>
                        <a:pt x="176530" y="0"/>
                      </a:lnTo>
                      <a:lnTo>
                        <a:pt x="196850" y="0"/>
                      </a:lnTo>
                      <a:lnTo>
                        <a:pt x="217169" y="0"/>
                      </a:lnTo>
                      <a:lnTo>
                        <a:pt x="236219" y="1270"/>
                      </a:lnTo>
                      <a:lnTo>
                        <a:pt x="254000" y="2540"/>
                      </a:lnTo>
                      <a:lnTo>
                        <a:pt x="273050" y="3810"/>
                      </a:lnTo>
                      <a:lnTo>
                        <a:pt x="289560" y="7620"/>
                      </a:lnTo>
                      <a:lnTo>
                        <a:pt x="304800" y="10160"/>
                      </a:lnTo>
                      <a:lnTo>
                        <a:pt x="312419" y="11430"/>
                      </a:lnTo>
                      <a:lnTo>
                        <a:pt x="320040" y="13970"/>
                      </a:lnTo>
                      <a:lnTo>
                        <a:pt x="327660" y="15240"/>
                      </a:lnTo>
                      <a:lnTo>
                        <a:pt x="334010" y="17780"/>
                      </a:lnTo>
                      <a:lnTo>
                        <a:pt x="340360" y="20320"/>
                      </a:lnTo>
                      <a:lnTo>
                        <a:pt x="346710" y="21590"/>
                      </a:lnTo>
                      <a:lnTo>
                        <a:pt x="353060" y="24130"/>
                      </a:lnTo>
                      <a:lnTo>
                        <a:pt x="358140" y="26670"/>
                      </a:lnTo>
                      <a:lnTo>
                        <a:pt x="363219" y="29210"/>
                      </a:lnTo>
                      <a:lnTo>
                        <a:pt x="367030" y="31750"/>
                      </a:lnTo>
                      <a:lnTo>
                        <a:pt x="372110" y="34290"/>
                      </a:lnTo>
                      <a:lnTo>
                        <a:pt x="375919" y="36830"/>
                      </a:lnTo>
                      <a:lnTo>
                        <a:pt x="379730" y="39370"/>
                      </a:lnTo>
                      <a:lnTo>
                        <a:pt x="382269" y="41910"/>
                      </a:lnTo>
                      <a:lnTo>
                        <a:pt x="384810" y="45720"/>
                      </a:lnTo>
                      <a:lnTo>
                        <a:pt x="387350" y="48260"/>
                      </a:lnTo>
                      <a:lnTo>
                        <a:pt x="388619" y="52070"/>
                      </a:lnTo>
                      <a:lnTo>
                        <a:pt x="389890" y="54610"/>
                      </a:lnTo>
                      <a:lnTo>
                        <a:pt x="391160" y="57150"/>
                      </a:lnTo>
                      <a:lnTo>
                        <a:pt x="391160" y="60960"/>
                      </a:lnTo>
                      <a:lnTo>
                        <a:pt x="391160" y="63500"/>
                      </a:lnTo>
                      <a:lnTo>
                        <a:pt x="389890" y="67310"/>
                      </a:lnTo>
                      <a:lnTo>
                        <a:pt x="388619" y="69850"/>
                      </a:lnTo>
                      <a:lnTo>
                        <a:pt x="387350" y="72390"/>
                      </a:lnTo>
                      <a:lnTo>
                        <a:pt x="384810" y="76200"/>
                      </a:lnTo>
                      <a:lnTo>
                        <a:pt x="382269" y="78740"/>
                      </a:lnTo>
                      <a:lnTo>
                        <a:pt x="378460" y="81280"/>
                      </a:lnTo>
                      <a:lnTo>
                        <a:pt x="375919" y="85090"/>
                      </a:lnTo>
                      <a:lnTo>
                        <a:pt x="370840" y="87630"/>
                      </a:lnTo>
                      <a:lnTo>
                        <a:pt x="367030" y="90170"/>
                      </a:lnTo>
                      <a:lnTo>
                        <a:pt x="361950" y="92710"/>
                      </a:lnTo>
                      <a:lnTo>
                        <a:pt x="356869" y="95250"/>
                      </a:lnTo>
                      <a:lnTo>
                        <a:pt x="351790" y="97790"/>
                      </a:lnTo>
                      <a:lnTo>
                        <a:pt x="345440" y="99060"/>
                      </a:lnTo>
                      <a:lnTo>
                        <a:pt x="339090" y="101600"/>
                      </a:lnTo>
                      <a:lnTo>
                        <a:pt x="332740" y="104140"/>
                      </a:lnTo>
                      <a:lnTo>
                        <a:pt x="326390" y="105410"/>
                      </a:lnTo>
                      <a:lnTo>
                        <a:pt x="318769" y="107950"/>
                      </a:lnTo>
                      <a:lnTo>
                        <a:pt x="311150" y="109220"/>
                      </a:lnTo>
                      <a:lnTo>
                        <a:pt x="303530" y="111760"/>
                      </a:lnTo>
                      <a:lnTo>
                        <a:pt x="288290" y="114300"/>
                      </a:lnTo>
                      <a:lnTo>
                        <a:pt x="270510" y="116840"/>
                      </a:lnTo>
                      <a:lnTo>
                        <a:pt x="252730" y="119380"/>
                      </a:lnTo>
                      <a:lnTo>
                        <a:pt x="233680" y="120650"/>
                      </a:lnTo>
                      <a:lnTo>
                        <a:pt x="214630" y="12192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778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reeform 126"/>
                <p:cNvSpPr/>
                <p:nvPr/>
              </p:nvSpPr>
              <p:spPr>
                <a:xfrm>
                  <a:off x="8679180" y="7156450"/>
                  <a:ext cx="332741" cy="914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2741" h="91441">
                      <a:moveTo>
                        <a:pt x="165100" y="91440"/>
                      </a:moveTo>
                      <a:lnTo>
                        <a:pt x="148590" y="91440"/>
                      </a:lnTo>
                      <a:lnTo>
                        <a:pt x="132081" y="90170"/>
                      </a:lnTo>
                      <a:lnTo>
                        <a:pt x="116840" y="88900"/>
                      </a:lnTo>
                      <a:lnTo>
                        <a:pt x="101600" y="87630"/>
                      </a:lnTo>
                      <a:lnTo>
                        <a:pt x="86360" y="86360"/>
                      </a:lnTo>
                      <a:lnTo>
                        <a:pt x="73660" y="83820"/>
                      </a:lnTo>
                      <a:lnTo>
                        <a:pt x="60960" y="81280"/>
                      </a:lnTo>
                      <a:lnTo>
                        <a:pt x="48260" y="77470"/>
                      </a:lnTo>
                      <a:lnTo>
                        <a:pt x="38100" y="74930"/>
                      </a:lnTo>
                      <a:lnTo>
                        <a:pt x="29210" y="71120"/>
                      </a:lnTo>
                      <a:lnTo>
                        <a:pt x="24131" y="69850"/>
                      </a:lnTo>
                      <a:lnTo>
                        <a:pt x="20320" y="67310"/>
                      </a:lnTo>
                      <a:lnTo>
                        <a:pt x="16510" y="66040"/>
                      </a:lnTo>
                      <a:lnTo>
                        <a:pt x="13970" y="63500"/>
                      </a:lnTo>
                      <a:lnTo>
                        <a:pt x="10160" y="60960"/>
                      </a:lnTo>
                      <a:lnTo>
                        <a:pt x="7620" y="59690"/>
                      </a:lnTo>
                      <a:lnTo>
                        <a:pt x="5081" y="57150"/>
                      </a:lnTo>
                      <a:lnTo>
                        <a:pt x="3810" y="54610"/>
                      </a:lnTo>
                      <a:lnTo>
                        <a:pt x="2540" y="52070"/>
                      </a:lnTo>
                      <a:lnTo>
                        <a:pt x="1270" y="50800"/>
                      </a:lnTo>
                      <a:lnTo>
                        <a:pt x="1270" y="48260"/>
                      </a:lnTo>
                      <a:lnTo>
                        <a:pt x="0" y="45720"/>
                      </a:lnTo>
                      <a:lnTo>
                        <a:pt x="1270" y="43180"/>
                      </a:lnTo>
                      <a:lnTo>
                        <a:pt x="1270" y="40640"/>
                      </a:lnTo>
                      <a:lnTo>
                        <a:pt x="2540" y="38100"/>
                      </a:lnTo>
                      <a:lnTo>
                        <a:pt x="3810" y="36830"/>
                      </a:lnTo>
                      <a:lnTo>
                        <a:pt x="6350" y="34290"/>
                      </a:lnTo>
                      <a:lnTo>
                        <a:pt x="7620" y="31750"/>
                      </a:lnTo>
                      <a:lnTo>
                        <a:pt x="10160" y="29210"/>
                      </a:lnTo>
                      <a:lnTo>
                        <a:pt x="13970" y="27940"/>
                      </a:lnTo>
                      <a:lnTo>
                        <a:pt x="16510" y="25400"/>
                      </a:lnTo>
                      <a:lnTo>
                        <a:pt x="20320" y="24130"/>
                      </a:lnTo>
                      <a:lnTo>
                        <a:pt x="25400" y="21590"/>
                      </a:lnTo>
                      <a:lnTo>
                        <a:pt x="29210" y="20320"/>
                      </a:lnTo>
                      <a:lnTo>
                        <a:pt x="39370" y="16510"/>
                      </a:lnTo>
                      <a:lnTo>
                        <a:pt x="49531" y="12700"/>
                      </a:lnTo>
                      <a:lnTo>
                        <a:pt x="62231" y="10160"/>
                      </a:lnTo>
                      <a:lnTo>
                        <a:pt x="74931" y="7620"/>
                      </a:lnTo>
                      <a:lnTo>
                        <a:pt x="88900" y="5080"/>
                      </a:lnTo>
                      <a:lnTo>
                        <a:pt x="102870" y="2540"/>
                      </a:lnTo>
                      <a:lnTo>
                        <a:pt x="118110" y="1270"/>
                      </a:lnTo>
                      <a:lnTo>
                        <a:pt x="134620" y="0"/>
                      </a:lnTo>
                      <a:lnTo>
                        <a:pt x="151131" y="0"/>
                      </a:lnTo>
                      <a:lnTo>
                        <a:pt x="167640" y="0"/>
                      </a:lnTo>
                      <a:lnTo>
                        <a:pt x="184150" y="0"/>
                      </a:lnTo>
                      <a:lnTo>
                        <a:pt x="200660" y="0"/>
                      </a:lnTo>
                      <a:lnTo>
                        <a:pt x="215900" y="1270"/>
                      </a:lnTo>
                      <a:lnTo>
                        <a:pt x="232410" y="2540"/>
                      </a:lnTo>
                      <a:lnTo>
                        <a:pt x="246381" y="5080"/>
                      </a:lnTo>
                      <a:lnTo>
                        <a:pt x="260350" y="7620"/>
                      </a:lnTo>
                      <a:lnTo>
                        <a:pt x="273050" y="10160"/>
                      </a:lnTo>
                      <a:lnTo>
                        <a:pt x="284481" y="12700"/>
                      </a:lnTo>
                      <a:lnTo>
                        <a:pt x="294640" y="16510"/>
                      </a:lnTo>
                      <a:lnTo>
                        <a:pt x="304800" y="20320"/>
                      </a:lnTo>
                      <a:lnTo>
                        <a:pt x="308610" y="21590"/>
                      </a:lnTo>
                      <a:lnTo>
                        <a:pt x="312420" y="24130"/>
                      </a:lnTo>
                      <a:lnTo>
                        <a:pt x="316231" y="25400"/>
                      </a:lnTo>
                      <a:lnTo>
                        <a:pt x="320040" y="27940"/>
                      </a:lnTo>
                      <a:lnTo>
                        <a:pt x="322581" y="29210"/>
                      </a:lnTo>
                      <a:lnTo>
                        <a:pt x="325120" y="31750"/>
                      </a:lnTo>
                      <a:lnTo>
                        <a:pt x="327660" y="34290"/>
                      </a:lnTo>
                      <a:lnTo>
                        <a:pt x="328931" y="36830"/>
                      </a:lnTo>
                      <a:lnTo>
                        <a:pt x="330200" y="38100"/>
                      </a:lnTo>
                      <a:lnTo>
                        <a:pt x="331470" y="40640"/>
                      </a:lnTo>
                      <a:lnTo>
                        <a:pt x="332740" y="43180"/>
                      </a:lnTo>
                      <a:lnTo>
                        <a:pt x="332740" y="45720"/>
                      </a:lnTo>
                      <a:lnTo>
                        <a:pt x="332740" y="48260"/>
                      </a:lnTo>
                      <a:lnTo>
                        <a:pt x="331470" y="50800"/>
                      </a:lnTo>
                      <a:lnTo>
                        <a:pt x="330200" y="52070"/>
                      </a:lnTo>
                      <a:lnTo>
                        <a:pt x="328931" y="54610"/>
                      </a:lnTo>
                      <a:lnTo>
                        <a:pt x="327660" y="57150"/>
                      </a:lnTo>
                      <a:lnTo>
                        <a:pt x="325120" y="59690"/>
                      </a:lnTo>
                      <a:lnTo>
                        <a:pt x="322581" y="60960"/>
                      </a:lnTo>
                      <a:lnTo>
                        <a:pt x="320040" y="63500"/>
                      </a:lnTo>
                      <a:lnTo>
                        <a:pt x="316231" y="66040"/>
                      </a:lnTo>
                      <a:lnTo>
                        <a:pt x="312420" y="67310"/>
                      </a:lnTo>
                      <a:lnTo>
                        <a:pt x="308610" y="69850"/>
                      </a:lnTo>
                      <a:lnTo>
                        <a:pt x="303531" y="71120"/>
                      </a:lnTo>
                      <a:lnTo>
                        <a:pt x="294640" y="74930"/>
                      </a:lnTo>
                      <a:lnTo>
                        <a:pt x="283210" y="77470"/>
                      </a:lnTo>
                      <a:lnTo>
                        <a:pt x="271781" y="81280"/>
                      </a:lnTo>
                      <a:lnTo>
                        <a:pt x="259081" y="83820"/>
                      </a:lnTo>
                      <a:lnTo>
                        <a:pt x="245110" y="86360"/>
                      </a:lnTo>
                      <a:lnTo>
                        <a:pt x="229870" y="87630"/>
                      </a:lnTo>
                      <a:lnTo>
                        <a:pt x="214631" y="88900"/>
                      </a:lnTo>
                      <a:lnTo>
                        <a:pt x="199390" y="90170"/>
                      </a:lnTo>
                      <a:lnTo>
                        <a:pt x="182881" y="914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778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reeform 127"/>
                <p:cNvSpPr/>
                <p:nvPr/>
              </p:nvSpPr>
              <p:spPr>
                <a:xfrm>
                  <a:off x="8679180" y="6697980"/>
                  <a:ext cx="332741" cy="5499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2741" h="549911">
                      <a:moveTo>
                        <a:pt x="332740" y="83820"/>
                      </a:moveTo>
                      <a:lnTo>
                        <a:pt x="332740" y="504190"/>
                      </a:lnTo>
                      <a:lnTo>
                        <a:pt x="332740" y="506730"/>
                      </a:lnTo>
                      <a:lnTo>
                        <a:pt x="331470" y="509270"/>
                      </a:lnTo>
                      <a:lnTo>
                        <a:pt x="330200" y="510540"/>
                      </a:lnTo>
                      <a:lnTo>
                        <a:pt x="328931" y="513080"/>
                      </a:lnTo>
                      <a:lnTo>
                        <a:pt x="327660" y="515620"/>
                      </a:lnTo>
                      <a:lnTo>
                        <a:pt x="325120" y="518160"/>
                      </a:lnTo>
                      <a:lnTo>
                        <a:pt x="322581" y="519430"/>
                      </a:lnTo>
                      <a:lnTo>
                        <a:pt x="320040" y="521970"/>
                      </a:lnTo>
                      <a:lnTo>
                        <a:pt x="316231" y="524510"/>
                      </a:lnTo>
                      <a:lnTo>
                        <a:pt x="312420" y="525780"/>
                      </a:lnTo>
                      <a:lnTo>
                        <a:pt x="308610" y="528320"/>
                      </a:lnTo>
                      <a:lnTo>
                        <a:pt x="303531" y="529590"/>
                      </a:lnTo>
                      <a:lnTo>
                        <a:pt x="294640" y="533400"/>
                      </a:lnTo>
                      <a:lnTo>
                        <a:pt x="283210" y="535940"/>
                      </a:lnTo>
                      <a:lnTo>
                        <a:pt x="271781" y="539750"/>
                      </a:lnTo>
                      <a:lnTo>
                        <a:pt x="259081" y="542290"/>
                      </a:lnTo>
                      <a:lnTo>
                        <a:pt x="245110" y="544830"/>
                      </a:lnTo>
                      <a:lnTo>
                        <a:pt x="229870" y="546100"/>
                      </a:lnTo>
                      <a:lnTo>
                        <a:pt x="214631" y="547370"/>
                      </a:lnTo>
                      <a:lnTo>
                        <a:pt x="199390" y="548640"/>
                      </a:lnTo>
                      <a:lnTo>
                        <a:pt x="182881" y="549910"/>
                      </a:lnTo>
                      <a:lnTo>
                        <a:pt x="165100" y="549910"/>
                      </a:lnTo>
                      <a:lnTo>
                        <a:pt x="148590" y="549910"/>
                      </a:lnTo>
                      <a:lnTo>
                        <a:pt x="132081" y="548640"/>
                      </a:lnTo>
                      <a:lnTo>
                        <a:pt x="116840" y="547370"/>
                      </a:lnTo>
                      <a:lnTo>
                        <a:pt x="101600" y="546100"/>
                      </a:lnTo>
                      <a:lnTo>
                        <a:pt x="86360" y="544830"/>
                      </a:lnTo>
                      <a:lnTo>
                        <a:pt x="73660" y="542290"/>
                      </a:lnTo>
                      <a:lnTo>
                        <a:pt x="60960" y="539750"/>
                      </a:lnTo>
                      <a:lnTo>
                        <a:pt x="48260" y="535940"/>
                      </a:lnTo>
                      <a:lnTo>
                        <a:pt x="38100" y="533400"/>
                      </a:lnTo>
                      <a:lnTo>
                        <a:pt x="29210" y="529590"/>
                      </a:lnTo>
                      <a:lnTo>
                        <a:pt x="24131" y="528320"/>
                      </a:lnTo>
                      <a:lnTo>
                        <a:pt x="20320" y="525780"/>
                      </a:lnTo>
                      <a:lnTo>
                        <a:pt x="16510" y="524510"/>
                      </a:lnTo>
                      <a:lnTo>
                        <a:pt x="13970" y="521970"/>
                      </a:lnTo>
                      <a:lnTo>
                        <a:pt x="10160" y="519430"/>
                      </a:lnTo>
                      <a:lnTo>
                        <a:pt x="7620" y="518160"/>
                      </a:lnTo>
                      <a:lnTo>
                        <a:pt x="5081" y="515620"/>
                      </a:lnTo>
                      <a:lnTo>
                        <a:pt x="3810" y="513080"/>
                      </a:lnTo>
                      <a:lnTo>
                        <a:pt x="2540" y="510540"/>
                      </a:lnTo>
                      <a:lnTo>
                        <a:pt x="1270" y="509270"/>
                      </a:lnTo>
                      <a:lnTo>
                        <a:pt x="1270" y="506730"/>
                      </a:lnTo>
                      <a:lnTo>
                        <a:pt x="0" y="504190"/>
                      </a:lnTo>
                      <a:lnTo>
                        <a:pt x="0" y="83820"/>
                      </a:lnTo>
                      <a:lnTo>
                        <a:pt x="1270" y="78740"/>
                      </a:lnTo>
                      <a:lnTo>
                        <a:pt x="1270" y="74930"/>
                      </a:lnTo>
                      <a:lnTo>
                        <a:pt x="2540" y="71120"/>
                      </a:lnTo>
                      <a:lnTo>
                        <a:pt x="3810" y="67310"/>
                      </a:lnTo>
                      <a:lnTo>
                        <a:pt x="5081" y="62230"/>
                      </a:lnTo>
                      <a:lnTo>
                        <a:pt x="7620" y="58420"/>
                      </a:lnTo>
                      <a:lnTo>
                        <a:pt x="10160" y="54610"/>
                      </a:lnTo>
                      <a:lnTo>
                        <a:pt x="12700" y="50800"/>
                      </a:lnTo>
                      <a:lnTo>
                        <a:pt x="16510" y="46990"/>
                      </a:lnTo>
                      <a:lnTo>
                        <a:pt x="20320" y="43180"/>
                      </a:lnTo>
                      <a:lnTo>
                        <a:pt x="24131" y="40640"/>
                      </a:lnTo>
                      <a:lnTo>
                        <a:pt x="27940" y="36830"/>
                      </a:lnTo>
                      <a:lnTo>
                        <a:pt x="33020" y="33020"/>
                      </a:lnTo>
                      <a:lnTo>
                        <a:pt x="36831" y="30480"/>
                      </a:lnTo>
                      <a:lnTo>
                        <a:pt x="41910" y="26670"/>
                      </a:lnTo>
                      <a:lnTo>
                        <a:pt x="48260" y="24130"/>
                      </a:lnTo>
                      <a:lnTo>
                        <a:pt x="53340" y="21590"/>
                      </a:lnTo>
                      <a:lnTo>
                        <a:pt x="59690" y="19050"/>
                      </a:lnTo>
                      <a:lnTo>
                        <a:pt x="66040" y="16510"/>
                      </a:lnTo>
                      <a:lnTo>
                        <a:pt x="72390" y="13970"/>
                      </a:lnTo>
                      <a:lnTo>
                        <a:pt x="78740" y="11430"/>
                      </a:lnTo>
                      <a:lnTo>
                        <a:pt x="85090" y="10160"/>
                      </a:lnTo>
                      <a:lnTo>
                        <a:pt x="100331" y="6350"/>
                      </a:lnTo>
                      <a:lnTo>
                        <a:pt x="114300" y="3810"/>
                      </a:lnTo>
                      <a:lnTo>
                        <a:pt x="130810" y="1270"/>
                      </a:lnTo>
                      <a:lnTo>
                        <a:pt x="147320" y="0"/>
                      </a:lnTo>
                      <a:lnTo>
                        <a:pt x="163831" y="0"/>
                      </a:lnTo>
                      <a:lnTo>
                        <a:pt x="180340" y="0"/>
                      </a:lnTo>
                      <a:lnTo>
                        <a:pt x="196850" y="1270"/>
                      </a:lnTo>
                      <a:lnTo>
                        <a:pt x="213360" y="3810"/>
                      </a:lnTo>
                      <a:lnTo>
                        <a:pt x="228600" y="7620"/>
                      </a:lnTo>
                      <a:lnTo>
                        <a:pt x="243840" y="11430"/>
                      </a:lnTo>
                      <a:lnTo>
                        <a:pt x="257810" y="15240"/>
                      </a:lnTo>
                      <a:lnTo>
                        <a:pt x="270510" y="20320"/>
                      </a:lnTo>
                      <a:lnTo>
                        <a:pt x="276860" y="24130"/>
                      </a:lnTo>
                      <a:lnTo>
                        <a:pt x="281940" y="26670"/>
                      </a:lnTo>
                      <a:lnTo>
                        <a:pt x="288290" y="29210"/>
                      </a:lnTo>
                      <a:lnTo>
                        <a:pt x="293370" y="33020"/>
                      </a:lnTo>
                      <a:lnTo>
                        <a:pt x="298450" y="35560"/>
                      </a:lnTo>
                      <a:lnTo>
                        <a:pt x="303531" y="39370"/>
                      </a:lnTo>
                      <a:lnTo>
                        <a:pt x="307340" y="43180"/>
                      </a:lnTo>
                      <a:lnTo>
                        <a:pt x="312420" y="45720"/>
                      </a:lnTo>
                      <a:lnTo>
                        <a:pt x="316231" y="49530"/>
                      </a:lnTo>
                      <a:lnTo>
                        <a:pt x="318770" y="53340"/>
                      </a:lnTo>
                      <a:lnTo>
                        <a:pt x="322581" y="57150"/>
                      </a:lnTo>
                      <a:lnTo>
                        <a:pt x="325120" y="60960"/>
                      </a:lnTo>
                      <a:lnTo>
                        <a:pt x="327660" y="64770"/>
                      </a:lnTo>
                      <a:lnTo>
                        <a:pt x="328931" y="68580"/>
                      </a:lnTo>
                      <a:lnTo>
                        <a:pt x="330200" y="72390"/>
                      </a:lnTo>
                      <a:lnTo>
                        <a:pt x="331470" y="76200"/>
                      </a:lnTo>
                      <a:lnTo>
                        <a:pt x="332740" y="8001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778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reeform 128"/>
                <p:cNvSpPr/>
                <p:nvPr/>
              </p:nvSpPr>
              <p:spPr>
                <a:xfrm>
                  <a:off x="8796020" y="6629400"/>
                  <a:ext cx="99061" cy="304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9061" h="30481">
                      <a:moveTo>
                        <a:pt x="49530" y="30480"/>
                      </a:moveTo>
                      <a:lnTo>
                        <a:pt x="39369" y="30480"/>
                      </a:lnTo>
                      <a:lnTo>
                        <a:pt x="30480" y="29210"/>
                      </a:lnTo>
                      <a:lnTo>
                        <a:pt x="21590" y="27940"/>
                      </a:lnTo>
                      <a:lnTo>
                        <a:pt x="17780" y="26670"/>
                      </a:lnTo>
                      <a:lnTo>
                        <a:pt x="15240" y="26670"/>
                      </a:lnTo>
                      <a:lnTo>
                        <a:pt x="11430" y="25400"/>
                      </a:lnTo>
                      <a:lnTo>
                        <a:pt x="8890" y="24130"/>
                      </a:lnTo>
                      <a:lnTo>
                        <a:pt x="6350" y="22860"/>
                      </a:lnTo>
                      <a:lnTo>
                        <a:pt x="3810" y="21590"/>
                      </a:lnTo>
                      <a:lnTo>
                        <a:pt x="2540" y="20320"/>
                      </a:lnTo>
                      <a:lnTo>
                        <a:pt x="1269" y="19050"/>
                      </a:lnTo>
                      <a:lnTo>
                        <a:pt x="1269" y="16510"/>
                      </a:lnTo>
                      <a:lnTo>
                        <a:pt x="0" y="15240"/>
                      </a:lnTo>
                      <a:lnTo>
                        <a:pt x="1269" y="13970"/>
                      </a:lnTo>
                      <a:lnTo>
                        <a:pt x="1269" y="12700"/>
                      </a:lnTo>
                      <a:lnTo>
                        <a:pt x="2540" y="11430"/>
                      </a:lnTo>
                      <a:lnTo>
                        <a:pt x="3810" y="8890"/>
                      </a:lnTo>
                      <a:lnTo>
                        <a:pt x="6350" y="7620"/>
                      </a:lnTo>
                      <a:lnTo>
                        <a:pt x="8890" y="6350"/>
                      </a:lnTo>
                      <a:lnTo>
                        <a:pt x="11430" y="5080"/>
                      </a:lnTo>
                      <a:lnTo>
                        <a:pt x="15240" y="5080"/>
                      </a:lnTo>
                      <a:lnTo>
                        <a:pt x="19050" y="3810"/>
                      </a:lnTo>
                      <a:lnTo>
                        <a:pt x="22860" y="2540"/>
                      </a:lnTo>
                      <a:lnTo>
                        <a:pt x="30480" y="1270"/>
                      </a:lnTo>
                      <a:lnTo>
                        <a:pt x="40640" y="0"/>
                      </a:lnTo>
                      <a:lnTo>
                        <a:pt x="49530" y="0"/>
                      </a:lnTo>
                      <a:lnTo>
                        <a:pt x="59690" y="0"/>
                      </a:lnTo>
                      <a:lnTo>
                        <a:pt x="68580" y="1270"/>
                      </a:lnTo>
                      <a:lnTo>
                        <a:pt x="77469" y="2540"/>
                      </a:lnTo>
                      <a:lnTo>
                        <a:pt x="81280" y="3810"/>
                      </a:lnTo>
                      <a:lnTo>
                        <a:pt x="85090" y="5080"/>
                      </a:lnTo>
                      <a:lnTo>
                        <a:pt x="87630" y="5080"/>
                      </a:lnTo>
                      <a:lnTo>
                        <a:pt x="90169" y="6350"/>
                      </a:lnTo>
                      <a:lnTo>
                        <a:pt x="92710" y="7620"/>
                      </a:lnTo>
                      <a:lnTo>
                        <a:pt x="95250" y="8890"/>
                      </a:lnTo>
                      <a:lnTo>
                        <a:pt x="96519" y="11430"/>
                      </a:lnTo>
                      <a:lnTo>
                        <a:pt x="97790" y="12700"/>
                      </a:lnTo>
                      <a:lnTo>
                        <a:pt x="99060" y="13970"/>
                      </a:lnTo>
                      <a:lnTo>
                        <a:pt x="99060" y="15240"/>
                      </a:lnTo>
                      <a:lnTo>
                        <a:pt x="99060" y="16510"/>
                      </a:lnTo>
                      <a:lnTo>
                        <a:pt x="97790" y="19050"/>
                      </a:lnTo>
                      <a:lnTo>
                        <a:pt x="96519" y="20320"/>
                      </a:lnTo>
                      <a:lnTo>
                        <a:pt x="95250" y="21590"/>
                      </a:lnTo>
                      <a:lnTo>
                        <a:pt x="92710" y="22860"/>
                      </a:lnTo>
                      <a:lnTo>
                        <a:pt x="90169" y="24130"/>
                      </a:lnTo>
                      <a:lnTo>
                        <a:pt x="87630" y="25400"/>
                      </a:lnTo>
                      <a:lnTo>
                        <a:pt x="83819" y="26670"/>
                      </a:lnTo>
                      <a:lnTo>
                        <a:pt x="81280" y="26670"/>
                      </a:lnTo>
                      <a:lnTo>
                        <a:pt x="77469" y="27940"/>
                      </a:lnTo>
                      <a:lnTo>
                        <a:pt x="68580" y="29210"/>
                      </a:lnTo>
                      <a:lnTo>
                        <a:pt x="59690" y="3048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778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>
                  <a:off x="8792210" y="6629400"/>
                  <a:ext cx="106680" cy="990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6680" h="99061">
                      <a:moveTo>
                        <a:pt x="106679" y="82550"/>
                      </a:moveTo>
                      <a:lnTo>
                        <a:pt x="105410" y="83820"/>
                      </a:lnTo>
                      <a:lnTo>
                        <a:pt x="105410" y="85090"/>
                      </a:lnTo>
                      <a:lnTo>
                        <a:pt x="104140" y="87630"/>
                      </a:lnTo>
                      <a:lnTo>
                        <a:pt x="101600" y="88900"/>
                      </a:lnTo>
                      <a:lnTo>
                        <a:pt x="99060" y="90170"/>
                      </a:lnTo>
                      <a:lnTo>
                        <a:pt x="96520" y="91440"/>
                      </a:lnTo>
                      <a:lnTo>
                        <a:pt x="92710" y="92710"/>
                      </a:lnTo>
                      <a:lnTo>
                        <a:pt x="90170" y="93980"/>
                      </a:lnTo>
                      <a:lnTo>
                        <a:pt x="85090" y="95250"/>
                      </a:lnTo>
                      <a:lnTo>
                        <a:pt x="81279" y="95250"/>
                      </a:lnTo>
                      <a:lnTo>
                        <a:pt x="72390" y="97790"/>
                      </a:lnTo>
                      <a:lnTo>
                        <a:pt x="62229" y="97790"/>
                      </a:lnTo>
                      <a:lnTo>
                        <a:pt x="53340" y="99060"/>
                      </a:lnTo>
                      <a:lnTo>
                        <a:pt x="44450" y="97790"/>
                      </a:lnTo>
                      <a:lnTo>
                        <a:pt x="34290" y="97790"/>
                      </a:lnTo>
                      <a:lnTo>
                        <a:pt x="25400" y="96520"/>
                      </a:lnTo>
                      <a:lnTo>
                        <a:pt x="17779" y="93980"/>
                      </a:lnTo>
                      <a:lnTo>
                        <a:pt x="13970" y="92710"/>
                      </a:lnTo>
                      <a:lnTo>
                        <a:pt x="11429" y="91440"/>
                      </a:lnTo>
                      <a:lnTo>
                        <a:pt x="7620" y="90170"/>
                      </a:lnTo>
                      <a:lnTo>
                        <a:pt x="5079" y="88900"/>
                      </a:lnTo>
                      <a:lnTo>
                        <a:pt x="3810" y="87630"/>
                      </a:lnTo>
                      <a:lnTo>
                        <a:pt x="2540" y="86360"/>
                      </a:lnTo>
                      <a:lnTo>
                        <a:pt x="1270" y="83820"/>
                      </a:lnTo>
                      <a:lnTo>
                        <a:pt x="0" y="82550"/>
                      </a:lnTo>
                      <a:lnTo>
                        <a:pt x="2540" y="81280"/>
                      </a:lnTo>
                      <a:lnTo>
                        <a:pt x="3810" y="78740"/>
                      </a:lnTo>
                      <a:lnTo>
                        <a:pt x="5079" y="74930"/>
                      </a:lnTo>
                      <a:lnTo>
                        <a:pt x="6350" y="71120"/>
                      </a:lnTo>
                      <a:lnTo>
                        <a:pt x="6350" y="67310"/>
                      </a:lnTo>
                      <a:lnTo>
                        <a:pt x="6350" y="62230"/>
                      </a:lnTo>
                      <a:lnTo>
                        <a:pt x="6350" y="57150"/>
                      </a:lnTo>
                      <a:lnTo>
                        <a:pt x="6350" y="52070"/>
                      </a:lnTo>
                      <a:lnTo>
                        <a:pt x="5079" y="40640"/>
                      </a:lnTo>
                      <a:lnTo>
                        <a:pt x="3810" y="30480"/>
                      </a:lnTo>
                      <a:lnTo>
                        <a:pt x="3810" y="26670"/>
                      </a:lnTo>
                      <a:lnTo>
                        <a:pt x="3810" y="21590"/>
                      </a:lnTo>
                      <a:lnTo>
                        <a:pt x="3810" y="19050"/>
                      </a:lnTo>
                      <a:lnTo>
                        <a:pt x="3810" y="15240"/>
                      </a:lnTo>
                      <a:lnTo>
                        <a:pt x="5079" y="13970"/>
                      </a:lnTo>
                      <a:lnTo>
                        <a:pt x="5079" y="12700"/>
                      </a:lnTo>
                      <a:lnTo>
                        <a:pt x="6350" y="11430"/>
                      </a:lnTo>
                      <a:lnTo>
                        <a:pt x="7620" y="8890"/>
                      </a:lnTo>
                      <a:lnTo>
                        <a:pt x="10160" y="7620"/>
                      </a:lnTo>
                      <a:lnTo>
                        <a:pt x="12700" y="6350"/>
                      </a:lnTo>
                      <a:lnTo>
                        <a:pt x="15240" y="6350"/>
                      </a:lnTo>
                      <a:lnTo>
                        <a:pt x="19050" y="5080"/>
                      </a:lnTo>
                      <a:lnTo>
                        <a:pt x="22860" y="3810"/>
                      </a:lnTo>
                      <a:lnTo>
                        <a:pt x="26670" y="2540"/>
                      </a:lnTo>
                      <a:lnTo>
                        <a:pt x="34290" y="1270"/>
                      </a:lnTo>
                      <a:lnTo>
                        <a:pt x="44450" y="0"/>
                      </a:lnTo>
                      <a:lnTo>
                        <a:pt x="53340" y="0"/>
                      </a:lnTo>
                      <a:lnTo>
                        <a:pt x="63500" y="0"/>
                      </a:lnTo>
                      <a:lnTo>
                        <a:pt x="72390" y="1270"/>
                      </a:lnTo>
                      <a:lnTo>
                        <a:pt x="81279" y="2540"/>
                      </a:lnTo>
                      <a:lnTo>
                        <a:pt x="85090" y="3810"/>
                      </a:lnTo>
                      <a:lnTo>
                        <a:pt x="88900" y="5080"/>
                      </a:lnTo>
                      <a:lnTo>
                        <a:pt x="91440" y="6350"/>
                      </a:lnTo>
                      <a:lnTo>
                        <a:pt x="93979" y="6350"/>
                      </a:lnTo>
                      <a:lnTo>
                        <a:pt x="96520" y="7620"/>
                      </a:lnTo>
                      <a:lnTo>
                        <a:pt x="99060" y="8890"/>
                      </a:lnTo>
                      <a:lnTo>
                        <a:pt x="100329" y="11430"/>
                      </a:lnTo>
                      <a:lnTo>
                        <a:pt x="101600" y="12700"/>
                      </a:lnTo>
                      <a:lnTo>
                        <a:pt x="102870" y="13970"/>
                      </a:lnTo>
                      <a:lnTo>
                        <a:pt x="102870" y="15240"/>
                      </a:lnTo>
                      <a:lnTo>
                        <a:pt x="102870" y="19050"/>
                      </a:lnTo>
                      <a:lnTo>
                        <a:pt x="102870" y="21590"/>
                      </a:lnTo>
                      <a:lnTo>
                        <a:pt x="102870" y="26670"/>
                      </a:lnTo>
                      <a:lnTo>
                        <a:pt x="102870" y="30480"/>
                      </a:lnTo>
                      <a:lnTo>
                        <a:pt x="102870" y="40640"/>
                      </a:lnTo>
                      <a:lnTo>
                        <a:pt x="101600" y="50800"/>
                      </a:lnTo>
                      <a:lnTo>
                        <a:pt x="101600" y="60960"/>
                      </a:lnTo>
                      <a:lnTo>
                        <a:pt x="101600" y="66040"/>
                      </a:lnTo>
                      <a:lnTo>
                        <a:pt x="101600" y="69850"/>
                      </a:lnTo>
                      <a:lnTo>
                        <a:pt x="101600" y="73660"/>
                      </a:lnTo>
                      <a:lnTo>
                        <a:pt x="102870" y="77470"/>
                      </a:lnTo>
                      <a:lnTo>
                        <a:pt x="104140" y="8001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778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Freeform 130"/>
                <p:cNvSpPr/>
                <p:nvPr/>
              </p:nvSpPr>
              <p:spPr>
                <a:xfrm>
                  <a:off x="8808593" y="6624447"/>
                  <a:ext cx="73280" cy="718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280" h="71883">
                      <a:moveTo>
                        <a:pt x="6477" y="65659"/>
                      </a:moveTo>
                      <a:lnTo>
                        <a:pt x="0" y="0"/>
                      </a:lnTo>
                      <a:lnTo>
                        <a:pt x="2793" y="1905"/>
                      </a:lnTo>
                      <a:lnTo>
                        <a:pt x="5842" y="4572"/>
                      </a:lnTo>
                      <a:lnTo>
                        <a:pt x="9397" y="7620"/>
                      </a:lnTo>
                      <a:lnTo>
                        <a:pt x="13589" y="10795"/>
                      </a:lnTo>
                      <a:lnTo>
                        <a:pt x="18288" y="13970"/>
                      </a:lnTo>
                      <a:lnTo>
                        <a:pt x="23749" y="16637"/>
                      </a:lnTo>
                      <a:lnTo>
                        <a:pt x="26796" y="17780"/>
                      </a:lnTo>
                      <a:lnTo>
                        <a:pt x="29971" y="18542"/>
                      </a:lnTo>
                      <a:lnTo>
                        <a:pt x="33401" y="19177"/>
                      </a:lnTo>
                      <a:lnTo>
                        <a:pt x="36957" y="19431"/>
                      </a:lnTo>
                      <a:lnTo>
                        <a:pt x="41402" y="19050"/>
                      </a:lnTo>
                      <a:lnTo>
                        <a:pt x="45466" y="18415"/>
                      </a:lnTo>
                      <a:lnTo>
                        <a:pt x="49149" y="17526"/>
                      </a:lnTo>
                      <a:lnTo>
                        <a:pt x="52578" y="16510"/>
                      </a:lnTo>
                      <a:lnTo>
                        <a:pt x="55626" y="15240"/>
                      </a:lnTo>
                      <a:lnTo>
                        <a:pt x="58419" y="13970"/>
                      </a:lnTo>
                      <a:lnTo>
                        <a:pt x="62992" y="11176"/>
                      </a:lnTo>
                      <a:lnTo>
                        <a:pt x="66675" y="8255"/>
                      </a:lnTo>
                      <a:lnTo>
                        <a:pt x="69595" y="5461"/>
                      </a:lnTo>
                      <a:lnTo>
                        <a:pt x="71628" y="3048"/>
                      </a:lnTo>
                      <a:lnTo>
                        <a:pt x="73279" y="1270"/>
                      </a:lnTo>
                      <a:lnTo>
                        <a:pt x="66675" y="67056"/>
                      </a:lnTo>
                      <a:lnTo>
                        <a:pt x="65405" y="68326"/>
                      </a:lnTo>
                      <a:lnTo>
                        <a:pt x="62992" y="69342"/>
                      </a:lnTo>
                      <a:lnTo>
                        <a:pt x="59690" y="70104"/>
                      </a:lnTo>
                      <a:lnTo>
                        <a:pt x="55626" y="70739"/>
                      </a:lnTo>
                      <a:lnTo>
                        <a:pt x="51054" y="71374"/>
                      </a:lnTo>
                      <a:lnTo>
                        <a:pt x="45974" y="71755"/>
                      </a:lnTo>
                      <a:lnTo>
                        <a:pt x="35179" y="71882"/>
                      </a:lnTo>
                      <a:lnTo>
                        <a:pt x="29718" y="71755"/>
                      </a:lnTo>
                      <a:lnTo>
                        <a:pt x="24510" y="71374"/>
                      </a:lnTo>
                      <a:lnTo>
                        <a:pt x="19684" y="70993"/>
                      </a:lnTo>
                      <a:lnTo>
                        <a:pt x="15367" y="70231"/>
                      </a:lnTo>
                      <a:lnTo>
                        <a:pt x="11683" y="69342"/>
                      </a:lnTo>
                      <a:lnTo>
                        <a:pt x="8890" y="68326"/>
                      </a:lnTo>
                      <a:lnTo>
                        <a:pt x="7112" y="6705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8808720" y="6624320"/>
                  <a:ext cx="73661" cy="723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661" h="72391">
                      <a:moveTo>
                        <a:pt x="6350" y="66040"/>
                      </a:moveTo>
                      <a:lnTo>
                        <a:pt x="0" y="0"/>
                      </a:lnTo>
                      <a:lnTo>
                        <a:pt x="2540" y="2540"/>
                      </a:lnTo>
                      <a:lnTo>
                        <a:pt x="6350" y="5080"/>
                      </a:lnTo>
                      <a:lnTo>
                        <a:pt x="8890" y="7620"/>
                      </a:lnTo>
                      <a:lnTo>
                        <a:pt x="13969" y="11430"/>
                      </a:lnTo>
                      <a:lnTo>
                        <a:pt x="17780" y="13970"/>
                      </a:lnTo>
                      <a:lnTo>
                        <a:pt x="24130" y="16510"/>
                      </a:lnTo>
                      <a:lnTo>
                        <a:pt x="26669" y="17780"/>
                      </a:lnTo>
                      <a:lnTo>
                        <a:pt x="30480" y="19050"/>
                      </a:lnTo>
                      <a:lnTo>
                        <a:pt x="33019" y="19050"/>
                      </a:lnTo>
                      <a:lnTo>
                        <a:pt x="36830" y="19050"/>
                      </a:lnTo>
                      <a:lnTo>
                        <a:pt x="40640" y="19050"/>
                      </a:lnTo>
                      <a:lnTo>
                        <a:pt x="45719" y="19050"/>
                      </a:lnTo>
                      <a:lnTo>
                        <a:pt x="49530" y="17780"/>
                      </a:lnTo>
                      <a:lnTo>
                        <a:pt x="52069" y="16510"/>
                      </a:lnTo>
                      <a:lnTo>
                        <a:pt x="55880" y="15240"/>
                      </a:lnTo>
                      <a:lnTo>
                        <a:pt x="58419" y="13970"/>
                      </a:lnTo>
                      <a:lnTo>
                        <a:pt x="63500" y="11430"/>
                      </a:lnTo>
                      <a:lnTo>
                        <a:pt x="66040" y="8890"/>
                      </a:lnTo>
                      <a:lnTo>
                        <a:pt x="69850" y="5080"/>
                      </a:lnTo>
                      <a:lnTo>
                        <a:pt x="71119" y="3810"/>
                      </a:lnTo>
                      <a:lnTo>
                        <a:pt x="73660" y="1270"/>
                      </a:lnTo>
                      <a:lnTo>
                        <a:pt x="66040" y="67310"/>
                      </a:lnTo>
                      <a:lnTo>
                        <a:pt x="64769" y="68580"/>
                      </a:lnTo>
                      <a:lnTo>
                        <a:pt x="63500" y="69850"/>
                      </a:lnTo>
                      <a:lnTo>
                        <a:pt x="59690" y="69850"/>
                      </a:lnTo>
                      <a:lnTo>
                        <a:pt x="55880" y="71120"/>
                      </a:lnTo>
                      <a:lnTo>
                        <a:pt x="50800" y="71120"/>
                      </a:lnTo>
                      <a:lnTo>
                        <a:pt x="45719" y="72390"/>
                      </a:lnTo>
                      <a:lnTo>
                        <a:pt x="34290" y="72390"/>
                      </a:lnTo>
                      <a:lnTo>
                        <a:pt x="29210" y="72390"/>
                      </a:lnTo>
                      <a:lnTo>
                        <a:pt x="24130" y="71120"/>
                      </a:lnTo>
                      <a:lnTo>
                        <a:pt x="19050" y="71120"/>
                      </a:lnTo>
                      <a:lnTo>
                        <a:pt x="15240" y="69850"/>
                      </a:lnTo>
                      <a:lnTo>
                        <a:pt x="11430" y="69850"/>
                      </a:lnTo>
                      <a:lnTo>
                        <a:pt x="8890" y="68580"/>
                      </a:lnTo>
                      <a:lnTo>
                        <a:pt x="6350" y="6731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778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8793480" y="6696710"/>
                  <a:ext cx="105411" cy="304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5411" h="30481">
                      <a:moveTo>
                        <a:pt x="52070" y="30480"/>
                      </a:moveTo>
                      <a:lnTo>
                        <a:pt x="41910" y="30480"/>
                      </a:lnTo>
                      <a:lnTo>
                        <a:pt x="31750" y="30480"/>
                      </a:lnTo>
                      <a:lnTo>
                        <a:pt x="26670" y="29210"/>
                      </a:lnTo>
                      <a:lnTo>
                        <a:pt x="22860" y="27940"/>
                      </a:lnTo>
                      <a:lnTo>
                        <a:pt x="19050" y="27940"/>
                      </a:lnTo>
                      <a:lnTo>
                        <a:pt x="15240" y="26670"/>
                      </a:lnTo>
                      <a:lnTo>
                        <a:pt x="11431" y="25400"/>
                      </a:lnTo>
                      <a:lnTo>
                        <a:pt x="8890" y="24130"/>
                      </a:lnTo>
                      <a:lnTo>
                        <a:pt x="6350" y="22860"/>
                      </a:lnTo>
                      <a:lnTo>
                        <a:pt x="3810" y="21590"/>
                      </a:lnTo>
                      <a:lnTo>
                        <a:pt x="2540" y="20320"/>
                      </a:lnTo>
                      <a:lnTo>
                        <a:pt x="1270" y="17780"/>
                      </a:lnTo>
                      <a:lnTo>
                        <a:pt x="0" y="16510"/>
                      </a:lnTo>
                      <a:lnTo>
                        <a:pt x="0" y="15240"/>
                      </a:lnTo>
                      <a:lnTo>
                        <a:pt x="0" y="13970"/>
                      </a:lnTo>
                      <a:lnTo>
                        <a:pt x="1270" y="11430"/>
                      </a:lnTo>
                      <a:lnTo>
                        <a:pt x="2540" y="10160"/>
                      </a:lnTo>
                      <a:lnTo>
                        <a:pt x="3810" y="8890"/>
                      </a:lnTo>
                      <a:lnTo>
                        <a:pt x="6350" y="7620"/>
                      </a:lnTo>
                      <a:lnTo>
                        <a:pt x="8890" y="6350"/>
                      </a:lnTo>
                      <a:lnTo>
                        <a:pt x="11431" y="5080"/>
                      </a:lnTo>
                      <a:lnTo>
                        <a:pt x="15240" y="3810"/>
                      </a:lnTo>
                      <a:lnTo>
                        <a:pt x="19050" y="2540"/>
                      </a:lnTo>
                      <a:lnTo>
                        <a:pt x="22860" y="2540"/>
                      </a:lnTo>
                      <a:lnTo>
                        <a:pt x="27940" y="1270"/>
                      </a:lnTo>
                      <a:lnTo>
                        <a:pt x="31750" y="1270"/>
                      </a:lnTo>
                      <a:lnTo>
                        <a:pt x="41910" y="0"/>
                      </a:lnTo>
                      <a:lnTo>
                        <a:pt x="52070" y="0"/>
                      </a:lnTo>
                      <a:lnTo>
                        <a:pt x="63500" y="0"/>
                      </a:lnTo>
                      <a:lnTo>
                        <a:pt x="72390" y="1270"/>
                      </a:lnTo>
                      <a:lnTo>
                        <a:pt x="77470" y="1270"/>
                      </a:lnTo>
                      <a:lnTo>
                        <a:pt x="81281" y="2540"/>
                      </a:lnTo>
                      <a:lnTo>
                        <a:pt x="86360" y="2540"/>
                      </a:lnTo>
                      <a:lnTo>
                        <a:pt x="90170" y="3810"/>
                      </a:lnTo>
                      <a:lnTo>
                        <a:pt x="92710" y="5080"/>
                      </a:lnTo>
                      <a:lnTo>
                        <a:pt x="96520" y="6350"/>
                      </a:lnTo>
                      <a:lnTo>
                        <a:pt x="99060" y="7620"/>
                      </a:lnTo>
                      <a:lnTo>
                        <a:pt x="100331" y="8890"/>
                      </a:lnTo>
                      <a:lnTo>
                        <a:pt x="102870" y="10160"/>
                      </a:lnTo>
                      <a:lnTo>
                        <a:pt x="104140" y="11430"/>
                      </a:lnTo>
                      <a:lnTo>
                        <a:pt x="104140" y="13970"/>
                      </a:lnTo>
                      <a:lnTo>
                        <a:pt x="105410" y="15240"/>
                      </a:lnTo>
                      <a:lnTo>
                        <a:pt x="104140" y="16510"/>
                      </a:lnTo>
                      <a:lnTo>
                        <a:pt x="104140" y="17780"/>
                      </a:lnTo>
                      <a:lnTo>
                        <a:pt x="102870" y="20320"/>
                      </a:lnTo>
                      <a:lnTo>
                        <a:pt x="100331" y="21590"/>
                      </a:lnTo>
                      <a:lnTo>
                        <a:pt x="99060" y="22860"/>
                      </a:lnTo>
                      <a:lnTo>
                        <a:pt x="95250" y="24130"/>
                      </a:lnTo>
                      <a:lnTo>
                        <a:pt x="92710" y="25400"/>
                      </a:lnTo>
                      <a:lnTo>
                        <a:pt x="88900" y="26670"/>
                      </a:lnTo>
                      <a:lnTo>
                        <a:pt x="85090" y="27940"/>
                      </a:lnTo>
                      <a:lnTo>
                        <a:pt x="81281" y="27940"/>
                      </a:lnTo>
                      <a:lnTo>
                        <a:pt x="77470" y="29210"/>
                      </a:lnTo>
                      <a:lnTo>
                        <a:pt x="72390" y="30480"/>
                      </a:lnTo>
                      <a:lnTo>
                        <a:pt x="62231" y="3048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778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 133"/>
                <p:cNvSpPr/>
                <p:nvPr/>
              </p:nvSpPr>
              <p:spPr>
                <a:xfrm>
                  <a:off x="8796528" y="6550533"/>
                  <a:ext cx="98172" cy="933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8172" h="93346">
                      <a:moveTo>
                        <a:pt x="254" y="41910"/>
                      </a:moveTo>
                      <a:lnTo>
                        <a:pt x="1016" y="37338"/>
                      </a:lnTo>
                      <a:lnTo>
                        <a:pt x="2159" y="32893"/>
                      </a:lnTo>
                      <a:lnTo>
                        <a:pt x="3810" y="28575"/>
                      </a:lnTo>
                      <a:lnTo>
                        <a:pt x="5842" y="24511"/>
                      </a:lnTo>
                      <a:lnTo>
                        <a:pt x="8383" y="20574"/>
                      </a:lnTo>
                      <a:lnTo>
                        <a:pt x="11176" y="17018"/>
                      </a:lnTo>
                      <a:lnTo>
                        <a:pt x="14351" y="13716"/>
                      </a:lnTo>
                      <a:lnTo>
                        <a:pt x="17780" y="10668"/>
                      </a:lnTo>
                      <a:lnTo>
                        <a:pt x="21717" y="8001"/>
                      </a:lnTo>
                      <a:lnTo>
                        <a:pt x="25654" y="5715"/>
                      </a:lnTo>
                      <a:lnTo>
                        <a:pt x="29972" y="3683"/>
                      </a:lnTo>
                      <a:lnTo>
                        <a:pt x="34544" y="2159"/>
                      </a:lnTo>
                      <a:lnTo>
                        <a:pt x="39244" y="1016"/>
                      </a:lnTo>
                      <a:lnTo>
                        <a:pt x="44069" y="254"/>
                      </a:lnTo>
                      <a:lnTo>
                        <a:pt x="49149" y="0"/>
                      </a:lnTo>
                      <a:lnTo>
                        <a:pt x="54102" y="254"/>
                      </a:lnTo>
                      <a:lnTo>
                        <a:pt x="59055" y="1016"/>
                      </a:lnTo>
                      <a:lnTo>
                        <a:pt x="63627" y="2159"/>
                      </a:lnTo>
                      <a:lnTo>
                        <a:pt x="68199" y="3683"/>
                      </a:lnTo>
                      <a:lnTo>
                        <a:pt x="72517" y="5715"/>
                      </a:lnTo>
                      <a:lnTo>
                        <a:pt x="76582" y="8001"/>
                      </a:lnTo>
                      <a:lnTo>
                        <a:pt x="80264" y="10668"/>
                      </a:lnTo>
                      <a:lnTo>
                        <a:pt x="83820" y="13716"/>
                      </a:lnTo>
                      <a:lnTo>
                        <a:pt x="86869" y="17018"/>
                      </a:lnTo>
                      <a:lnTo>
                        <a:pt x="89789" y="20574"/>
                      </a:lnTo>
                      <a:lnTo>
                        <a:pt x="92202" y="24511"/>
                      </a:lnTo>
                      <a:lnTo>
                        <a:pt x="94361" y="28575"/>
                      </a:lnTo>
                      <a:lnTo>
                        <a:pt x="95885" y="32893"/>
                      </a:lnTo>
                      <a:lnTo>
                        <a:pt x="97155" y="37338"/>
                      </a:lnTo>
                      <a:lnTo>
                        <a:pt x="97917" y="41910"/>
                      </a:lnTo>
                      <a:lnTo>
                        <a:pt x="98171" y="46736"/>
                      </a:lnTo>
                      <a:lnTo>
                        <a:pt x="97917" y="51435"/>
                      </a:lnTo>
                      <a:lnTo>
                        <a:pt x="97155" y="56007"/>
                      </a:lnTo>
                      <a:lnTo>
                        <a:pt x="95885" y="60579"/>
                      </a:lnTo>
                      <a:lnTo>
                        <a:pt x="94361" y="64897"/>
                      </a:lnTo>
                      <a:lnTo>
                        <a:pt x="92202" y="68961"/>
                      </a:lnTo>
                      <a:lnTo>
                        <a:pt x="89789" y="72771"/>
                      </a:lnTo>
                      <a:lnTo>
                        <a:pt x="86869" y="76327"/>
                      </a:lnTo>
                      <a:lnTo>
                        <a:pt x="83820" y="79629"/>
                      </a:lnTo>
                      <a:lnTo>
                        <a:pt x="80264" y="82677"/>
                      </a:lnTo>
                      <a:lnTo>
                        <a:pt x="76582" y="85344"/>
                      </a:lnTo>
                      <a:lnTo>
                        <a:pt x="72517" y="87757"/>
                      </a:lnTo>
                      <a:lnTo>
                        <a:pt x="68199" y="89662"/>
                      </a:lnTo>
                      <a:lnTo>
                        <a:pt x="63627" y="91186"/>
                      </a:lnTo>
                      <a:lnTo>
                        <a:pt x="59055" y="92456"/>
                      </a:lnTo>
                      <a:lnTo>
                        <a:pt x="54102" y="93091"/>
                      </a:lnTo>
                      <a:lnTo>
                        <a:pt x="49149" y="93345"/>
                      </a:lnTo>
                      <a:lnTo>
                        <a:pt x="44069" y="93091"/>
                      </a:lnTo>
                      <a:lnTo>
                        <a:pt x="39244" y="92456"/>
                      </a:lnTo>
                      <a:lnTo>
                        <a:pt x="34544" y="91186"/>
                      </a:lnTo>
                      <a:lnTo>
                        <a:pt x="29972" y="89662"/>
                      </a:lnTo>
                      <a:lnTo>
                        <a:pt x="25654" y="87757"/>
                      </a:lnTo>
                      <a:lnTo>
                        <a:pt x="21717" y="85344"/>
                      </a:lnTo>
                      <a:lnTo>
                        <a:pt x="17780" y="82677"/>
                      </a:lnTo>
                      <a:lnTo>
                        <a:pt x="14351" y="79756"/>
                      </a:lnTo>
                      <a:lnTo>
                        <a:pt x="11176" y="76327"/>
                      </a:lnTo>
                      <a:lnTo>
                        <a:pt x="8383" y="72771"/>
                      </a:lnTo>
                      <a:lnTo>
                        <a:pt x="5842" y="68961"/>
                      </a:lnTo>
                      <a:lnTo>
                        <a:pt x="3810" y="64897"/>
                      </a:lnTo>
                      <a:lnTo>
                        <a:pt x="2159" y="60579"/>
                      </a:lnTo>
                      <a:lnTo>
                        <a:pt x="1016" y="56007"/>
                      </a:lnTo>
                      <a:lnTo>
                        <a:pt x="254" y="51435"/>
                      </a:lnTo>
                      <a:lnTo>
                        <a:pt x="0" y="467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Freeform 134"/>
                <p:cNvSpPr/>
                <p:nvPr/>
              </p:nvSpPr>
              <p:spPr>
                <a:xfrm>
                  <a:off x="8796020" y="6550660"/>
                  <a:ext cx="99061" cy="927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9061" h="92711">
                      <a:moveTo>
                        <a:pt x="0" y="46990"/>
                      </a:moveTo>
                      <a:lnTo>
                        <a:pt x="1269" y="50800"/>
                      </a:lnTo>
                      <a:lnTo>
                        <a:pt x="1269" y="55880"/>
                      </a:lnTo>
                      <a:lnTo>
                        <a:pt x="2540" y="60960"/>
                      </a:lnTo>
                      <a:lnTo>
                        <a:pt x="3810" y="64770"/>
                      </a:lnTo>
                      <a:lnTo>
                        <a:pt x="6350" y="68580"/>
                      </a:lnTo>
                      <a:lnTo>
                        <a:pt x="8890" y="72390"/>
                      </a:lnTo>
                      <a:lnTo>
                        <a:pt x="11430" y="76200"/>
                      </a:lnTo>
                      <a:lnTo>
                        <a:pt x="15240" y="80010"/>
                      </a:lnTo>
                      <a:lnTo>
                        <a:pt x="17780" y="82550"/>
                      </a:lnTo>
                      <a:lnTo>
                        <a:pt x="21590" y="85090"/>
                      </a:lnTo>
                      <a:lnTo>
                        <a:pt x="26669" y="87630"/>
                      </a:lnTo>
                      <a:lnTo>
                        <a:pt x="30480" y="88900"/>
                      </a:lnTo>
                      <a:lnTo>
                        <a:pt x="35560" y="91440"/>
                      </a:lnTo>
                      <a:lnTo>
                        <a:pt x="39369" y="92710"/>
                      </a:lnTo>
                      <a:lnTo>
                        <a:pt x="44450" y="92710"/>
                      </a:lnTo>
                      <a:lnTo>
                        <a:pt x="49530" y="92710"/>
                      </a:lnTo>
                      <a:lnTo>
                        <a:pt x="54610" y="92710"/>
                      </a:lnTo>
                      <a:lnTo>
                        <a:pt x="59690" y="92710"/>
                      </a:lnTo>
                      <a:lnTo>
                        <a:pt x="63500" y="91440"/>
                      </a:lnTo>
                      <a:lnTo>
                        <a:pt x="68580" y="88900"/>
                      </a:lnTo>
                      <a:lnTo>
                        <a:pt x="72390" y="87630"/>
                      </a:lnTo>
                      <a:lnTo>
                        <a:pt x="77469" y="85090"/>
                      </a:lnTo>
                      <a:lnTo>
                        <a:pt x="81280" y="82550"/>
                      </a:lnTo>
                      <a:lnTo>
                        <a:pt x="83819" y="80010"/>
                      </a:lnTo>
                      <a:lnTo>
                        <a:pt x="87630" y="76200"/>
                      </a:lnTo>
                      <a:lnTo>
                        <a:pt x="90169" y="72390"/>
                      </a:lnTo>
                      <a:lnTo>
                        <a:pt x="92710" y="68580"/>
                      </a:lnTo>
                      <a:lnTo>
                        <a:pt x="95250" y="64770"/>
                      </a:lnTo>
                      <a:lnTo>
                        <a:pt x="96519" y="60960"/>
                      </a:lnTo>
                      <a:lnTo>
                        <a:pt x="97790" y="55880"/>
                      </a:lnTo>
                      <a:lnTo>
                        <a:pt x="97790" y="50800"/>
                      </a:lnTo>
                      <a:lnTo>
                        <a:pt x="99060" y="46990"/>
                      </a:lnTo>
                      <a:lnTo>
                        <a:pt x="97790" y="41910"/>
                      </a:lnTo>
                      <a:lnTo>
                        <a:pt x="97790" y="36830"/>
                      </a:lnTo>
                      <a:lnTo>
                        <a:pt x="96519" y="33020"/>
                      </a:lnTo>
                      <a:lnTo>
                        <a:pt x="95250" y="27940"/>
                      </a:lnTo>
                      <a:lnTo>
                        <a:pt x="92710" y="24130"/>
                      </a:lnTo>
                      <a:lnTo>
                        <a:pt x="90169" y="20320"/>
                      </a:lnTo>
                      <a:lnTo>
                        <a:pt x="87630" y="16510"/>
                      </a:lnTo>
                      <a:lnTo>
                        <a:pt x="83819" y="13970"/>
                      </a:lnTo>
                      <a:lnTo>
                        <a:pt x="81280" y="10160"/>
                      </a:lnTo>
                      <a:lnTo>
                        <a:pt x="77469" y="7620"/>
                      </a:lnTo>
                      <a:lnTo>
                        <a:pt x="72390" y="5080"/>
                      </a:lnTo>
                      <a:lnTo>
                        <a:pt x="68580" y="3810"/>
                      </a:lnTo>
                      <a:lnTo>
                        <a:pt x="63500" y="2540"/>
                      </a:lnTo>
                      <a:lnTo>
                        <a:pt x="59690" y="1270"/>
                      </a:lnTo>
                      <a:lnTo>
                        <a:pt x="54610" y="0"/>
                      </a:lnTo>
                      <a:lnTo>
                        <a:pt x="49530" y="0"/>
                      </a:lnTo>
                      <a:lnTo>
                        <a:pt x="44450" y="0"/>
                      </a:lnTo>
                      <a:lnTo>
                        <a:pt x="39369" y="1270"/>
                      </a:lnTo>
                      <a:lnTo>
                        <a:pt x="35560" y="2540"/>
                      </a:lnTo>
                      <a:lnTo>
                        <a:pt x="30480" y="3810"/>
                      </a:lnTo>
                      <a:lnTo>
                        <a:pt x="26669" y="5080"/>
                      </a:lnTo>
                      <a:lnTo>
                        <a:pt x="21590" y="7620"/>
                      </a:lnTo>
                      <a:lnTo>
                        <a:pt x="17780" y="10160"/>
                      </a:lnTo>
                      <a:lnTo>
                        <a:pt x="15240" y="13970"/>
                      </a:lnTo>
                      <a:lnTo>
                        <a:pt x="11430" y="16510"/>
                      </a:lnTo>
                      <a:lnTo>
                        <a:pt x="8890" y="20320"/>
                      </a:lnTo>
                      <a:lnTo>
                        <a:pt x="6350" y="24130"/>
                      </a:lnTo>
                      <a:lnTo>
                        <a:pt x="3810" y="27940"/>
                      </a:lnTo>
                      <a:lnTo>
                        <a:pt x="2540" y="33020"/>
                      </a:lnTo>
                      <a:lnTo>
                        <a:pt x="1269" y="36830"/>
                      </a:lnTo>
                      <a:lnTo>
                        <a:pt x="1269" y="4191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778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Freeform 135"/>
                <p:cNvSpPr/>
                <p:nvPr/>
              </p:nvSpPr>
              <p:spPr>
                <a:xfrm>
                  <a:off x="8842121" y="6558915"/>
                  <a:ext cx="34037" cy="246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037" h="24639">
                      <a:moveTo>
                        <a:pt x="20828" y="2540"/>
                      </a:moveTo>
                      <a:lnTo>
                        <a:pt x="23876" y="3937"/>
                      </a:lnTo>
                      <a:lnTo>
                        <a:pt x="26542" y="5842"/>
                      </a:lnTo>
                      <a:lnTo>
                        <a:pt x="28829" y="7874"/>
                      </a:lnTo>
                      <a:lnTo>
                        <a:pt x="30734" y="10160"/>
                      </a:lnTo>
                      <a:lnTo>
                        <a:pt x="32131" y="12573"/>
                      </a:lnTo>
                      <a:lnTo>
                        <a:pt x="33147" y="15113"/>
                      </a:lnTo>
                      <a:lnTo>
                        <a:pt x="33781" y="17399"/>
                      </a:lnTo>
                      <a:lnTo>
                        <a:pt x="34036" y="19685"/>
                      </a:lnTo>
                      <a:lnTo>
                        <a:pt x="33909" y="21590"/>
                      </a:lnTo>
                      <a:lnTo>
                        <a:pt x="33401" y="23114"/>
                      </a:lnTo>
                      <a:lnTo>
                        <a:pt x="32385" y="24130"/>
                      </a:lnTo>
                      <a:lnTo>
                        <a:pt x="31115" y="24638"/>
                      </a:lnTo>
                      <a:lnTo>
                        <a:pt x="29337" y="24511"/>
                      </a:lnTo>
                      <a:lnTo>
                        <a:pt x="27178" y="23749"/>
                      </a:lnTo>
                      <a:lnTo>
                        <a:pt x="24638" y="21844"/>
                      </a:lnTo>
                      <a:lnTo>
                        <a:pt x="21717" y="19177"/>
                      </a:lnTo>
                      <a:lnTo>
                        <a:pt x="20828" y="18288"/>
                      </a:lnTo>
                      <a:lnTo>
                        <a:pt x="19304" y="17272"/>
                      </a:lnTo>
                      <a:lnTo>
                        <a:pt x="17399" y="16002"/>
                      </a:lnTo>
                      <a:lnTo>
                        <a:pt x="15113" y="14732"/>
                      </a:lnTo>
                      <a:lnTo>
                        <a:pt x="10287" y="11557"/>
                      </a:lnTo>
                      <a:lnTo>
                        <a:pt x="5588" y="8509"/>
                      </a:lnTo>
                      <a:lnTo>
                        <a:pt x="3556" y="6985"/>
                      </a:lnTo>
                      <a:lnTo>
                        <a:pt x="1778" y="5461"/>
                      </a:lnTo>
                      <a:lnTo>
                        <a:pt x="635" y="4064"/>
                      </a:lnTo>
                      <a:lnTo>
                        <a:pt x="0" y="2794"/>
                      </a:lnTo>
                      <a:lnTo>
                        <a:pt x="0" y="1778"/>
                      </a:lnTo>
                      <a:lnTo>
                        <a:pt x="889" y="889"/>
                      </a:lnTo>
                      <a:lnTo>
                        <a:pt x="2540" y="381"/>
                      </a:lnTo>
                      <a:lnTo>
                        <a:pt x="5334" y="0"/>
                      </a:lnTo>
                      <a:lnTo>
                        <a:pt x="9398" y="0"/>
                      </a:lnTo>
                      <a:lnTo>
                        <a:pt x="13207" y="381"/>
                      </a:lnTo>
                      <a:lnTo>
                        <a:pt x="16891" y="11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Freeform 136"/>
                <p:cNvSpPr/>
                <p:nvPr/>
              </p:nvSpPr>
              <p:spPr>
                <a:xfrm>
                  <a:off x="8796020" y="6644640"/>
                  <a:ext cx="99061" cy="152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9061" h="15241">
                      <a:moveTo>
                        <a:pt x="99060" y="0"/>
                      </a:moveTo>
                      <a:lnTo>
                        <a:pt x="99060" y="1270"/>
                      </a:lnTo>
                      <a:lnTo>
                        <a:pt x="97790" y="3810"/>
                      </a:lnTo>
                      <a:lnTo>
                        <a:pt x="96519" y="5080"/>
                      </a:lnTo>
                      <a:lnTo>
                        <a:pt x="95250" y="6350"/>
                      </a:lnTo>
                      <a:lnTo>
                        <a:pt x="92710" y="7620"/>
                      </a:lnTo>
                      <a:lnTo>
                        <a:pt x="90169" y="8890"/>
                      </a:lnTo>
                      <a:lnTo>
                        <a:pt x="87630" y="10160"/>
                      </a:lnTo>
                      <a:lnTo>
                        <a:pt x="83819" y="11430"/>
                      </a:lnTo>
                      <a:lnTo>
                        <a:pt x="81280" y="11430"/>
                      </a:lnTo>
                      <a:lnTo>
                        <a:pt x="77469" y="12700"/>
                      </a:lnTo>
                      <a:lnTo>
                        <a:pt x="68580" y="13970"/>
                      </a:lnTo>
                      <a:lnTo>
                        <a:pt x="59690" y="15240"/>
                      </a:lnTo>
                      <a:lnTo>
                        <a:pt x="49530" y="15240"/>
                      </a:lnTo>
                      <a:lnTo>
                        <a:pt x="39369" y="15240"/>
                      </a:lnTo>
                      <a:lnTo>
                        <a:pt x="30480" y="13970"/>
                      </a:lnTo>
                      <a:lnTo>
                        <a:pt x="21590" y="12700"/>
                      </a:lnTo>
                      <a:lnTo>
                        <a:pt x="17780" y="11430"/>
                      </a:lnTo>
                      <a:lnTo>
                        <a:pt x="15240" y="11430"/>
                      </a:lnTo>
                      <a:lnTo>
                        <a:pt x="11430" y="10160"/>
                      </a:lnTo>
                      <a:lnTo>
                        <a:pt x="8890" y="8890"/>
                      </a:lnTo>
                      <a:lnTo>
                        <a:pt x="6350" y="7620"/>
                      </a:lnTo>
                      <a:lnTo>
                        <a:pt x="3810" y="6350"/>
                      </a:lnTo>
                      <a:lnTo>
                        <a:pt x="2540" y="5080"/>
                      </a:lnTo>
                      <a:lnTo>
                        <a:pt x="1269" y="3810"/>
                      </a:lnTo>
                      <a:lnTo>
                        <a:pt x="1269" y="1270"/>
                      </a:lnTo>
                      <a:lnTo>
                        <a:pt x="0" y="0"/>
                      </a:lnTo>
                    </a:path>
                  </a:pathLst>
                </a:custGeom>
                <a:ln w="1778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 137"/>
                <p:cNvSpPr/>
                <p:nvPr/>
              </p:nvSpPr>
              <p:spPr>
                <a:xfrm>
                  <a:off x="8784590" y="6695440"/>
                  <a:ext cx="121922" cy="393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922" h="39371">
                      <a:moveTo>
                        <a:pt x="60960" y="39370"/>
                      </a:moveTo>
                      <a:lnTo>
                        <a:pt x="54610" y="39370"/>
                      </a:lnTo>
                      <a:lnTo>
                        <a:pt x="48260" y="39370"/>
                      </a:lnTo>
                      <a:lnTo>
                        <a:pt x="43180" y="38100"/>
                      </a:lnTo>
                      <a:lnTo>
                        <a:pt x="36830" y="38100"/>
                      </a:lnTo>
                      <a:lnTo>
                        <a:pt x="31750" y="36830"/>
                      </a:lnTo>
                      <a:lnTo>
                        <a:pt x="26671" y="35560"/>
                      </a:lnTo>
                      <a:lnTo>
                        <a:pt x="22860" y="34290"/>
                      </a:lnTo>
                      <a:lnTo>
                        <a:pt x="17780" y="33020"/>
                      </a:lnTo>
                      <a:lnTo>
                        <a:pt x="13971" y="31750"/>
                      </a:lnTo>
                      <a:lnTo>
                        <a:pt x="10160" y="30480"/>
                      </a:lnTo>
                      <a:lnTo>
                        <a:pt x="7621" y="29210"/>
                      </a:lnTo>
                      <a:lnTo>
                        <a:pt x="5080" y="26670"/>
                      </a:lnTo>
                      <a:lnTo>
                        <a:pt x="2540" y="25400"/>
                      </a:lnTo>
                      <a:lnTo>
                        <a:pt x="1271" y="22860"/>
                      </a:lnTo>
                      <a:lnTo>
                        <a:pt x="0" y="21590"/>
                      </a:lnTo>
                      <a:lnTo>
                        <a:pt x="0" y="19050"/>
                      </a:lnTo>
                      <a:lnTo>
                        <a:pt x="0" y="16510"/>
                      </a:lnTo>
                      <a:lnTo>
                        <a:pt x="1271" y="15240"/>
                      </a:lnTo>
                      <a:lnTo>
                        <a:pt x="2540" y="12700"/>
                      </a:lnTo>
                      <a:lnTo>
                        <a:pt x="5080" y="11430"/>
                      </a:lnTo>
                      <a:lnTo>
                        <a:pt x="7621" y="10160"/>
                      </a:lnTo>
                      <a:lnTo>
                        <a:pt x="10160" y="7620"/>
                      </a:lnTo>
                      <a:lnTo>
                        <a:pt x="13971" y="6350"/>
                      </a:lnTo>
                      <a:lnTo>
                        <a:pt x="17780" y="5080"/>
                      </a:lnTo>
                      <a:lnTo>
                        <a:pt x="22860" y="3810"/>
                      </a:lnTo>
                      <a:lnTo>
                        <a:pt x="26671" y="2540"/>
                      </a:lnTo>
                      <a:lnTo>
                        <a:pt x="31750" y="2540"/>
                      </a:lnTo>
                      <a:lnTo>
                        <a:pt x="36830" y="1270"/>
                      </a:lnTo>
                      <a:lnTo>
                        <a:pt x="43180" y="1270"/>
                      </a:lnTo>
                      <a:lnTo>
                        <a:pt x="48260" y="0"/>
                      </a:lnTo>
                      <a:lnTo>
                        <a:pt x="60960" y="0"/>
                      </a:lnTo>
                      <a:lnTo>
                        <a:pt x="73660" y="0"/>
                      </a:lnTo>
                      <a:lnTo>
                        <a:pt x="78740" y="1270"/>
                      </a:lnTo>
                      <a:lnTo>
                        <a:pt x="85090" y="1270"/>
                      </a:lnTo>
                      <a:lnTo>
                        <a:pt x="90171" y="2540"/>
                      </a:lnTo>
                      <a:lnTo>
                        <a:pt x="95250" y="2540"/>
                      </a:lnTo>
                      <a:lnTo>
                        <a:pt x="99060" y="3810"/>
                      </a:lnTo>
                      <a:lnTo>
                        <a:pt x="104140" y="5080"/>
                      </a:lnTo>
                      <a:lnTo>
                        <a:pt x="107950" y="6350"/>
                      </a:lnTo>
                      <a:lnTo>
                        <a:pt x="111760" y="7620"/>
                      </a:lnTo>
                      <a:lnTo>
                        <a:pt x="114300" y="10160"/>
                      </a:lnTo>
                      <a:lnTo>
                        <a:pt x="116840" y="11430"/>
                      </a:lnTo>
                      <a:lnTo>
                        <a:pt x="119380" y="12700"/>
                      </a:lnTo>
                      <a:lnTo>
                        <a:pt x="120650" y="15240"/>
                      </a:lnTo>
                      <a:lnTo>
                        <a:pt x="121921" y="16510"/>
                      </a:lnTo>
                      <a:lnTo>
                        <a:pt x="121921" y="19050"/>
                      </a:lnTo>
                      <a:lnTo>
                        <a:pt x="121921" y="21590"/>
                      </a:lnTo>
                      <a:lnTo>
                        <a:pt x="120650" y="22860"/>
                      </a:lnTo>
                      <a:lnTo>
                        <a:pt x="119380" y="25400"/>
                      </a:lnTo>
                      <a:lnTo>
                        <a:pt x="116840" y="26670"/>
                      </a:lnTo>
                      <a:lnTo>
                        <a:pt x="114300" y="29210"/>
                      </a:lnTo>
                      <a:lnTo>
                        <a:pt x="111760" y="30480"/>
                      </a:lnTo>
                      <a:lnTo>
                        <a:pt x="107950" y="31750"/>
                      </a:lnTo>
                      <a:lnTo>
                        <a:pt x="104140" y="33020"/>
                      </a:lnTo>
                      <a:lnTo>
                        <a:pt x="99060" y="34290"/>
                      </a:lnTo>
                      <a:lnTo>
                        <a:pt x="95250" y="35560"/>
                      </a:lnTo>
                      <a:lnTo>
                        <a:pt x="90171" y="36830"/>
                      </a:lnTo>
                      <a:lnTo>
                        <a:pt x="85090" y="38100"/>
                      </a:lnTo>
                      <a:lnTo>
                        <a:pt x="78740" y="38100"/>
                      </a:lnTo>
                      <a:lnTo>
                        <a:pt x="73660" y="393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778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Freeform 138"/>
                <p:cNvSpPr/>
                <p:nvPr/>
              </p:nvSpPr>
              <p:spPr>
                <a:xfrm>
                  <a:off x="8697722" y="6717284"/>
                  <a:ext cx="288291" cy="803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8291" h="80392">
                      <a:moveTo>
                        <a:pt x="78740" y="381"/>
                      </a:moveTo>
                      <a:lnTo>
                        <a:pt x="82550" y="4064"/>
                      </a:lnTo>
                      <a:lnTo>
                        <a:pt x="86487" y="7366"/>
                      </a:lnTo>
                      <a:lnTo>
                        <a:pt x="90931" y="10287"/>
                      </a:lnTo>
                      <a:lnTo>
                        <a:pt x="95631" y="12954"/>
                      </a:lnTo>
                      <a:lnTo>
                        <a:pt x="100456" y="15240"/>
                      </a:lnTo>
                      <a:lnTo>
                        <a:pt x="105664" y="17272"/>
                      </a:lnTo>
                      <a:lnTo>
                        <a:pt x="110998" y="18923"/>
                      </a:lnTo>
                      <a:lnTo>
                        <a:pt x="116586" y="20320"/>
                      </a:lnTo>
                      <a:lnTo>
                        <a:pt x="122174" y="21336"/>
                      </a:lnTo>
                      <a:lnTo>
                        <a:pt x="128016" y="22225"/>
                      </a:lnTo>
                      <a:lnTo>
                        <a:pt x="139827" y="23114"/>
                      </a:lnTo>
                      <a:lnTo>
                        <a:pt x="151638" y="23114"/>
                      </a:lnTo>
                      <a:lnTo>
                        <a:pt x="163322" y="22225"/>
                      </a:lnTo>
                      <a:lnTo>
                        <a:pt x="174498" y="20828"/>
                      </a:lnTo>
                      <a:lnTo>
                        <a:pt x="185039" y="18796"/>
                      </a:lnTo>
                      <a:lnTo>
                        <a:pt x="194564" y="16383"/>
                      </a:lnTo>
                      <a:lnTo>
                        <a:pt x="199009" y="14986"/>
                      </a:lnTo>
                      <a:lnTo>
                        <a:pt x="202946" y="13589"/>
                      </a:lnTo>
                      <a:lnTo>
                        <a:pt x="206629" y="12065"/>
                      </a:lnTo>
                      <a:lnTo>
                        <a:pt x="209931" y="10541"/>
                      </a:lnTo>
                      <a:lnTo>
                        <a:pt x="212852" y="9017"/>
                      </a:lnTo>
                      <a:lnTo>
                        <a:pt x="215265" y="7493"/>
                      </a:lnTo>
                      <a:lnTo>
                        <a:pt x="217170" y="5842"/>
                      </a:lnTo>
                      <a:lnTo>
                        <a:pt x="218567" y="4318"/>
                      </a:lnTo>
                      <a:lnTo>
                        <a:pt x="219456" y="2794"/>
                      </a:lnTo>
                      <a:lnTo>
                        <a:pt x="219837" y="1270"/>
                      </a:lnTo>
                      <a:lnTo>
                        <a:pt x="229616" y="3683"/>
                      </a:lnTo>
                      <a:lnTo>
                        <a:pt x="239395" y="6604"/>
                      </a:lnTo>
                      <a:lnTo>
                        <a:pt x="248792" y="10287"/>
                      </a:lnTo>
                      <a:lnTo>
                        <a:pt x="257683" y="14351"/>
                      </a:lnTo>
                      <a:lnTo>
                        <a:pt x="265938" y="18796"/>
                      </a:lnTo>
                      <a:lnTo>
                        <a:pt x="273177" y="23622"/>
                      </a:lnTo>
                      <a:lnTo>
                        <a:pt x="279273" y="28575"/>
                      </a:lnTo>
                      <a:lnTo>
                        <a:pt x="281813" y="31115"/>
                      </a:lnTo>
                      <a:lnTo>
                        <a:pt x="283972" y="33782"/>
                      </a:lnTo>
                      <a:lnTo>
                        <a:pt x="285750" y="36449"/>
                      </a:lnTo>
                      <a:lnTo>
                        <a:pt x="287020" y="38989"/>
                      </a:lnTo>
                      <a:lnTo>
                        <a:pt x="287909" y="41656"/>
                      </a:lnTo>
                      <a:lnTo>
                        <a:pt x="288290" y="44196"/>
                      </a:lnTo>
                      <a:lnTo>
                        <a:pt x="288163" y="46863"/>
                      </a:lnTo>
                      <a:lnTo>
                        <a:pt x="287401" y="49403"/>
                      </a:lnTo>
                      <a:lnTo>
                        <a:pt x="286131" y="51943"/>
                      </a:lnTo>
                      <a:lnTo>
                        <a:pt x="284226" y="54483"/>
                      </a:lnTo>
                      <a:lnTo>
                        <a:pt x="281686" y="56896"/>
                      </a:lnTo>
                      <a:lnTo>
                        <a:pt x="278511" y="59182"/>
                      </a:lnTo>
                      <a:lnTo>
                        <a:pt x="274701" y="61468"/>
                      </a:lnTo>
                      <a:lnTo>
                        <a:pt x="270129" y="63627"/>
                      </a:lnTo>
                      <a:lnTo>
                        <a:pt x="264795" y="65659"/>
                      </a:lnTo>
                      <a:lnTo>
                        <a:pt x="258699" y="67691"/>
                      </a:lnTo>
                      <a:lnTo>
                        <a:pt x="251714" y="69469"/>
                      </a:lnTo>
                      <a:lnTo>
                        <a:pt x="244093" y="71247"/>
                      </a:lnTo>
                      <a:lnTo>
                        <a:pt x="234823" y="72898"/>
                      </a:lnTo>
                      <a:lnTo>
                        <a:pt x="225171" y="74422"/>
                      </a:lnTo>
                      <a:lnTo>
                        <a:pt x="215138" y="75819"/>
                      </a:lnTo>
                      <a:lnTo>
                        <a:pt x="204724" y="77089"/>
                      </a:lnTo>
                      <a:lnTo>
                        <a:pt x="194056" y="77978"/>
                      </a:lnTo>
                      <a:lnTo>
                        <a:pt x="183134" y="78867"/>
                      </a:lnTo>
                      <a:lnTo>
                        <a:pt x="161036" y="80010"/>
                      </a:lnTo>
                      <a:lnTo>
                        <a:pt x="138556" y="80391"/>
                      </a:lnTo>
                      <a:lnTo>
                        <a:pt x="116459" y="80010"/>
                      </a:lnTo>
                      <a:lnTo>
                        <a:pt x="105537" y="79502"/>
                      </a:lnTo>
                      <a:lnTo>
                        <a:pt x="94868" y="78867"/>
                      </a:lnTo>
                      <a:lnTo>
                        <a:pt x="84581" y="77978"/>
                      </a:lnTo>
                      <a:lnTo>
                        <a:pt x="74549" y="76962"/>
                      </a:lnTo>
                      <a:lnTo>
                        <a:pt x="64897" y="75819"/>
                      </a:lnTo>
                      <a:lnTo>
                        <a:pt x="55753" y="74295"/>
                      </a:lnTo>
                      <a:lnTo>
                        <a:pt x="46990" y="72644"/>
                      </a:lnTo>
                      <a:lnTo>
                        <a:pt x="38989" y="70866"/>
                      </a:lnTo>
                      <a:lnTo>
                        <a:pt x="31496" y="68834"/>
                      </a:lnTo>
                      <a:lnTo>
                        <a:pt x="24638" y="66675"/>
                      </a:lnTo>
                      <a:lnTo>
                        <a:pt x="18542" y="64262"/>
                      </a:lnTo>
                      <a:lnTo>
                        <a:pt x="13081" y="61595"/>
                      </a:lnTo>
                      <a:lnTo>
                        <a:pt x="8636" y="58801"/>
                      </a:lnTo>
                      <a:lnTo>
                        <a:pt x="4953" y="55753"/>
                      </a:lnTo>
                      <a:lnTo>
                        <a:pt x="2286" y="52578"/>
                      </a:lnTo>
                      <a:lnTo>
                        <a:pt x="635" y="49149"/>
                      </a:lnTo>
                      <a:lnTo>
                        <a:pt x="0" y="45466"/>
                      </a:lnTo>
                      <a:lnTo>
                        <a:pt x="508" y="41656"/>
                      </a:lnTo>
                      <a:lnTo>
                        <a:pt x="2159" y="37592"/>
                      </a:lnTo>
                      <a:lnTo>
                        <a:pt x="5080" y="33401"/>
                      </a:lnTo>
                      <a:lnTo>
                        <a:pt x="12573" y="26162"/>
                      </a:lnTo>
                      <a:lnTo>
                        <a:pt x="20955" y="19431"/>
                      </a:lnTo>
                      <a:lnTo>
                        <a:pt x="29845" y="13335"/>
                      </a:lnTo>
                      <a:lnTo>
                        <a:pt x="39242" y="8255"/>
                      </a:lnTo>
                      <a:lnTo>
                        <a:pt x="49022" y="4191"/>
                      </a:lnTo>
                      <a:lnTo>
                        <a:pt x="58928" y="1524"/>
                      </a:lnTo>
                      <a:lnTo>
                        <a:pt x="63881" y="635"/>
                      </a:lnTo>
                      <a:lnTo>
                        <a:pt x="68834" y="127"/>
                      </a:lnTo>
                      <a:lnTo>
                        <a:pt x="73914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8758809" y="6746748"/>
                  <a:ext cx="207265" cy="370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7265" h="37085">
                      <a:moveTo>
                        <a:pt x="53213" y="34925"/>
                      </a:moveTo>
                      <a:lnTo>
                        <a:pt x="44323" y="33528"/>
                      </a:lnTo>
                      <a:lnTo>
                        <a:pt x="35433" y="31496"/>
                      </a:lnTo>
                      <a:lnTo>
                        <a:pt x="26924" y="28829"/>
                      </a:lnTo>
                      <a:lnTo>
                        <a:pt x="18923" y="25781"/>
                      </a:lnTo>
                      <a:lnTo>
                        <a:pt x="11938" y="22479"/>
                      </a:lnTo>
                      <a:lnTo>
                        <a:pt x="8890" y="20701"/>
                      </a:lnTo>
                      <a:lnTo>
                        <a:pt x="6223" y="18923"/>
                      </a:lnTo>
                      <a:lnTo>
                        <a:pt x="3937" y="17145"/>
                      </a:lnTo>
                      <a:lnTo>
                        <a:pt x="2031" y="15367"/>
                      </a:lnTo>
                      <a:lnTo>
                        <a:pt x="762" y="13462"/>
                      </a:lnTo>
                      <a:lnTo>
                        <a:pt x="0" y="11684"/>
                      </a:lnTo>
                      <a:lnTo>
                        <a:pt x="7747" y="13081"/>
                      </a:lnTo>
                      <a:lnTo>
                        <a:pt x="16637" y="14478"/>
                      </a:lnTo>
                      <a:lnTo>
                        <a:pt x="26416" y="16002"/>
                      </a:lnTo>
                      <a:lnTo>
                        <a:pt x="37084" y="17145"/>
                      </a:lnTo>
                      <a:lnTo>
                        <a:pt x="48387" y="18288"/>
                      </a:lnTo>
                      <a:lnTo>
                        <a:pt x="60325" y="19050"/>
                      </a:lnTo>
                      <a:lnTo>
                        <a:pt x="72517" y="19558"/>
                      </a:lnTo>
                      <a:lnTo>
                        <a:pt x="85090" y="19685"/>
                      </a:lnTo>
                      <a:lnTo>
                        <a:pt x="97663" y="19304"/>
                      </a:lnTo>
                      <a:lnTo>
                        <a:pt x="110236" y="18542"/>
                      </a:lnTo>
                      <a:lnTo>
                        <a:pt x="122555" y="17145"/>
                      </a:lnTo>
                      <a:lnTo>
                        <a:pt x="134493" y="15240"/>
                      </a:lnTo>
                      <a:lnTo>
                        <a:pt x="146050" y="12573"/>
                      </a:lnTo>
                      <a:lnTo>
                        <a:pt x="156972" y="9144"/>
                      </a:lnTo>
                      <a:lnTo>
                        <a:pt x="162179" y="7112"/>
                      </a:lnTo>
                      <a:lnTo>
                        <a:pt x="167259" y="5080"/>
                      </a:lnTo>
                      <a:lnTo>
                        <a:pt x="171958" y="2667"/>
                      </a:lnTo>
                      <a:lnTo>
                        <a:pt x="176403" y="0"/>
                      </a:lnTo>
                      <a:lnTo>
                        <a:pt x="177927" y="127"/>
                      </a:lnTo>
                      <a:lnTo>
                        <a:pt x="179705" y="254"/>
                      </a:lnTo>
                      <a:lnTo>
                        <a:pt x="184404" y="762"/>
                      </a:lnTo>
                      <a:lnTo>
                        <a:pt x="189611" y="1524"/>
                      </a:lnTo>
                      <a:lnTo>
                        <a:pt x="195072" y="2413"/>
                      </a:lnTo>
                      <a:lnTo>
                        <a:pt x="200152" y="3937"/>
                      </a:lnTo>
                      <a:lnTo>
                        <a:pt x="202311" y="4826"/>
                      </a:lnTo>
                      <a:lnTo>
                        <a:pt x="204089" y="5842"/>
                      </a:lnTo>
                      <a:lnTo>
                        <a:pt x="205613" y="7112"/>
                      </a:lnTo>
                      <a:lnTo>
                        <a:pt x="206755" y="8382"/>
                      </a:lnTo>
                      <a:lnTo>
                        <a:pt x="207264" y="9906"/>
                      </a:lnTo>
                      <a:lnTo>
                        <a:pt x="207264" y="11684"/>
                      </a:lnTo>
                      <a:lnTo>
                        <a:pt x="206502" y="13716"/>
                      </a:lnTo>
                      <a:lnTo>
                        <a:pt x="205359" y="15875"/>
                      </a:lnTo>
                      <a:lnTo>
                        <a:pt x="203708" y="17780"/>
                      </a:lnTo>
                      <a:lnTo>
                        <a:pt x="201676" y="19558"/>
                      </a:lnTo>
                      <a:lnTo>
                        <a:pt x="199136" y="21336"/>
                      </a:lnTo>
                      <a:lnTo>
                        <a:pt x="196342" y="22860"/>
                      </a:lnTo>
                      <a:lnTo>
                        <a:pt x="193167" y="24511"/>
                      </a:lnTo>
                      <a:lnTo>
                        <a:pt x="189611" y="25908"/>
                      </a:lnTo>
                      <a:lnTo>
                        <a:pt x="185801" y="27305"/>
                      </a:lnTo>
                      <a:lnTo>
                        <a:pt x="181610" y="28575"/>
                      </a:lnTo>
                      <a:lnTo>
                        <a:pt x="172466" y="30861"/>
                      </a:lnTo>
                      <a:lnTo>
                        <a:pt x="162433" y="32639"/>
                      </a:lnTo>
                      <a:lnTo>
                        <a:pt x="151511" y="34163"/>
                      </a:lnTo>
                      <a:lnTo>
                        <a:pt x="140080" y="35433"/>
                      </a:lnTo>
                      <a:lnTo>
                        <a:pt x="127889" y="36322"/>
                      </a:lnTo>
                      <a:lnTo>
                        <a:pt x="115569" y="36830"/>
                      </a:lnTo>
                      <a:lnTo>
                        <a:pt x="102869" y="37084"/>
                      </a:lnTo>
                      <a:lnTo>
                        <a:pt x="90169" y="36957"/>
                      </a:lnTo>
                      <a:lnTo>
                        <a:pt x="77469" y="36576"/>
                      </a:lnTo>
                      <a:lnTo>
                        <a:pt x="65151" y="35941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>
                  <a:off x="8809990" y="6640830"/>
                  <a:ext cx="71122" cy="12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122" h="12701">
                      <a:moveTo>
                        <a:pt x="71121" y="0"/>
                      </a:moveTo>
                      <a:lnTo>
                        <a:pt x="71121" y="1270"/>
                      </a:lnTo>
                      <a:lnTo>
                        <a:pt x="69850" y="2540"/>
                      </a:lnTo>
                      <a:lnTo>
                        <a:pt x="67310" y="5080"/>
                      </a:lnTo>
                      <a:lnTo>
                        <a:pt x="64771" y="7620"/>
                      </a:lnTo>
                      <a:lnTo>
                        <a:pt x="59690" y="8890"/>
                      </a:lnTo>
                      <a:lnTo>
                        <a:pt x="54610" y="10160"/>
                      </a:lnTo>
                      <a:lnTo>
                        <a:pt x="48260" y="11430"/>
                      </a:lnTo>
                      <a:lnTo>
                        <a:pt x="41910" y="11430"/>
                      </a:lnTo>
                      <a:lnTo>
                        <a:pt x="35560" y="12700"/>
                      </a:lnTo>
                      <a:lnTo>
                        <a:pt x="27940" y="11430"/>
                      </a:lnTo>
                      <a:lnTo>
                        <a:pt x="21590" y="11430"/>
                      </a:lnTo>
                      <a:lnTo>
                        <a:pt x="15240" y="10160"/>
                      </a:lnTo>
                      <a:lnTo>
                        <a:pt x="10160" y="8890"/>
                      </a:lnTo>
                      <a:lnTo>
                        <a:pt x="6350" y="7620"/>
                      </a:lnTo>
                      <a:lnTo>
                        <a:pt x="2540" y="5080"/>
                      </a:lnTo>
                      <a:lnTo>
                        <a:pt x="0" y="2540"/>
                      </a:lnTo>
                      <a:lnTo>
                        <a:pt x="0" y="1270"/>
                      </a:lnTo>
                      <a:lnTo>
                        <a:pt x="0" y="0"/>
                      </a:lnTo>
                    </a:path>
                  </a:pathLst>
                </a:custGeom>
                <a:ln w="1778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Freeform 141"/>
                <p:cNvSpPr/>
                <p:nvPr/>
              </p:nvSpPr>
              <p:spPr>
                <a:xfrm>
                  <a:off x="8806942" y="6699758"/>
                  <a:ext cx="80899" cy="125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0899" h="12574">
                      <a:moveTo>
                        <a:pt x="4698" y="4318"/>
                      </a:moveTo>
                      <a:lnTo>
                        <a:pt x="9525" y="3048"/>
                      </a:lnTo>
                      <a:lnTo>
                        <a:pt x="14732" y="1905"/>
                      </a:lnTo>
                      <a:lnTo>
                        <a:pt x="20573" y="1143"/>
                      </a:lnTo>
                      <a:lnTo>
                        <a:pt x="26796" y="508"/>
                      </a:lnTo>
                      <a:lnTo>
                        <a:pt x="33019" y="0"/>
                      </a:lnTo>
                      <a:lnTo>
                        <a:pt x="45846" y="0"/>
                      </a:lnTo>
                      <a:lnTo>
                        <a:pt x="52069" y="254"/>
                      </a:lnTo>
                      <a:lnTo>
                        <a:pt x="58039" y="889"/>
                      </a:lnTo>
                      <a:lnTo>
                        <a:pt x="63500" y="1778"/>
                      </a:lnTo>
                      <a:lnTo>
                        <a:pt x="68580" y="2921"/>
                      </a:lnTo>
                      <a:lnTo>
                        <a:pt x="72897" y="4318"/>
                      </a:lnTo>
                      <a:lnTo>
                        <a:pt x="76454" y="6096"/>
                      </a:lnTo>
                      <a:lnTo>
                        <a:pt x="79247" y="8001"/>
                      </a:lnTo>
                      <a:lnTo>
                        <a:pt x="80898" y="10287"/>
                      </a:lnTo>
                      <a:lnTo>
                        <a:pt x="80898" y="11049"/>
                      </a:lnTo>
                      <a:lnTo>
                        <a:pt x="80264" y="11557"/>
                      </a:lnTo>
                      <a:lnTo>
                        <a:pt x="78993" y="12065"/>
                      </a:lnTo>
                      <a:lnTo>
                        <a:pt x="77089" y="12319"/>
                      </a:lnTo>
                      <a:lnTo>
                        <a:pt x="74930" y="12446"/>
                      </a:lnTo>
                      <a:lnTo>
                        <a:pt x="72135" y="12573"/>
                      </a:lnTo>
                      <a:lnTo>
                        <a:pt x="65785" y="12446"/>
                      </a:lnTo>
                      <a:lnTo>
                        <a:pt x="58673" y="12192"/>
                      </a:lnTo>
                      <a:lnTo>
                        <a:pt x="51561" y="11938"/>
                      </a:lnTo>
                      <a:lnTo>
                        <a:pt x="44704" y="11811"/>
                      </a:lnTo>
                      <a:lnTo>
                        <a:pt x="41656" y="11684"/>
                      </a:lnTo>
                      <a:lnTo>
                        <a:pt x="38989" y="11811"/>
                      </a:lnTo>
                      <a:lnTo>
                        <a:pt x="32639" y="11811"/>
                      </a:lnTo>
                      <a:lnTo>
                        <a:pt x="25654" y="11811"/>
                      </a:lnTo>
                      <a:lnTo>
                        <a:pt x="18668" y="11811"/>
                      </a:lnTo>
                      <a:lnTo>
                        <a:pt x="12065" y="11557"/>
                      </a:lnTo>
                      <a:lnTo>
                        <a:pt x="9143" y="11303"/>
                      </a:lnTo>
                      <a:lnTo>
                        <a:pt x="6477" y="10922"/>
                      </a:lnTo>
                      <a:lnTo>
                        <a:pt x="4191" y="10414"/>
                      </a:lnTo>
                      <a:lnTo>
                        <a:pt x="2285" y="9906"/>
                      </a:lnTo>
                      <a:lnTo>
                        <a:pt x="889" y="9144"/>
                      </a:lnTo>
                      <a:lnTo>
                        <a:pt x="127" y="8255"/>
                      </a:lnTo>
                      <a:lnTo>
                        <a:pt x="0" y="7239"/>
                      </a:lnTo>
                      <a:lnTo>
                        <a:pt x="634" y="5969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>
                  <a:off x="8835898" y="6702044"/>
                  <a:ext cx="39879" cy="69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879" h="6986">
                      <a:moveTo>
                        <a:pt x="2032" y="1524"/>
                      </a:moveTo>
                      <a:lnTo>
                        <a:pt x="4445" y="889"/>
                      </a:lnTo>
                      <a:lnTo>
                        <a:pt x="6985" y="508"/>
                      </a:lnTo>
                      <a:lnTo>
                        <a:pt x="9779" y="254"/>
                      </a:lnTo>
                      <a:lnTo>
                        <a:pt x="16002" y="0"/>
                      </a:lnTo>
                      <a:lnTo>
                        <a:pt x="22352" y="381"/>
                      </a:lnTo>
                      <a:lnTo>
                        <a:pt x="28448" y="1143"/>
                      </a:lnTo>
                      <a:lnTo>
                        <a:pt x="31242" y="1778"/>
                      </a:lnTo>
                      <a:lnTo>
                        <a:pt x="33655" y="2413"/>
                      </a:lnTo>
                      <a:lnTo>
                        <a:pt x="35941" y="3175"/>
                      </a:lnTo>
                      <a:lnTo>
                        <a:pt x="37719" y="3937"/>
                      </a:lnTo>
                      <a:lnTo>
                        <a:pt x="38989" y="4953"/>
                      </a:lnTo>
                      <a:lnTo>
                        <a:pt x="39878" y="6096"/>
                      </a:lnTo>
                      <a:lnTo>
                        <a:pt x="39751" y="6604"/>
                      </a:lnTo>
                      <a:lnTo>
                        <a:pt x="38608" y="6985"/>
                      </a:lnTo>
                      <a:lnTo>
                        <a:pt x="36830" y="6985"/>
                      </a:lnTo>
                      <a:lnTo>
                        <a:pt x="34290" y="6858"/>
                      </a:lnTo>
                      <a:lnTo>
                        <a:pt x="31242" y="6731"/>
                      </a:lnTo>
                      <a:lnTo>
                        <a:pt x="27813" y="6350"/>
                      </a:lnTo>
                      <a:lnTo>
                        <a:pt x="20193" y="5588"/>
                      </a:lnTo>
                      <a:lnTo>
                        <a:pt x="17272" y="5588"/>
                      </a:lnTo>
                      <a:lnTo>
                        <a:pt x="13716" y="5461"/>
                      </a:lnTo>
                      <a:lnTo>
                        <a:pt x="6604" y="5080"/>
                      </a:lnTo>
                      <a:lnTo>
                        <a:pt x="3556" y="4699"/>
                      </a:lnTo>
                      <a:lnTo>
                        <a:pt x="1270" y="4191"/>
                      </a:lnTo>
                      <a:lnTo>
                        <a:pt x="0" y="3302"/>
                      </a:lnTo>
                      <a:lnTo>
                        <a:pt x="0" y="2794"/>
                      </a:lnTo>
                      <a:lnTo>
                        <a:pt x="127" y="2159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8687054" y="6789166"/>
                  <a:ext cx="0" cy="402082"/>
                </a:xfrm>
                <a:prstGeom prst="line">
                  <a:avLst/>
                </a:prstGeom>
                <a:ln w="12700" cap="flat" cmpd="sng" algn="ctr">
                  <a:solidFill>
                    <a:srgbClr val="FFFFFF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6" name="TextBox 145"/>
              <p:cNvSpPr txBox="1"/>
              <p:nvPr/>
            </p:nvSpPr>
            <p:spPr>
              <a:xfrm>
                <a:off x="7977632" y="6921500"/>
                <a:ext cx="732536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jar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53" name="Group 152"/>
          <p:cNvGrpSpPr/>
          <p:nvPr/>
        </p:nvGrpSpPr>
        <p:grpSpPr>
          <a:xfrm>
            <a:off x="165100" y="6146800"/>
            <a:ext cx="2086230" cy="1165480"/>
            <a:chOff x="165100" y="6146800"/>
            <a:chExt cx="2086230" cy="1165480"/>
          </a:xfrm>
        </p:grpSpPr>
        <p:sp>
          <p:nvSpPr>
            <p:cNvPr id="149" name="Freeform 148"/>
            <p:cNvSpPr/>
            <p:nvPr/>
          </p:nvSpPr>
          <p:spPr>
            <a:xfrm>
              <a:off x="165100" y="6146800"/>
              <a:ext cx="2086230" cy="1165480"/>
            </a:xfrm>
            <a:custGeom>
              <a:avLst/>
              <a:gdLst/>
              <a:ahLst/>
              <a:cxnLst/>
              <a:rect l="0" t="0" r="0" b="0"/>
              <a:pathLst>
                <a:path w="2086230" h="1165480">
                  <a:moveTo>
                    <a:pt x="0" y="0"/>
                  </a:moveTo>
                  <a:lnTo>
                    <a:pt x="2086229" y="0"/>
                  </a:lnTo>
                  <a:lnTo>
                    <a:pt x="2086229" y="1165479"/>
                  </a:lnTo>
                  <a:lnTo>
                    <a:pt x="0" y="1165479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535432" y="6438900"/>
              <a:ext cx="1407287" cy="609219"/>
              <a:chOff x="535432" y="6438900"/>
              <a:chExt cx="1407287" cy="609219"/>
            </a:xfrm>
          </p:grpSpPr>
          <p:pic>
            <p:nvPicPr>
              <p:cNvPr id="150" name="Picture 149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500" y="6438900"/>
                <a:ext cx="609219" cy="6092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51" name="TextBox 150"/>
              <p:cNvSpPr txBox="1"/>
              <p:nvPr/>
            </p:nvSpPr>
            <p:spPr>
              <a:xfrm>
                <a:off x="535432" y="6616700"/>
                <a:ext cx="681736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fog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166" name="Group 165"/>
          <p:cNvGrpSpPr/>
          <p:nvPr/>
        </p:nvGrpSpPr>
        <p:grpSpPr>
          <a:xfrm>
            <a:off x="2400300" y="6070600"/>
            <a:ext cx="2022984" cy="1126999"/>
            <a:chOff x="2400300" y="6070600"/>
            <a:chExt cx="2022984" cy="1126999"/>
          </a:xfrm>
        </p:grpSpPr>
        <p:sp>
          <p:nvSpPr>
            <p:cNvPr id="154" name="Freeform 153"/>
            <p:cNvSpPr/>
            <p:nvPr/>
          </p:nvSpPr>
          <p:spPr>
            <a:xfrm>
              <a:off x="2400300" y="6070600"/>
              <a:ext cx="2022984" cy="1126999"/>
            </a:xfrm>
            <a:custGeom>
              <a:avLst/>
              <a:gdLst/>
              <a:ahLst/>
              <a:cxnLst/>
              <a:rect l="0" t="0" r="0" b="0"/>
              <a:pathLst>
                <a:path w="2022984" h="1126999">
                  <a:moveTo>
                    <a:pt x="0" y="0"/>
                  </a:moveTo>
                  <a:lnTo>
                    <a:pt x="2022983" y="0"/>
                  </a:lnTo>
                  <a:lnTo>
                    <a:pt x="2022983" y="1126998"/>
                  </a:lnTo>
                  <a:lnTo>
                    <a:pt x="0" y="1126998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2529332" y="6360540"/>
              <a:ext cx="1721740" cy="612396"/>
              <a:chOff x="2529332" y="6360540"/>
              <a:chExt cx="1721740" cy="612396"/>
            </a:xfrm>
          </p:grpSpPr>
          <p:grpSp>
            <p:nvGrpSpPr>
              <p:cNvPr id="163" name="Group 162"/>
              <p:cNvGrpSpPr/>
              <p:nvPr/>
            </p:nvGrpSpPr>
            <p:grpSpPr>
              <a:xfrm>
                <a:off x="3312668" y="6360540"/>
                <a:ext cx="938404" cy="612396"/>
                <a:chOff x="3312668" y="6360540"/>
                <a:chExt cx="938404" cy="612396"/>
              </a:xfrm>
            </p:grpSpPr>
            <p:sp>
              <p:nvSpPr>
                <p:cNvPr id="155" name="Freeform 154"/>
                <p:cNvSpPr/>
                <p:nvPr/>
              </p:nvSpPr>
              <p:spPr>
                <a:xfrm>
                  <a:off x="3501263" y="6600571"/>
                  <a:ext cx="438278" cy="3723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8278" h="372364">
                      <a:moveTo>
                        <a:pt x="0" y="0"/>
                      </a:moveTo>
                      <a:lnTo>
                        <a:pt x="438277" y="66802"/>
                      </a:lnTo>
                      <a:lnTo>
                        <a:pt x="418084" y="372363"/>
                      </a:lnTo>
                      <a:lnTo>
                        <a:pt x="24130" y="281939"/>
                      </a:lnTo>
                      <a:close/>
                    </a:path>
                  </a:pathLst>
                </a:custGeom>
                <a:solidFill>
                  <a:srgbClr val="D7B261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Freeform 155"/>
                <p:cNvSpPr/>
                <p:nvPr/>
              </p:nvSpPr>
              <p:spPr>
                <a:xfrm>
                  <a:off x="3726942" y="6464681"/>
                  <a:ext cx="334900" cy="202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4900" h="202693">
                      <a:moveTo>
                        <a:pt x="635" y="170435"/>
                      </a:moveTo>
                      <a:lnTo>
                        <a:pt x="0" y="0"/>
                      </a:lnTo>
                      <a:lnTo>
                        <a:pt x="334899" y="45593"/>
                      </a:lnTo>
                      <a:lnTo>
                        <a:pt x="212598" y="202692"/>
                      </a:lnTo>
                      <a:close/>
                    </a:path>
                  </a:pathLst>
                </a:custGeom>
                <a:solidFill>
                  <a:srgbClr val="8F6C25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 156"/>
                <p:cNvSpPr/>
                <p:nvPr/>
              </p:nvSpPr>
              <p:spPr>
                <a:xfrm>
                  <a:off x="3501263" y="6464681"/>
                  <a:ext cx="226442" cy="1704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6442" h="170436">
                      <a:moveTo>
                        <a:pt x="226441" y="170435"/>
                      </a:moveTo>
                      <a:lnTo>
                        <a:pt x="0" y="135891"/>
                      </a:lnTo>
                      <a:lnTo>
                        <a:pt x="225679" y="0"/>
                      </a:lnTo>
                      <a:close/>
                    </a:path>
                  </a:pathLst>
                </a:custGeom>
                <a:solidFill>
                  <a:srgbClr val="8F6C25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Freeform 157"/>
                <p:cNvSpPr/>
                <p:nvPr/>
              </p:nvSpPr>
              <p:spPr>
                <a:xfrm>
                  <a:off x="3919347" y="6510274"/>
                  <a:ext cx="142495" cy="4626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495" h="462662">
                      <a:moveTo>
                        <a:pt x="20193" y="157099"/>
                      </a:moveTo>
                      <a:lnTo>
                        <a:pt x="142494" y="0"/>
                      </a:lnTo>
                      <a:lnTo>
                        <a:pt x="115824" y="241173"/>
                      </a:lnTo>
                      <a:lnTo>
                        <a:pt x="0" y="462661"/>
                      </a:lnTo>
                      <a:close/>
                    </a:path>
                  </a:pathLst>
                </a:custGeom>
                <a:solidFill>
                  <a:srgbClr val="D7B261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reeform 158"/>
                <p:cNvSpPr/>
                <p:nvPr/>
              </p:nvSpPr>
              <p:spPr>
                <a:xfrm>
                  <a:off x="3726942" y="6360540"/>
                  <a:ext cx="369698" cy="1498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9698" h="149862">
                      <a:moveTo>
                        <a:pt x="369697" y="30354"/>
                      </a:moveTo>
                      <a:lnTo>
                        <a:pt x="334899" y="149861"/>
                      </a:lnTo>
                      <a:lnTo>
                        <a:pt x="0" y="104141"/>
                      </a:lnTo>
                      <a:lnTo>
                        <a:pt x="55118" y="0"/>
                      </a:lnTo>
                      <a:close/>
                    </a:path>
                  </a:pathLst>
                </a:custGeom>
                <a:solidFill>
                  <a:srgbClr val="FCD46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Freeform 159"/>
                <p:cNvSpPr/>
                <p:nvPr/>
              </p:nvSpPr>
              <p:spPr>
                <a:xfrm>
                  <a:off x="3380613" y="6600571"/>
                  <a:ext cx="558928" cy="2465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8928" h="246508">
                      <a:moveTo>
                        <a:pt x="120650" y="0"/>
                      </a:moveTo>
                      <a:lnTo>
                        <a:pt x="558927" y="66802"/>
                      </a:lnTo>
                      <a:lnTo>
                        <a:pt x="476377" y="246507"/>
                      </a:lnTo>
                      <a:lnTo>
                        <a:pt x="0" y="147192"/>
                      </a:lnTo>
                      <a:close/>
                    </a:path>
                  </a:pathLst>
                </a:custGeom>
                <a:solidFill>
                  <a:srgbClr val="FCD46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Freeform 160"/>
                <p:cNvSpPr/>
                <p:nvPr/>
              </p:nvSpPr>
              <p:spPr>
                <a:xfrm>
                  <a:off x="3312668" y="6439789"/>
                  <a:ext cx="413386" cy="1615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3386" h="161545">
                      <a:moveTo>
                        <a:pt x="0" y="131953"/>
                      </a:moveTo>
                      <a:lnTo>
                        <a:pt x="260477" y="0"/>
                      </a:lnTo>
                      <a:lnTo>
                        <a:pt x="413385" y="25527"/>
                      </a:lnTo>
                      <a:lnTo>
                        <a:pt x="187579" y="161544"/>
                      </a:lnTo>
                      <a:close/>
                    </a:path>
                  </a:pathLst>
                </a:custGeom>
                <a:solidFill>
                  <a:srgbClr val="FCD46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Freeform 161"/>
                <p:cNvSpPr/>
                <p:nvPr/>
              </p:nvSpPr>
              <p:spPr>
                <a:xfrm>
                  <a:off x="3938651" y="6489954"/>
                  <a:ext cx="312421" cy="1774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2421" h="177420">
                      <a:moveTo>
                        <a:pt x="0" y="177419"/>
                      </a:moveTo>
                      <a:lnTo>
                        <a:pt x="122301" y="20320"/>
                      </a:lnTo>
                      <a:lnTo>
                        <a:pt x="312420" y="0"/>
                      </a:lnTo>
                      <a:lnTo>
                        <a:pt x="250571" y="158623"/>
                      </a:lnTo>
                      <a:close/>
                    </a:path>
                  </a:pathLst>
                </a:custGeom>
                <a:solidFill>
                  <a:srgbClr val="FCD46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4" name="TextBox 163"/>
              <p:cNvSpPr txBox="1"/>
              <p:nvPr/>
            </p:nvSpPr>
            <p:spPr>
              <a:xfrm>
                <a:off x="2529332" y="6540500"/>
                <a:ext cx="707136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box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212" name="Group 211"/>
          <p:cNvGrpSpPr/>
          <p:nvPr/>
        </p:nvGrpSpPr>
        <p:grpSpPr>
          <a:xfrm>
            <a:off x="4724400" y="6197600"/>
            <a:ext cx="1951991" cy="1083819"/>
            <a:chOff x="4724400" y="6197600"/>
            <a:chExt cx="1951991" cy="1083819"/>
          </a:xfrm>
        </p:grpSpPr>
        <p:sp>
          <p:nvSpPr>
            <p:cNvPr id="167" name="Freeform 166"/>
            <p:cNvSpPr/>
            <p:nvPr/>
          </p:nvSpPr>
          <p:spPr>
            <a:xfrm>
              <a:off x="4724400" y="6197600"/>
              <a:ext cx="1951991" cy="1083819"/>
            </a:xfrm>
            <a:custGeom>
              <a:avLst/>
              <a:gdLst/>
              <a:ahLst/>
              <a:cxnLst/>
              <a:rect l="0" t="0" r="0" b="0"/>
              <a:pathLst>
                <a:path w="1951991" h="1083819">
                  <a:moveTo>
                    <a:pt x="0" y="0"/>
                  </a:moveTo>
                  <a:lnTo>
                    <a:pt x="1951990" y="0"/>
                  </a:lnTo>
                  <a:lnTo>
                    <a:pt x="1951990" y="1083818"/>
                  </a:lnTo>
                  <a:lnTo>
                    <a:pt x="0" y="1083818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1" name="Group 210"/>
            <p:cNvGrpSpPr/>
            <p:nvPr/>
          </p:nvGrpSpPr>
          <p:grpSpPr>
            <a:xfrm>
              <a:off x="4777232" y="6437122"/>
              <a:ext cx="1879347" cy="431921"/>
              <a:chOff x="4777232" y="6437122"/>
              <a:chExt cx="1879347" cy="431921"/>
            </a:xfrm>
          </p:grpSpPr>
          <p:grpSp>
            <p:nvGrpSpPr>
              <p:cNvPr id="209" name="Group 208"/>
              <p:cNvGrpSpPr/>
              <p:nvPr/>
            </p:nvGrpSpPr>
            <p:grpSpPr>
              <a:xfrm>
                <a:off x="5497576" y="6437122"/>
                <a:ext cx="1159003" cy="371349"/>
                <a:chOff x="5497576" y="6437122"/>
                <a:chExt cx="1159003" cy="371349"/>
              </a:xfrm>
            </p:grpSpPr>
            <p:sp>
              <p:nvSpPr>
                <p:cNvPr id="168" name="Freeform 167"/>
                <p:cNvSpPr/>
                <p:nvPr/>
              </p:nvSpPr>
              <p:spPr>
                <a:xfrm>
                  <a:off x="5497576" y="6437122"/>
                  <a:ext cx="1159003" cy="3573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59003" h="357379">
                      <a:moveTo>
                        <a:pt x="551561" y="355981"/>
                      </a:moveTo>
                      <a:lnTo>
                        <a:pt x="549021" y="346583"/>
                      </a:lnTo>
                      <a:lnTo>
                        <a:pt x="546227" y="338455"/>
                      </a:lnTo>
                      <a:lnTo>
                        <a:pt x="542798" y="331343"/>
                      </a:lnTo>
                      <a:lnTo>
                        <a:pt x="539242" y="325374"/>
                      </a:lnTo>
                      <a:lnTo>
                        <a:pt x="535051" y="320929"/>
                      </a:lnTo>
                      <a:lnTo>
                        <a:pt x="530733" y="317246"/>
                      </a:lnTo>
                      <a:lnTo>
                        <a:pt x="525272" y="314960"/>
                      </a:lnTo>
                      <a:lnTo>
                        <a:pt x="519557" y="313690"/>
                      </a:lnTo>
                      <a:lnTo>
                        <a:pt x="512826" y="313436"/>
                      </a:lnTo>
                      <a:lnTo>
                        <a:pt x="505333" y="314579"/>
                      </a:lnTo>
                      <a:lnTo>
                        <a:pt x="497078" y="316484"/>
                      </a:lnTo>
                      <a:lnTo>
                        <a:pt x="487807" y="319405"/>
                      </a:lnTo>
                      <a:lnTo>
                        <a:pt x="477520" y="323342"/>
                      </a:lnTo>
                      <a:lnTo>
                        <a:pt x="466217" y="328168"/>
                      </a:lnTo>
                      <a:lnTo>
                        <a:pt x="453517" y="334137"/>
                      </a:lnTo>
                      <a:lnTo>
                        <a:pt x="439674" y="340995"/>
                      </a:lnTo>
                      <a:lnTo>
                        <a:pt x="436753" y="326009"/>
                      </a:lnTo>
                      <a:lnTo>
                        <a:pt x="432689" y="311912"/>
                      </a:lnTo>
                      <a:lnTo>
                        <a:pt x="427482" y="298958"/>
                      </a:lnTo>
                      <a:lnTo>
                        <a:pt x="421513" y="286893"/>
                      </a:lnTo>
                      <a:lnTo>
                        <a:pt x="414528" y="276479"/>
                      </a:lnTo>
                      <a:lnTo>
                        <a:pt x="406273" y="267081"/>
                      </a:lnTo>
                      <a:lnTo>
                        <a:pt x="397383" y="258953"/>
                      </a:lnTo>
                      <a:lnTo>
                        <a:pt x="386969" y="252349"/>
                      </a:lnTo>
                      <a:lnTo>
                        <a:pt x="375666" y="247142"/>
                      </a:lnTo>
                      <a:lnTo>
                        <a:pt x="363601" y="243586"/>
                      </a:lnTo>
                      <a:lnTo>
                        <a:pt x="350139" y="241681"/>
                      </a:lnTo>
                      <a:lnTo>
                        <a:pt x="335661" y="241173"/>
                      </a:lnTo>
                      <a:lnTo>
                        <a:pt x="320167" y="242697"/>
                      </a:lnTo>
                      <a:lnTo>
                        <a:pt x="303403" y="246126"/>
                      </a:lnTo>
                      <a:lnTo>
                        <a:pt x="285877" y="251333"/>
                      </a:lnTo>
                      <a:lnTo>
                        <a:pt x="267081" y="258572"/>
                      </a:lnTo>
                      <a:lnTo>
                        <a:pt x="264414" y="240030"/>
                      </a:lnTo>
                      <a:lnTo>
                        <a:pt x="260858" y="224155"/>
                      </a:lnTo>
                      <a:lnTo>
                        <a:pt x="256413" y="210693"/>
                      </a:lnTo>
                      <a:lnTo>
                        <a:pt x="250825" y="199771"/>
                      </a:lnTo>
                      <a:lnTo>
                        <a:pt x="244348" y="190754"/>
                      </a:lnTo>
                      <a:lnTo>
                        <a:pt x="236855" y="183896"/>
                      </a:lnTo>
                      <a:lnTo>
                        <a:pt x="228854" y="179070"/>
                      </a:lnTo>
                      <a:lnTo>
                        <a:pt x="219837" y="175895"/>
                      </a:lnTo>
                      <a:lnTo>
                        <a:pt x="210058" y="173990"/>
                      </a:lnTo>
                      <a:lnTo>
                        <a:pt x="199517" y="173482"/>
                      </a:lnTo>
                      <a:lnTo>
                        <a:pt x="188341" y="174117"/>
                      </a:lnTo>
                      <a:lnTo>
                        <a:pt x="176530" y="175895"/>
                      </a:lnTo>
                      <a:lnTo>
                        <a:pt x="164084" y="178435"/>
                      </a:lnTo>
                      <a:lnTo>
                        <a:pt x="151003" y="181864"/>
                      </a:lnTo>
                      <a:lnTo>
                        <a:pt x="123317" y="189357"/>
                      </a:lnTo>
                      <a:lnTo>
                        <a:pt x="122809" y="177546"/>
                      </a:lnTo>
                      <a:lnTo>
                        <a:pt x="121285" y="166624"/>
                      </a:lnTo>
                      <a:lnTo>
                        <a:pt x="118745" y="156591"/>
                      </a:lnTo>
                      <a:lnTo>
                        <a:pt x="115062" y="147447"/>
                      </a:lnTo>
                      <a:lnTo>
                        <a:pt x="110744" y="139065"/>
                      </a:lnTo>
                      <a:lnTo>
                        <a:pt x="105537" y="131445"/>
                      </a:lnTo>
                      <a:lnTo>
                        <a:pt x="99314" y="124333"/>
                      </a:lnTo>
                      <a:lnTo>
                        <a:pt x="92202" y="118110"/>
                      </a:lnTo>
                      <a:lnTo>
                        <a:pt x="83947" y="112268"/>
                      </a:lnTo>
                      <a:lnTo>
                        <a:pt x="74803" y="107061"/>
                      </a:lnTo>
                      <a:lnTo>
                        <a:pt x="64770" y="102362"/>
                      </a:lnTo>
                      <a:lnTo>
                        <a:pt x="53975" y="98044"/>
                      </a:lnTo>
                      <a:lnTo>
                        <a:pt x="41910" y="93980"/>
                      </a:lnTo>
                      <a:lnTo>
                        <a:pt x="28956" y="90424"/>
                      </a:lnTo>
                      <a:lnTo>
                        <a:pt x="15113" y="87122"/>
                      </a:lnTo>
                      <a:lnTo>
                        <a:pt x="0" y="84074"/>
                      </a:lnTo>
                      <a:lnTo>
                        <a:pt x="24892" y="72263"/>
                      </a:lnTo>
                      <a:lnTo>
                        <a:pt x="50165" y="58293"/>
                      </a:lnTo>
                      <a:lnTo>
                        <a:pt x="76454" y="44323"/>
                      </a:lnTo>
                      <a:lnTo>
                        <a:pt x="103505" y="31623"/>
                      </a:lnTo>
                      <a:lnTo>
                        <a:pt x="117729" y="26543"/>
                      </a:lnTo>
                      <a:lnTo>
                        <a:pt x="132334" y="22225"/>
                      </a:lnTo>
                      <a:lnTo>
                        <a:pt x="147574" y="19177"/>
                      </a:lnTo>
                      <a:lnTo>
                        <a:pt x="163068" y="17526"/>
                      </a:lnTo>
                      <a:lnTo>
                        <a:pt x="179324" y="17526"/>
                      </a:lnTo>
                      <a:lnTo>
                        <a:pt x="196342" y="19431"/>
                      </a:lnTo>
                      <a:lnTo>
                        <a:pt x="213995" y="23368"/>
                      </a:lnTo>
                      <a:lnTo>
                        <a:pt x="232283" y="29464"/>
                      </a:lnTo>
                      <a:lnTo>
                        <a:pt x="232664" y="28702"/>
                      </a:lnTo>
                      <a:lnTo>
                        <a:pt x="232664" y="26035"/>
                      </a:lnTo>
                      <a:lnTo>
                        <a:pt x="231648" y="22225"/>
                      </a:lnTo>
                      <a:lnTo>
                        <a:pt x="230124" y="17780"/>
                      </a:lnTo>
                      <a:lnTo>
                        <a:pt x="226060" y="7874"/>
                      </a:lnTo>
                      <a:lnTo>
                        <a:pt x="224028" y="3429"/>
                      </a:lnTo>
                      <a:lnTo>
                        <a:pt x="222123" y="0"/>
                      </a:lnTo>
                      <a:lnTo>
                        <a:pt x="226568" y="2159"/>
                      </a:lnTo>
                      <a:lnTo>
                        <a:pt x="231521" y="6477"/>
                      </a:lnTo>
                      <a:lnTo>
                        <a:pt x="236347" y="11938"/>
                      </a:lnTo>
                      <a:lnTo>
                        <a:pt x="240919" y="18415"/>
                      </a:lnTo>
                      <a:lnTo>
                        <a:pt x="245364" y="24638"/>
                      </a:lnTo>
                      <a:lnTo>
                        <a:pt x="249174" y="29972"/>
                      </a:lnTo>
                      <a:lnTo>
                        <a:pt x="251841" y="33782"/>
                      </a:lnTo>
                      <a:lnTo>
                        <a:pt x="253111" y="34798"/>
                      </a:lnTo>
                      <a:lnTo>
                        <a:pt x="253619" y="35306"/>
                      </a:lnTo>
                      <a:lnTo>
                        <a:pt x="265303" y="33401"/>
                      </a:lnTo>
                      <a:lnTo>
                        <a:pt x="276606" y="33782"/>
                      </a:lnTo>
                      <a:lnTo>
                        <a:pt x="288163" y="36195"/>
                      </a:lnTo>
                      <a:lnTo>
                        <a:pt x="299466" y="40386"/>
                      </a:lnTo>
                      <a:lnTo>
                        <a:pt x="310896" y="46355"/>
                      </a:lnTo>
                      <a:lnTo>
                        <a:pt x="322199" y="53721"/>
                      </a:lnTo>
                      <a:lnTo>
                        <a:pt x="333629" y="61976"/>
                      </a:lnTo>
                      <a:lnTo>
                        <a:pt x="344424" y="71374"/>
                      </a:lnTo>
                      <a:lnTo>
                        <a:pt x="366395" y="91821"/>
                      </a:lnTo>
                      <a:lnTo>
                        <a:pt x="387477" y="113030"/>
                      </a:lnTo>
                      <a:lnTo>
                        <a:pt x="407924" y="133350"/>
                      </a:lnTo>
                      <a:lnTo>
                        <a:pt x="417957" y="142494"/>
                      </a:lnTo>
                      <a:lnTo>
                        <a:pt x="427482" y="150622"/>
                      </a:lnTo>
                      <a:lnTo>
                        <a:pt x="434721" y="149860"/>
                      </a:lnTo>
                      <a:lnTo>
                        <a:pt x="443738" y="148336"/>
                      </a:lnTo>
                      <a:lnTo>
                        <a:pt x="465582" y="145288"/>
                      </a:lnTo>
                      <a:lnTo>
                        <a:pt x="477012" y="144399"/>
                      </a:lnTo>
                      <a:lnTo>
                        <a:pt x="487553" y="144272"/>
                      </a:lnTo>
                      <a:lnTo>
                        <a:pt x="496951" y="145542"/>
                      </a:lnTo>
                      <a:lnTo>
                        <a:pt x="500761" y="146558"/>
                      </a:lnTo>
                      <a:lnTo>
                        <a:pt x="504063" y="148082"/>
                      </a:lnTo>
                      <a:lnTo>
                        <a:pt x="505206" y="143383"/>
                      </a:lnTo>
                      <a:lnTo>
                        <a:pt x="506984" y="137033"/>
                      </a:lnTo>
                      <a:lnTo>
                        <a:pt x="509270" y="129540"/>
                      </a:lnTo>
                      <a:lnTo>
                        <a:pt x="512064" y="121158"/>
                      </a:lnTo>
                      <a:lnTo>
                        <a:pt x="518287" y="104902"/>
                      </a:lnTo>
                      <a:lnTo>
                        <a:pt x="521843" y="98044"/>
                      </a:lnTo>
                      <a:lnTo>
                        <a:pt x="525272" y="92837"/>
                      </a:lnTo>
                      <a:lnTo>
                        <a:pt x="523494" y="86106"/>
                      </a:lnTo>
                      <a:lnTo>
                        <a:pt x="521843" y="80518"/>
                      </a:lnTo>
                      <a:lnTo>
                        <a:pt x="519303" y="69850"/>
                      </a:lnTo>
                      <a:lnTo>
                        <a:pt x="517779" y="64516"/>
                      </a:lnTo>
                      <a:lnTo>
                        <a:pt x="515493" y="58547"/>
                      </a:lnTo>
                      <a:lnTo>
                        <a:pt x="512572" y="51562"/>
                      </a:lnTo>
                      <a:lnTo>
                        <a:pt x="508508" y="43434"/>
                      </a:lnTo>
                      <a:lnTo>
                        <a:pt x="512572" y="40386"/>
                      </a:lnTo>
                      <a:lnTo>
                        <a:pt x="516763" y="38481"/>
                      </a:lnTo>
                      <a:lnTo>
                        <a:pt x="524510" y="36957"/>
                      </a:lnTo>
                      <a:lnTo>
                        <a:pt x="531749" y="38227"/>
                      </a:lnTo>
                      <a:lnTo>
                        <a:pt x="538607" y="42164"/>
                      </a:lnTo>
                      <a:lnTo>
                        <a:pt x="545338" y="48133"/>
                      </a:lnTo>
                      <a:lnTo>
                        <a:pt x="552323" y="55626"/>
                      </a:lnTo>
                      <a:lnTo>
                        <a:pt x="559308" y="64389"/>
                      </a:lnTo>
                      <a:lnTo>
                        <a:pt x="566801" y="73787"/>
                      </a:lnTo>
                      <a:lnTo>
                        <a:pt x="575818" y="71755"/>
                      </a:lnTo>
                      <a:lnTo>
                        <a:pt x="583819" y="70739"/>
                      </a:lnTo>
                      <a:lnTo>
                        <a:pt x="591820" y="71120"/>
                      </a:lnTo>
                      <a:lnTo>
                        <a:pt x="600329" y="73533"/>
                      </a:lnTo>
                      <a:lnTo>
                        <a:pt x="609600" y="64770"/>
                      </a:lnTo>
                      <a:lnTo>
                        <a:pt x="618109" y="57023"/>
                      </a:lnTo>
                      <a:lnTo>
                        <a:pt x="626110" y="50927"/>
                      </a:lnTo>
                      <a:lnTo>
                        <a:pt x="633603" y="46228"/>
                      </a:lnTo>
                      <a:lnTo>
                        <a:pt x="640842" y="43561"/>
                      </a:lnTo>
                      <a:lnTo>
                        <a:pt x="647827" y="43561"/>
                      </a:lnTo>
                      <a:lnTo>
                        <a:pt x="654685" y="46228"/>
                      </a:lnTo>
                      <a:lnTo>
                        <a:pt x="661670" y="52070"/>
                      </a:lnTo>
                      <a:lnTo>
                        <a:pt x="655066" y="58928"/>
                      </a:lnTo>
                      <a:lnTo>
                        <a:pt x="649224" y="65151"/>
                      </a:lnTo>
                      <a:lnTo>
                        <a:pt x="644906" y="70739"/>
                      </a:lnTo>
                      <a:lnTo>
                        <a:pt x="641350" y="75819"/>
                      </a:lnTo>
                      <a:lnTo>
                        <a:pt x="635127" y="86614"/>
                      </a:lnTo>
                      <a:lnTo>
                        <a:pt x="632079" y="92329"/>
                      </a:lnTo>
                      <a:lnTo>
                        <a:pt x="628650" y="98679"/>
                      </a:lnTo>
                      <a:lnTo>
                        <a:pt x="631571" y="103886"/>
                      </a:lnTo>
                      <a:lnTo>
                        <a:pt x="634619" y="110490"/>
                      </a:lnTo>
                      <a:lnTo>
                        <a:pt x="640588" y="126238"/>
                      </a:lnTo>
                      <a:lnTo>
                        <a:pt x="643128" y="134493"/>
                      </a:lnTo>
                      <a:lnTo>
                        <a:pt x="645668" y="141859"/>
                      </a:lnTo>
                      <a:lnTo>
                        <a:pt x="647827" y="148336"/>
                      </a:lnTo>
                      <a:lnTo>
                        <a:pt x="649605" y="153035"/>
                      </a:lnTo>
                      <a:lnTo>
                        <a:pt x="659130" y="151511"/>
                      </a:lnTo>
                      <a:lnTo>
                        <a:pt x="668909" y="152146"/>
                      </a:lnTo>
                      <a:lnTo>
                        <a:pt x="678942" y="154051"/>
                      </a:lnTo>
                      <a:lnTo>
                        <a:pt x="688975" y="156845"/>
                      </a:lnTo>
                      <a:lnTo>
                        <a:pt x="698881" y="159639"/>
                      </a:lnTo>
                      <a:lnTo>
                        <a:pt x="707898" y="161544"/>
                      </a:lnTo>
                      <a:lnTo>
                        <a:pt x="716407" y="162433"/>
                      </a:lnTo>
                      <a:lnTo>
                        <a:pt x="723646" y="161290"/>
                      </a:lnTo>
                      <a:lnTo>
                        <a:pt x="742950" y="149098"/>
                      </a:lnTo>
                      <a:lnTo>
                        <a:pt x="763016" y="134874"/>
                      </a:lnTo>
                      <a:lnTo>
                        <a:pt x="784225" y="119253"/>
                      </a:lnTo>
                      <a:lnTo>
                        <a:pt x="806704" y="104140"/>
                      </a:lnTo>
                      <a:lnTo>
                        <a:pt x="830453" y="90170"/>
                      </a:lnTo>
                      <a:lnTo>
                        <a:pt x="842772" y="84201"/>
                      </a:lnTo>
                      <a:lnTo>
                        <a:pt x="855726" y="78867"/>
                      </a:lnTo>
                      <a:lnTo>
                        <a:pt x="869061" y="74549"/>
                      </a:lnTo>
                      <a:lnTo>
                        <a:pt x="882777" y="71628"/>
                      </a:lnTo>
                      <a:lnTo>
                        <a:pt x="897128" y="69596"/>
                      </a:lnTo>
                      <a:lnTo>
                        <a:pt x="911860" y="69215"/>
                      </a:lnTo>
                      <a:lnTo>
                        <a:pt x="913892" y="68199"/>
                      </a:lnTo>
                      <a:lnTo>
                        <a:pt x="917067" y="65151"/>
                      </a:lnTo>
                      <a:lnTo>
                        <a:pt x="921766" y="61087"/>
                      </a:lnTo>
                      <a:lnTo>
                        <a:pt x="926846" y="56261"/>
                      </a:lnTo>
                      <a:lnTo>
                        <a:pt x="938149" y="46990"/>
                      </a:lnTo>
                      <a:lnTo>
                        <a:pt x="943610" y="44069"/>
                      </a:lnTo>
                      <a:lnTo>
                        <a:pt x="948563" y="42799"/>
                      </a:lnTo>
                      <a:lnTo>
                        <a:pt x="945896" y="46228"/>
                      </a:lnTo>
                      <a:lnTo>
                        <a:pt x="942594" y="50419"/>
                      </a:lnTo>
                      <a:lnTo>
                        <a:pt x="936117" y="59817"/>
                      </a:lnTo>
                      <a:lnTo>
                        <a:pt x="933323" y="64389"/>
                      </a:lnTo>
                      <a:lnTo>
                        <a:pt x="931545" y="67945"/>
                      </a:lnTo>
                      <a:lnTo>
                        <a:pt x="930783" y="70485"/>
                      </a:lnTo>
                      <a:lnTo>
                        <a:pt x="931164" y="71628"/>
                      </a:lnTo>
                      <a:lnTo>
                        <a:pt x="948690" y="70993"/>
                      </a:lnTo>
                      <a:lnTo>
                        <a:pt x="965835" y="72009"/>
                      </a:lnTo>
                      <a:lnTo>
                        <a:pt x="982345" y="74549"/>
                      </a:lnTo>
                      <a:lnTo>
                        <a:pt x="998347" y="78613"/>
                      </a:lnTo>
                      <a:lnTo>
                        <a:pt x="1014095" y="84074"/>
                      </a:lnTo>
                      <a:lnTo>
                        <a:pt x="1028954" y="90424"/>
                      </a:lnTo>
                      <a:lnTo>
                        <a:pt x="1043432" y="97917"/>
                      </a:lnTo>
                      <a:lnTo>
                        <a:pt x="1057910" y="106045"/>
                      </a:lnTo>
                      <a:lnTo>
                        <a:pt x="1084961" y="123698"/>
                      </a:lnTo>
                      <a:lnTo>
                        <a:pt x="1110742" y="142240"/>
                      </a:lnTo>
                      <a:lnTo>
                        <a:pt x="1135253" y="160020"/>
                      </a:lnTo>
                      <a:lnTo>
                        <a:pt x="1147191" y="168402"/>
                      </a:lnTo>
                      <a:lnTo>
                        <a:pt x="1159002" y="175895"/>
                      </a:lnTo>
                      <a:lnTo>
                        <a:pt x="1137539" y="173482"/>
                      </a:lnTo>
                      <a:lnTo>
                        <a:pt x="1118489" y="172085"/>
                      </a:lnTo>
                      <a:lnTo>
                        <a:pt x="1101471" y="171577"/>
                      </a:lnTo>
                      <a:lnTo>
                        <a:pt x="1086231" y="172085"/>
                      </a:lnTo>
                      <a:lnTo>
                        <a:pt x="1073150" y="173101"/>
                      </a:lnTo>
                      <a:lnTo>
                        <a:pt x="1061466" y="175133"/>
                      </a:lnTo>
                      <a:lnTo>
                        <a:pt x="1051687" y="178181"/>
                      </a:lnTo>
                      <a:lnTo>
                        <a:pt x="1042924" y="182245"/>
                      </a:lnTo>
                      <a:lnTo>
                        <a:pt x="1035685" y="186944"/>
                      </a:lnTo>
                      <a:lnTo>
                        <a:pt x="1029716" y="192913"/>
                      </a:lnTo>
                      <a:lnTo>
                        <a:pt x="1024890" y="199771"/>
                      </a:lnTo>
                      <a:lnTo>
                        <a:pt x="1021080" y="207518"/>
                      </a:lnTo>
                      <a:lnTo>
                        <a:pt x="1017905" y="216027"/>
                      </a:lnTo>
                      <a:lnTo>
                        <a:pt x="1015365" y="225806"/>
                      </a:lnTo>
                      <a:lnTo>
                        <a:pt x="1013460" y="236474"/>
                      </a:lnTo>
                      <a:lnTo>
                        <a:pt x="1012190" y="248031"/>
                      </a:lnTo>
                      <a:lnTo>
                        <a:pt x="994664" y="236728"/>
                      </a:lnTo>
                      <a:lnTo>
                        <a:pt x="975868" y="226568"/>
                      </a:lnTo>
                      <a:lnTo>
                        <a:pt x="966089" y="222504"/>
                      </a:lnTo>
                      <a:lnTo>
                        <a:pt x="955929" y="219456"/>
                      </a:lnTo>
                      <a:lnTo>
                        <a:pt x="945896" y="217551"/>
                      </a:lnTo>
                      <a:lnTo>
                        <a:pt x="935609" y="217297"/>
                      </a:lnTo>
                      <a:lnTo>
                        <a:pt x="925322" y="218567"/>
                      </a:lnTo>
                      <a:lnTo>
                        <a:pt x="914908" y="221996"/>
                      </a:lnTo>
                      <a:lnTo>
                        <a:pt x="904621" y="227584"/>
                      </a:lnTo>
                      <a:lnTo>
                        <a:pt x="894588" y="235458"/>
                      </a:lnTo>
                      <a:lnTo>
                        <a:pt x="884555" y="246126"/>
                      </a:lnTo>
                      <a:lnTo>
                        <a:pt x="874522" y="259842"/>
                      </a:lnTo>
                      <a:lnTo>
                        <a:pt x="864997" y="276479"/>
                      </a:lnTo>
                      <a:lnTo>
                        <a:pt x="855345" y="296291"/>
                      </a:lnTo>
                      <a:lnTo>
                        <a:pt x="841756" y="287401"/>
                      </a:lnTo>
                      <a:lnTo>
                        <a:pt x="827532" y="279654"/>
                      </a:lnTo>
                      <a:lnTo>
                        <a:pt x="812927" y="273939"/>
                      </a:lnTo>
                      <a:lnTo>
                        <a:pt x="798195" y="269875"/>
                      </a:lnTo>
                      <a:lnTo>
                        <a:pt x="783463" y="267462"/>
                      </a:lnTo>
                      <a:lnTo>
                        <a:pt x="768985" y="266827"/>
                      </a:lnTo>
                      <a:lnTo>
                        <a:pt x="754507" y="268224"/>
                      </a:lnTo>
                      <a:lnTo>
                        <a:pt x="740918" y="270891"/>
                      </a:lnTo>
                      <a:lnTo>
                        <a:pt x="727710" y="275463"/>
                      </a:lnTo>
                      <a:lnTo>
                        <a:pt x="715391" y="281813"/>
                      </a:lnTo>
                      <a:lnTo>
                        <a:pt x="703961" y="289941"/>
                      </a:lnTo>
                      <a:lnTo>
                        <a:pt x="693674" y="299974"/>
                      </a:lnTo>
                      <a:lnTo>
                        <a:pt x="684911" y="311531"/>
                      </a:lnTo>
                      <a:lnTo>
                        <a:pt x="677418" y="324993"/>
                      </a:lnTo>
                      <a:lnTo>
                        <a:pt x="671449" y="340360"/>
                      </a:lnTo>
                      <a:lnTo>
                        <a:pt x="667639" y="357378"/>
                      </a:lnTo>
                      <a:lnTo>
                        <a:pt x="655193" y="347599"/>
                      </a:lnTo>
                      <a:lnTo>
                        <a:pt x="644144" y="339344"/>
                      </a:lnTo>
                      <a:lnTo>
                        <a:pt x="633857" y="332232"/>
                      </a:lnTo>
                      <a:lnTo>
                        <a:pt x="624332" y="326517"/>
                      </a:lnTo>
                      <a:lnTo>
                        <a:pt x="615823" y="321945"/>
                      </a:lnTo>
                      <a:lnTo>
                        <a:pt x="608076" y="318770"/>
                      </a:lnTo>
                      <a:lnTo>
                        <a:pt x="600837" y="316865"/>
                      </a:lnTo>
                      <a:lnTo>
                        <a:pt x="594106" y="316230"/>
                      </a:lnTo>
                      <a:lnTo>
                        <a:pt x="587883" y="316865"/>
                      </a:lnTo>
                      <a:lnTo>
                        <a:pt x="582295" y="318770"/>
                      </a:lnTo>
                      <a:lnTo>
                        <a:pt x="576834" y="321818"/>
                      </a:lnTo>
                      <a:lnTo>
                        <a:pt x="571627" y="326263"/>
                      </a:lnTo>
                      <a:lnTo>
                        <a:pt x="566801" y="331851"/>
                      </a:lnTo>
                      <a:lnTo>
                        <a:pt x="561594" y="338709"/>
                      </a:lnTo>
                      <a:lnTo>
                        <a:pt x="556768" y="3467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Freeform 168"/>
                <p:cNvSpPr/>
                <p:nvPr/>
              </p:nvSpPr>
              <p:spPr>
                <a:xfrm>
                  <a:off x="5497830" y="6437630"/>
                  <a:ext cx="1158241" cy="3568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58241" h="356871">
                      <a:moveTo>
                        <a:pt x="551180" y="355600"/>
                      </a:moveTo>
                      <a:lnTo>
                        <a:pt x="548640" y="345440"/>
                      </a:lnTo>
                      <a:lnTo>
                        <a:pt x="546100" y="337820"/>
                      </a:lnTo>
                      <a:lnTo>
                        <a:pt x="542290" y="330200"/>
                      </a:lnTo>
                      <a:lnTo>
                        <a:pt x="538480" y="325120"/>
                      </a:lnTo>
                      <a:lnTo>
                        <a:pt x="534670" y="320040"/>
                      </a:lnTo>
                      <a:lnTo>
                        <a:pt x="530860" y="316230"/>
                      </a:lnTo>
                      <a:lnTo>
                        <a:pt x="524510" y="314960"/>
                      </a:lnTo>
                      <a:lnTo>
                        <a:pt x="519430" y="313690"/>
                      </a:lnTo>
                      <a:lnTo>
                        <a:pt x="511810" y="313690"/>
                      </a:lnTo>
                      <a:lnTo>
                        <a:pt x="505460" y="313690"/>
                      </a:lnTo>
                      <a:lnTo>
                        <a:pt x="496570" y="316230"/>
                      </a:lnTo>
                      <a:lnTo>
                        <a:pt x="487680" y="318770"/>
                      </a:lnTo>
                      <a:lnTo>
                        <a:pt x="477520" y="322580"/>
                      </a:lnTo>
                      <a:lnTo>
                        <a:pt x="466090" y="327660"/>
                      </a:lnTo>
                      <a:lnTo>
                        <a:pt x="453390" y="334010"/>
                      </a:lnTo>
                      <a:lnTo>
                        <a:pt x="439420" y="340360"/>
                      </a:lnTo>
                      <a:lnTo>
                        <a:pt x="436880" y="325120"/>
                      </a:lnTo>
                      <a:lnTo>
                        <a:pt x="433070" y="311150"/>
                      </a:lnTo>
                      <a:lnTo>
                        <a:pt x="426720" y="298450"/>
                      </a:lnTo>
                      <a:lnTo>
                        <a:pt x="421640" y="287020"/>
                      </a:lnTo>
                      <a:lnTo>
                        <a:pt x="414020" y="275590"/>
                      </a:lnTo>
                      <a:lnTo>
                        <a:pt x="406400" y="266700"/>
                      </a:lnTo>
                      <a:lnTo>
                        <a:pt x="397510" y="257810"/>
                      </a:lnTo>
                      <a:lnTo>
                        <a:pt x="387350" y="251460"/>
                      </a:lnTo>
                      <a:lnTo>
                        <a:pt x="374650" y="246380"/>
                      </a:lnTo>
                      <a:lnTo>
                        <a:pt x="363220" y="242570"/>
                      </a:lnTo>
                      <a:lnTo>
                        <a:pt x="350520" y="241300"/>
                      </a:lnTo>
                      <a:lnTo>
                        <a:pt x="335280" y="241300"/>
                      </a:lnTo>
                      <a:lnTo>
                        <a:pt x="320040" y="242570"/>
                      </a:lnTo>
                      <a:lnTo>
                        <a:pt x="302260" y="245110"/>
                      </a:lnTo>
                      <a:lnTo>
                        <a:pt x="285750" y="251460"/>
                      </a:lnTo>
                      <a:lnTo>
                        <a:pt x="266700" y="257810"/>
                      </a:lnTo>
                      <a:lnTo>
                        <a:pt x="264160" y="240030"/>
                      </a:lnTo>
                      <a:lnTo>
                        <a:pt x="260350" y="223520"/>
                      </a:lnTo>
                      <a:lnTo>
                        <a:pt x="256540" y="210820"/>
                      </a:lnTo>
                      <a:lnTo>
                        <a:pt x="250190" y="199390"/>
                      </a:lnTo>
                      <a:lnTo>
                        <a:pt x="243840" y="190500"/>
                      </a:lnTo>
                      <a:lnTo>
                        <a:pt x="236220" y="182880"/>
                      </a:lnTo>
                      <a:lnTo>
                        <a:pt x="228600" y="179070"/>
                      </a:lnTo>
                      <a:lnTo>
                        <a:pt x="219710" y="175260"/>
                      </a:lnTo>
                      <a:lnTo>
                        <a:pt x="209550" y="173990"/>
                      </a:lnTo>
                      <a:lnTo>
                        <a:pt x="199390" y="172720"/>
                      </a:lnTo>
                      <a:lnTo>
                        <a:pt x="187960" y="173990"/>
                      </a:lnTo>
                      <a:lnTo>
                        <a:pt x="175260" y="175260"/>
                      </a:lnTo>
                      <a:lnTo>
                        <a:pt x="163830" y="177800"/>
                      </a:lnTo>
                      <a:lnTo>
                        <a:pt x="151130" y="181610"/>
                      </a:lnTo>
                      <a:lnTo>
                        <a:pt x="123190" y="189230"/>
                      </a:lnTo>
                      <a:lnTo>
                        <a:pt x="123190" y="176530"/>
                      </a:lnTo>
                      <a:lnTo>
                        <a:pt x="120650" y="166370"/>
                      </a:lnTo>
                      <a:lnTo>
                        <a:pt x="118110" y="156210"/>
                      </a:lnTo>
                      <a:lnTo>
                        <a:pt x="115570" y="147320"/>
                      </a:lnTo>
                      <a:lnTo>
                        <a:pt x="110490" y="138430"/>
                      </a:lnTo>
                      <a:lnTo>
                        <a:pt x="105410" y="130810"/>
                      </a:lnTo>
                      <a:lnTo>
                        <a:pt x="99060" y="124460"/>
                      </a:lnTo>
                      <a:lnTo>
                        <a:pt x="91440" y="118110"/>
                      </a:lnTo>
                      <a:lnTo>
                        <a:pt x="83820" y="111760"/>
                      </a:lnTo>
                      <a:lnTo>
                        <a:pt x="74930" y="106680"/>
                      </a:lnTo>
                      <a:lnTo>
                        <a:pt x="64770" y="101600"/>
                      </a:lnTo>
                      <a:lnTo>
                        <a:pt x="53340" y="97790"/>
                      </a:lnTo>
                      <a:lnTo>
                        <a:pt x="41910" y="92710"/>
                      </a:lnTo>
                      <a:lnTo>
                        <a:pt x="27940" y="90170"/>
                      </a:lnTo>
                      <a:lnTo>
                        <a:pt x="15240" y="86360"/>
                      </a:lnTo>
                      <a:lnTo>
                        <a:pt x="0" y="83820"/>
                      </a:lnTo>
                      <a:lnTo>
                        <a:pt x="24130" y="72390"/>
                      </a:lnTo>
                      <a:lnTo>
                        <a:pt x="49530" y="57150"/>
                      </a:lnTo>
                      <a:lnTo>
                        <a:pt x="76200" y="43180"/>
                      </a:lnTo>
                      <a:lnTo>
                        <a:pt x="104140" y="31750"/>
                      </a:lnTo>
                      <a:lnTo>
                        <a:pt x="116840" y="26670"/>
                      </a:lnTo>
                      <a:lnTo>
                        <a:pt x="132080" y="21590"/>
                      </a:lnTo>
                      <a:lnTo>
                        <a:pt x="147320" y="19050"/>
                      </a:lnTo>
                      <a:lnTo>
                        <a:pt x="162560" y="16510"/>
                      </a:lnTo>
                      <a:lnTo>
                        <a:pt x="179070" y="16510"/>
                      </a:lnTo>
                      <a:lnTo>
                        <a:pt x="196850" y="19050"/>
                      </a:lnTo>
                      <a:lnTo>
                        <a:pt x="213360" y="22860"/>
                      </a:lnTo>
                      <a:lnTo>
                        <a:pt x="232410" y="29210"/>
                      </a:lnTo>
                      <a:lnTo>
                        <a:pt x="232410" y="27940"/>
                      </a:lnTo>
                      <a:lnTo>
                        <a:pt x="232410" y="25400"/>
                      </a:lnTo>
                      <a:lnTo>
                        <a:pt x="231140" y="21590"/>
                      </a:lnTo>
                      <a:lnTo>
                        <a:pt x="229870" y="16510"/>
                      </a:lnTo>
                      <a:lnTo>
                        <a:pt x="226060" y="7620"/>
                      </a:lnTo>
                      <a:lnTo>
                        <a:pt x="223520" y="2540"/>
                      </a:lnTo>
                      <a:lnTo>
                        <a:pt x="220980" y="0"/>
                      </a:lnTo>
                      <a:lnTo>
                        <a:pt x="226060" y="1270"/>
                      </a:lnTo>
                      <a:lnTo>
                        <a:pt x="231140" y="6350"/>
                      </a:lnTo>
                      <a:lnTo>
                        <a:pt x="236220" y="11430"/>
                      </a:lnTo>
                      <a:lnTo>
                        <a:pt x="241300" y="17780"/>
                      </a:lnTo>
                      <a:lnTo>
                        <a:pt x="245110" y="24130"/>
                      </a:lnTo>
                      <a:lnTo>
                        <a:pt x="248920" y="29210"/>
                      </a:lnTo>
                      <a:lnTo>
                        <a:pt x="251460" y="33020"/>
                      </a:lnTo>
                      <a:lnTo>
                        <a:pt x="252730" y="34290"/>
                      </a:lnTo>
                      <a:lnTo>
                        <a:pt x="254000" y="34290"/>
                      </a:lnTo>
                      <a:lnTo>
                        <a:pt x="265430" y="33020"/>
                      </a:lnTo>
                      <a:lnTo>
                        <a:pt x="275590" y="33020"/>
                      </a:lnTo>
                      <a:lnTo>
                        <a:pt x="288290" y="35560"/>
                      </a:lnTo>
                      <a:lnTo>
                        <a:pt x="299720" y="40640"/>
                      </a:lnTo>
                      <a:lnTo>
                        <a:pt x="309880" y="45720"/>
                      </a:lnTo>
                      <a:lnTo>
                        <a:pt x="321310" y="53340"/>
                      </a:lnTo>
                      <a:lnTo>
                        <a:pt x="334010" y="62230"/>
                      </a:lnTo>
                      <a:lnTo>
                        <a:pt x="344170" y="71120"/>
                      </a:lnTo>
                      <a:lnTo>
                        <a:pt x="365760" y="91440"/>
                      </a:lnTo>
                      <a:lnTo>
                        <a:pt x="387350" y="113030"/>
                      </a:lnTo>
                      <a:lnTo>
                        <a:pt x="407670" y="133350"/>
                      </a:lnTo>
                      <a:lnTo>
                        <a:pt x="417830" y="142240"/>
                      </a:lnTo>
                      <a:lnTo>
                        <a:pt x="426720" y="149860"/>
                      </a:lnTo>
                      <a:lnTo>
                        <a:pt x="434340" y="149860"/>
                      </a:lnTo>
                      <a:lnTo>
                        <a:pt x="443230" y="147320"/>
                      </a:lnTo>
                      <a:lnTo>
                        <a:pt x="464820" y="144780"/>
                      </a:lnTo>
                      <a:lnTo>
                        <a:pt x="476250" y="144780"/>
                      </a:lnTo>
                      <a:lnTo>
                        <a:pt x="487680" y="143510"/>
                      </a:lnTo>
                      <a:lnTo>
                        <a:pt x="496570" y="144780"/>
                      </a:lnTo>
                      <a:lnTo>
                        <a:pt x="500380" y="146050"/>
                      </a:lnTo>
                      <a:lnTo>
                        <a:pt x="502920" y="147320"/>
                      </a:lnTo>
                      <a:lnTo>
                        <a:pt x="505460" y="143510"/>
                      </a:lnTo>
                      <a:lnTo>
                        <a:pt x="506730" y="135890"/>
                      </a:lnTo>
                      <a:lnTo>
                        <a:pt x="509270" y="129540"/>
                      </a:lnTo>
                      <a:lnTo>
                        <a:pt x="511810" y="120650"/>
                      </a:lnTo>
                      <a:lnTo>
                        <a:pt x="518160" y="104140"/>
                      </a:lnTo>
                      <a:lnTo>
                        <a:pt x="521970" y="97790"/>
                      </a:lnTo>
                      <a:lnTo>
                        <a:pt x="524510" y="92710"/>
                      </a:lnTo>
                      <a:lnTo>
                        <a:pt x="523240" y="85090"/>
                      </a:lnTo>
                      <a:lnTo>
                        <a:pt x="521970" y="80010"/>
                      </a:lnTo>
                      <a:lnTo>
                        <a:pt x="519430" y="69850"/>
                      </a:lnTo>
                      <a:lnTo>
                        <a:pt x="518160" y="63500"/>
                      </a:lnTo>
                      <a:lnTo>
                        <a:pt x="515620" y="58420"/>
                      </a:lnTo>
                      <a:lnTo>
                        <a:pt x="511810" y="50800"/>
                      </a:lnTo>
                      <a:lnTo>
                        <a:pt x="508000" y="43180"/>
                      </a:lnTo>
                      <a:lnTo>
                        <a:pt x="511810" y="40640"/>
                      </a:lnTo>
                      <a:lnTo>
                        <a:pt x="516890" y="38100"/>
                      </a:lnTo>
                      <a:lnTo>
                        <a:pt x="524510" y="36830"/>
                      </a:lnTo>
                      <a:lnTo>
                        <a:pt x="530860" y="38100"/>
                      </a:lnTo>
                      <a:lnTo>
                        <a:pt x="538480" y="41910"/>
                      </a:lnTo>
                      <a:lnTo>
                        <a:pt x="544830" y="46990"/>
                      </a:lnTo>
                      <a:lnTo>
                        <a:pt x="552450" y="54610"/>
                      </a:lnTo>
                      <a:lnTo>
                        <a:pt x="558800" y="63500"/>
                      </a:lnTo>
                      <a:lnTo>
                        <a:pt x="566420" y="72390"/>
                      </a:lnTo>
                      <a:lnTo>
                        <a:pt x="575310" y="71120"/>
                      </a:lnTo>
                      <a:lnTo>
                        <a:pt x="582930" y="69850"/>
                      </a:lnTo>
                      <a:lnTo>
                        <a:pt x="591820" y="71120"/>
                      </a:lnTo>
                      <a:lnTo>
                        <a:pt x="599440" y="72390"/>
                      </a:lnTo>
                      <a:lnTo>
                        <a:pt x="609600" y="64770"/>
                      </a:lnTo>
                      <a:lnTo>
                        <a:pt x="618490" y="57150"/>
                      </a:lnTo>
                      <a:lnTo>
                        <a:pt x="626110" y="50800"/>
                      </a:lnTo>
                      <a:lnTo>
                        <a:pt x="633730" y="45720"/>
                      </a:lnTo>
                      <a:lnTo>
                        <a:pt x="640080" y="43180"/>
                      </a:lnTo>
                      <a:lnTo>
                        <a:pt x="647700" y="43180"/>
                      </a:lnTo>
                      <a:lnTo>
                        <a:pt x="654050" y="45720"/>
                      </a:lnTo>
                      <a:lnTo>
                        <a:pt x="661670" y="52070"/>
                      </a:lnTo>
                      <a:lnTo>
                        <a:pt x="655320" y="58420"/>
                      </a:lnTo>
                      <a:lnTo>
                        <a:pt x="648970" y="64770"/>
                      </a:lnTo>
                      <a:lnTo>
                        <a:pt x="645160" y="69850"/>
                      </a:lnTo>
                      <a:lnTo>
                        <a:pt x="641350" y="74930"/>
                      </a:lnTo>
                      <a:lnTo>
                        <a:pt x="635000" y="86360"/>
                      </a:lnTo>
                      <a:lnTo>
                        <a:pt x="631190" y="91440"/>
                      </a:lnTo>
                      <a:lnTo>
                        <a:pt x="628650" y="99060"/>
                      </a:lnTo>
                      <a:lnTo>
                        <a:pt x="631190" y="104140"/>
                      </a:lnTo>
                      <a:lnTo>
                        <a:pt x="635000" y="109220"/>
                      </a:lnTo>
                      <a:lnTo>
                        <a:pt x="640080" y="125730"/>
                      </a:lnTo>
                      <a:lnTo>
                        <a:pt x="642620" y="134620"/>
                      </a:lnTo>
                      <a:lnTo>
                        <a:pt x="645160" y="140970"/>
                      </a:lnTo>
                      <a:lnTo>
                        <a:pt x="647700" y="147320"/>
                      </a:lnTo>
                      <a:lnTo>
                        <a:pt x="648970" y="152400"/>
                      </a:lnTo>
                      <a:lnTo>
                        <a:pt x="659130" y="151130"/>
                      </a:lnTo>
                      <a:lnTo>
                        <a:pt x="668020" y="151130"/>
                      </a:lnTo>
                      <a:lnTo>
                        <a:pt x="679450" y="153670"/>
                      </a:lnTo>
                      <a:lnTo>
                        <a:pt x="688340" y="156210"/>
                      </a:lnTo>
                      <a:lnTo>
                        <a:pt x="698500" y="158750"/>
                      </a:lnTo>
                      <a:lnTo>
                        <a:pt x="707390" y="161290"/>
                      </a:lnTo>
                      <a:lnTo>
                        <a:pt x="716280" y="161290"/>
                      </a:lnTo>
                      <a:lnTo>
                        <a:pt x="722630" y="160020"/>
                      </a:lnTo>
                      <a:lnTo>
                        <a:pt x="742950" y="148590"/>
                      </a:lnTo>
                      <a:lnTo>
                        <a:pt x="763270" y="134620"/>
                      </a:lnTo>
                      <a:lnTo>
                        <a:pt x="783590" y="119380"/>
                      </a:lnTo>
                      <a:lnTo>
                        <a:pt x="806450" y="104140"/>
                      </a:lnTo>
                      <a:lnTo>
                        <a:pt x="830580" y="90170"/>
                      </a:lnTo>
                      <a:lnTo>
                        <a:pt x="843280" y="83820"/>
                      </a:lnTo>
                      <a:lnTo>
                        <a:pt x="855980" y="78740"/>
                      </a:lnTo>
                      <a:lnTo>
                        <a:pt x="868680" y="73660"/>
                      </a:lnTo>
                      <a:lnTo>
                        <a:pt x="882650" y="71120"/>
                      </a:lnTo>
                      <a:lnTo>
                        <a:pt x="896620" y="68580"/>
                      </a:lnTo>
                      <a:lnTo>
                        <a:pt x="911860" y="68580"/>
                      </a:lnTo>
                      <a:lnTo>
                        <a:pt x="913130" y="67310"/>
                      </a:lnTo>
                      <a:lnTo>
                        <a:pt x="916940" y="64770"/>
                      </a:lnTo>
                      <a:lnTo>
                        <a:pt x="922020" y="60960"/>
                      </a:lnTo>
                      <a:lnTo>
                        <a:pt x="927100" y="55880"/>
                      </a:lnTo>
                      <a:lnTo>
                        <a:pt x="938530" y="46990"/>
                      </a:lnTo>
                      <a:lnTo>
                        <a:pt x="943610" y="43180"/>
                      </a:lnTo>
                      <a:lnTo>
                        <a:pt x="948690" y="41910"/>
                      </a:lnTo>
                      <a:lnTo>
                        <a:pt x="946150" y="45720"/>
                      </a:lnTo>
                      <a:lnTo>
                        <a:pt x="942340" y="49530"/>
                      </a:lnTo>
                      <a:lnTo>
                        <a:pt x="935990" y="59690"/>
                      </a:lnTo>
                      <a:lnTo>
                        <a:pt x="933450" y="63500"/>
                      </a:lnTo>
                      <a:lnTo>
                        <a:pt x="930910" y="67310"/>
                      </a:lnTo>
                      <a:lnTo>
                        <a:pt x="930910" y="69850"/>
                      </a:lnTo>
                      <a:lnTo>
                        <a:pt x="930910" y="71120"/>
                      </a:lnTo>
                      <a:lnTo>
                        <a:pt x="948690" y="71120"/>
                      </a:lnTo>
                      <a:lnTo>
                        <a:pt x="965200" y="71120"/>
                      </a:lnTo>
                      <a:lnTo>
                        <a:pt x="981710" y="73660"/>
                      </a:lnTo>
                      <a:lnTo>
                        <a:pt x="998220" y="77470"/>
                      </a:lnTo>
                      <a:lnTo>
                        <a:pt x="1013460" y="83820"/>
                      </a:lnTo>
                      <a:lnTo>
                        <a:pt x="1028700" y="90170"/>
                      </a:lnTo>
                      <a:lnTo>
                        <a:pt x="1042670" y="97790"/>
                      </a:lnTo>
                      <a:lnTo>
                        <a:pt x="1057910" y="105410"/>
                      </a:lnTo>
                      <a:lnTo>
                        <a:pt x="1084580" y="123190"/>
                      </a:lnTo>
                      <a:lnTo>
                        <a:pt x="1111250" y="142240"/>
                      </a:lnTo>
                      <a:lnTo>
                        <a:pt x="1134110" y="160020"/>
                      </a:lnTo>
                      <a:lnTo>
                        <a:pt x="1146810" y="167640"/>
                      </a:lnTo>
                      <a:lnTo>
                        <a:pt x="1158240" y="175260"/>
                      </a:lnTo>
                      <a:lnTo>
                        <a:pt x="1137920" y="172720"/>
                      </a:lnTo>
                      <a:lnTo>
                        <a:pt x="1118870" y="171450"/>
                      </a:lnTo>
                      <a:lnTo>
                        <a:pt x="1101090" y="171450"/>
                      </a:lnTo>
                      <a:lnTo>
                        <a:pt x="1085850" y="171450"/>
                      </a:lnTo>
                      <a:lnTo>
                        <a:pt x="1073150" y="172720"/>
                      </a:lnTo>
                      <a:lnTo>
                        <a:pt x="1060450" y="175260"/>
                      </a:lnTo>
                      <a:lnTo>
                        <a:pt x="1051560" y="177800"/>
                      </a:lnTo>
                      <a:lnTo>
                        <a:pt x="1042670" y="181610"/>
                      </a:lnTo>
                      <a:lnTo>
                        <a:pt x="1036320" y="186690"/>
                      </a:lnTo>
                      <a:lnTo>
                        <a:pt x="1029970" y="191770"/>
                      </a:lnTo>
                      <a:lnTo>
                        <a:pt x="1024890" y="199390"/>
                      </a:lnTo>
                      <a:lnTo>
                        <a:pt x="1021080" y="207010"/>
                      </a:lnTo>
                      <a:lnTo>
                        <a:pt x="1017270" y="215900"/>
                      </a:lnTo>
                      <a:lnTo>
                        <a:pt x="1014730" y="226060"/>
                      </a:lnTo>
                      <a:lnTo>
                        <a:pt x="1013460" y="236220"/>
                      </a:lnTo>
                      <a:lnTo>
                        <a:pt x="1012190" y="247650"/>
                      </a:lnTo>
                      <a:lnTo>
                        <a:pt x="994410" y="236220"/>
                      </a:lnTo>
                      <a:lnTo>
                        <a:pt x="975360" y="226060"/>
                      </a:lnTo>
                      <a:lnTo>
                        <a:pt x="966470" y="222250"/>
                      </a:lnTo>
                      <a:lnTo>
                        <a:pt x="956310" y="218440"/>
                      </a:lnTo>
                      <a:lnTo>
                        <a:pt x="946150" y="217170"/>
                      </a:lnTo>
                      <a:lnTo>
                        <a:pt x="935990" y="217170"/>
                      </a:lnTo>
                      <a:lnTo>
                        <a:pt x="925830" y="218440"/>
                      </a:lnTo>
                      <a:lnTo>
                        <a:pt x="914400" y="222250"/>
                      </a:lnTo>
                      <a:lnTo>
                        <a:pt x="904240" y="227330"/>
                      </a:lnTo>
                      <a:lnTo>
                        <a:pt x="894080" y="234950"/>
                      </a:lnTo>
                      <a:lnTo>
                        <a:pt x="883920" y="245110"/>
                      </a:lnTo>
                      <a:lnTo>
                        <a:pt x="873760" y="259080"/>
                      </a:lnTo>
                      <a:lnTo>
                        <a:pt x="864870" y="275590"/>
                      </a:lnTo>
                      <a:lnTo>
                        <a:pt x="854710" y="295910"/>
                      </a:lnTo>
                      <a:lnTo>
                        <a:pt x="840740" y="287020"/>
                      </a:lnTo>
                      <a:lnTo>
                        <a:pt x="828040" y="279400"/>
                      </a:lnTo>
                      <a:lnTo>
                        <a:pt x="812800" y="273050"/>
                      </a:lnTo>
                      <a:lnTo>
                        <a:pt x="797560" y="269240"/>
                      </a:lnTo>
                      <a:lnTo>
                        <a:pt x="783590" y="266700"/>
                      </a:lnTo>
                      <a:lnTo>
                        <a:pt x="768350" y="266700"/>
                      </a:lnTo>
                      <a:lnTo>
                        <a:pt x="754380" y="267970"/>
                      </a:lnTo>
                      <a:lnTo>
                        <a:pt x="740410" y="270510"/>
                      </a:lnTo>
                      <a:lnTo>
                        <a:pt x="727710" y="274320"/>
                      </a:lnTo>
                      <a:lnTo>
                        <a:pt x="715010" y="281940"/>
                      </a:lnTo>
                      <a:lnTo>
                        <a:pt x="703580" y="289560"/>
                      </a:lnTo>
                      <a:lnTo>
                        <a:pt x="693420" y="299720"/>
                      </a:lnTo>
                      <a:lnTo>
                        <a:pt x="684530" y="311150"/>
                      </a:lnTo>
                      <a:lnTo>
                        <a:pt x="676910" y="325120"/>
                      </a:lnTo>
                      <a:lnTo>
                        <a:pt x="671830" y="340360"/>
                      </a:lnTo>
                      <a:lnTo>
                        <a:pt x="666750" y="356870"/>
                      </a:lnTo>
                      <a:lnTo>
                        <a:pt x="655320" y="346710"/>
                      </a:lnTo>
                      <a:lnTo>
                        <a:pt x="643890" y="339090"/>
                      </a:lnTo>
                      <a:lnTo>
                        <a:pt x="633730" y="331470"/>
                      </a:lnTo>
                      <a:lnTo>
                        <a:pt x="624840" y="326390"/>
                      </a:lnTo>
                      <a:lnTo>
                        <a:pt x="615950" y="321310"/>
                      </a:lnTo>
                      <a:lnTo>
                        <a:pt x="608330" y="318770"/>
                      </a:lnTo>
                      <a:lnTo>
                        <a:pt x="600710" y="316230"/>
                      </a:lnTo>
                      <a:lnTo>
                        <a:pt x="593090" y="314960"/>
                      </a:lnTo>
                      <a:lnTo>
                        <a:pt x="588010" y="316230"/>
                      </a:lnTo>
                      <a:lnTo>
                        <a:pt x="581660" y="318770"/>
                      </a:lnTo>
                      <a:lnTo>
                        <a:pt x="576580" y="321310"/>
                      </a:lnTo>
                      <a:lnTo>
                        <a:pt x="571500" y="325120"/>
                      </a:lnTo>
                      <a:lnTo>
                        <a:pt x="566420" y="331470"/>
                      </a:lnTo>
                      <a:lnTo>
                        <a:pt x="561340" y="337820"/>
                      </a:lnTo>
                      <a:lnTo>
                        <a:pt x="556260" y="3454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71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Freeform 169"/>
                <p:cNvSpPr/>
                <p:nvPr/>
              </p:nvSpPr>
              <p:spPr>
                <a:xfrm>
                  <a:off x="5513832" y="6463919"/>
                  <a:ext cx="1121030" cy="2633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21030" h="263399">
                      <a:moveTo>
                        <a:pt x="1121029" y="141097"/>
                      </a:moveTo>
                      <a:lnTo>
                        <a:pt x="1112012" y="138430"/>
                      </a:lnTo>
                      <a:lnTo>
                        <a:pt x="1103249" y="134112"/>
                      </a:lnTo>
                      <a:lnTo>
                        <a:pt x="1093978" y="128524"/>
                      </a:lnTo>
                      <a:lnTo>
                        <a:pt x="1084199" y="122174"/>
                      </a:lnTo>
                      <a:lnTo>
                        <a:pt x="1073912" y="115062"/>
                      </a:lnTo>
                      <a:lnTo>
                        <a:pt x="1063371" y="107442"/>
                      </a:lnTo>
                      <a:lnTo>
                        <a:pt x="1039876" y="92075"/>
                      </a:lnTo>
                      <a:lnTo>
                        <a:pt x="1026922" y="84709"/>
                      </a:lnTo>
                      <a:lnTo>
                        <a:pt x="1013206" y="78105"/>
                      </a:lnTo>
                      <a:lnTo>
                        <a:pt x="998601" y="72644"/>
                      </a:lnTo>
                      <a:lnTo>
                        <a:pt x="982599" y="67945"/>
                      </a:lnTo>
                      <a:lnTo>
                        <a:pt x="965581" y="64643"/>
                      </a:lnTo>
                      <a:lnTo>
                        <a:pt x="947547" y="63119"/>
                      </a:lnTo>
                      <a:lnTo>
                        <a:pt x="927608" y="63627"/>
                      </a:lnTo>
                      <a:lnTo>
                        <a:pt x="906653" y="66421"/>
                      </a:lnTo>
                      <a:lnTo>
                        <a:pt x="887603" y="69088"/>
                      </a:lnTo>
                      <a:lnTo>
                        <a:pt x="884809" y="66167"/>
                      </a:lnTo>
                      <a:lnTo>
                        <a:pt x="881507" y="64008"/>
                      </a:lnTo>
                      <a:lnTo>
                        <a:pt x="877316" y="62484"/>
                      </a:lnTo>
                      <a:lnTo>
                        <a:pt x="873125" y="61722"/>
                      </a:lnTo>
                      <a:lnTo>
                        <a:pt x="863346" y="62103"/>
                      </a:lnTo>
                      <a:lnTo>
                        <a:pt x="852551" y="64643"/>
                      </a:lnTo>
                      <a:lnTo>
                        <a:pt x="840740" y="69088"/>
                      </a:lnTo>
                      <a:lnTo>
                        <a:pt x="827786" y="75184"/>
                      </a:lnTo>
                      <a:lnTo>
                        <a:pt x="814578" y="82423"/>
                      </a:lnTo>
                      <a:lnTo>
                        <a:pt x="800989" y="90551"/>
                      </a:lnTo>
                      <a:lnTo>
                        <a:pt x="773557" y="108458"/>
                      </a:lnTo>
                      <a:lnTo>
                        <a:pt x="760222" y="117221"/>
                      </a:lnTo>
                      <a:lnTo>
                        <a:pt x="747522" y="125730"/>
                      </a:lnTo>
                      <a:lnTo>
                        <a:pt x="735711" y="133477"/>
                      </a:lnTo>
                      <a:lnTo>
                        <a:pt x="724916" y="139827"/>
                      </a:lnTo>
                      <a:lnTo>
                        <a:pt x="715391" y="145288"/>
                      </a:lnTo>
                      <a:lnTo>
                        <a:pt x="707644" y="148336"/>
                      </a:lnTo>
                      <a:lnTo>
                        <a:pt x="700151" y="148336"/>
                      </a:lnTo>
                      <a:lnTo>
                        <a:pt x="692912" y="147320"/>
                      </a:lnTo>
                      <a:lnTo>
                        <a:pt x="678434" y="144145"/>
                      </a:lnTo>
                      <a:lnTo>
                        <a:pt x="670941" y="142494"/>
                      </a:lnTo>
                      <a:lnTo>
                        <a:pt x="662686" y="141351"/>
                      </a:lnTo>
                      <a:lnTo>
                        <a:pt x="653923" y="141351"/>
                      </a:lnTo>
                      <a:lnTo>
                        <a:pt x="644398" y="142494"/>
                      </a:lnTo>
                      <a:lnTo>
                        <a:pt x="640588" y="150114"/>
                      </a:lnTo>
                      <a:lnTo>
                        <a:pt x="636905" y="158623"/>
                      </a:lnTo>
                      <a:lnTo>
                        <a:pt x="629158" y="177673"/>
                      </a:lnTo>
                      <a:lnTo>
                        <a:pt x="620649" y="198247"/>
                      </a:lnTo>
                      <a:lnTo>
                        <a:pt x="611124" y="218313"/>
                      </a:lnTo>
                      <a:lnTo>
                        <a:pt x="605790" y="227711"/>
                      </a:lnTo>
                      <a:lnTo>
                        <a:pt x="599821" y="236474"/>
                      </a:lnTo>
                      <a:lnTo>
                        <a:pt x="593090" y="244348"/>
                      </a:lnTo>
                      <a:lnTo>
                        <a:pt x="586105" y="251206"/>
                      </a:lnTo>
                      <a:lnTo>
                        <a:pt x="578104" y="256794"/>
                      </a:lnTo>
                      <a:lnTo>
                        <a:pt x="569595" y="260731"/>
                      </a:lnTo>
                      <a:lnTo>
                        <a:pt x="560070" y="262890"/>
                      </a:lnTo>
                      <a:lnTo>
                        <a:pt x="549783" y="263398"/>
                      </a:lnTo>
                      <a:lnTo>
                        <a:pt x="539369" y="262128"/>
                      </a:lnTo>
                      <a:lnTo>
                        <a:pt x="530098" y="258699"/>
                      </a:lnTo>
                      <a:lnTo>
                        <a:pt x="521843" y="253492"/>
                      </a:lnTo>
                      <a:lnTo>
                        <a:pt x="514731" y="247269"/>
                      </a:lnTo>
                      <a:lnTo>
                        <a:pt x="507873" y="239649"/>
                      </a:lnTo>
                      <a:lnTo>
                        <a:pt x="502031" y="231140"/>
                      </a:lnTo>
                      <a:lnTo>
                        <a:pt x="496824" y="221742"/>
                      </a:lnTo>
                      <a:lnTo>
                        <a:pt x="492506" y="211709"/>
                      </a:lnTo>
                      <a:lnTo>
                        <a:pt x="485267" y="191008"/>
                      </a:lnTo>
                      <a:lnTo>
                        <a:pt x="480314" y="170180"/>
                      </a:lnTo>
                      <a:lnTo>
                        <a:pt x="478536" y="160401"/>
                      </a:lnTo>
                      <a:lnTo>
                        <a:pt x="477012" y="151257"/>
                      </a:lnTo>
                      <a:lnTo>
                        <a:pt x="475742" y="142875"/>
                      </a:lnTo>
                      <a:lnTo>
                        <a:pt x="474980" y="135636"/>
                      </a:lnTo>
                      <a:lnTo>
                        <a:pt x="465582" y="135636"/>
                      </a:lnTo>
                      <a:lnTo>
                        <a:pt x="458597" y="135382"/>
                      </a:lnTo>
                      <a:lnTo>
                        <a:pt x="446532" y="135001"/>
                      </a:lnTo>
                      <a:lnTo>
                        <a:pt x="439039" y="134493"/>
                      </a:lnTo>
                      <a:lnTo>
                        <a:pt x="429514" y="133858"/>
                      </a:lnTo>
                      <a:lnTo>
                        <a:pt x="416560" y="132969"/>
                      </a:lnTo>
                      <a:lnTo>
                        <a:pt x="408305" y="132588"/>
                      </a:lnTo>
                      <a:lnTo>
                        <a:pt x="399034" y="132207"/>
                      </a:lnTo>
                      <a:lnTo>
                        <a:pt x="390779" y="126619"/>
                      </a:lnTo>
                      <a:lnTo>
                        <a:pt x="382524" y="119761"/>
                      </a:lnTo>
                      <a:lnTo>
                        <a:pt x="374396" y="111633"/>
                      </a:lnTo>
                      <a:lnTo>
                        <a:pt x="366141" y="102743"/>
                      </a:lnTo>
                      <a:lnTo>
                        <a:pt x="348742" y="83058"/>
                      </a:lnTo>
                      <a:lnTo>
                        <a:pt x="330708" y="62738"/>
                      </a:lnTo>
                      <a:lnTo>
                        <a:pt x="321183" y="53086"/>
                      </a:lnTo>
                      <a:lnTo>
                        <a:pt x="310896" y="44196"/>
                      </a:lnTo>
                      <a:lnTo>
                        <a:pt x="300609" y="36195"/>
                      </a:lnTo>
                      <a:lnTo>
                        <a:pt x="289179" y="29464"/>
                      </a:lnTo>
                      <a:lnTo>
                        <a:pt x="277368" y="24130"/>
                      </a:lnTo>
                      <a:lnTo>
                        <a:pt x="264922" y="20447"/>
                      </a:lnTo>
                      <a:lnTo>
                        <a:pt x="251587" y="18923"/>
                      </a:lnTo>
                      <a:lnTo>
                        <a:pt x="237617" y="19558"/>
                      </a:lnTo>
                      <a:lnTo>
                        <a:pt x="228092" y="16637"/>
                      </a:lnTo>
                      <a:lnTo>
                        <a:pt x="219837" y="15494"/>
                      </a:lnTo>
                      <a:lnTo>
                        <a:pt x="208788" y="12573"/>
                      </a:lnTo>
                      <a:lnTo>
                        <a:pt x="198120" y="10160"/>
                      </a:lnTo>
                      <a:lnTo>
                        <a:pt x="178308" y="7239"/>
                      </a:lnTo>
                      <a:lnTo>
                        <a:pt x="160020" y="6096"/>
                      </a:lnTo>
                      <a:lnTo>
                        <a:pt x="143256" y="6858"/>
                      </a:lnTo>
                      <a:lnTo>
                        <a:pt x="127762" y="8890"/>
                      </a:lnTo>
                      <a:lnTo>
                        <a:pt x="113284" y="12065"/>
                      </a:lnTo>
                      <a:lnTo>
                        <a:pt x="99949" y="16383"/>
                      </a:lnTo>
                      <a:lnTo>
                        <a:pt x="87503" y="21336"/>
                      </a:lnTo>
                      <a:lnTo>
                        <a:pt x="64516" y="32385"/>
                      </a:lnTo>
                      <a:lnTo>
                        <a:pt x="43180" y="43561"/>
                      </a:lnTo>
                      <a:lnTo>
                        <a:pt x="21971" y="52705"/>
                      </a:lnTo>
                      <a:lnTo>
                        <a:pt x="11176" y="55753"/>
                      </a:lnTo>
                      <a:lnTo>
                        <a:pt x="0" y="57658"/>
                      </a:lnTo>
                      <a:lnTo>
                        <a:pt x="10668" y="53721"/>
                      </a:lnTo>
                      <a:lnTo>
                        <a:pt x="21463" y="49022"/>
                      </a:lnTo>
                      <a:lnTo>
                        <a:pt x="43180" y="37719"/>
                      </a:lnTo>
                      <a:lnTo>
                        <a:pt x="66167" y="25527"/>
                      </a:lnTo>
                      <a:lnTo>
                        <a:pt x="90551" y="13970"/>
                      </a:lnTo>
                      <a:lnTo>
                        <a:pt x="103505" y="9398"/>
                      </a:lnTo>
                      <a:lnTo>
                        <a:pt x="117475" y="5207"/>
                      </a:lnTo>
                      <a:lnTo>
                        <a:pt x="131953" y="2286"/>
                      </a:lnTo>
                      <a:lnTo>
                        <a:pt x="146812" y="762"/>
                      </a:lnTo>
                      <a:lnTo>
                        <a:pt x="163068" y="635"/>
                      </a:lnTo>
                      <a:lnTo>
                        <a:pt x="180086" y="2286"/>
                      </a:lnTo>
                      <a:lnTo>
                        <a:pt x="198120" y="5715"/>
                      </a:lnTo>
                      <a:lnTo>
                        <a:pt x="217297" y="11430"/>
                      </a:lnTo>
                      <a:lnTo>
                        <a:pt x="220345" y="11049"/>
                      </a:lnTo>
                      <a:lnTo>
                        <a:pt x="223647" y="9144"/>
                      </a:lnTo>
                      <a:lnTo>
                        <a:pt x="224663" y="7620"/>
                      </a:lnTo>
                      <a:lnTo>
                        <a:pt x="225552" y="5461"/>
                      </a:lnTo>
                      <a:lnTo>
                        <a:pt x="225552" y="2921"/>
                      </a:lnTo>
                      <a:lnTo>
                        <a:pt x="224536" y="0"/>
                      </a:lnTo>
                      <a:lnTo>
                        <a:pt x="225552" y="762"/>
                      </a:lnTo>
                      <a:lnTo>
                        <a:pt x="226822" y="2540"/>
                      </a:lnTo>
                      <a:lnTo>
                        <a:pt x="229362" y="7620"/>
                      </a:lnTo>
                      <a:lnTo>
                        <a:pt x="231902" y="12700"/>
                      </a:lnTo>
                      <a:lnTo>
                        <a:pt x="233299" y="14605"/>
                      </a:lnTo>
                      <a:lnTo>
                        <a:pt x="234315" y="15494"/>
                      </a:lnTo>
                      <a:lnTo>
                        <a:pt x="248412" y="13970"/>
                      </a:lnTo>
                      <a:lnTo>
                        <a:pt x="262128" y="15367"/>
                      </a:lnTo>
                      <a:lnTo>
                        <a:pt x="275336" y="18542"/>
                      </a:lnTo>
                      <a:lnTo>
                        <a:pt x="287909" y="23622"/>
                      </a:lnTo>
                      <a:lnTo>
                        <a:pt x="300101" y="30480"/>
                      </a:lnTo>
                      <a:lnTo>
                        <a:pt x="311658" y="38608"/>
                      </a:lnTo>
                      <a:lnTo>
                        <a:pt x="322834" y="47752"/>
                      </a:lnTo>
                      <a:lnTo>
                        <a:pt x="333502" y="57658"/>
                      </a:lnTo>
                      <a:lnTo>
                        <a:pt x="353441" y="78613"/>
                      </a:lnTo>
                      <a:lnTo>
                        <a:pt x="371475" y="99314"/>
                      </a:lnTo>
                      <a:lnTo>
                        <a:pt x="379730" y="108712"/>
                      </a:lnTo>
                      <a:lnTo>
                        <a:pt x="387731" y="117221"/>
                      </a:lnTo>
                      <a:lnTo>
                        <a:pt x="395224" y="124460"/>
                      </a:lnTo>
                      <a:lnTo>
                        <a:pt x="402463" y="130048"/>
                      </a:lnTo>
                      <a:lnTo>
                        <a:pt x="411480" y="132334"/>
                      </a:lnTo>
                      <a:lnTo>
                        <a:pt x="421259" y="132588"/>
                      </a:lnTo>
                      <a:lnTo>
                        <a:pt x="441452" y="130048"/>
                      </a:lnTo>
                      <a:lnTo>
                        <a:pt x="451231" y="128778"/>
                      </a:lnTo>
                      <a:lnTo>
                        <a:pt x="461010" y="128524"/>
                      </a:lnTo>
                      <a:lnTo>
                        <a:pt x="469773" y="130048"/>
                      </a:lnTo>
                      <a:lnTo>
                        <a:pt x="473837" y="131572"/>
                      </a:lnTo>
                      <a:lnTo>
                        <a:pt x="477774" y="133858"/>
                      </a:lnTo>
                      <a:lnTo>
                        <a:pt x="477520" y="139446"/>
                      </a:lnTo>
                      <a:lnTo>
                        <a:pt x="477520" y="146685"/>
                      </a:lnTo>
                      <a:lnTo>
                        <a:pt x="478282" y="155194"/>
                      </a:lnTo>
                      <a:lnTo>
                        <a:pt x="479806" y="164719"/>
                      </a:lnTo>
                      <a:lnTo>
                        <a:pt x="481965" y="174879"/>
                      </a:lnTo>
                      <a:lnTo>
                        <a:pt x="484759" y="185547"/>
                      </a:lnTo>
                      <a:lnTo>
                        <a:pt x="492506" y="207518"/>
                      </a:lnTo>
                      <a:lnTo>
                        <a:pt x="497205" y="218313"/>
                      </a:lnTo>
                      <a:lnTo>
                        <a:pt x="502793" y="228346"/>
                      </a:lnTo>
                      <a:lnTo>
                        <a:pt x="509016" y="237744"/>
                      </a:lnTo>
                      <a:lnTo>
                        <a:pt x="515747" y="246126"/>
                      </a:lnTo>
                      <a:lnTo>
                        <a:pt x="523367" y="253111"/>
                      </a:lnTo>
                      <a:lnTo>
                        <a:pt x="531622" y="258445"/>
                      </a:lnTo>
                      <a:lnTo>
                        <a:pt x="540639" y="262128"/>
                      </a:lnTo>
                      <a:lnTo>
                        <a:pt x="550545" y="263398"/>
                      </a:lnTo>
                      <a:lnTo>
                        <a:pt x="560070" y="262890"/>
                      </a:lnTo>
                      <a:lnTo>
                        <a:pt x="568833" y="260604"/>
                      </a:lnTo>
                      <a:lnTo>
                        <a:pt x="577088" y="256540"/>
                      </a:lnTo>
                      <a:lnTo>
                        <a:pt x="584581" y="251206"/>
                      </a:lnTo>
                      <a:lnTo>
                        <a:pt x="591566" y="244602"/>
                      </a:lnTo>
                      <a:lnTo>
                        <a:pt x="597916" y="236855"/>
                      </a:lnTo>
                      <a:lnTo>
                        <a:pt x="603885" y="228346"/>
                      </a:lnTo>
                      <a:lnTo>
                        <a:pt x="609346" y="219075"/>
                      </a:lnTo>
                      <a:lnTo>
                        <a:pt x="619125" y="198755"/>
                      </a:lnTo>
                      <a:lnTo>
                        <a:pt x="627634" y="177673"/>
                      </a:lnTo>
                      <a:lnTo>
                        <a:pt x="635381" y="156972"/>
                      </a:lnTo>
                      <a:lnTo>
                        <a:pt x="642620" y="137922"/>
                      </a:lnTo>
                      <a:lnTo>
                        <a:pt x="650367" y="136017"/>
                      </a:lnTo>
                      <a:lnTo>
                        <a:pt x="658114" y="136017"/>
                      </a:lnTo>
                      <a:lnTo>
                        <a:pt x="665734" y="137668"/>
                      </a:lnTo>
                      <a:lnTo>
                        <a:pt x="673862" y="140081"/>
                      </a:lnTo>
                      <a:lnTo>
                        <a:pt x="689864" y="145034"/>
                      </a:lnTo>
                      <a:lnTo>
                        <a:pt x="698119" y="146304"/>
                      </a:lnTo>
                      <a:lnTo>
                        <a:pt x="705993" y="146050"/>
                      </a:lnTo>
                      <a:lnTo>
                        <a:pt x="715899" y="139700"/>
                      </a:lnTo>
                      <a:lnTo>
                        <a:pt x="726948" y="132207"/>
                      </a:lnTo>
                      <a:lnTo>
                        <a:pt x="738759" y="124079"/>
                      </a:lnTo>
                      <a:lnTo>
                        <a:pt x="751205" y="115443"/>
                      </a:lnTo>
                      <a:lnTo>
                        <a:pt x="777240" y="97917"/>
                      </a:lnTo>
                      <a:lnTo>
                        <a:pt x="803529" y="81534"/>
                      </a:lnTo>
                      <a:lnTo>
                        <a:pt x="816737" y="74295"/>
                      </a:lnTo>
                      <a:lnTo>
                        <a:pt x="829310" y="67945"/>
                      </a:lnTo>
                      <a:lnTo>
                        <a:pt x="841756" y="62992"/>
                      </a:lnTo>
                      <a:lnTo>
                        <a:pt x="853313" y="59309"/>
                      </a:lnTo>
                      <a:lnTo>
                        <a:pt x="863854" y="57277"/>
                      </a:lnTo>
                      <a:lnTo>
                        <a:pt x="873760" y="57277"/>
                      </a:lnTo>
                      <a:lnTo>
                        <a:pt x="882142" y="59309"/>
                      </a:lnTo>
                      <a:lnTo>
                        <a:pt x="889381" y="63627"/>
                      </a:lnTo>
                      <a:lnTo>
                        <a:pt x="892810" y="61849"/>
                      </a:lnTo>
                      <a:lnTo>
                        <a:pt x="897255" y="58293"/>
                      </a:lnTo>
                      <a:lnTo>
                        <a:pt x="901573" y="54610"/>
                      </a:lnTo>
                      <a:lnTo>
                        <a:pt x="905510" y="52451"/>
                      </a:lnTo>
                      <a:lnTo>
                        <a:pt x="903351" y="55753"/>
                      </a:lnTo>
                      <a:lnTo>
                        <a:pt x="903097" y="58039"/>
                      </a:lnTo>
                      <a:lnTo>
                        <a:pt x="904113" y="60198"/>
                      </a:lnTo>
                      <a:lnTo>
                        <a:pt x="905891" y="61468"/>
                      </a:lnTo>
                      <a:lnTo>
                        <a:pt x="910844" y="62992"/>
                      </a:lnTo>
                      <a:lnTo>
                        <a:pt x="912876" y="63119"/>
                      </a:lnTo>
                      <a:lnTo>
                        <a:pt x="913892" y="63373"/>
                      </a:lnTo>
                      <a:lnTo>
                        <a:pt x="928370" y="59309"/>
                      </a:lnTo>
                      <a:lnTo>
                        <a:pt x="942848" y="57658"/>
                      </a:lnTo>
                      <a:lnTo>
                        <a:pt x="957326" y="57785"/>
                      </a:lnTo>
                      <a:lnTo>
                        <a:pt x="971677" y="59817"/>
                      </a:lnTo>
                      <a:lnTo>
                        <a:pt x="985901" y="63373"/>
                      </a:lnTo>
                      <a:lnTo>
                        <a:pt x="1000125" y="68326"/>
                      </a:lnTo>
                      <a:lnTo>
                        <a:pt x="1014349" y="74549"/>
                      </a:lnTo>
                      <a:lnTo>
                        <a:pt x="1027938" y="81407"/>
                      </a:lnTo>
                      <a:lnTo>
                        <a:pt x="1054481" y="96901"/>
                      </a:lnTo>
                      <a:lnTo>
                        <a:pt x="1079246" y="113411"/>
                      </a:lnTo>
                      <a:lnTo>
                        <a:pt x="1090930" y="121285"/>
                      </a:lnTo>
                      <a:lnTo>
                        <a:pt x="1101725" y="128778"/>
                      </a:lnTo>
                      <a:lnTo>
                        <a:pt x="1111504" y="13538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Freeform 170"/>
                <p:cNvSpPr/>
                <p:nvPr/>
              </p:nvSpPr>
              <p:spPr>
                <a:xfrm>
                  <a:off x="5514340" y="6464300"/>
                  <a:ext cx="1120141" cy="262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20141" h="262891">
                      <a:moveTo>
                        <a:pt x="1120140" y="140970"/>
                      </a:moveTo>
                      <a:lnTo>
                        <a:pt x="1111250" y="138430"/>
                      </a:lnTo>
                      <a:lnTo>
                        <a:pt x="1102360" y="133350"/>
                      </a:lnTo>
                      <a:lnTo>
                        <a:pt x="1093470" y="128270"/>
                      </a:lnTo>
                      <a:lnTo>
                        <a:pt x="1083310" y="121920"/>
                      </a:lnTo>
                      <a:lnTo>
                        <a:pt x="1073150" y="114300"/>
                      </a:lnTo>
                      <a:lnTo>
                        <a:pt x="1062990" y="106680"/>
                      </a:lnTo>
                      <a:lnTo>
                        <a:pt x="1038860" y="91440"/>
                      </a:lnTo>
                      <a:lnTo>
                        <a:pt x="1026160" y="83820"/>
                      </a:lnTo>
                      <a:lnTo>
                        <a:pt x="1012190" y="77470"/>
                      </a:lnTo>
                      <a:lnTo>
                        <a:pt x="998220" y="72390"/>
                      </a:lnTo>
                      <a:lnTo>
                        <a:pt x="981710" y="67310"/>
                      </a:lnTo>
                      <a:lnTo>
                        <a:pt x="965200" y="64770"/>
                      </a:lnTo>
                      <a:lnTo>
                        <a:pt x="947420" y="62230"/>
                      </a:lnTo>
                      <a:lnTo>
                        <a:pt x="927100" y="63500"/>
                      </a:lnTo>
                      <a:lnTo>
                        <a:pt x="905510" y="66040"/>
                      </a:lnTo>
                      <a:lnTo>
                        <a:pt x="886460" y="68580"/>
                      </a:lnTo>
                      <a:lnTo>
                        <a:pt x="883920" y="66040"/>
                      </a:lnTo>
                      <a:lnTo>
                        <a:pt x="880110" y="63500"/>
                      </a:lnTo>
                      <a:lnTo>
                        <a:pt x="876300" y="62230"/>
                      </a:lnTo>
                      <a:lnTo>
                        <a:pt x="872490" y="60960"/>
                      </a:lnTo>
                      <a:lnTo>
                        <a:pt x="863600" y="60960"/>
                      </a:lnTo>
                      <a:lnTo>
                        <a:pt x="852170" y="64770"/>
                      </a:lnTo>
                      <a:lnTo>
                        <a:pt x="840740" y="68580"/>
                      </a:lnTo>
                      <a:lnTo>
                        <a:pt x="828040" y="74930"/>
                      </a:lnTo>
                      <a:lnTo>
                        <a:pt x="814070" y="82550"/>
                      </a:lnTo>
                      <a:lnTo>
                        <a:pt x="800100" y="90170"/>
                      </a:lnTo>
                      <a:lnTo>
                        <a:pt x="773430" y="107950"/>
                      </a:lnTo>
                      <a:lnTo>
                        <a:pt x="759460" y="116840"/>
                      </a:lnTo>
                      <a:lnTo>
                        <a:pt x="746760" y="125730"/>
                      </a:lnTo>
                      <a:lnTo>
                        <a:pt x="735330" y="133350"/>
                      </a:lnTo>
                      <a:lnTo>
                        <a:pt x="723900" y="139700"/>
                      </a:lnTo>
                      <a:lnTo>
                        <a:pt x="715010" y="144780"/>
                      </a:lnTo>
                      <a:lnTo>
                        <a:pt x="707390" y="148590"/>
                      </a:lnTo>
                      <a:lnTo>
                        <a:pt x="699770" y="148590"/>
                      </a:lnTo>
                      <a:lnTo>
                        <a:pt x="692150" y="147320"/>
                      </a:lnTo>
                      <a:lnTo>
                        <a:pt x="678180" y="143510"/>
                      </a:lnTo>
                      <a:lnTo>
                        <a:pt x="670560" y="142240"/>
                      </a:lnTo>
                      <a:lnTo>
                        <a:pt x="662940" y="140970"/>
                      </a:lnTo>
                      <a:lnTo>
                        <a:pt x="654050" y="140970"/>
                      </a:lnTo>
                      <a:lnTo>
                        <a:pt x="643890" y="142240"/>
                      </a:lnTo>
                      <a:lnTo>
                        <a:pt x="640080" y="149860"/>
                      </a:lnTo>
                      <a:lnTo>
                        <a:pt x="636270" y="158750"/>
                      </a:lnTo>
                      <a:lnTo>
                        <a:pt x="628650" y="177800"/>
                      </a:lnTo>
                      <a:lnTo>
                        <a:pt x="619760" y="198120"/>
                      </a:lnTo>
                      <a:lnTo>
                        <a:pt x="610870" y="218440"/>
                      </a:lnTo>
                      <a:lnTo>
                        <a:pt x="604520" y="227330"/>
                      </a:lnTo>
                      <a:lnTo>
                        <a:pt x="599440" y="236220"/>
                      </a:lnTo>
                      <a:lnTo>
                        <a:pt x="593090" y="243840"/>
                      </a:lnTo>
                      <a:lnTo>
                        <a:pt x="585470" y="251460"/>
                      </a:lnTo>
                      <a:lnTo>
                        <a:pt x="577850" y="256540"/>
                      </a:lnTo>
                      <a:lnTo>
                        <a:pt x="568960" y="260350"/>
                      </a:lnTo>
                      <a:lnTo>
                        <a:pt x="558800" y="262890"/>
                      </a:lnTo>
                      <a:lnTo>
                        <a:pt x="548640" y="262890"/>
                      </a:lnTo>
                      <a:lnTo>
                        <a:pt x="538480" y="261620"/>
                      </a:lnTo>
                      <a:lnTo>
                        <a:pt x="529590" y="257810"/>
                      </a:lnTo>
                      <a:lnTo>
                        <a:pt x="520700" y="252730"/>
                      </a:lnTo>
                      <a:lnTo>
                        <a:pt x="514350" y="246380"/>
                      </a:lnTo>
                      <a:lnTo>
                        <a:pt x="508000" y="238760"/>
                      </a:lnTo>
                      <a:lnTo>
                        <a:pt x="501650" y="231140"/>
                      </a:lnTo>
                      <a:lnTo>
                        <a:pt x="496570" y="220980"/>
                      </a:lnTo>
                      <a:lnTo>
                        <a:pt x="491490" y="210820"/>
                      </a:lnTo>
                      <a:lnTo>
                        <a:pt x="485140" y="190500"/>
                      </a:lnTo>
                      <a:lnTo>
                        <a:pt x="480060" y="170180"/>
                      </a:lnTo>
                      <a:lnTo>
                        <a:pt x="477520" y="160020"/>
                      </a:lnTo>
                      <a:lnTo>
                        <a:pt x="476250" y="151130"/>
                      </a:lnTo>
                      <a:lnTo>
                        <a:pt x="474980" y="142240"/>
                      </a:lnTo>
                      <a:lnTo>
                        <a:pt x="474980" y="134620"/>
                      </a:lnTo>
                      <a:lnTo>
                        <a:pt x="464820" y="134620"/>
                      </a:lnTo>
                      <a:lnTo>
                        <a:pt x="458470" y="134620"/>
                      </a:lnTo>
                      <a:lnTo>
                        <a:pt x="445770" y="134620"/>
                      </a:lnTo>
                      <a:lnTo>
                        <a:pt x="438150" y="133350"/>
                      </a:lnTo>
                      <a:lnTo>
                        <a:pt x="429260" y="133350"/>
                      </a:lnTo>
                      <a:lnTo>
                        <a:pt x="416560" y="133350"/>
                      </a:lnTo>
                      <a:lnTo>
                        <a:pt x="407670" y="132080"/>
                      </a:lnTo>
                      <a:lnTo>
                        <a:pt x="398780" y="132080"/>
                      </a:lnTo>
                      <a:lnTo>
                        <a:pt x="389890" y="125730"/>
                      </a:lnTo>
                      <a:lnTo>
                        <a:pt x="382270" y="119380"/>
                      </a:lnTo>
                      <a:lnTo>
                        <a:pt x="373380" y="111760"/>
                      </a:lnTo>
                      <a:lnTo>
                        <a:pt x="365760" y="102870"/>
                      </a:lnTo>
                      <a:lnTo>
                        <a:pt x="347980" y="82550"/>
                      </a:lnTo>
                      <a:lnTo>
                        <a:pt x="330200" y="62230"/>
                      </a:lnTo>
                      <a:lnTo>
                        <a:pt x="320040" y="52070"/>
                      </a:lnTo>
                      <a:lnTo>
                        <a:pt x="309880" y="44450"/>
                      </a:lnTo>
                      <a:lnTo>
                        <a:pt x="299720" y="35560"/>
                      </a:lnTo>
                      <a:lnTo>
                        <a:pt x="288290" y="29210"/>
                      </a:lnTo>
                      <a:lnTo>
                        <a:pt x="276860" y="24130"/>
                      </a:lnTo>
                      <a:lnTo>
                        <a:pt x="264160" y="20320"/>
                      </a:lnTo>
                      <a:lnTo>
                        <a:pt x="250190" y="19050"/>
                      </a:lnTo>
                      <a:lnTo>
                        <a:pt x="237490" y="19050"/>
                      </a:lnTo>
                      <a:lnTo>
                        <a:pt x="227330" y="16510"/>
                      </a:lnTo>
                      <a:lnTo>
                        <a:pt x="219710" y="15240"/>
                      </a:lnTo>
                      <a:lnTo>
                        <a:pt x="208280" y="12700"/>
                      </a:lnTo>
                      <a:lnTo>
                        <a:pt x="198120" y="10160"/>
                      </a:lnTo>
                      <a:lnTo>
                        <a:pt x="177800" y="6350"/>
                      </a:lnTo>
                      <a:lnTo>
                        <a:pt x="158750" y="5080"/>
                      </a:lnTo>
                      <a:lnTo>
                        <a:pt x="143510" y="6350"/>
                      </a:lnTo>
                      <a:lnTo>
                        <a:pt x="127000" y="8890"/>
                      </a:lnTo>
                      <a:lnTo>
                        <a:pt x="113030" y="11430"/>
                      </a:lnTo>
                      <a:lnTo>
                        <a:pt x="99060" y="15240"/>
                      </a:lnTo>
                      <a:lnTo>
                        <a:pt x="87630" y="20320"/>
                      </a:lnTo>
                      <a:lnTo>
                        <a:pt x="63500" y="31750"/>
                      </a:lnTo>
                      <a:lnTo>
                        <a:pt x="43180" y="43180"/>
                      </a:lnTo>
                      <a:lnTo>
                        <a:pt x="21590" y="52070"/>
                      </a:lnTo>
                      <a:lnTo>
                        <a:pt x="10160" y="55880"/>
                      </a:lnTo>
                      <a:lnTo>
                        <a:pt x="0" y="57150"/>
                      </a:lnTo>
                      <a:lnTo>
                        <a:pt x="10160" y="53340"/>
                      </a:lnTo>
                      <a:lnTo>
                        <a:pt x="20320" y="48260"/>
                      </a:lnTo>
                      <a:lnTo>
                        <a:pt x="43180" y="36830"/>
                      </a:lnTo>
                      <a:lnTo>
                        <a:pt x="66040" y="25400"/>
                      </a:lnTo>
                      <a:lnTo>
                        <a:pt x="90170" y="13970"/>
                      </a:lnTo>
                      <a:lnTo>
                        <a:pt x="102870" y="8890"/>
                      </a:lnTo>
                      <a:lnTo>
                        <a:pt x="116840" y="5080"/>
                      </a:lnTo>
                      <a:lnTo>
                        <a:pt x="130810" y="1270"/>
                      </a:lnTo>
                      <a:lnTo>
                        <a:pt x="146050" y="0"/>
                      </a:lnTo>
                      <a:lnTo>
                        <a:pt x="162560" y="0"/>
                      </a:lnTo>
                      <a:lnTo>
                        <a:pt x="180340" y="1270"/>
                      </a:lnTo>
                      <a:lnTo>
                        <a:pt x="198120" y="5080"/>
                      </a:lnTo>
                      <a:lnTo>
                        <a:pt x="217170" y="11430"/>
                      </a:lnTo>
                      <a:lnTo>
                        <a:pt x="219710" y="10160"/>
                      </a:lnTo>
                      <a:lnTo>
                        <a:pt x="222250" y="8890"/>
                      </a:lnTo>
                      <a:lnTo>
                        <a:pt x="224790" y="7620"/>
                      </a:lnTo>
                      <a:lnTo>
                        <a:pt x="224790" y="5080"/>
                      </a:lnTo>
                      <a:lnTo>
                        <a:pt x="224790" y="2540"/>
                      </a:lnTo>
                      <a:lnTo>
                        <a:pt x="224790" y="0"/>
                      </a:lnTo>
                      <a:lnTo>
                        <a:pt x="224790" y="0"/>
                      </a:lnTo>
                      <a:lnTo>
                        <a:pt x="226060" y="2540"/>
                      </a:lnTo>
                      <a:lnTo>
                        <a:pt x="228600" y="7620"/>
                      </a:lnTo>
                      <a:lnTo>
                        <a:pt x="231140" y="12700"/>
                      </a:lnTo>
                      <a:lnTo>
                        <a:pt x="232410" y="13970"/>
                      </a:lnTo>
                      <a:lnTo>
                        <a:pt x="233680" y="15240"/>
                      </a:lnTo>
                      <a:lnTo>
                        <a:pt x="247650" y="13970"/>
                      </a:lnTo>
                      <a:lnTo>
                        <a:pt x="261620" y="15240"/>
                      </a:lnTo>
                      <a:lnTo>
                        <a:pt x="274320" y="17780"/>
                      </a:lnTo>
                      <a:lnTo>
                        <a:pt x="288290" y="22860"/>
                      </a:lnTo>
                      <a:lnTo>
                        <a:pt x="299720" y="30480"/>
                      </a:lnTo>
                      <a:lnTo>
                        <a:pt x="311150" y="38100"/>
                      </a:lnTo>
                      <a:lnTo>
                        <a:pt x="322580" y="46990"/>
                      </a:lnTo>
                      <a:lnTo>
                        <a:pt x="332740" y="57150"/>
                      </a:lnTo>
                      <a:lnTo>
                        <a:pt x="353060" y="77470"/>
                      </a:lnTo>
                      <a:lnTo>
                        <a:pt x="370840" y="99060"/>
                      </a:lnTo>
                      <a:lnTo>
                        <a:pt x="379730" y="107950"/>
                      </a:lnTo>
                      <a:lnTo>
                        <a:pt x="387350" y="116840"/>
                      </a:lnTo>
                      <a:lnTo>
                        <a:pt x="394970" y="124460"/>
                      </a:lnTo>
                      <a:lnTo>
                        <a:pt x="401320" y="129540"/>
                      </a:lnTo>
                      <a:lnTo>
                        <a:pt x="411480" y="132080"/>
                      </a:lnTo>
                      <a:lnTo>
                        <a:pt x="420370" y="132080"/>
                      </a:lnTo>
                      <a:lnTo>
                        <a:pt x="440690" y="129540"/>
                      </a:lnTo>
                      <a:lnTo>
                        <a:pt x="450850" y="128270"/>
                      </a:lnTo>
                      <a:lnTo>
                        <a:pt x="459740" y="128270"/>
                      </a:lnTo>
                      <a:lnTo>
                        <a:pt x="468630" y="129540"/>
                      </a:lnTo>
                      <a:lnTo>
                        <a:pt x="473710" y="130810"/>
                      </a:lnTo>
                      <a:lnTo>
                        <a:pt x="477520" y="133350"/>
                      </a:lnTo>
                      <a:lnTo>
                        <a:pt x="476250" y="138430"/>
                      </a:lnTo>
                      <a:lnTo>
                        <a:pt x="476250" y="146050"/>
                      </a:lnTo>
                      <a:lnTo>
                        <a:pt x="477520" y="154940"/>
                      </a:lnTo>
                      <a:lnTo>
                        <a:pt x="480060" y="163830"/>
                      </a:lnTo>
                      <a:lnTo>
                        <a:pt x="481330" y="175260"/>
                      </a:lnTo>
                      <a:lnTo>
                        <a:pt x="483870" y="185420"/>
                      </a:lnTo>
                      <a:lnTo>
                        <a:pt x="491490" y="207010"/>
                      </a:lnTo>
                      <a:lnTo>
                        <a:pt x="496570" y="218440"/>
                      </a:lnTo>
                      <a:lnTo>
                        <a:pt x="501650" y="227330"/>
                      </a:lnTo>
                      <a:lnTo>
                        <a:pt x="508000" y="237490"/>
                      </a:lnTo>
                      <a:lnTo>
                        <a:pt x="514350" y="246380"/>
                      </a:lnTo>
                      <a:lnTo>
                        <a:pt x="523240" y="252730"/>
                      </a:lnTo>
                      <a:lnTo>
                        <a:pt x="530860" y="257810"/>
                      </a:lnTo>
                      <a:lnTo>
                        <a:pt x="539750" y="261620"/>
                      </a:lnTo>
                      <a:lnTo>
                        <a:pt x="549910" y="262890"/>
                      </a:lnTo>
                      <a:lnTo>
                        <a:pt x="558800" y="262890"/>
                      </a:lnTo>
                      <a:lnTo>
                        <a:pt x="567690" y="260350"/>
                      </a:lnTo>
                      <a:lnTo>
                        <a:pt x="576580" y="256540"/>
                      </a:lnTo>
                      <a:lnTo>
                        <a:pt x="584200" y="251460"/>
                      </a:lnTo>
                      <a:lnTo>
                        <a:pt x="590550" y="243840"/>
                      </a:lnTo>
                      <a:lnTo>
                        <a:pt x="596900" y="236220"/>
                      </a:lnTo>
                      <a:lnTo>
                        <a:pt x="603250" y="227330"/>
                      </a:lnTo>
                      <a:lnTo>
                        <a:pt x="609600" y="218440"/>
                      </a:lnTo>
                      <a:lnTo>
                        <a:pt x="618490" y="198120"/>
                      </a:lnTo>
                      <a:lnTo>
                        <a:pt x="627380" y="177800"/>
                      </a:lnTo>
                      <a:lnTo>
                        <a:pt x="635000" y="156210"/>
                      </a:lnTo>
                      <a:lnTo>
                        <a:pt x="641350" y="137160"/>
                      </a:lnTo>
                      <a:lnTo>
                        <a:pt x="650240" y="135890"/>
                      </a:lnTo>
                      <a:lnTo>
                        <a:pt x="657860" y="135890"/>
                      </a:lnTo>
                      <a:lnTo>
                        <a:pt x="665480" y="137160"/>
                      </a:lnTo>
                      <a:lnTo>
                        <a:pt x="673100" y="139700"/>
                      </a:lnTo>
                      <a:lnTo>
                        <a:pt x="688340" y="144780"/>
                      </a:lnTo>
                      <a:lnTo>
                        <a:pt x="697230" y="146050"/>
                      </a:lnTo>
                      <a:lnTo>
                        <a:pt x="704850" y="146050"/>
                      </a:lnTo>
                      <a:lnTo>
                        <a:pt x="715010" y="139700"/>
                      </a:lnTo>
                      <a:lnTo>
                        <a:pt x="726440" y="132080"/>
                      </a:lnTo>
                      <a:lnTo>
                        <a:pt x="737870" y="123190"/>
                      </a:lnTo>
                      <a:lnTo>
                        <a:pt x="750570" y="115570"/>
                      </a:lnTo>
                      <a:lnTo>
                        <a:pt x="777240" y="97790"/>
                      </a:lnTo>
                      <a:lnTo>
                        <a:pt x="802640" y="81280"/>
                      </a:lnTo>
                      <a:lnTo>
                        <a:pt x="815340" y="73660"/>
                      </a:lnTo>
                      <a:lnTo>
                        <a:pt x="829310" y="67310"/>
                      </a:lnTo>
                      <a:lnTo>
                        <a:pt x="840740" y="62230"/>
                      </a:lnTo>
                      <a:lnTo>
                        <a:pt x="852170" y="58420"/>
                      </a:lnTo>
                      <a:lnTo>
                        <a:pt x="863600" y="57150"/>
                      </a:lnTo>
                      <a:lnTo>
                        <a:pt x="873760" y="57150"/>
                      </a:lnTo>
                      <a:lnTo>
                        <a:pt x="881380" y="58420"/>
                      </a:lnTo>
                      <a:lnTo>
                        <a:pt x="889000" y="63500"/>
                      </a:lnTo>
                      <a:lnTo>
                        <a:pt x="892810" y="60960"/>
                      </a:lnTo>
                      <a:lnTo>
                        <a:pt x="896620" y="58420"/>
                      </a:lnTo>
                      <a:lnTo>
                        <a:pt x="901700" y="54610"/>
                      </a:lnTo>
                      <a:lnTo>
                        <a:pt x="905510" y="52070"/>
                      </a:lnTo>
                      <a:lnTo>
                        <a:pt x="902970" y="55880"/>
                      </a:lnTo>
                      <a:lnTo>
                        <a:pt x="902970" y="57150"/>
                      </a:lnTo>
                      <a:lnTo>
                        <a:pt x="904240" y="59690"/>
                      </a:lnTo>
                      <a:lnTo>
                        <a:pt x="905510" y="60960"/>
                      </a:lnTo>
                      <a:lnTo>
                        <a:pt x="910590" y="62230"/>
                      </a:lnTo>
                      <a:lnTo>
                        <a:pt x="911860" y="62230"/>
                      </a:lnTo>
                      <a:lnTo>
                        <a:pt x="913130" y="63500"/>
                      </a:lnTo>
                      <a:lnTo>
                        <a:pt x="928370" y="58420"/>
                      </a:lnTo>
                      <a:lnTo>
                        <a:pt x="942340" y="57150"/>
                      </a:lnTo>
                      <a:lnTo>
                        <a:pt x="956310" y="57150"/>
                      </a:lnTo>
                      <a:lnTo>
                        <a:pt x="971550" y="59690"/>
                      </a:lnTo>
                      <a:lnTo>
                        <a:pt x="985520" y="63500"/>
                      </a:lnTo>
                      <a:lnTo>
                        <a:pt x="999490" y="67310"/>
                      </a:lnTo>
                      <a:lnTo>
                        <a:pt x="1013460" y="73660"/>
                      </a:lnTo>
                      <a:lnTo>
                        <a:pt x="1027430" y="81280"/>
                      </a:lnTo>
                      <a:lnTo>
                        <a:pt x="1054100" y="96520"/>
                      </a:lnTo>
                      <a:lnTo>
                        <a:pt x="1078230" y="113030"/>
                      </a:lnTo>
                      <a:lnTo>
                        <a:pt x="1089660" y="120650"/>
                      </a:lnTo>
                      <a:lnTo>
                        <a:pt x="1101090" y="128270"/>
                      </a:lnTo>
                      <a:lnTo>
                        <a:pt x="1111250" y="13462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715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Freeform 171"/>
                <p:cNvSpPr/>
                <p:nvPr/>
              </p:nvSpPr>
              <p:spPr>
                <a:xfrm>
                  <a:off x="6428613" y="6535039"/>
                  <a:ext cx="78614" cy="1291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614" h="129160">
                      <a:moveTo>
                        <a:pt x="78613" y="129159"/>
                      </a:moveTo>
                      <a:lnTo>
                        <a:pt x="68326" y="108712"/>
                      </a:lnTo>
                      <a:lnTo>
                        <a:pt x="56896" y="88138"/>
                      </a:lnTo>
                      <a:lnTo>
                        <a:pt x="44577" y="68326"/>
                      </a:lnTo>
                      <a:lnTo>
                        <a:pt x="32766" y="49911"/>
                      </a:lnTo>
                      <a:lnTo>
                        <a:pt x="21336" y="33274"/>
                      </a:lnTo>
                      <a:lnTo>
                        <a:pt x="16256" y="25781"/>
                      </a:lnTo>
                      <a:lnTo>
                        <a:pt x="11557" y="19050"/>
                      </a:lnTo>
                      <a:lnTo>
                        <a:pt x="7620" y="12954"/>
                      </a:lnTo>
                      <a:lnTo>
                        <a:pt x="4318" y="7620"/>
                      </a:lnTo>
                      <a:lnTo>
                        <a:pt x="1778" y="3429"/>
                      </a:lnTo>
                      <a:lnTo>
                        <a:pt x="0" y="0"/>
                      </a:lnTo>
                      <a:lnTo>
                        <a:pt x="24511" y="32639"/>
                      </a:lnTo>
                      <a:lnTo>
                        <a:pt x="46355" y="64897"/>
                      </a:lnTo>
                      <a:lnTo>
                        <a:pt x="64643" y="97155"/>
                      </a:lnTo>
                      <a:lnTo>
                        <a:pt x="72390" y="1131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Freeform 172"/>
                <p:cNvSpPr/>
                <p:nvPr/>
              </p:nvSpPr>
              <p:spPr>
                <a:xfrm>
                  <a:off x="6428740" y="6535420"/>
                  <a:ext cx="78741" cy="1295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741" h="129541">
                      <a:moveTo>
                        <a:pt x="78740" y="129540"/>
                      </a:moveTo>
                      <a:lnTo>
                        <a:pt x="68580" y="107950"/>
                      </a:lnTo>
                      <a:lnTo>
                        <a:pt x="57150" y="87630"/>
                      </a:lnTo>
                      <a:lnTo>
                        <a:pt x="44450" y="67310"/>
                      </a:lnTo>
                      <a:lnTo>
                        <a:pt x="33020" y="49530"/>
                      </a:lnTo>
                      <a:lnTo>
                        <a:pt x="20320" y="33020"/>
                      </a:lnTo>
                      <a:lnTo>
                        <a:pt x="16510" y="25400"/>
                      </a:lnTo>
                      <a:lnTo>
                        <a:pt x="11430" y="19050"/>
                      </a:lnTo>
                      <a:lnTo>
                        <a:pt x="7620" y="12700"/>
                      </a:lnTo>
                      <a:lnTo>
                        <a:pt x="5080" y="7620"/>
                      </a:lnTo>
                      <a:lnTo>
                        <a:pt x="1270" y="2540"/>
                      </a:lnTo>
                      <a:lnTo>
                        <a:pt x="0" y="0"/>
                      </a:lnTo>
                      <a:lnTo>
                        <a:pt x="24130" y="31750"/>
                      </a:lnTo>
                      <a:lnTo>
                        <a:pt x="45720" y="64770"/>
                      </a:lnTo>
                      <a:lnTo>
                        <a:pt x="64770" y="96520"/>
                      </a:lnTo>
                      <a:lnTo>
                        <a:pt x="72390" y="11303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71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 173"/>
                <p:cNvSpPr/>
                <p:nvPr/>
              </p:nvSpPr>
              <p:spPr>
                <a:xfrm>
                  <a:off x="6350889" y="6537325"/>
                  <a:ext cx="57278" cy="1699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278" h="169927">
                      <a:moveTo>
                        <a:pt x="57277" y="0"/>
                      </a:moveTo>
                      <a:lnTo>
                        <a:pt x="47498" y="23114"/>
                      </a:lnTo>
                      <a:lnTo>
                        <a:pt x="37973" y="47244"/>
                      </a:lnTo>
                      <a:lnTo>
                        <a:pt x="28956" y="72009"/>
                      </a:lnTo>
                      <a:lnTo>
                        <a:pt x="20447" y="96012"/>
                      </a:lnTo>
                      <a:lnTo>
                        <a:pt x="13208" y="118618"/>
                      </a:lnTo>
                      <a:lnTo>
                        <a:pt x="10033" y="129032"/>
                      </a:lnTo>
                      <a:lnTo>
                        <a:pt x="6985" y="139065"/>
                      </a:lnTo>
                      <a:lnTo>
                        <a:pt x="4699" y="148082"/>
                      </a:lnTo>
                      <a:lnTo>
                        <a:pt x="2667" y="156337"/>
                      </a:lnTo>
                      <a:lnTo>
                        <a:pt x="1016" y="163703"/>
                      </a:lnTo>
                      <a:lnTo>
                        <a:pt x="0" y="169926"/>
                      </a:lnTo>
                      <a:lnTo>
                        <a:pt x="3048" y="147828"/>
                      </a:lnTo>
                      <a:lnTo>
                        <a:pt x="8001" y="124587"/>
                      </a:lnTo>
                      <a:lnTo>
                        <a:pt x="14478" y="101092"/>
                      </a:lnTo>
                      <a:lnTo>
                        <a:pt x="21971" y="77597"/>
                      </a:lnTo>
                      <a:lnTo>
                        <a:pt x="30480" y="55372"/>
                      </a:lnTo>
                      <a:lnTo>
                        <a:pt x="39243" y="34417"/>
                      </a:lnTo>
                      <a:lnTo>
                        <a:pt x="48260" y="156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Freeform 174"/>
                <p:cNvSpPr/>
                <p:nvPr/>
              </p:nvSpPr>
              <p:spPr>
                <a:xfrm>
                  <a:off x="6351270" y="6536690"/>
                  <a:ext cx="57151" cy="1701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151" h="170181">
                      <a:moveTo>
                        <a:pt x="57150" y="0"/>
                      </a:moveTo>
                      <a:lnTo>
                        <a:pt x="46990" y="24130"/>
                      </a:lnTo>
                      <a:lnTo>
                        <a:pt x="38100" y="48260"/>
                      </a:lnTo>
                      <a:lnTo>
                        <a:pt x="29210" y="72390"/>
                      </a:lnTo>
                      <a:lnTo>
                        <a:pt x="20320" y="96520"/>
                      </a:lnTo>
                      <a:lnTo>
                        <a:pt x="12700" y="119380"/>
                      </a:lnTo>
                      <a:lnTo>
                        <a:pt x="10160" y="129540"/>
                      </a:lnTo>
                      <a:lnTo>
                        <a:pt x="6350" y="139700"/>
                      </a:lnTo>
                      <a:lnTo>
                        <a:pt x="3810" y="148590"/>
                      </a:lnTo>
                      <a:lnTo>
                        <a:pt x="2540" y="157480"/>
                      </a:lnTo>
                      <a:lnTo>
                        <a:pt x="1270" y="163830"/>
                      </a:lnTo>
                      <a:lnTo>
                        <a:pt x="0" y="170180"/>
                      </a:lnTo>
                      <a:lnTo>
                        <a:pt x="2540" y="148590"/>
                      </a:lnTo>
                      <a:lnTo>
                        <a:pt x="7620" y="125730"/>
                      </a:lnTo>
                      <a:lnTo>
                        <a:pt x="13970" y="101600"/>
                      </a:lnTo>
                      <a:lnTo>
                        <a:pt x="21590" y="78740"/>
                      </a:lnTo>
                      <a:lnTo>
                        <a:pt x="30480" y="55880"/>
                      </a:lnTo>
                      <a:lnTo>
                        <a:pt x="39370" y="35560"/>
                      </a:lnTo>
                      <a:lnTo>
                        <a:pt x="48260" y="1651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71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reeform 175"/>
                <p:cNvSpPr/>
                <p:nvPr/>
              </p:nvSpPr>
              <p:spPr>
                <a:xfrm>
                  <a:off x="5741162" y="6492748"/>
                  <a:ext cx="30100" cy="1936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100" h="193676">
                      <a:moveTo>
                        <a:pt x="3302" y="9398"/>
                      </a:moveTo>
                      <a:lnTo>
                        <a:pt x="6477" y="20066"/>
                      </a:lnTo>
                      <a:lnTo>
                        <a:pt x="9525" y="31750"/>
                      </a:lnTo>
                      <a:lnTo>
                        <a:pt x="12573" y="44323"/>
                      </a:lnTo>
                      <a:lnTo>
                        <a:pt x="18034" y="71501"/>
                      </a:lnTo>
                      <a:lnTo>
                        <a:pt x="22987" y="99695"/>
                      </a:lnTo>
                      <a:lnTo>
                        <a:pt x="26543" y="127508"/>
                      </a:lnTo>
                      <a:lnTo>
                        <a:pt x="28067" y="140970"/>
                      </a:lnTo>
                      <a:lnTo>
                        <a:pt x="29083" y="153543"/>
                      </a:lnTo>
                      <a:lnTo>
                        <a:pt x="29972" y="165354"/>
                      </a:lnTo>
                      <a:lnTo>
                        <a:pt x="30099" y="176022"/>
                      </a:lnTo>
                      <a:lnTo>
                        <a:pt x="30099" y="185547"/>
                      </a:lnTo>
                      <a:lnTo>
                        <a:pt x="29718" y="193675"/>
                      </a:lnTo>
                      <a:lnTo>
                        <a:pt x="29337" y="188976"/>
                      </a:lnTo>
                      <a:lnTo>
                        <a:pt x="29083" y="183007"/>
                      </a:lnTo>
                      <a:lnTo>
                        <a:pt x="28575" y="175768"/>
                      </a:lnTo>
                      <a:lnTo>
                        <a:pt x="27813" y="167259"/>
                      </a:lnTo>
                      <a:lnTo>
                        <a:pt x="27051" y="157607"/>
                      </a:lnTo>
                      <a:lnTo>
                        <a:pt x="26035" y="146939"/>
                      </a:lnTo>
                      <a:lnTo>
                        <a:pt x="24765" y="135382"/>
                      </a:lnTo>
                      <a:lnTo>
                        <a:pt x="23495" y="122809"/>
                      </a:lnTo>
                      <a:lnTo>
                        <a:pt x="21717" y="109601"/>
                      </a:lnTo>
                      <a:lnTo>
                        <a:pt x="19558" y="95377"/>
                      </a:lnTo>
                      <a:lnTo>
                        <a:pt x="14732" y="65278"/>
                      </a:lnTo>
                      <a:lnTo>
                        <a:pt x="8001" y="332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Freeform 176"/>
                <p:cNvSpPr/>
                <p:nvPr/>
              </p:nvSpPr>
              <p:spPr>
                <a:xfrm>
                  <a:off x="5741670" y="6492240"/>
                  <a:ext cx="29211" cy="1943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211" h="194311">
                      <a:moveTo>
                        <a:pt x="0" y="0"/>
                      </a:moveTo>
                      <a:lnTo>
                        <a:pt x="7620" y="33020"/>
                      </a:lnTo>
                      <a:lnTo>
                        <a:pt x="13970" y="66040"/>
                      </a:lnTo>
                      <a:lnTo>
                        <a:pt x="19050" y="95250"/>
                      </a:lnTo>
                      <a:lnTo>
                        <a:pt x="21590" y="110490"/>
                      </a:lnTo>
                      <a:lnTo>
                        <a:pt x="22860" y="123190"/>
                      </a:lnTo>
                      <a:lnTo>
                        <a:pt x="24130" y="135890"/>
                      </a:lnTo>
                      <a:lnTo>
                        <a:pt x="25400" y="147320"/>
                      </a:lnTo>
                      <a:lnTo>
                        <a:pt x="26670" y="157480"/>
                      </a:lnTo>
                      <a:lnTo>
                        <a:pt x="27940" y="167640"/>
                      </a:lnTo>
                      <a:lnTo>
                        <a:pt x="27940" y="176530"/>
                      </a:lnTo>
                      <a:lnTo>
                        <a:pt x="27940" y="182880"/>
                      </a:lnTo>
                      <a:lnTo>
                        <a:pt x="29210" y="189230"/>
                      </a:lnTo>
                      <a:lnTo>
                        <a:pt x="29210" y="194310"/>
                      </a:lnTo>
                      <a:lnTo>
                        <a:pt x="29210" y="186690"/>
                      </a:lnTo>
                      <a:lnTo>
                        <a:pt x="29210" y="176530"/>
                      </a:lnTo>
                      <a:lnTo>
                        <a:pt x="29210" y="166370"/>
                      </a:lnTo>
                      <a:lnTo>
                        <a:pt x="27940" y="153670"/>
                      </a:lnTo>
                      <a:lnTo>
                        <a:pt x="27940" y="142240"/>
                      </a:lnTo>
                      <a:lnTo>
                        <a:pt x="26670" y="128270"/>
                      </a:lnTo>
                      <a:lnTo>
                        <a:pt x="21590" y="100330"/>
                      </a:lnTo>
                      <a:lnTo>
                        <a:pt x="17780" y="72390"/>
                      </a:lnTo>
                      <a:lnTo>
                        <a:pt x="11430" y="44450"/>
                      </a:lnTo>
                      <a:lnTo>
                        <a:pt x="8890" y="33020"/>
                      </a:lnTo>
                      <a:lnTo>
                        <a:pt x="6350" y="20320"/>
                      </a:lnTo>
                      <a:lnTo>
                        <a:pt x="2540" y="1016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71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Freeform 177"/>
                <p:cNvSpPr/>
                <p:nvPr/>
              </p:nvSpPr>
              <p:spPr>
                <a:xfrm>
                  <a:off x="5629148" y="6496304"/>
                  <a:ext cx="99315" cy="1205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9315" h="120524">
                      <a:moveTo>
                        <a:pt x="0" y="120523"/>
                      </a:moveTo>
                      <a:lnTo>
                        <a:pt x="2413" y="114808"/>
                      </a:lnTo>
                      <a:lnTo>
                        <a:pt x="5715" y="107950"/>
                      </a:lnTo>
                      <a:lnTo>
                        <a:pt x="9779" y="100457"/>
                      </a:lnTo>
                      <a:lnTo>
                        <a:pt x="14986" y="92075"/>
                      </a:lnTo>
                      <a:lnTo>
                        <a:pt x="27305" y="74168"/>
                      </a:lnTo>
                      <a:lnTo>
                        <a:pt x="41529" y="55626"/>
                      </a:lnTo>
                      <a:lnTo>
                        <a:pt x="56769" y="37592"/>
                      </a:lnTo>
                      <a:lnTo>
                        <a:pt x="72263" y="21336"/>
                      </a:lnTo>
                      <a:lnTo>
                        <a:pt x="79502" y="14605"/>
                      </a:lnTo>
                      <a:lnTo>
                        <a:pt x="86741" y="8382"/>
                      </a:lnTo>
                      <a:lnTo>
                        <a:pt x="93472" y="3429"/>
                      </a:lnTo>
                      <a:lnTo>
                        <a:pt x="99314" y="0"/>
                      </a:lnTo>
                      <a:lnTo>
                        <a:pt x="96520" y="2159"/>
                      </a:lnTo>
                      <a:lnTo>
                        <a:pt x="92710" y="5334"/>
                      </a:lnTo>
                      <a:lnTo>
                        <a:pt x="88011" y="9398"/>
                      </a:lnTo>
                      <a:lnTo>
                        <a:pt x="82550" y="14605"/>
                      </a:lnTo>
                      <a:lnTo>
                        <a:pt x="76581" y="20320"/>
                      </a:lnTo>
                      <a:lnTo>
                        <a:pt x="70231" y="26797"/>
                      </a:lnTo>
                      <a:lnTo>
                        <a:pt x="55753" y="41910"/>
                      </a:lnTo>
                      <a:lnTo>
                        <a:pt x="40767" y="59436"/>
                      </a:lnTo>
                      <a:lnTo>
                        <a:pt x="26162" y="78613"/>
                      </a:lnTo>
                      <a:lnTo>
                        <a:pt x="12192" y="991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>
                <a:xfrm>
                  <a:off x="5629910" y="6496050"/>
                  <a:ext cx="97791" cy="1206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7791" h="120651">
                      <a:moveTo>
                        <a:pt x="0" y="120650"/>
                      </a:moveTo>
                      <a:lnTo>
                        <a:pt x="1270" y="115570"/>
                      </a:lnTo>
                      <a:lnTo>
                        <a:pt x="5080" y="107950"/>
                      </a:lnTo>
                      <a:lnTo>
                        <a:pt x="8890" y="100330"/>
                      </a:lnTo>
                      <a:lnTo>
                        <a:pt x="13970" y="92710"/>
                      </a:lnTo>
                      <a:lnTo>
                        <a:pt x="26670" y="74930"/>
                      </a:lnTo>
                      <a:lnTo>
                        <a:pt x="40640" y="55880"/>
                      </a:lnTo>
                      <a:lnTo>
                        <a:pt x="55880" y="38100"/>
                      </a:lnTo>
                      <a:lnTo>
                        <a:pt x="72390" y="21590"/>
                      </a:lnTo>
                      <a:lnTo>
                        <a:pt x="78740" y="13970"/>
                      </a:lnTo>
                      <a:lnTo>
                        <a:pt x="86360" y="8890"/>
                      </a:lnTo>
                      <a:lnTo>
                        <a:pt x="92710" y="3810"/>
                      </a:lnTo>
                      <a:lnTo>
                        <a:pt x="97790" y="0"/>
                      </a:lnTo>
                      <a:lnTo>
                        <a:pt x="95250" y="2540"/>
                      </a:lnTo>
                      <a:lnTo>
                        <a:pt x="91440" y="5080"/>
                      </a:lnTo>
                      <a:lnTo>
                        <a:pt x="87630" y="8890"/>
                      </a:lnTo>
                      <a:lnTo>
                        <a:pt x="82550" y="13970"/>
                      </a:lnTo>
                      <a:lnTo>
                        <a:pt x="76200" y="20320"/>
                      </a:lnTo>
                      <a:lnTo>
                        <a:pt x="69850" y="26670"/>
                      </a:lnTo>
                      <a:lnTo>
                        <a:pt x="54610" y="41910"/>
                      </a:lnTo>
                      <a:lnTo>
                        <a:pt x="39370" y="59690"/>
                      </a:lnTo>
                      <a:lnTo>
                        <a:pt x="25400" y="78740"/>
                      </a:lnTo>
                      <a:lnTo>
                        <a:pt x="11430" y="9906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71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>
                <a:xfrm>
                  <a:off x="6100191" y="6547993"/>
                  <a:ext cx="10542" cy="71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542" h="7113">
                      <a:moveTo>
                        <a:pt x="10541" y="4064"/>
                      </a:moveTo>
                      <a:lnTo>
                        <a:pt x="10541" y="4572"/>
                      </a:lnTo>
                      <a:lnTo>
                        <a:pt x="10287" y="5588"/>
                      </a:lnTo>
                      <a:lnTo>
                        <a:pt x="8509" y="6858"/>
                      </a:lnTo>
                      <a:lnTo>
                        <a:pt x="4572" y="7112"/>
                      </a:lnTo>
                      <a:lnTo>
                        <a:pt x="2286" y="6858"/>
                      </a:lnTo>
                      <a:lnTo>
                        <a:pt x="762" y="6096"/>
                      </a:lnTo>
                      <a:lnTo>
                        <a:pt x="0" y="3429"/>
                      </a:lnTo>
                      <a:lnTo>
                        <a:pt x="1778" y="1397"/>
                      </a:lnTo>
                      <a:lnTo>
                        <a:pt x="3175" y="508"/>
                      </a:lnTo>
                      <a:lnTo>
                        <a:pt x="5461" y="0"/>
                      </a:lnTo>
                      <a:lnTo>
                        <a:pt x="8001" y="508"/>
                      </a:lnTo>
                      <a:lnTo>
                        <a:pt x="9525" y="13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>
                <a:xfrm>
                  <a:off x="6099810" y="6548120"/>
                  <a:ext cx="1016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7621">
                      <a:moveTo>
                        <a:pt x="10160" y="3810"/>
                      </a:moveTo>
                      <a:lnTo>
                        <a:pt x="10160" y="3810"/>
                      </a:lnTo>
                      <a:lnTo>
                        <a:pt x="10160" y="5080"/>
                      </a:lnTo>
                      <a:lnTo>
                        <a:pt x="8890" y="6350"/>
                      </a:lnTo>
                      <a:lnTo>
                        <a:pt x="5080" y="7620"/>
                      </a:lnTo>
                      <a:lnTo>
                        <a:pt x="2540" y="6350"/>
                      </a:lnTo>
                      <a:lnTo>
                        <a:pt x="1270" y="6350"/>
                      </a:lnTo>
                      <a:lnTo>
                        <a:pt x="0" y="3810"/>
                      </a:lnTo>
                      <a:lnTo>
                        <a:pt x="2540" y="1270"/>
                      </a:lnTo>
                      <a:lnTo>
                        <a:pt x="3810" y="0"/>
                      </a:lnTo>
                      <a:lnTo>
                        <a:pt x="6350" y="0"/>
                      </a:lnTo>
                      <a:lnTo>
                        <a:pt x="8890" y="0"/>
                      </a:lnTo>
                      <a:lnTo>
                        <a:pt x="1016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71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Freeform 181"/>
                <p:cNvSpPr/>
                <p:nvPr/>
              </p:nvSpPr>
              <p:spPr>
                <a:xfrm>
                  <a:off x="6042406" y="6545453"/>
                  <a:ext cx="12447" cy="71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447" h="7113">
                      <a:moveTo>
                        <a:pt x="12446" y="3937"/>
                      </a:moveTo>
                      <a:lnTo>
                        <a:pt x="10668" y="6223"/>
                      </a:lnTo>
                      <a:lnTo>
                        <a:pt x="8509" y="6858"/>
                      </a:lnTo>
                      <a:lnTo>
                        <a:pt x="5715" y="7112"/>
                      </a:lnTo>
                      <a:lnTo>
                        <a:pt x="3048" y="6604"/>
                      </a:lnTo>
                      <a:lnTo>
                        <a:pt x="1016" y="5842"/>
                      </a:lnTo>
                      <a:lnTo>
                        <a:pt x="254" y="4699"/>
                      </a:lnTo>
                      <a:lnTo>
                        <a:pt x="0" y="3175"/>
                      </a:lnTo>
                      <a:lnTo>
                        <a:pt x="1778" y="889"/>
                      </a:lnTo>
                      <a:lnTo>
                        <a:pt x="3683" y="254"/>
                      </a:lnTo>
                      <a:lnTo>
                        <a:pt x="6477" y="0"/>
                      </a:lnTo>
                      <a:lnTo>
                        <a:pt x="9017" y="381"/>
                      </a:lnTo>
                      <a:lnTo>
                        <a:pt x="10033" y="1016"/>
                      </a:lnTo>
                      <a:lnTo>
                        <a:pt x="10795" y="24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Freeform 182"/>
                <p:cNvSpPr/>
                <p:nvPr/>
              </p:nvSpPr>
              <p:spPr>
                <a:xfrm>
                  <a:off x="6042660" y="6545580"/>
                  <a:ext cx="11431" cy="63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6351">
                      <a:moveTo>
                        <a:pt x="11430" y="3810"/>
                      </a:moveTo>
                      <a:lnTo>
                        <a:pt x="10160" y="6350"/>
                      </a:lnTo>
                      <a:lnTo>
                        <a:pt x="8890" y="6350"/>
                      </a:lnTo>
                      <a:lnTo>
                        <a:pt x="6350" y="6350"/>
                      </a:lnTo>
                      <a:lnTo>
                        <a:pt x="2540" y="6350"/>
                      </a:lnTo>
                      <a:lnTo>
                        <a:pt x="1270" y="6350"/>
                      </a:lnTo>
                      <a:lnTo>
                        <a:pt x="0" y="5080"/>
                      </a:lnTo>
                      <a:lnTo>
                        <a:pt x="0" y="2540"/>
                      </a:lnTo>
                      <a:lnTo>
                        <a:pt x="1270" y="1270"/>
                      </a:lnTo>
                      <a:lnTo>
                        <a:pt x="3810" y="0"/>
                      </a:lnTo>
                      <a:lnTo>
                        <a:pt x="6350" y="0"/>
                      </a:lnTo>
                      <a:lnTo>
                        <a:pt x="8890" y="0"/>
                      </a:lnTo>
                      <a:lnTo>
                        <a:pt x="10160" y="1270"/>
                      </a:lnTo>
                      <a:lnTo>
                        <a:pt x="1016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71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Freeform 183"/>
                <p:cNvSpPr/>
                <p:nvPr/>
              </p:nvSpPr>
              <p:spPr>
                <a:xfrm>
                  <a:off x="6068441" y="6567932"/>
                  <a:ext cx="12701" cy="59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5970">
                      <a:moveTo>
                        <a:pt x="12700" y="3810"/>
                      </a:moveTo>
                      <a:lnTo>
                        <a:pt x="11938" y="4191"/>
                      </a:lnTo>
                      <a:lnTo>
                        <a:pt x="10160" y="4064"/>
                      </a:lnTo>
                      <a:lnTo>
                        <a:pt x="8001" y="4191"/>
                      </a:lnTo>
                      <a:lnTo>
                        <a:pt x="6477" y="5969"/>
                      </a:lnTo>
                      <a:lnTo>
                        <a:pt x="4953" y="4191"/>
                      </a:lnTo>
                      <a:lnTo>
                        <a:pt x="2921" y="3810"/>
                      </a:lnTo>
                      <a:lnTo>
                        <a:pt x="762" y="3810"/>
                      </a:lnTo>
                      <a:lnTo>
                        <a:pt x="0" y="3175"/>
                      </a:lnTo>
                      <a:lnTo>
                        <a:pt x="508" y="1905"/>
                      </a:lnTo>
                      <a:lnTo>
                        <a:pt x="2159" y="762"/>
                      </a:lnTo>
                      <a:lnTo>
                        <a:pt x="6985" y="0"/>
                      </a:lnTo>
                      <a:lnTo>
                        <a:pt x="11176" y="1270"/>
                      </a:lnTo>
                      <a:lnTo>
                        <a:pt x="12446" y="2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Freeform 184"/>
                <p:cNvSpPr/>
                <p:nvPr/>
              </p:nvSpPr>
              <p:spPr>
                <a:xfrm>
                  <a:off x="6068060" y="6567170"/>
                  <a:ext cx="12701" cy="63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6351">
                      <a:moveTo>
                        <a:pt x="12700" y="5080"/>
                      </a:moveTo>
                      <a:lnTo>
                        <a:pt x="12700" y="5080"/>
                      </a:lnTo>
                      <a:lnTo>
                        <a:pt x="10160" y="5080"/>
                      </a:lnTo>
                      <a:lnTo>
                        <a:pt x="8890" y="5080"/>
                      </a:lnTo>
                      <a:lnTo>
                        <a:pt x="6350" y="6350"/>
                      </a:lnTo>
                      <a:lnTo>
                        <a:pt x="5080" y="5080"/>
                      </a:lnTo>
                      <a:lnTo>
                        <a:pt x="3810" y="5080"/>
                      </a:lnTo>
                      <a:lnTo>
                        <a:pt x="1270" y="5080"/>
                      </a:lnTo>
                      <a:lnTo>
                        <a:pt x="0" y="3810"/>
                      </a:lnTo>
                      <a:lnTo>
                        <a:pt x="1270" y="2540"/>
                      </a:lnTo>
                      <a:lnTo>
                        <a:pt x="2540" y="1270"/>
                      </a:lnTo>
                      <a:lnTo>
                        <a:pt x="7620" y="0"/>
                      </a:lnTo>
                      <a:lnTo>
                        <a:pt x="11430" y="2540"/>
                      </a:lnTo>
                      <a:lnTo>
                        <a:pt x="12700" y="381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71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Freeform 185"/>
                <p:cNvSpPr/>
                <p:nvPr/>
              </p:nvSpPr>
              <p:spPr>
                <a:xfrm>
                  <a:off x="6059170" y="6581140"/>
                  <a:ext cx="31751" cy="63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751" h="6351">
                      <a:moveTo>
                        <a:pt x="0" y="5080"/>
                      </a:moveTo>
                      <a:lnTo>
                        <a:pt x="6350" y="1270"/>
                      </a:lnTo>
                      <a:lnTo>
                        <a:pt x="11430" y="1270"/>
                      </a:lnTo>
                      <a:lnTo>
                        <a:pt x="13970" y="0"/>
                      </a:lnTo>
                      <a:lnTo>
                        <a:pt x="19050" y="1270"/>
                      </a:lnTo>
                      <a:lnTo>
                        <a:pt x="22860" y="2540"/>
                      </a:lnTo>
                      <a:lnTo>
                        <a:pt x="31750" y="6350"/>
                      </a:lnTo>
                    </a:path>
                  </a:pathLst>
                </a:custGeom>
                <a:ln w="571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Freeform 186"/>
                <p:cNvSpPr/>
                <p:nvPr/>
              </p:nvSpPr>
              <p:spPr>
                <a:xfrm>
                  <a:off x="6062472" y="6581140"/>
                  <a:ext cx="23496" cy="160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496" h="16003">
                      <a:moveTo>
                        <a:pt x="4445" y="1524"/>
                      </a:moveTo>
                      <a:lnTo>
                        <a:pt x="8255" y="381"/>
                      </a:lnTo>
                      <a:lnTo>
                        <a:pt x="11430" y="0"/>
                      </a:lnTo>
                      <a:lnTo>
                        <a:pt x="14478" y="381"/>
                      </a:lnTo>
                      <a:lnTo>
                        <a:pt x="19431" y="2286"/>
                      </a:lnTo>
                      <a:lnTo>
                        <a:pt x="23495" y="4318"/>
                      </a:lnTo>
                      <a:lnTo>
                        <a:pt x="20193" y="4699"/>
                      </a:lnTo>
                      <a:lnTo>
                        <a:pt x="18161" y="6604"/>
                      </a:lnTo>
                      <a:lnTo>
                        <a:pt x="16764" y="10287"/>
                      </a:lnTo>
                      <a:lnTo>
                        <a:pt x="15494" y="16002"/>
                      </a:lnTo>
                      <a:lnTo>
                        <a:pt x="13716" y="8128"/>
                      </a:lnTo>
                      <a:lnTo>
                        <a:pt x="12954" y="1270"/>
                      </a:lnTo>
                      <a:lnTo>
                        <a:pt x="11684" y="889"/>
                      </a:lnTo>
                      <a:lnTo>
                        <a:pt x="10160" y="1143"/>
                      </a:lnTo>
                      <a:lnTo>
                        <a:pt x="9144" y="9398"/>
                      </a:lnTo>
                      <a:lnTo>
                        <a:pt x="7493" y="16002"/>
                      </a:lnTo>
                      <a:lnTo>
                        <a:pt x="5969" y="9906"/>
                      </a:lnTo>
                      <a:lnTo>
                        <a:pt x="4191" y="5969"/>
                      </a:lnTo>
                      <a:lnTo>
                        <a:pt x="2159" y="4318"/>
                      </a:lnTo>
                      <a:lnTo>
                        <a:pt x="0" y="38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Freeform 187"/>
                <p:cNvSpPr/>
                <p:nvPr/>
              </p:nvSpPr>
              <p:spPr>
                <a:xfrm>
                  <a:off x="6062980" y="6581140"/>
                  <a:ext cx="22861" cy="165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861" h="16511">
                      <a:moveTo>
                        <a:pt x="0" y="3810"/>
                      </a:moveTo>
                      <a:lnTo>
                        <a:pt x="1270" y="3810"/>
                      </a:lnTo>
                      <a:lnTo>
                        <a:pt x="3810" y="6350"/>
                      </a:lnTo>
                      <a:lnTo>
                        <a:pt x="5080" y="10160"/>
                      </a:lnTo>
                      <a:lnTo>
                        <a:pt x="7620" y="16510"/>
                      </a:lnTo>
                      <a:lnTo>
                        <a:pt x="8890" y="8890"/>
                      </a:lnTo>
                      <a:lnTo>
                        <a:pt x="10160" y="1270"/>
                      </a:lnTo>
                      <a:lnTo>
                        <a:pt x="11430" y="1270"/>
                      </a:lnTo>
                      <a:lnTo>
                        <a:pt x="12700" y="1270"/>
                      </a:lnTo>
                      <a:lnTo>
                        <a:pt x="13970" y="7620"/>
                      </a:lnTo>
                      <a:lnTo>
                        <a:pt x="15240" y="16510"/>
                      </a:lnTo>
                      <a:lnTo>
                        <a:pt x="16510" y="10160"/>
                      </a:lnTo>
                      <a:lnTo>
                        <a:pt x="17780" y="6350"/>
                      </a:lnTo>
                      <a:lnTo>
                        <a:pt x="19050" y="5080"/>
                      </a:lnTo>
                      <a:lnTo>
                        <a:pt x="22860" y="3810"/>
                      </a:lnTo>
                      <a:lnTo>
                        <a:pt x="19050" y="2540"/>
                      </a:lnTo>
                      <a:lnTo>
                        <a:pt x="13970" y="1270"/>
                      </a:lnTo>
                      <a:lnTo>
                        <a:pt x="10160" y="0"/>
                      </a:lnTo>
                      <a:lnTo>
                        <a:pt x="7620" y="1270"/>
                      </a:lnTo>
                      <a:lnTo>
                        <a:pt x="381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71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Freeform 188"/>
                <p:cNvSpPr/>
                <p:nvPr/>
              </p:nvSpPr>
              <p:spPr>
                <a:xfrm>
                  <a:off x="6158484" y="6787134"/>
                  <a:ext cx="16257" cy="210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257" h="21083">
                      <a:moveTo>
                        <a:pt x="5715" y="2159"/>
                      </a:moveTo>
                      <a:lnTo>
                        <a:pt x="11811" y="11430"/>
                      </a:lnTo>
                      <a:lnTo>
                        <a:pt x="14478" y="16129"/>
                      </a:lnTo>
                      <a:lnTo>
                        <a:pt x="16256" y="21082"/>
                      </a:lnTo>
                      <a:lnTo>
                        <a:pt x="11811" y="16383"/>
                      </a:lnTo>
                      <a:lnTo>
                        <a:pt x="7747" y="110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Freeform 189"/>
                <p:cNvSpPr/>
                <p:nvPr/>
              </p:nvSpPr>
              <p:spPr>
                <a:xfrm>
                  <a:off x="6158230" y="6786880"/>
                  <a:ext cx="16511" cy="215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511" h="21591">
                      <a:moveTo>
                        <a:pt x="0" y="0"/>
                      </a:moveTo>
                      <a:lnTo>
                        <a:pt x="7620" y="11430"/>
                      </a:lnTo>
                      <a:lnTo>
                        <a:pt x="12700" y="16510"/>
                      </a:lnTo>
                      <a:lnTo>
                        <a:pt x="16510" y="21590"/>
                      </a:lnTo>
                      <a:lnTo>
                        <a:pt x="13970" y="16510"/>
                      </a:lnTo>
                      <a:lnTo>
                        <a:pt x="12700" y="11430"/>
                      </a:lnTo>
                      <a:lnTo>
                        <a:pt x="6350" y="2540"/>
                      </a:lnTo>
                    </a:path>
                  </a:pathLst>
                </a:custGeom>
                <a:ln w="571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Freeform 190"/>
                <p:cNvSpPr/>
                <p:nvPr/>
              </p:nvSpPr>
              <p:spPr>
                <a:xfrm>
                  <a:off x="6164453" y="6793738"/>
                  <a:ext cx="18035" cy="143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35" h="14352">
                      <a:moveTo>
                        <a:pt x="254" y="8128"/>
                      </a:moveTo>
                      <a:lnTo>
                        <a:pt x="1270" y="0"/>
                      </a:lnTo>
                      <a:lnTo>
                        <a:pt x="9779" y="4318"/>
                      </a:lnTo>
                      <a:lnTo>
                        <a:pt x="14097" y="6604"/>
                      </a:lnTo>
                      <a:lnTo>
                        <a:pt x="18034" y="9398"/>
                      </a:lnTo>
                      <a:lnTo>
                        <a:pt x="11049" y="6985"/>
                      </a:lnTo>
                      <a:lnTo>
                        <a:pt x="5461" y="4826"/>
                      </a:lnTo>
                      <a:lnTo>
                        <a:pt x="2540" y="9144"/>
                      </a:lnTo>
                      <a:lnTo>
                        <a:pt x="0" y="143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>
                <a:xfrm>
                  <a:off x="6164580" y="6793230"/>
                  <a:ext cx="17781" cy="152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781" h="15241">
                      <a:moveTo>
                        <a:pt x="0" y="15240"/>
                      </a:moveTo>
                      <a:lnTo>
                        <a:pt x="2540" y="10160"/>
                      </a:lnTo>
                      <a:lnTo>
                        <a:pt x="5080" y="5080"/>
                      </a:lnTo>
                      <a:lnTo>
                        <a:pt x="10160" y="7620"/>
                      </a:lnTo>
                      <a:lnTo>
                        <a:pt x="17780" y="10160"/>
                      </a:lnTo>
                      <a:lnTo>
                        <a:pt x="13970" y="7620"/>
                      </a:lnTo>
                      <a:lnTo>
                        <a:pt x="8890" y="5080"/>
                      </a:lnTo>
                      <a:lnTo>
                        <a:pt x="1270" y="0"/>
                      </a:lnTo>
                      <a:lnTo>
                        <a:pt x="0" y="889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71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>
                <a:xfrm>
                  <a:off x="5922772" y="6772783"/>
                  <a:ext cx="20575" cy="177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575" h="17781">
                      <a:moveTo>
                        <a:pt x="20574" y="0"/>
                      </a:moveTo>
                      <a:lnTo>
                        <a:pt x="10287" y="9398"/>
                      </a:lnTo>
                      <a:lnTo>
                        <a:pt x="5207" y="13970"/>
                      </a:lnTo>
                      <a:lnTo>
                        <a:pt x="0" y="17780"/>
                      </a:lnTo>
                      <a:lnTo>
                        <a:pt x="2540" y="13462"/>
                      </a:lnTo>
                      <a:lnTo>
                        <a:pt x="6350" y="9144"/>
                      </a:lnTo>
                      <a:lnTo>
                        <a:pt x="14605" y="1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>
                <a:xfrm>
                  <a:off x="5923280" y="6772910"/>
                  <a:ext cx="20321" cy="177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321" h="17781">
                      <a:moveTo>
                        <a:pt x="20320" y="0"/>
                      </a:moveTo>
                      <a:lnTo>
                        <a:pt x="10160" y="8890"/>
                      </a:lnTo>
                      <a:lnTo>
                        <a:pt x="3810" y="13970"/>
                      </a:lnTo>
                      <a:lnTo>
                        <a:pt x="0" y="17780"/>
                      </a:lnTo>
                      <a:lnTo>
                        <a:pt x="2540" y="13970"/>
                      </a:lnTo>
                      <a:lnTo>
                        <a:pt x="5080" y="8890"/>
                      </a:lnTo>
                      <a:lnTo>
                        <a:pt x="13970" y="1270"/>
                      </a:lnTo>
                    </a:path>
                  </a:pathLst>
                </a:custGeom>
                <a:ln w="571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Freeform 194"/>
                <p:cNvSpPr/>
                <p:nvPr/>
              </p:nvSpPr>
              <p:spPr>
                <a:xfrm>
                  <a:off x="5916295" y="6778371"/>
                  <a:ext cx="18543" cy="134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543" h="13463">
                      <a:moveTo>
                        <a:pt x="16510" y="13462"/>
                      </a:moveTo>
                      <a:lnTo>
                        <a:pt x="14986" y="8382"/>
                      </a:lnTo>
                      <a:lnTo>
                        <a:pt x="13462" y="4064"/>
                      </a:lnTo>
                      <a:lnTo>
                        <a:pt x="7239" y="5080"/>
                      </a:lnTo>
                      <a:lnTo>
                        <a:pt x="0" y="6350"/>
                      </a:lnTo>
                      <a:lnTo>
                        <a:pt x="4064" y="4191"/>
                      </a:lnTo>
                      <a:lnTo>
                        <a:pt x="9017" y="2540"/>
                      </a:lnTo>
                      <a:lnTo>
                        <a:pt x="18542" y="0"/>
                      </a:lnTo>
                      <a:lnTo>
                        <a:pt x="18034" y="4191"/>
                      </a:lnTo>
                      <a:lnTo>
                        <a:pt x="17780" y="78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Freeform 195"/>
                <p:cNvSpPr/>
                <p:nvPr/>
              </p:nvSpPr>
              <p:spPr>
                <a:xfrm>
                  <a:off x="5915660" y="6777990"/>
                  <a:ext cx="19051" cy="139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051" h="13971">
                      <a:moveTo>
                        <a:pt x="17780" y="13970"/>
                      </a:moveTo>
                      <a:lnTo>
                        <a:pt x="15240" y="8890"/>
                      </a:lnTo>
                      <a:lnTo>
                        <a:pt x="13970" y="5080"/>
                      </a:lnTo>
                      <a:lnTo>
                        <a:pt x="7620" y="5080"/>
                      </a:lnTo>
                      <a:lnTo>
                        <a:pt x="0" y="6350"/>
                      </a:lnTo>
                      <a:lnTo>
                        <a:pt x="3810" y="5080"/>
                      </a:lnTo>
                      <a:lnTo>
                        <a:pt x="10160" y="2540"/>
                      </a:lnTo>
                      <a:lnTo>
                        <a:pt x="19050" y="0"/>
                      </a:lnTo>
                      <a:lnTo>
                        <a:pt x="19050" y="5080"/>
                      </a:lnTo>
                      <a:lnTo>
                        <a:pt x="17780" y="889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71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Freeform 196"/>
                <p:cNvSpPr/>
                <p:nvPr/>
              </p:nvSpPr>
              <p:spPr>
                <a:xfrm>
                  <a:off x="6105398" y="6726047"/>
                  <a:ext cx="53341" cy="441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341" h="44197">
                      <a:moveTo>
                        <a:pt x="53340" y="44196"/>
                      </a:moveTo>
                      <a:lnTo>
                        <a:pt x="45847" y="38227"/>
                      </a:lnTo>
                      <a:lnTo>
                        <a:pt x="37592" y="31623"/>
                      </a:lnTo>
                      <a:lnTo>
                        <a:pt x="20320" y="17653"/>
                      </a:lnTo>
                      <a:lnTo>
                        <a:pt x="12573" y="11430"/>
                      </a:lnTo>
                      <a:lnTo>
                        <a:pt x="6350" y="6096"/>
                      </a:lnTo>
                      <a:lnTo>
                        <a:pt x="1778" y="2286"/>
                      </a:lnTo>
                      <a:lnTo>
                        <a:pt x="762" y="762"/>
                      </a:lnTo>
                      <a:lnTo>
                        <a:pt x="0" y="0"/>
                      </a:lnTo>
                      <a:lnTo>
                        <a:pt x="9271" y="4445"/>
                      </a:lnTo>
                      <a:lnTo>
                        <a:pt x="17272" y="9525"/>
                      </a:lnTo>
                      <a:lnTo>
                        <a:pt x="24257" y="14859"/>
                      </a:lnTo>
                      <a:lnTo>
                        <a:pt x="30099" y="20701"/>
                      </a:lnTo>
                      <a:lnTo>
                        <a:pt x="41275" y="326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Freeform 197"/>
                <p:cNvSpPr/>
                <p:nvPr/>
              </p:nvSpPr>
              <p:spPr>
                <a:xfrm>
                  <a:off x="6104890" y="6725920"/>
                  <a:ext cx="54611" cy="444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611" h="44451">
                      <a:moveTo>
                        <a:pt x="54610" y="44450"/>
                      </a:moveTo>
                      <a:lnTo>
                        <a:pt x="46990" y="38100"/>
                      </a:lnTo>
                      <a:lnTo>
                        <a:pt x="38100" y="31750"/>
                      </a:lnTo>
                      <a:lnTo>
                        <a:pt x="20320" y="17780"/>
                      </a:lnTo>
                      <a:lnTo>
                        <a:pt x="12700" y="11430"/>
                      </a:lnTo>
                      <a:lnTo>
                        <a:pt x="6350" y="6350"/>
                      </a:lnTo>
                      <a:lnTo>
                        <a:pt x="2540" y="2540"/>
                      </a:lnTo>
                      <a:lnTo>
                        <a:pt x="1270" y="1270"/>
                      </a:lnTo>
                      <a:lnTo>
                        <a:pt x="0" y="0"/>
                      </a:lnTo>
                      <a:lnTo>
                        <a:pt x="10160" y="5080"/>
                      </a:lnTo>
                      <a:lnTo>
                        <a:pt x="17780" y="10160"/>
                      </a:lnTo>
                      <a:lnTo>
                        <a:pt x="24130" y="15240"/>
                      </a:lnTo>
                      <a:lnTo>
                        <a:pt x="30480" y="21590"/>
                      </a:lnTo>
                      <a:lnTo>
                        <a:pt x="41910" y="3302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71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Freeform 198"/>
                <p:cNvSpPr/>
                <p:nvPr/>
              </p:nvSpPr>
              <p:spPr>
                <a:xfrm>
                  <a:off x="5941822" y="6723253"/>
                  <a:ext cx="67819" cy="383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819" h="38355">
                      <a:moveTo>
                        <a:pt x="67818" y="0"/>
                      </a:moveTo>
                      <a:lnTo>
                        <a:pt x="58293" y="4826"/>
                      </a:lnTo>
                      <a:lnTo>
                        <a:pt x="48768" y="10414"/>
                      </a:lnTo>
                      <a:lnTo>
                        <a:pt x="29464" y="22225"/>
                      </a:lnTo>
                      <a:lnTo>
                        <a:pt x="20574" y="27559"/>
                      </a:lnTo>
                      <a:lnTo>
                        <a:pt x="12319" y="32512"/>
                      </a:lnTo>
                      <a:lnTo>
                        <a:pt x="5715" y="36068"/>
                      </a:lnTo>
                      <a:lnTo>
                        <a:pt x="0" y="38354"/>
                      </a:lnTo>
                      <a:lnTo>
                        <a:pt x="17018" y="27559"/>
                      </a:lnTo>
                      <a:lnTo>
                        <a:pt x="33528" y="16002"/>
                      </a:lnTo>
                      <a:lnTo>
                        <a:pt x="50292" y="5969"/>
                      </a:lnTo>
                      <a:lnTo>
                        <a:pt x="58801" y="2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Freeform 199"/>
                <p:cNvSpPr/>
                <p:nvPr/>
              </p:nvSpPr>
              <p:spPr>
                <a:xfrm>
                  <a:off x="5942330" y="6723380"/>
                  <a:ext cx="67311" cy="381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311" h="38101">
                      <a:moveTo>
                        <a:pt x="67310" y="0"/>
                      </a:moveTo>
                      <a:lnTo>
                        <a:pt x="57150" y="5080"/>
                      </a:lnTo>
                      <a:lnTo>
                        <a:pt x="48260" y="10160"/>
                      </a:lnTo>
                      <a:lnTo>
                        <a:pt x="29210" y="21590"/>
                      </a:lnTo>
                      <a:lnTo>
                        <a:pt x="20320" y="27940"/>
                      </a:lnTo>
                      <a:lnTo>
                        <a:pt x="11430" y="33020"/>
                      </a:lnTo>
                      <a:lnTo>
                        <a:pt x="5080" y="35560"/>
                      </a:lnTo>
                      <a:lnTo>
                        <a:pt x="0" y="38100"/>
                      </a:lnTo>
                      <a:lnTo>
                        <a:pt x="16510" y="27940"/>
                      </a:lnTo>
                      <a:lnTo>
                        <a:pt x="33020" y="16510"/>
                      </a:lnTo>
                      <a:lnTo>
                        <a:pt x="49530" y="6350"/>
                      </a:lnTo>
                      <a:lnTo>
                        <a:pt x="5842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71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Freeform 200"/>
                <p:cNvSpPr/>
                <p:nvPr/>
              </p:nvSpPr>
              <p:spPr>
                <a:xfrm>
                  <a:off x="6049645" y="6738620"/>
                  <a:ext cx="8256" cy="454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56" h="45467">
                      <a:moveTo>
                        <a:pt x="0" y="43180"/>
                      </a:moveTo>
                      <a:lnTo>
                        <a:pt x="0" y="32004"/>
                      </a:lnTo>
                      <a:lnTo>
                        <a:pt x="1778" y="21082"/>
                      </a:lnTo>
                      <a:lnTo>
                        <a:pt x="8001" y="0"/>
                      </a:lnTo>
                      <a:lnTo>
                        <a:pt x="8255" y="1016"/>
                      </a:lnTo>
                      <a:lnTo>
                        <a:pt x="8001" y="2921"/>
                      </a:lnTo>
                      <a:lnTo>
                        <a:pt x="7239" y="9525"/>
                      </a:lnTo>
                      <a:lnTo>
                        <a:pt x="6223" y="18542"/>
                      </a:lnTo>
                      <a:lnTo>
                        <a:pt x="4699" y="27940"/>
                      </a:lnTo>
                      <a:lnTo>
                        <a:pt x="3429" y="36449"/>
                      </a:lnTo>
                      <a:lnTo>
                        <a:pt x="1778" y="42926"/>
                      </a:lnTo>
                      <a:lnTo>
                        <a:pt x="1270" y="44577"/>
                      </a:lnTo>
                      <a:lnTo>
                        <a:pt x="762" y="45466"/>
                      </a:lnTo>
                      <a:lnTo>
                        <a:pt x="254" y="450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Freeform 201"/>
                <p:cNvSpPr/>
                <p:nvPr/>
              </p:nvSpPr>
              <p:spPr>
                <a:xfrm>
                  <a:off x="6050280" y="6738620"/>
                  <a:ext cx="7621" cy="457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45721">
                      <a:moveTo>
                        <a:pt x="0" y="43180"/>
                      </a:moveTo>
                      <a:lnTo>
                        <a:pt x="0" y="31750"/>
                      </a:lnTo>
                      <a:lnTo>
                        <a:pt x="1270" y="21590"/>
                      </a:lnTo>
                      <a:lnTo>
                        <a:pt x="7620" y="0"/>
                      </a:lnTo>
                      <a:lnTo>
                        <a:pt x="7620" y="1270"/>
                      </a:lnTo>
                      <a:lnTo>
                        <a:pt x="7620" y="3810"/>
                      </a:lnTo>
                      <a:lnTo>
                        <a:pt x="6350" y="8890"/>
                      </a:lnTo>
                      <a:lnTo>
                        <a:pt x="5080" y="19050"/>
                      </a:lnTo>
                      <a:lnTo>
                        <a:pt x="3810" y="27940"/>
                      </a:lnTo>
                      <a:lnTo>
                        <a:pt x="2540" y="36830"/>
                      </a:lnTo>
                      <a:lnTo>
                        <a:pt x="1270" y="43180"/>
                      </a:lnTo>
                      <a:lnTo>
                        <a:pt x="1270" y="44450"/>
                      </a:lnTo>
                      <a:lnTo>
                        <a:pt x="0" y="45720"/>
                      </a:lnTo>
                      <a:lnTo>
                        <a:pt x="0" y="444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71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Freeform 202"/>
                <p:cNvSpPr/>
                <p:nvPr/>
              </p:nvSpPr>
              <p:spPr>
                <a:xfrm>
                  <a:off x="6044184" y="6545707"/>
                  <a:ext cx="9018" cy="69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018" h="6986">
                      <a:moveTo>
                        <a:pt x="4699" y="6985"/>
                      </a:moveTo>
                      <a:lnTo>
                        <a:pt x="1270" y="5969"/>
                      </a:lnTo>
                      <a:lnTo>
                        <a:pt x="0" y="3683"/>
                      </a:lnTo>
                      <a:lnTo>
                        <a:pt x="1270" y="1016"/>
                      </a:lnTo>
                      <a:lnTo>
                        <a:pt x="4445" y="0"/>
                      </a:lnTo>
                      <a:lnTo>
                        <a:pt x="7874" y="1016"/>
                      </a:lnTo>
                      <a:lnTo>
                        <a:pt x="9017" y="3683"/>
                      </a:lnTo>
                      <a:lnTo>
                        <a:pt x="8001" y="59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Freeform 203"/>
                <p:cNvSpPr/>
                <p:nvPr/>
              </p:nvSpPr>
              <p:spPr>
                <a:xfrm>
                  <a:off x="6101461" y="6548247"/>
                  <a:ext cx="8764" cy="69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764" h="6986">
                      <a:moveTo>
                        <a:pt x="1270" y="5969"/>
                      </a:moveTo>
                      <a:lnTo>
                        <a:pt x="0" y="3683"/>
                      </a:lnTo>
                      <a:lnTo>
                        <a:pt x="1270" y="1143"/>
                      </a:lnTo>
                      <a:lnTo>
                        <a:pt x="4445" y="0"/>
                      </a:lnTo>
                      <a:lnTo>
                        <a:pt x="7493" y="1143"/>
                      </a:lnTo>
                      <a:lnTo>
                        <a:pt x="8763" y="3683"/>
                      </a:lnTo>
                      <a:lnTo>
                        <a:pt x="7493" y="5969"/>
                      </a:lnTo>
                      <a:lnTo>
                        <a:pt x="4445" y="69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Freeform 204"/>
                <p:cNvSpPr/>
                <p:nvPr/>
              </p:nvSpPr>
              <p:spPr>
                <a:xfrm>
                  <a:off x="6047232" y="6547993"/>
                  <a:ext cx="1144" cy="17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4" h="1779">
                      <a:moveTo>
                        <a:pt x="635" y="0"/>
                      </a:moveTo>
                      <a:lnTo>
                        <a:pt x="1143" y="889"/>
                      </a:lnTo>
                      <a:lnTo>
                        <a:pt x="635" y="1778"/>
                      </a:lnTo>
                      <a:lnTo>
                        <a:pt x="0" y="8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Freeform 205"/>
                <p:cNvSpPr/>
                <p:nvPr/>
              </p:nvSpPr>
              <p:spPr>
                <a:xfrm>
                  <a:off x="6046470" y="6548120"/>
                  <a:ext cx="2541" cy="12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1" h="1271">
                      <a:moveTo>
                        <a:pt x="0" y="1270"/>
                      </a:moveTo>
                      <a:lnTo>
                        <a:pt x="1270" y="1270"/>
                      </a:lnTo>
                      <a:lnTo>
                        <a:pt x="2540" y="1270"/>
                      </a:lnTo>
                      <a:lnTo>
                        <a:pt x="127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715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Freeform 206"/>
                <p:cNvSpPr/>
                <p:nvPr/>
              </p:nvSpPr>
              <p:spPr>
                <a:xfrm>
                  <a:off x="6104636" y="6550406"/>
                  <a:ext cx="1017" cy="19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7" h="1906">
                      <a:moveTo>
                        <a:pt x="508" y="0"/>
                      </a:moveTo>
                      <a:lnTo>
                        <a:pt x="1016" y="889"/>
                      </a:lnTo>
                      <a:lnTo>
                        <a:pt x="508" y="1905"/>
                      </a:lnTo>
                      <a:lnTo>
                        <a:pt x="0" y="8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Freeform 207"/>
                <p:cNvSpPr/>
                <p:nvPr/>
              </p:nvSpPr>
              <p:spPr>
                <a:xfrm>
                  <a:off x="6104890" y="6550660"/>
                  <a:ext cx="1271" cy="12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1" h="1271">
                      <a:moveTo>
                        <a:pt x="0" y="1270"/>
                      </a:moveTo>
                      <a:lnTo>
                        <a:pt x="0" y="1270"/>
                      </a:lnTo>
                      <a:lnTo>
                        <a:pt x="1270" y="12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715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0" name="TextBox 209"/>
              <p:cNvSpPr txBox="1"/>
              <p:nvPr/>
            </p:nvSpPr>
            <p:spPr>
              <a:xfrm>
                <a:off x="4777232" y="6515100"/>
                <a:ext cx="808736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bat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sp>
        <p:nvSpPr>
          <p:cNvPr id="213" name="TextBox 212"/>
          <p:cNvSpPr txBox="1"/>
          <p:nvPr/>
        </p:nvSpPr>
        <p:spPr>
          <a:xfrm>
            <a:off x="2872232" y="139700"/>
            <a:ext cx="388213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Rhyming Words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cxnSp>
        <p:nvCxnSpPr>
          <p:cNvPr id="214" name="Straight Connector 213"/>
          <p:cNvCxnSpPr/>
          <p:nvPr/>
        </p:nvCxnSpPr>
        <p:spPr>
          <a:xfrm>
            <a:off x="0" y="5359400"/>
            <a:ext cx="101473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900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FF0000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9900" y="5588000"/>
            <a:ext cx="1854201" cy="914401"/>
            <a:chOff x="469900" y="5588000"/>
            <a:chExt cx="1854201" cy="914401"/>
          </a:xfrm>
        </p:grpSpPr>
        <p:sp>
          <p:nvSpPr>
            <p:cNvPr id="2" name="Freeform 1"/>
            <p:cNvSpPr/>
            <p:nvPr/>
          </p:nvSpPr>
          <p:spPr>
            <a:xfrm>
              <a:off x="469900" y="55880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60400" y="5689600"/>
              <a:ext cx="1326769" cy="653669"/>
              <a:chOff x="660400" y="5689600"/>
              <a:chExt cx="1326769" cy="653669"/>
            </a:xfrm>
          </p:grpSpPr>
          <p:pic>
            <p:nvPicPr>
              <p:cNvPr id="3" name="Picture 2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500" y="5689600"/>
                <a:ext cx="653669" cy="6536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60400" y="5918200"/>
                <a:ext cx="8636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fan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30200" y="6985000"/>
            <a:ext cx="1866901" cy="914401"/>
            <a:chOff x="330200" y="6985000"/>
            <a:chExt cx="1866901" cy="914401"/>
          </a:xfrm>
        </p:grpSpPr>
        <p:sp>
          <p:nvSpPr>
            <p:cNvPr id="7" name="Freeform 6"/>
            <p:cNvSpPr/>
            <p:nvPr/>
          </p:nvSpPr>
          <p:spPr>
            <a:xfrm>
              <a:off x="342900" y="69850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977392" y="7517003"/>
              <a:ext cx="999618" cy="64009"/>
            </a:xfrm>
            <a:custGeom>
              <a:avLst/>
              <a:gdLst/>
              <a:ahLst/>
              <a:cxnLst/>
              <a:rect l="0" t="0" r="0" b="0"/>
              <a:pathLst>
                <a:path w="999618" h="64009">
                  <a:moveTo>
                    <a:pt x="999617" y="22733"/>
                  </a:moveTo>
                  <a:lnTo>
                    <a:pt x="999617" y="37465"/>
                  </a:lnTo>
                  <a:lnTo>
                    <a:pt x="992378" y="54102"/>
                  </a:lnTo>
                  <a:lnTo>
                    <a:pt x="976630" y="64008"/>
                  </a:lnTo>
                  <a:lnTo>
                    <a:pt x="420370" y="51562"/>
                  </a:lnTo>
                  <a:lnTo>
                    <a:pt x="354584" y="46482"/>
                  </a:lnTo>
                  <a:lnTo>
                    <a:pt x="157353" y="44577"/>
                  </a:lnTo>
                  <a:lnTo>
                    <a:pt x="33528" y="43053"/>
                  </a:lnTo>
                  <a:lnTo>
                    <a:pt x="25908" y="51562"/>
                  </a:lnTo>
                  <a:lnTo>
                    <a:pt x="19050" y="57404"/>
                  </a:lnTo>
                  <a:lnTo>
                    <a:pt x="7366" y="57404"/>
                  </a:lnTo>
                  <a:lnTo>
                    <a:pt x="0" y="51308"/>
                  </a:lnTo>
                  <a:lnTo>
                    <a:pt x="0" y="16129"/>
                  </a:lnTo>
                  <a:lnTo>
                    <a:pt x="7747" y="10287"/>
                  </a:lnTo>
                  <a:lnTo>
                    <a:pt x="19050" y="10287"/>
                  </a:lnTo>
                  <a:lnTo>
                    <a:pt x="25527" y="14224"/>
                  </a:lnTo>
                  <a:lnTo>
                    <a:pt x="31242" y="25146"/>
                  </a:lnTo>
                  <a:lnTo>
                    <a:pt x="154813" y="25273"/>
                  </a:lnTo>
                  <a:lnTo>
                    <a:pt x="348488" y="22987"/>
                  </a:lnTo>
                  <a:lnTo>
                    <a:pt x="420370" y="16637"/>
                  </a:lnTo>
                  <a:lnTo>
                    <a:pt x="975360" y="0"/>
                  </a:lnTo>
                  <a:lnTo>
                    <a:pt x="991616" y="9652"/>
                  </a:lnTo>
                  <a:close/>
                </a:path>
              </a:pathLst>
            </a:custGeom>
            <a:solidFill>
              <a:srgbClr val="CC9933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0200" y="7429500"/>
              <a:ext cx="8636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Arial - 24"/>
                </a:rPr>
                <a:t>bat</a:t>
              </a:r>
              <a:endParaRPr lang="en-US">
                <a:solidFill>
                  <a:srgbClr val="000000"/>
                </a:solidFill>
                <a:latin typeface="Arial - 24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57600" y="5626100"/>
            <a:ext cx="1854201" cy="914401"/>
            <a:chOff x="3657600" y="5626100"/>
            <a:chExt cx="1854201" cy="914401"/>
          </a:xfrm>
        </p:grpSpPr>
        <p:sp>
          <p:nvSpPr>
            <p:cNvPr id="11" name="Freeform 10"/>
            <p:cNvSpPr/>
            <p:nvPr/>
          </p:nvSpPr>
          <p:spPr>
            <a:xfrm>
              <a:off x="3657600" y="56261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822700" y="5664200"/>
              <a:ext cx="1441069" cy="712232"/>
              <a:chOff x="3822700" y="5664200"/>
              <a:chExt cx="1441069" cy="712232"/>
            </a:xfrm>
          </p:grpSpPr>
          <p:pic>
            <p:nvPicPr>
              <p:cNvPr id="12" name="Picture 11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300" y="5664200"/>
                <a:ext cx="704469" cy="7044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822700" y="6007100"/>
                <a:ext cx="9652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wall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657600" y="7162800"/>
            <a:ext cx="1854201" cy="914401"/>
            <a:chOff x="3657600" y="7162800"/>
            <a:chExt cx="1854201" cy="914401"/>
          </a:xfrm>
        </p:grpSpPr>
        <p:sp>
          <p:nvSpPr>
            <p:cNvPr id="16" name="Freeform 15"/>
            <p:cNvSpPr/>
            <p:nvPr/>
          </p:nvSpPr>
          <p:spPr>
            <a:xfrm>
              <a:off x="3657600" y="71628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746500" y="7175500"/>
              <a:ext cx="1593469" cy="780669"/>
              <a:chOff x="3746500" y="7175500"/>
              <a:chExt cx="1593469" cy="780669"/>
            </a:xfrm>
          </p:grpSpPr>
          <p:pic>
            <p:nvPicPr>
              <p:cNvPr id="17" name="Picture 16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300" y="7175500"/>
                <a:ext cx="780669" cy="7806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3746500" y="7581900"/>
                <a:ext cx="10922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duck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7327900" y="5626100"/>
            <a:ext cx="1854201" cy="914401"/>
            <a:chOff x="7327900" y="5626100"/>
            <a:chExt cx="1854201" cy="914401"/>
          </a:xfrm>
        </p:grpSpPr>
        <p:sp>
          <p:nvSpPr>
            <p:cNvPr id="21" name="Freeform 20"/>
            <p:cNvSpPr/>
            <p:nvPr/>
          </p:nvSpPr>
          <p:spPr>
            <a:xfrm>
              <a:off x="7327900" y="56261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353300" y="5638800"/>
              <a:ext cx="1593469" cy="793369"/>
              <a:chOff x="7353300" y="5638800"/>
              <a:chExt cx="1593469" cy="793369"/>
            </a:xfrm>
          </p:grpSpPr>
          <p:pic>
            <p:nvPicPr>
              <p:cNvPr id="22" name="Picture 21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3400" y="5638800"/>
                <a:ext cx="793369" cy="7933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7353300" y="6057900"/>
                <a:ext cx="10414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mad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454900" y="7137400"/>
            <a:ext cx="1854201" cy="914401"/>
            <a:chOff x="7454900" y="7137400"/>
            <a:chExt cx="1854201" cy="914401"/>
          </a:xfrm>
        </p:grpSpPr>
        <p:sp>
          <p:nvSpPr>
            <p:cNvPr id="26" name="Freeform 25"/>
            <p:cNvSpPr/>
            <p:nvPr/>
          </p:nvSpPr>
          <p:spPr>
            <a:xfrm>
              <a:off x="7454900" y="71374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7581900" y="7376414"/>
              <a:ext cx="1456691" cy="574818"/>
              <a:chOff x="7581900" y="7376414"/>
              <a:chExt cx="1456691" cy="574818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8202041" y="7376414"/>
                <a:ext cx="836550" cy="536957"/>
                <a:chOff x="8202041" y="7376414"/>
                <a:chExt cx="836550" cy="536957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8370189" y="7586853"/>
                  <a:ext cx="390653" cy="3265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0653" h="326518">
                      <a:moveTo>
                        <a:pt x="0" y="0"/>
                      </a:moveTo>
                      <a:lnTo>
                        <a:pt x="390652" y="58674"/>
                      </a:lnTo>
                      <a:lnTo>
                        <a:pt x="372618" y="326517"/>
                      </a:lnTo>
                      <a:lnTo>
                        <a:pt x="21463" y="247269"/>
                      </a:lnTo>
                      <a:close/>
                    </a:path>
                  </a:pathLst>
                </a:custGeom>
                <a:solidFill>
                  <a:srgbClr val="D7B261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8571357" y="7467727"/>
                  <a:ext cx="298578" cy="1778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8578" h="177801">
                      <a:moveTo>
                        <a:pt x="635" y="149479"/>
                      </a:moveTo>
                      <a:lnTo>
                        <a:pt x="0" y="0"/>
                      </a:lnTo>
                      <a:lnTo>
                        <a:pt x="298577" y="40005"/>
                      </a:lnTo>
                      <a:lnTo>
                        <a:pt x="189484" y="177800"/>
                      </a:lnTo>
                      <a:close/>
                    </a:path>
                  </a:pathLst>
                </a:custGeom>
                <a:solidFill>
                  <a:srgbClr val="8F6C25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8370189" y="7467727"/>
                  <a:ext cx="201804" cy="1494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1804" h="149480">
                      <a:moveTo>
                        <a:pt x="201803" y="149479"/>
                      </a:moveTo>
                      <a:lnTo>
                        <a:pt x="0" y="119126"/>
                      </a:lnTo>
                      <a:lnTo>
                        <a:pt x="201168" y="0"/>
                      </a:lnTo>
                      <a:close/>
                    </a:path>
                  </a:pathLst>
                </a:custGeom>
                <a:solidFill>
                  <a:srgbClr val="8F6C25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8742807" y="7507732"/>
                  <a:ext cx="127128" cy="4056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128" h="405639">
                      <a:moveTo>
                        <a:pt x="18034" y="137795"/>
                      </a:moveTo>
                      <a:lnTo>
                        <a:pt x="127127" y="0"/>
                      </a:lnTo>
                      <a:lnTo>
                        <a:pt x="103251" y="211455"/>
                      </a:lnTo>
                      <a:lnTo>
                        <a:pt x="0" y="405638"/>
                      </a:lnTo>
                      <a:close/>
                    </a:path>
                  </a:pathLst>
                </a:custGeom>
                <a:solidFill>
                  <a:srgbClr val="D7B261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8571357" y="7376414"/>
                  <a:ext cx="329566" cy="1314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9566" h="131446">
                      <a:moveTo>
                        <a:pt x="329565" y="26670"/>
                      </a:moveTo>
                      <a:lnTo>
                        <a:pt x="298577" y="131445"/>
                      </a:lnTo>
                      <a:lnTo>
                        <a:pt x="0" y="91313"/>
                      </a:lnTo>
                      <a:lnTo>
                        <a:pt x="49149" y="0"/>
                      </a:lnTo>
                      <a:close/>
                    </a:path>
                  </a:pathLst>
                </a:custGeom>
                <a:solidFill>
                  <a:srgbClr val="FCD46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8262620" y="7586853"/>
                  <a:ext cx="498222" cy="21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98222" h="216155">
                      <a:moveTo>
                        <a:pt x="107569" y="0"/>
                      </a:moveTo>
                      <a:lnTo>
                        <a:pt x="498221" y="58674"/>
                      </a:lnTo>
                      <a:lnTo>
                        <a:pt x="424688" y="216154"/>
                      </a:lnTo>
                      <a:lnTo>
                        <a:pt x="0" y="129159"/>
                      </a:lnTo>
                      <a:close/>
                    </a:path>
                  </a:pathLst>
                </a:custGeom>
                <a:solidFill>
                  <a:srgbClr val="FCD46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8202041" y="7445883"/>
                  <a:ext cx="368555" cy="1416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8555" h="141606">
                      <a:moveTo>
                        <a:pt x="0" y="115697"/>
                      </a:moveTo>
                      <a:lnTo>
                        <a:pt x="232156" y="0"/>
                      </a:lnTo>
                      <a:lnTo>
                        <a:pt x="368554" y="22479"/>
                      </a:lnTo>
                      <a:lnTo>
                        <a:pt x="167259" y="141605"/>
                      </a:lnTo>
                      <a:close/>
                    </a:path>
                  </a:pathLst>
                </a:custGeom>
                <a:solidFill>
                  <a:srgbClr val="FCD46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8760079" y="7489952"/>
                  <a:ext cx="278512" cy="1555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8512" h="155576">
                      <a:moveTo>
                        <a:pt x="0" y="155575"/>
                      </a:moveTo>
                      <a:lnTo>
                        <a:pt x="109093" y="17780"/>
                      </a:lnTo>
                      <a:lnTo>
                        <a:pt x="278511" y="0"/>
                      </a:lnTo>
                      <a:lnTo>
                        <a:pt x="223266" y="139065"/>
                      </a:lnTo>
                      <a:close/>
                    </a:path>
                  </a:pathLst>
                </a:custGeom>
                <a:solidFill>
                  <a:srgbClr val="FCD46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7581900" y="7581900"/>
                <a:ext cx="9144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box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304800" y="749300"/>
            <a:ext cx="1930401" cy="3975101"/>
            <a:chOff x="304800" y="749300"/>
            <a:chExt cx="1930401" cy="3975101"/>
          </a:xfrm>
        </p:grpSpPr>
        <p:grpSp>
          <p:nvGrpSpPr>
            <p:cNvPr id="48" name="Group 47"/>
            <p:cNvGrpSpPr/>
            <p:nvPr/>
          </p:nvGrpSpPr>
          <p:grpSpPr>
            <a:xfrm>
              <a:off x="304800" y="3810000"/>
              <a:ext cx="1854201" cy="914401"/>
              <a:chOff x="304800" y="3810000"/>
              <a:chExt cx="1854201" cy="914401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304800" y="3810000"/>
                <a:ext cx="1854201" cy="914401"/>
              </a:xfrm>
              <a:custGeom>
                <a:avLst/>
                <a:gdLst/>
                <a:ahLst/>
                <a:cxnLst/>
                <a:rect l="0" t="0" r="0" b="0"/>
                <a:pathLst>
                  <a:path w="1854201" h="914401">
                    <a:moveTo>
                      <a:pt x="0" y="0"/>
                    </a:moveTo>
                    <a:lnTo>
                      <a:pt x="1854200" y="0"/>
                    </a:lnTo>
                    <a:lnTo>
                      <a:pt x="18542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584200" y="3931031"/>
                <a:ext cx="1425321" cy="690112"/>
                <a:chOff x="584200" y="3931031"/>
                <a:chExt cx="1425321" cy="690112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1391031" y="3931031"/>
                  <a:ext cx="618490" cy="617474"/>
                  <a:chOff x="1391031" y="3931031"/>
                  <a:chExt cx="618490" cy="617474"/>
                </a:xfrm>
              </p:grpSpPr>
              <p:sp>
                <p:nvSpPr>
                  <p:cNvPr id="40" name="Oval 39"/>
                  <p:cNvSpPr/>
                  <p:nvPr/>
                </p:nvSpPr>
                <p:spPr>
                  <a:xfrm>
                    <a:off x="1391031" y="3931031"/>
                    <a:ext cx="618490" cy="617474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Freeform 40"/>
                  <p:cNvSpPr/>
                  <p:nvPr/>
                </p:nvSpPr>
                <p:spPr>
                  <a:xfrm>
                    <a:off x="1675130" y="4257040"/>
                    <a:ext cx="43181" cy="2413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181" h="24131">
                        <a:moveTo>
                          <a:pt x="43180" y="0"/>
                        </a:moveTo>
                        <a:lnTo>
                          <a:pt x="43180" y="6350"/>
                        </a:lnTo>
                        <a:lnTo>
                          <a:pt x="40640" y="12700"/>
                        </a:lnTo>
                        <a:lnTo>
                          <a:pt x="35560" y="19050"/>
                        </a:lnTo>
                        <a:lnTo>
                          <a:pt x="30480" y="22860"/>
                        </a:lnTo>
                        <a:lnTo>
                          <a:pt x="21590" y="24130"/>
                        </a:lnTo>
                        <a:lnTo>
                          <a:pt x="13970" y="22860"/>
                        </a:lnTo>
                        <a:lnTo>
                          <a:pt x="8890" y="19050"/>
                        </a:lnTo>
                        <a:lnTo>
                          <a:pt x="3810" y="15240"/>
                        </a:lnTo>
                        <a:lnTo>
                          <a:pt x="1270" y="8890"/>
                        </a:lnTo>
                        <a:lnTo>
                          <a:pt x="0" y="0"/>
                        </a:lnTo>
                      </a:path>
                    </a:pathLst>
                  </a:custGeom>
                  <a:ln w="14097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1571371" y="4126103"/>
                    <a:ext cx="33274" cy="4953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1765935" y="4130802"/>
                    <a:ext cx="33274" cy="4953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Freeform 43"/>
                  <p:cNvSpPr/>
                  <p:nvPr/>
                </p:nvSpPr>
                <p:spPr>
                  <a:xfrm>
                    <a:off x="1579880" y="4371340"/>
                    <a:ext cx="233681" cy="4953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33681" h="49531">
                        <a:moveTo>
                          <a:pt x="233680" y="49530"/>
                        </a:moveTo>
                        <a:lnTo>
                          <a:pt x="226060" y="38100"/>
                        </a:lnTo>
                        <a:lnTo>
                          <a:pt x="214630" y="27940"/>
                        </a:lnTo>
                        <a:lnTo>
                          <a:pt x="201930" y="19050"/>
                        </a:lnTo>
                        <a:lnTo>
                          <a:pt x="187960" y="12700"/>
                        </a:lnTo>
                        <a:lnTo>
                          <a:pt x="171450" y="6350"/>
                        </a:lnTo>
                        <a:lnTo>
                          <a:pt x="153670" y="2540"/>
                        </a:lnTo>
                        <a:lnTo>
                          <a:pt x="135890" y="1270"/>
                        </a:lnTo>
                        <a:lnTo>
                          <a:pt x="116840" y="0"/>
                        </a:lnTo>
                        <a:lnTo>
                          <a:pt x="97790" y="1270"/>
                        </a:lnTo>
                        <a:lnTo>
                          <a:pt x="80010" y="2540"/>
                        </a:lnTo>
                        <a:lnTo>
                          <a:pt x="62230" y="6350"/>
                        </a:lnTo>
                        <a:lnTo>
                          <a:pt x="45720" y="12700"/>
                        </a:lnTo>
                        <a:lnTo>
                          <a:pt x="31750" y="19050"/>
                        </a:lnTo>
                        <a:lnTo>
                          <a:pt x="19050" y="27940"/>
                        </a:lnTo>
                        <a:lnTo>
                          <a:pt x="7620" y="38100"/>
                        </a:lnTo>
                        <a:lnTo>
                          <a:pt x="0" y="49530"/>
                        </a:lnTo>
                      </a:path>
                    </a:pathLst>
                  </a:custGeom>
                  <a:ln w="14097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6" name="TextBox 45"/>
                <p:cNvSpPr txBox="1"/>
                <p:nvPr/>
              </p:nvSpPr>
              <p:spPr>
                <a:xfrm>
                  <a:off x="584200" y="4267200"/>
                  <a:ext cx="914400" cy="353943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US" sz="1700" smtClean="0">
                      <a:solidFill>
                        <a:srgbClr val="000000"/>
                      </a:solidFill>
                      <a:latin typeface="Arial - 23"/>
                    </a:rPr>
                    <a:t>sad</a:t>
                  </a:r>
                  <a:endParaRPr lang="en-US" sz="1700">
                    <a:solidFill>
                      <a:srgbClr val="000000"/>
                    </a:solidFill>
                    <a:latin typeface="Arial - 23"/>
                  </a:endParaRPr>
                </a:p>
              </p:txBody>
            </p:sp>
          </p:grpSp>
        </p:grpSp>
        <p:grpSp>
          <p:nvGrpSpPr>
            <p:cNvPr id="53" name="Group 52"/>
            <p:cNvGrpSpPr/>
            <p:nvPr/>
          </p:nvGrpSpPr>
          <p:grpSpPr>
            <a:xfrm>
              <a:off x="381000" y="2247900"/>
              <a:ext cx="1854201" cy="914401"/>
              <a:chOff x="381000" y="2247900"/>
              <a:chExt cx="1854201" cy="914401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381000" y="2247900"/>
                <a:ext cx="1854201" cy="914401"/>
              </a:xfrm>
              <a:custGeom>
                <a:avLst/>
                <a:gdLst/>
                <a:ahLst/>
                <a:cxnLst/>
                <a:rect l="0" t="0" r="0" b="0"/>
                <a:pathLst>
                  <a:path w="1854201" h="914401">
                    <a:moveTo>
                      <a:pt x="0" y="0"/>
                    </a:moveTo>
                    <a:lnTo>
                      <a:pt x="1854200" y="0"/>
                    </a:lnTo>
                    <a:lnTo>
                      <a:pt x="18542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723900" y="2247900"/>
                <a:ext cx="1409319" cy="712232"/>
                <a:chOff x="723900" y="2247900"/>
                <a:chExt cx="1409319" cy="712232"/>
              </a:xfrm>
            </p:grpSpPr>
            <p:pic>
              <p:nvPicPr>
                <p:cNvPr id="50" name="Picture 49"/>
                <p:cNvPicPr>
                  <a:picLocks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3200" y="2247900"/>
                  <a:ext cx="660019" cy="660019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  <p:sp>
              <p:nvSpPr>
                <p:cNvPr id="51" name="TextBox 50"/>
                <p:cNvSpPr txBox="1"/>
                <p:nvPr/>
              </p:nvSpPr>
              <p:spPr>
                <a:xfrm>
                  <a:off x="723900" y="2590800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US" smtClean="0">
                      <a:solidFill>
                        <a:srgbClr val="000000"/>
                      </a:solidFill>
                      <a:latin typeface="Arial - 24"/>
                    </a:rPr>
                    <a:t>call</a:t>
                  </a:r>
                  <a:endParaRPr lang="en-US">
                    <a:solidFill>
                      <a:srgbClr val="000000"/>
                    </a:solidFill>
                    <a:latin typeface="Arial - 24"/>
                  </a:endParaRPr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355600" y="749300"/>
              <a:ext cx="1854201" cy="914401"/>
              <a:chOff x="355600" y="749300"/>
              <a:chExt cx="1854201" cy="914401"/>
            </a:xfrm>
          </p:grpSpPr>
          <p:sp>
            <p:nvSpPr>
              <p:cNvPr id="54" name="Freeform 53"/>
              <p:cNvSpPr/>
              <p:nvPr/>
            </p:nvSpPr>
            <p:spPr>
              <a:xfrm>
                <a:off x="355600" y="749300"/>
                <a:ext cx="1854201" cy="914401"/>
              </a:xfrm>
              <a:custGeom>
                <a:avLst/>
                <a:gdLst/>
                <a:ahLst/>
                <a:cxnLst/>
                <a:rect l="0" t="0" r="0" b="0"/>
                <a:pathLst>
                  <a:path w="1854201" h="914401">
                    <a:moveTo>
                      <a:pt x="0" y="0"/>
                    </a:moveTo>
                    <a:lnTo>
                      <a:pt x="1854200" y="0"/>
                    </a:lnTo>
                    <a:lnTo>
                      <a:pt x="18542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35000" y="838200"/>
                <a:ext cx="1377569" cy="686832"/>
                <a:chOff x="635000" y="838200"/>
                <a:chExt cx="1377569" cy="686832"/>
              </a:xfrm>
            </p:grpSpPr>
            <p:pic>
              <p:nvPicPr>
                <p:cNvPr id="55" name="Picture 54"/>
                <p:cNvPicPr>
                  <a:picLocks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1600" y="838200"/>
                  <a:ext cx="640969" cy="640969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  <p:sp>
              <p:nvSpPr>
                <p:cNvPr id="56" name="TextBox 55"/>
                <p:cNvSpPr txBox="1"/>
                <p:nvPr/>
              </p:nvSpPr>
              <p:spPr>
                <a:xfrm>
                  <a:off x="635000" y="1155700"/>
                  <a:ext cx="863600" cy="369332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US" smtClean="0">
                      <a:solidFill>
                        <a:srgbClr val="000000"/>
                      </a:solidFill>
                      <a:latin typeface="Arial - 24"/>
                    </a:rPr>
                    <a:t>tan</a:t>
                  </a:r>
                  <a:endParaRPr lang="en-US">
                    <a:solidFill>
                      <a:srgbClr val="000000"/>
                    </a:solidFill>
                    <a:latin typeface="Arial - 24"/>
                  </a:endParaRPr>
                </a:p>
              </p:txBody>
            </p:sp>
          </p:grpSp>
        </p:grpSp>
      </p:grpSp>
      <p:grpSp>
        <p:nvGrpSpPr>
          <p:cNvPr id="64" name="Group 63"/>
          <p:cNvGrpSpPr/>
          <p:nvPr/>
        </p:nvGrpSpPr>
        <p:grpSpPr>
          <a:xfrm>
            <a:off x="5143500" y="3848100"/>
            <a:ext cx="1854201" cy="914401"/>
            <a:chOff x="5143500" y="3848100"/>
            <a:chExt cx="1854201" cy="914401"/>
          </a:xfrm>
        </p:grpSpPr>
        <p:sp>
          <p:nvSpPr>
            <p:cNvPr id="60" name="Freeform 59"/>
            <p:cNvSpPr/>
            <p:nvPr/>
          </p:nvSpPr>
          <p:spPr>
            <a:xfrm>
              <a:off x="5143500" y="38481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283200" y="3873500"/>
              <a:ext cx="1383919" cy="812419"/>
              <a:chOff x="5283200" y="3873500"/>
              <a:chExt cx="1383919" cy="812419"/>
            </a:xfrm>
          </p:grpSpPr>
          <p:pic>
            <p:nvPicPr>
              <p:cNvPr id="61" name="Picture 60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4700" y="3873500"/>
                <a:ext cx="812419" cy="8124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5283200" y="4279900"/>
                <a:ext cx="8382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sat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>
            <a:off x="5041900" y="2247900"/>
            <a:ext cx="1917701" cy="914401"/>
            <a:chOff x="5041900" y="2247900"/>
            <a:chExt cx="1917701" cy="914401"/>
          </a:xfrm>
        </p:grpSpPr>
        <p:sp>
          <p:nvSpPr>
            <p:cNvPr id="65" name="Freeform 64"/>
            <p:cNvSpPr/>
            <p:nvPr/>
          </p:nvSpPr>
          <p:spPr>
            <a:xfrm>
              <a:off x="5105400" y="22479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5041900" y="2413000"/>
              <a:ext cx="1875283" cy="575184"/>
              <a:chOff x="5041900" y="2413000"/>
              <a:chExt cx="1875283" cy="575184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5715000" y="2413000"/>
                <a:ext cx="1202183" cy="575184"/>
                <a:chOff x="5715000" y="2413000"/>
                <a:chExt cx="1202183" cy="575184"/>
              </a:xfrm>
            </p:grpSpPr>
            <p:sp>
              <p:nvSpPr>
                <p:cNvPr id="66" name="Freeform 65"/>
                <p:cNvSpPr/>
                <p:nvPr/>
              </p:nvSpPr>
              <p:spPr>
                <a:xfrm>
                  <a:off x="6114288" y="2784602"/>
                  <a:ext cx="62485" cy="1609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485" h="160910">
                      <a:moveTo>
                        <a:pt x="51816" y="6477"/>
                      </a:moveTo>
                      <a:lnTo>
                        <a:pt x="56388" y="12827"/>
                      </a:lnTo>
                      <a:lnTo>
                        <a:pt x="59690" y="19304"/>
                      </a:lnTo>
                      <a:lnTo>
                        <a:pt x="61849" y="25400"/>
                      </a:lnTo>
                      <a:lnTo>
                        <a:pt x="62484" y="31496"/>
                      </a:lnTo>
                      <a:lnTo>
                        <a:pt x="62484" y="37465"/>
                      </a:lnTo>
                      <a:lnTo>
                        <a:pt x="61341" y="43434"/>
                      </a:lnTo>
                      <a:lnTo>
                        <a:pt x="59436" y="49022"/>
                      </a:lnTo>
                      <a:lnTo>
                        <a:pt x="57023" y="54483"/>
                      </a:lnTo>
                      <a:lnTo>
                        <a:pt x="53975" y="60071"/>
                      </a:lnTo>
                      <a:lnTo>
                        <a:pt x="50419" y="65151"/>
                      </a:lnTo>
                      <a:lnTo>
                        <a:pt x="46355" y="70358"/>
                      </a:lnTo>
                      <a:lnTo>
                        <a:pt x="38100" y="79756"/>
                      </a:lnTo>
                      <a:lnTo>
                        <a:pt x="29718" y="88265"/>
                      </a:lnTo>
                      <a:lnTo>
                        <a:pt x="28067" y="97282"/>
                      </a:lnTo>
                      <a:lnTo>
                        <a:pt x="26416" y="105537"/>
                      </a:lnTo>
                      <a:lnTo>
                        <a:pt x="25019" y="113284"/>
                      </a:lnTo>
                      <a:lnTo>
                        <a:pt x="23749" y="120777"/>
                      </a:lnTo>
                      <a:lnTo>
                        <a:pt x="23241" y="128651"/>
                      </a:lnTo>
                      <a:lnTo>
                        <a:pt x="23241" y="132842"/>
                      </a:lnTo>
                      <a:lnTo>
                        <a:pt x="23749" y="137160"/>
                      </a:lnTo>
                      <a:lnTo>
                        <a:pt x="24257" y="141605"/>
                      </a:lnTo>
                      <a:lnTo>
                        <a:pt x="25400" y="146558"/>
                      </a:lnTo>
                      <a:lnTo>
                        <a:pt x="26924" y="151892"/>
                      </a:lnTo>
                      <a:lnTo>
                        <a:pt x="28575" y="157480"/>
                      </a:lnTo>
                      <a:lnTo>
                        <a:pt x="25400" y="159131"/>
                      </a:lnTo>
                      <a:lnTo>
                        <a:pt x="21971" y="160274"/>
                      </a:lnTo>
                      <a:lnTo>
                        <a:pt x="17780" y="160909"/>
                      </a:lnTo>
                      <a:lnTo>
                        <a:pt x="13589" y="160909"/>
                      </a:lnTo>
                      <a:lnTo>
                        <a:pt x="9525" y="160274"/>
                      </a:lnTo>
                      <a:lnTo>
                        <a:pt x="5715" y="158877"/>
                      </a:lnTo>
                      <a:lnTo>
                        <a:pt x="2667" y="157226"/>
                      </a:lnTo>
                      <a:lnTo>
                        <a:pt x="254" y="154940"/>
                      </a:lnTo>
                      <a:lnTo>
                        <a:pt x="0" y="144907"/>
                      </a:lnTo>
                      <a:lnTo>
                        <a:pt x="0" y="133604"/>
                      </a:lnTo>
                      <a:lnTo>
                        <a:pt x="0" y="109220"/>
                      </a:lnTo>
                      <a:lnTo>
                        <a:pt x="508" y="97409"/>
                      </a:lnTo>
                      <a:lnTo>
                        <a:pt x="762" y="86487"/>
                      </a:lnTo>
                      <a:lnTo>
                        <a:pt x="1270" y="81661"/>
                      </a:lnTo>
                      <a:lnTo>
                        <a:pt x="1524" y="77343"/>
                      </a:lnTo>
                      <a:lnTo>
                        <a:pt x="1905" y="73279"/>
                      </a:lnTo>
                      <a:lnTo>
                        <a:pt x="2413" y="70104"/>
                      </a:lnTo>
                      <a:lnTo>
                        <a:pt x="12192" y="61087"/>
                      </a:lnTo>
                      <a:lnTo>
                        <a:pt x="20701" y="51943"/>
                      </a:lnTo>
                      <a:lnTo>
                        <a:pt x="28067" y="42926"/>
                      </a:lnTo>
                      <a:lnTo>
                        <a:pt x="34290" y="33782"/>
                      </a:lnTo>
                      <a:lnTo>
                        <a:pt x="38989" y="24892"/>
                      </a:lnTo>
                      <a:lnTo>
                        <a:pt x="42545" y="16129"/>
                      </a:lnTo>
                      <a:lnTo>
                        <a:pt x="44704" y="7874"/>
                      </a:lnTo>
                      <a:lnTo>
                        <a:pt x="45720" y="0"/>
                      </a:lnTo>
                      <a:close/>
                    </a:path>
                  </a:pathLst>
                </a:custGeom>
                <a:solidFill>
                  <a:srgbClr val="87492B"/>
                </a:solidFill>
                <a:ln w="0" cap="flat" cmpd="sng" algn="ctr">
                  <a:solidFill>
                    <a:srgbClr val="87492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6109843" y="2784602"/>
                  <a:ext cx="68581" cy="1215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8581" h="121540">
                      <a:moveTo>
                        <a:pt x="56261" y="6477"/>
                      </a:moveTo>
                      <a:lnTo>
                        <a:pt x="60960" y="12573"/>
                      </a:lnTo>
                      <a:lnTo>
                        <a:pt x="64516" y="18415"/>
                      </a:lnTo>
                      <a:lnTo>
                        <a:pt x="66929" y="24257"/>
                      </a:lnTo>
                      <a:lnTo>
                        <a:pt x="68453" y="29718"/>
                      </a:lnTo>
                      <a:lnTo>
                        <a:pt x="68580" y="35052"/>
                      </a:lnTo>
                      <a:lnTo>
                        <a:pt x="68199" y="40259"/>
                      </a:lnTo>
                      <a:lnTo>
                        <a:pt x="66929" y="45085"/>
                      </a:lnTo>
                      <a:lnTo>
                        <a:pt x="64770" y="50038"/>
                      </a:lnTo>
                      <a:lnTo>
                        <a:pt x="62484" y="54737"/>
                      </a:lnTo>
                      <a:lnTo>
                        <a:pt x="59309" y="59182"/>
                      </a:lnTo>
                      <a:lnTo>
                        <a:pt x="55753" y="63754"/>
                      </a:lnTo>
                      <a:lnTo>
                        <a:pt x="48133" y="72263"/>
                      </a:lnTo>
                      <a:lnTo>
                        <a:pt x="39878" y="80518"/>
                      </a:lnTo>
                      <a:lnTo>
                        <a:pt x="39624" y="81026"/>
                      </a:lnTo>
                      <a:lnTo>
                        <a:pt x="39370" y="82042"/>
                      </a:lnTo>
                      <a:lnTo>
                        <a:pt x="38227" y="84836"/>
                      </a:lnTo>
                      <a:lnTo>
                        <a:pt x="36576" y="88646"/>
                      </a:lnTo>
                      <a:lnTo>
                        <a:pt x="34671" y="93091"/>
                      </a:lnTo>
                      <a:lnTo>
                        <a:pt x="32766" y="97409"/>
                      </a:lnTo>
                      <a:lnTo>
                        <a:pt x="31115" y="101346"/>
                      </a:lnTo>
                      <a:lnTo>
                        <a:pt x="29845" y="104267"/>
                      </a:lnTo>
                      <a:lnTo>
                        <a:pt x="29464" y="105156"/>
                      </a:lnTo>
                      <a:lnTo>
                        <a:pt x="29210" y="105791"/>
                      </a:lnTo>
                      <a:lnTo>
                        <a:pt x="26543" y="112014"/>
                      </a:lnTo>
                      <a:lnTo>
                        <a:pt x="24257" y="116459"/>
                      </a:lnTo>
                      <a:lnTo>
                        <a:pt x="21590" y="119380"/>
                      </a:lnTo>
                      <a:lnTo>
                        <a:pt x="18923" y="121158"/>
                      </a:lnTo>
                      <a:lnTo>
                        <a:pt x="16383" y="121539"/>
                      </a:lnTo>
                      <a:lnTo>
                        <a:pt x="13970" y="120904"/>
                      </a:lnTo>
                      <a:lnTo>
                        <a:pt x="11430" y="119380"/>
                      </a:lnTo>
                      <a:lnTo>
                        <a:pt x="9271" y="117094"/>
                      </a:lnTo>
                      <a:lnTo>
                        <a:pt x="7112" y="114300"/>
                      </a:lnTo>
                      <a:lnTo>
                        <a:pt x="5207" y="110871"/>
                      </a:lnTo>
                      <a:lnTo>
                        <a:pt x="2159" y="103378"/>
                      </a:lnTo>
                      <a:lnTo>
                        <a:pt x="1143" y="99568"/>
                      </a:lnTo>
                      <a:lnTo>
                        <a:pt x="635" y="95758"/>
                      </a:lnTo>
                      <a:lnTo>
                        <a:pt x="508" y="92329"/>
                      </a:lnTo>
                      <a:lnTo>
                        <a:pt x="635" y="89535"/>
                      </a:lnTo>
                      <a:lnTo>
                        <a:pt x="254" y="86360"/>
                      </a:lnTo>
                      <a:lnTo>
                        <a:pt x="0" y="83566"/>
                      </a:lnTo>
                      <a:lnTo>
                        <a:pt x="635" y="78232"/>
                      </a:lnTo>
                      <a:lnTo>
                        <a:pt x="2413" y="73279"/>
                      </a:lnTo>
                      <a:lnTo>
                        <a:pt x="4953" y="68834"/>
                      </a:lnTo>
                      <a:lnTo>
                        <a:pt x="8255" y="64516"/>
                      </a:lnTo>
                      <a:lnTo>
                        <a:pt x="12319" y="60325"/>
                      </a:lnTo>
                      <a:lnTo>
                        <a:pt x="21590" y="51943"/>
                      </a:lnTo>
                      <a:lnTo>
                        <a:pt x="31115" y="42926"/>
                      </a:lnTo>
                      <a:lnTo>
                        <a:pt x="35560" y="38100"/>
                      </a:lnTo>
                      <a:lnTo>
                        <a:pt x="39878" y="32512"/>
                      </a:lnTo>
                      <a:lnTo>
                        <a:pt x="43434" y="26289"/>
                      </a:lnTo>
                      <a:lnTo>
                        <a:pt x="46228" y="19431"/>
                      </a:lnTo>
                      <a:lnTo>
                        <a:pt x="48133" y="11811"/>
                      </a:lnTo>
                      <a:lnTo>
                        <a:pt x="48641" y="7747"/>
                      </a:lnTo>
                      <a:lnTo>
                        <a:pt x="48895" y="3302"/>
                      </a:lnTo>
                      <a:lnTo>
                        <a:pt x="50165" y="0"/>
                      </a:lnTo>
                      <a:close/>
                    </a:path>
                  </a:pathLst>
                </a:custGeom>
                <a:solidFill>
                  <a:srgbClr val="87492B"/>
                </a:solidFill>
                <a:ln w="0" cap="flat" cmpd="sng" algn="ctr">
                  <a:solidFill>
                    <a:srgbClr val="87492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6116193" y="2785364"/>
                  <a:ext cx="62231" cy="1118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231" h="111888">
                      <a:moveTo>
                        <a:pt x="26670" y="98044"/>
                      </a:moveTo>
                      <a:lnTo>
                        <a:pt x="24257" y="103505"/>
                      </a:lnTo>
                      <a:lnTo>
                        <a:pt x="21844" y="107569"/>
                      </a:lnTo>
                      <a:lnTo>
                        <a:pt x="19558" y="110109"/>
                      </a:lnTo>
                      <a:lnTo>
                        <a:pt x="17145" y="111633"/>
                      </a:lnTo>
                      <a:lnTo>
                        <a:pt x="14732" y="111887"/>
                      </a:lnTo>
                      <a:lnTo>
                        <a:pt x="12446" y="110998"/>
                      </a:lnTo>
                      <a:lnTo>
                        <a:pt x="10033" y="109347"/>
                      </a:lnTo>
                      <a:lnTo>
                        <a:pt x="7874" y="106934"/>
                      </a:lnTo>
                      <a:lnTo>
                        <a:pt x="5969" y="104140"/>
                      </a:lnTo>
                      <a:lnTo>
                        <a:pt x="4318" y="100711"/>
                      </a:lnTo>
                      <a:lnTo>
                        <a:pt x="1778" y="93218"/>
                      </a:lnTo>
                      <a:lnTo>
                        <a:pt x="762" y="89408"/>
                      </a:lnTo>
                      <a:lnTo>
                        <a:pt x="0" y="85725"/>
                      </a:lnTo>
                      <a:lnTo>
                        <a:pt x="0" y="82423"/>
                      </a:lnTo>
                      <a:lnTo>
                        <a:pt x="254" y="79375"/>
                      </a:lnTo>
                      <a:lnTo>
                        <a:pt x="0" y="73787"/>
                      </a:lnTo>
                      <a:lnTo>
                        <a:pt x="762" y="68961"/>
                      </a:lnTo>
                      <a:lnTo>
                        <a:pt x="2413" y="64389"/>
                      </a:lnTo>
                      <a:lnTo>
                        <a:pt x="4826" y="60325"/>
                      </a:lnTo>
                      <a:lnTo>
                        <a:pt x="7874" y="56515"/>
                      </a:lnTo>
                      <a:lnTo>
                        <a:pt x="11430" y="52705"/>
                      </a:lnTo>
                      <a:lnTo>
                        <a:pt x="19304" y="45466"/>
                      </a:lnTo>
                      <a:lnTo>
                        <a:pt x="27305" y="37338"/>
                      </a:lnTo>
                      <a:lnTo>
                        <a:pt x="31115" y="32766"/>
                      </a:lnTo>
                      <a:lnTo>
                        <a:pt x="34671" y="27940"/>
                      </a:lnTo>
                      <a:lnTo>
                        <a:pt x="37846" y="22606"/>
                      </a:lnTo>
                      <a:lnTo>
                        <a:pt x="40132" y="16383"/>
                      </a:lnTo>
                      <a:lnTo>
                        <a:pt x="41783" y="9779"/>
                      </a:lnTo>
                      <a:lnTo>
                        <a:pt x="42545" y="2032"/>
                      </a:lnTo>
                      <a:lnTo>
                        <a:pt x="43942" y="0"/>
                      </a:lnTo>
                      <a:lnTo>
                        <a:pt x="49911" y="5969"/>
                      </a:lnTo>
                      <a:lnTo>
                        <a:pt x="54483" y="11684"/>
                      </a:lnTo>
                      <a:lnTo>
                        <a:pt x="57912" y="17399"/>
                      </a:lnTo>
                      <a:lnTo>
                        <a:pt x="60325" y="22733"/>
                      </a:lnTo>
                      <a:lnTo>
                        <a:pt x="61849" y="28194"/>
                      </a:lnTo>
                      <a:lnTo>
                        <a:pt x="62230" y="33274"/>
                      </a:lnTo>
                      <a:lnTo>
                        <a:pt x="61849" y="38100"/>
                      </a:lnTo>
                      <a:lnTo>
                        <a:pt x="60833" y="42799"/>
                      </a:lnTo>
                      <a:lnTo>
                        <a:pt x="58928" y="47371"/>
                      </a:lnTo>
                      <a:lnTo>
                        <a:pt x="56769" y="51816"/>
                      </a:lnTo>
                      <a:lnTo>
                        <a:pt x="53975" y="56134"/>
                      </a:lnTo>
                      <a:lnTo>
                        <a:pt x="50800" y="60325"/>
                      </a:lnTo>
                      <a:lnTo>
                        <a:pt x="43942" y="68199"/>
                      </a:lnTo>
                      <a:lnTo>
                        <a:pt x="36576" y="75692"/>
                      </a:lnTo>
                      <a:lnTo>
                        <a:pt x="36322" y="76200"/>
                      </a:lnTo>
                      <a:lnTo>
                        <a:pt x="35941" y="77216"/>
                      </a:lnTo>
                      <a:lnTo>
                        <a:pt x="34925" y="79756"/>
                      </a:lnTo>
                      <a:lnTo>
                        <a:pt x="33274" y="83185"/>
                      </a:lnTo>
                      <a:lnTo>
                        <a:pt x="31623" y="86868"/>
                      </a:lnTo>
                      <a:lnTo>
                        <a:pt x="29972" y="90678"/>
                      </a:lnTo>
                      <a:lnTo>
                        <a:pt x="28575" y="94107"/>
                      </a:lnTo>
                      <a:lnTo>
                        <a:pt x="27305" y="96520"/>
                      </a:lnTo>
                      <a:lnTo>
                        <a:pt x="26924" y="97282"/>
                      </a:lnTo>
                      <a:close/>
                    </a:path>
                  </a:pathLst>
                </a:custGeom>
                <a:solidFill>
                  <a:srgbClr val="9B684F"/>
                </a:solidFill>
                <a:ln w="0" cap="flat" cmpd="sng" algn="ctr">
                  <a:solidFill>
                    <a:srgbClr val="9B684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reeform 68"/>
                <p:cNvSpPr/>
                <p:nvPr/>
              </p:nvSpPr>
              <p:spPr>
                <a:xfrm>
                  <a:off x="6122416" y="2785491"/>
                  <a:ext cx="55754" cy="1023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754" h="102363">
                      <a:moveTo>
                        <a:pt x="24511" y="90297"/>
                      </a:moveTo>
                      <a:lnTo>
                        <a:pt x="22352" y="95504"/>
                      </a:lnTo>
                      <a:lnTo>
                        <a:pt x="20193" y="99060"/>
                      </a:lnTo>
                      <a:lnTo>
                        <a:pt x="17780" y="101219"/>
                      </a:lnTo>
                      <a:lnTo>
                        <a:pt x="15621" y="102362"/>
                      </a:lnTo>
                      <a:lnTo>
                        <a:pt x="13335" y="102362"/>
                      </a:lnTo>
                      <a:lnTo>
                        <a:pt x="11176" y="101219"/>
                      </a:lnTo>
                      <a:lnTo>
                        <a:pt x="9017" y="99568"/>
                      </a:lnTo>
                      <a:lnTo>
                        <a:pt x="7112" y="97155"/>
                      </a:lnTo>
                      <a:lnTo>
                        <a:pt x="5207" y="94234"/>
                      </a:lnTo>
                      <a:lnTo>
                        <a:pt x="3810" y="90805"/>
                      </a:lnTo>
                      <a:lnTo>
                        <a:pt x="1143" y="83566"/>
                      </a:lnTo>
                      <a:lnTo>
                        <a:pt x="0" y="76073"/>
                      </a:lnTo>
                      <a:lnTo>
                        <a:pt x="0" y="72644"/>
                      </a:lnTo>
                      <a:lnTo>
                        <a:pt x="254" y="69596"/>
                      </a:lnTo>
                      <a:lnTo>
                        <a:pt x="508" y="64770"/>
                      </a:lnTo>
                      <a:lnTo>
                        <a:pt x="1397" y="60198"/>
                      </a:lnTo>
                      <a:lnTo>
                        <a:pt x="3048" y="56261"/>
                      </a:lnTo>
                      <a:lnTo>
                        <a:pt x="5207" y="52324"/>
                      </a:lnTo>
                      <a:lnTo>
                        <a:pt x="7874" y="48895"/>
                      </a:lnTo>
                      <a:lnTo>
                        <a:pt x="10668" y="45466"/>
                      </a:lnTo>
                      <a:lnTo>
                        <a:pt x="17272" y="38862"/>
                      </a:lnTo>
                      <a:lnTo>
                        <a:pt x="24003" y="32004"/>
                      </a:lnTo>
                      <a:lnTo>
                        <a:pt x="27051" y="28067"/>
                      </a:lnTo>
                      <a:lnTo>
                        <a:pt x="29972" y="23749"/>
                      </a:lnTo>
                      <a:lnTo>
                        <a:pt x="32512" y="19050"/>
                      </a:lnTo>
                      <a:lnTo>
                        <a:pt x="34417" y="13716"/>
                      </a:lnTo>
                      <a:lnTo>
                        <a:pt x="35814" y="7874"/>
                      </a:lnTo>
                      <a:lnTo>
                        <a:pt x="36576" y="1016"/>
                      </a:lnTo>
                      <a:lnTo>
                        <a:pt x="38227" y="0"/>
                      </a:lnTo>
                      <a:lnTo>
                        <a:pt x="43942" y="5842"/>
                      </a:lnTo>
                      <a:lnTo>
                        <a:pt x="48260" y="11303"/>
                      </a:lnTo>
                      <a:lnTo>
                        <a:pt x="51562" y="16637"/>
                      </a:lnTo>
                      <a:lnTo>
                        <a:pt x="53848" y="21971"/>
                      </a:lnTo>
                      <a:lnTo>
                        <a:pt x="55372" y="26924"/>
                      </a:lnTo>
                      <a:lnTo>
                        <a:pt x="55753" y="31623"/>
                      </a:lnTo>
                      <a:lnTo>
                        <a:pt x="55753" y="36322"/>
                      </a:lnTo>
                      <a:lnTo>
                        <a:pt x="54864" y="40767"/>
                      </a:lnTo>
                      <a:lnTo>
                        <a:pt x="53467" y="45085"/>
                      </a:lnTo>
                      <a:lnTo>
                        <a:pt x="51562" y="49403"/>
                      </a:lnTo>
                      <a:lnTo>
                        <a:pt x="49149" y="53340"/>
                      </a:lnTo>
                      <a:lnTo>
                        <a:pt x="46228" y="57277"/>
                      </a:lnTo>
                      <a:lnTo>
                        <a:pt x="40386" y="64516"/>
                      </a:lnTo>
                      <a:lnTo>
                        <a:pt x="33655" y="71374"/>
                      </a:lnTo>
                      <a:lnTo>
                        <a:pt x="33020" y="72644"/>
                      </a:lnTo>
                      <a:lnTo>
                        <a:pt x="31877" y="74930"/>
                      </a:lnTo>
                      <a:lnTo>
                        <a:pt x="30607" y="77978"/>
                      </a:lnTo>
                      <a:lnTo>
                        <a:pt x="28956" y="81153"/>
                      </a:lnTo>
                      <a:lnTo>
                        <a:pt x="27559" y="84201"/>
                      </a:lnTo>
                      <a:lnTo>
                        <a:pt x="26162" y="87122"/>
                      </a:lnTo>
                      <a:lnTo>
                        <a:pt x="25146" y="89281"/>
                      </a:lnTo>
                      <a:close/>
                    </a:path>
                  </a:pathLst>
                </a:custGeom>
                <a:solidFill>
                  <a:srgbClr val="AF8573"/>
                </a:solidFill>
                <a:ln w="0" cap="flat" cmpd="sng" algn="ctr">
                  <a:solidFill>
                    <a:srgbClr val="AF857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6128639" y="2786126"/>
                  <a:ext cx="49785" cy="929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9785" h="92965">
                      <a:moveTo>
                        <a:pt x="22225" y="82931"/>
                      </a:moveTo>
                      <a:lnTo>
                        <a:pt x="20320" y="87376"/>
                      </a:lnTo>
                      <a:lnTo>
                        <a:pt x="18288" y="90424"/>
                      </a:lnTo>
                      <a:lnTo>
                        <a:pt x="16129" y="92329"/>
                      </a:lnTo>
                      <a:lnTo>
                        <a:pt x="13970" y="92964"/>
                      </a:lnTo>
                      <a:lnTo>
                        <a:pt x="12065" y="92710"/>
                      </a:lnTo>
                      <a:lnTo>
                        <a:pt x="9906" y="91567"/>
                      </a:lnTo>
                      <a:lnTo>
                        <a:pt x="8001" y="89662"/>
                      </a:lnTo>
                      <a:lnTo>
                        <a:pt x="6350" y="87376"/>
                      </a:lnTo>
                      <a:lnTo>
                        <a:pt x="4699" y="84455"/>
                      </a:lnTo>
                      <a:lnTo>
                        <a:pt x="3302" y="80899"/>
                      </a:lnTo>
                      <a:lnTo>
                        <a:pt x="889" y="73660"/>
                      </a:lnTo>
                      <a:lnTo>
                        <a:pt x="0" y="66294"/>
                      </a:lnTo>
                      <a:lnTo>
                        <a:pt x="0" y="62865"/>
                      </a:lnTo>
                      <a:lnTo>
                        <a:pt x="127" y="59817"/>
                      </a:lnTo>
                      <a:lnTo>
                        <a:pt x="889" y="55372"/>
                      </a:lnTo>
                      <a:lnTo>
                        <a:pt x="1905" y="51308"/>
                      </a:lnTo>
                      <a:lnTo>
                        <a:pt x="3429" y="47625"/>
                      </a:lnTo>
                      <a:lnTo>
                        <a:pt x="5461" y="44196"/>
                      </a:lnTo>
                      <a:lnTo>
                        <a:pt x="10160" y="38227"/>
                      </a:lnTo>
                      <a:lnTo>
                        <a:pt x="15367" y="32512"/>
                      </a:lnTo>
                      <a:lnTo>
                        <a:pt x="20574" y="26543"/>
                      </a:lnTo>
                      <a:lnTo>
                        <a:pt x="22987" y="23368"/>
                      </a:lnTo>
                      <a:lnTo>
                        <a:pt x="25400" y="19685"/>
                      </a:lnTo>
                      <a:lnTo>
                        <a:pt x="27178" y="15621"/>
                      </a:lnTo>
                      <a:lnTo>
                        <a:pt x="28956" y="10922"/>
                      </a:lnTo>
                      <a:lnTo>
                        <a:pt x="30099" y="5969"/>
                      </a:lnTo>
                      <a:lnTo>
                        <a:pt x="30861" y="254"/>
                      </a:lnTo>
                      <a:lnTo>
                        <a:pt x="32639" y="0"/>
                      </a:lnTo>
                      <a:lnTo>
                        <a:pt x="37973" y="5588"/>
                      </a:lnTo>
                      <a:lnTo>
                        <a:pt x="42164" y="10922"/>
                      </a:lnTo>
                      <a:lnTo>
                        <a:pt x="45339" y="16002"/>
                      </a:lnTo>
                      <a:lnTo>
                        <a:pt x="47625" y="20955"/>
                      </a:lnTo>
                      <a:lnTo>
                        <a:pt x="49149" y="25654"/>
                      </a:lnTo>
                      <a:lnTo>
                        <a:pt x="49784" y="30099"/>
                      </a:lnTo>
                      <a:lnTo>
                        <a:pt x="49657" y="34671"/>
                      </a:lnTo>
                      <a:lnTo>
                        <a:pt x="49149" y="38862"/>
                      </a:lnTo>
                      <a:lnTo>
                        <a:pt x="47879" y="42799"/>
                      </a:lnTo>
                      <a:lnTo>
                        <a:pt x="46228" y="46863"/>
                      </a:lnTo>
                      <a:lnTo>
                        <a:pt x="42037" y="54102"/>
                      </a:lnTo>
                      <a:lnTo>
                        <a:pt x="36576" y="60706"/>
                      </a:lnTo>
                      <a:lnTo>
                        <a:pt x="30861" y="66929"/>
                      </a:lnTo>
                      <a:lnTo>
                        <a:pt x="30099" y="68199"/>
                      </a:lnTo>
                      <a:lnTo>
                        <a:pt x="28956" y="70104"/>
                      </a:lnTo>
                      <a:lnTo>
                        <a:pt x="26543" y="75184"/>
                      </a:lnTo>
                      <a:lnTo>
                        <a:pt x="25146" y="77724"/>
                      </a:lnTo>
                      <a:lnTo>
                        <a:pt x="23876" y="80137"/>
                      </a:lnTo>
                      <a:lnTo>
                        <a:pt x="22987" y="81788"/>
                      </a:lnTo>
                      <a:close/>
                    </a:path>
                  </a:pathLst>
                </a:custGeom>
                <a:solidFill>
                  <a:srgbClr val="C3A595"/>
                </a:solidFill>
                <a:ln w="0" cap="flat" cmpd="sng" algn="ctr">
                  <a:solidFill>
                    <a:srgbClr val="C3A59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6134481" y="2785745"/>
                  <a:ext cx="43943" cy="843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943" h="84329">
                      <a:moveTo>
                        <a:pt x="20447" y="76073"/>
                      </a:moveTo>
                      <a:lnTo>
                        <a:pt x="18542" y="79883"/>
                      </a:lnTo>
                      <a:lnTo>
                        <a:pt x="16637" y="82677"/>
                      </a:lnTo>
                      <a:lnTo>
                        <a:pt x="14732" y="83947"/>
                      </a:lnTo>
                      <a:lnTo>
                        <a:pt x="12827" y="84328"/>
                      </a:lnTo>
                      <a:lnTo>
                        <a:pt x="10922" y="83947"/>
                      </a:lnTo>
                      <a:lnTo>
                        <a:pt x="9017" y="82677"/>
                      </a:lnTo>
                      <a:lnTo>
                        <a:pt x="7366" y="80772"/>
                      </a:lnTo>
                      <a:lnTo>
                        <a:pt x="5715" y="78105"/>
                      </a:lnTo>
                      <a:lnTo>
                        <a:pt x="4318" y="75184"/>
                      </a:lnTo>
                      <a:lnTo>
                        <a:pt x="2921" y="71755"/>
                      </a:lnTo>
                      <a:lnTo>
                        <a:pt x="1016" y="64516"/>
                      </a:lnTo>
                      <a:lnTo>
                        <a:pt x="0" y="57023"/>
                      </a:lnTo>
                      <a:lnTo>
                        <a:pt x="0" y="53594"/>
                      </a:lnTo>
                      <a:lnTo>
                        <a:pt x="508" y="50546"/>
                      </a:lnTo>
                      <a:lnTo>
                        <a:pt x="1524" y="46482"/>
                      </a:lnTo>
                      <a:lnTo>
                        <a:pt x="2921" y="42926"/>
                      </a:lnTo>
                      <a:lnTo>
                        <a:pt x="4318" y="39624"/>
                      </a:lnTo>
                      <a:lnTo>
                        <a:pt x="5969" y="36957"/>
                      </a:lnTo>
                      <a:lnTo>
                        <a:pt x="9779" y="31750"/>
                      </a:lnTo>
                      <a:lnTo>
                        <a:pt x="13589" y="26924"/>
                      </a:lnTo>
                      <a:lnTo>
                        <a:pt x="17399" y="21717"/>
                      </a:lnTo>
                      <a:lnTo>
                        <a:pt x="20701" y="16002"/>
                      </a:lnTo>
                      <a:lnTo>
                        <a:pt x="22098" y="12827"/>
                      </a:lnTo>
                      <a:lnTo>
                        <a:pt x="23368" y="8890"/>
                      </a:lnTo>
                      <a:lnTo>
                        <a:pt x="24257" y="4699"/>
                      </a:lnTo>
                      <a:lnTo>
                        <a:pt x="25019" y="0"/>
                      </a:lnTo>
                      <a:lnTo>
                        <a:pt x="27305" y="762"/>
                      </a:lnTo>
                      <a:lnTo>
                        <a:pt x="32258" y="5969"/>
                      </a:lnTo>
                      <a:lnTo>
                        <a:pt x="36195" y="11049"/>
                      </a:lnTo>
                      <a:lnTo>
                        <a:pt x="39243" y="16002"/>
                      </a:lnTo>
                      <a:lnTo>
                        <a:pt x="41656" y="20447"/>
                      </a:lnTo>
                      <a:lnTo>
                        <a:pt x="43053" y="25019"/>
                      </a:lnTo>
                      <a:lnTo>
                        <a:pt x="43815" y="29464"/>
                      </a:lnTo>
                      <a:lnTo>
                        <a:pt x="43942" y="33528"/>
                      </a:lnTo>
                      <a:lnTo>
                        <a:pt x="43561" y="37338"/>
                      </a:lnTo>
                      <a:lnTo>
                        <a:pt x="42545" y="41148"/>
                      </a:lnTo>
                      <a:lnTo>
                        <a:pt x="41402" y="44831"/>
                      </a:lnTo>
                      <a:lnTo>
                        <a:pt x="37592" y="51689"/>
                      </a:lnTo>
                      <a:lnTo>
                        <a:pt x="33020" y="57658"/>
                      </a:lnTo>
                      <a:lnTo>
                        <a:pt x="28321" y="63246"/>
                      </a:lnTo>
                      <a:lnTo>
                        <a:pt x="27305" y="64262"/>
                      </a:lnTo>
                      <a:lnTo>
                        <a:pt x="26416" y="65913"/>
                      </a:lnTo>
                      <a:lnTo>
                        <a:pt x="24003" y="69977"/>
                      </a:lnTo>
                      <a:lnTo>
                        <a:pt x="21844" y="73660"/>
                      </a:lnTo>
                      <a:lnTo>
                        <a:pt x="21209" y="75184"/>
                      </a:lnTo>
                      <a:close/>
                    </a:path>
                  </a:pathLst>
                </a:custGeom>
                <a:solidFill>
                  <a:srgbClr val="D7C3B8"/>
                </a:solidFill>
                <a:ln w="0" cap="flat" cmpd="sng" algn="ctr">
                  <a:solidFill>
                    <a:srgbClr val="D7C3B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6140704" y="2785364"/>
                  <a:ext cx="37720" cy="759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720" h="75947">
                      <a:moveTo>
                        <a:pt x="18288" y="69342"/>
                      </a:moveTo>
                      <a:lnTo>
                        <a:pt x="16637" y="72517"/>
                      </a:lnTo>
                      <a:lnTo>
                        <a:pt x="14732" y="74676"/>
                      </a:lnTo>
                      <a:lnTo>
                        <a:pt x="13081" y="75692"/>
                      </a:lnTo>
                      <a:lnTo>
                        <a:pt x="11176" y="75946"/>
                      </a:lnTo>
                      <a:lnTo>
                        <a:pt x="9525" y="75311"/>
                      </a:lnTo>
                      <a:lnTo>
                        <a:pt x="7874" y="73787"/>
                      </a:lnTo>
                      <a:lnTo>
                        <a:pt x="6350" y="71755"/>
                      </a:lnTo>
                      <a:lnTo>
                        <a:pt x="4699" y="69088"/>
                      </a:lnTo>
                      <a:lnTo>
                        <a:pt x="3556" y="66167"/>
                      </a:lnTo>
                      <a:lnTo>
                        <a:pt x="2413" y="62738"/>
                      </a:lnTo>
                      <a:lnTo>
                        <a:pt x="762" y="55372"/>
                      </a:lnTo>
                      <a:lnTo>
                        <a:pt x="0" y="48260"/>
                      </a:lnTo>
                      <a:lnTo>
                        <a:pt x="0" y="44704"/>
                      </a:lnTo>
                      <a:lnTo>
                        <a:pt x="254" y="41529"/>
                      </a:lnTo>
                      <a:lnTo>
                        <a:pt x="3302" y="34925"/>
                      </a:lnTo>
                      <a:lnTo>
                        <a:pt x="6223" y="29591"/>
                      </a:lnTo>
                      <a:lnTo>
                        <a:pt x="9017" y="25146"/>
                      </a:lnTo>
                      <a:lnTo>
                        <a:pt x="11684" y="21336"/>
                      </a:lnTo>
                      <a:lnTo>
                        <a:pt x="13970" y="17272"/>
                      </a:lnTo>
                      <a:lnTo>
                        <a:pt x="15875" y="12573"/>
                      </a:lnTo>
                      <a:lnTo>
                        <a:pt x="17780" y="6985"/>
                      </a:lnTo>
                      <a:lnTo>
                        <a:pt x="18542" y="3556"/>
                      </a:lnTo>
                      <a:lnTo>
                        <a:pt x="19050" y="0"/>
                      </a:lnTo>
                      <a:lnTo>
                        <a:pt x="21590" y="1651"/>
                      </a:lnTo>
                      <a:lnTo>
                        <a:pt x="26035" y="6604"/>
                      </a:lnTo>
                      <a:lnTo>
                        <a:pt x="29972" y="11303"/>
                      </a:lnTo>
                      <a:lnTo>
                        <a:pt x="33020" y="15875"/>
                      </a:lnTo>
                      <a:lnTo>
                        <a:pt x="35179" y="20447"/>
                      </a:lnTo>
                      <a:lnTo>
                        <a:pt x="36576" y="24511"/>
                      </a:lnTo>
                      <a:lnTo>
                        <a:pt x="37592" y="28575"/>
                      </a:lnTo>
                      <a:lnTo>
                        <a:pt x="37719" y="32385"/>
                      </a:lnTo>
                      <a:lnTo>
                        <a:pt x="37719" y="36195"/>
                      </a:lnTo>
                      <a:lnTo>
                        <a:pt x="37084" y="39624"/>
                      </a:lnTo>
                      <a:lnTo>
                        <a:pt x="36068" y="43053"/>
                      </a:lnTo>
                      <a:lnTo>
                        <a:pt x="33020" y="49276"/>
                      </a:lnTo>
                      <a:lnTo>
                        <a:pt x="29210" y="54610"/>
                      </a:lnTo>
                      <a:lnTo>
                        <a:pt x="25146" y="59563"/>
                      </a:lnTo>
                      <a:lnTo>
                        <a:pt x="23495" y="61849"/>
                      </a:lnTo>
                      <a:lnTo>
                        <a:pt x="21336" y="64897"/>
                      </a:lnTo>
                      <a:lnTo>
                        <a:pt x="19431" y="67437"/>
                      </a:lnTo>
                      <a:lnTo>
                        <a:pt x="18796" y="68453"/>
                      </a:lnTo>
                      <a:close/>
                    </a:path>
                  </a:pathLst>
                </a:custGeom>
                <a:solidFill>
                  <a:srgbClr val="EBE0DD"/>
                </a:solidFill>
                <a:ln w="0" cap="flat" cmpd="sng" algn="ctr">
                  <a:solidFill>
                    <a:srgbClr val="EBE0D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6146673" y="2784475"/>
                  <a:ext cx="32005" cy="680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005" h="68073">
                      <a:moveTo>
                        <a:pt x="19431" y="6350"/>
                      </a:moveTo>
                      <a:lnTo>
                        <a:pt x="24130" y="12319"/>
                      </a:lnTo>
                      <a:lnTo>
                        <a:pt x="27686" y="18161"/>
                      </a:lnTo>
                      <a:lnTo>
                        <a:pt x="30099" y="23368"/>
                      </a:lnTo>
                      <a:lnTo>
                        <a:pt x="31496" y="28321"/>
                      </a:lnTo>
                      <a:lnTo>
                        <a:pt x="32004" y="33274"/>
                      </a:lnTo>
                      <a:lnTo>
                        <a:pt x="31750" y="37592"/>
                      </a:lnTo>
                      <a:lnTo>
                        <a:pt x="30861" y="41656"/>
                      </a:lnTo>
                      <a:lnTo>
                        <a:pt x="29591" y="45466"/>
                      </a:lnTo>
                      <a:lnTo>
                        <a:pt x="27686" y="48895"/>
                      </a:lnTo>
                      <a:lnTo>
                        <a:pt x="25781" y="52070"/>
                      </a:lnTo>
                      <a:lnTo>
                        <a:pt x="23749" y="54864"/>
                      </a:lnTo>
                      <a:lnTo>
                        <a:pt x="19431" y="59563"/>
                      </a:lnTo>
                      <a:lnTo>
                        <a:pt x="17526" y="61468"/>
                      </a:lnTo>
                      <a:lnTo>
                        <a:pt x="16383" y="62992"/>
                      </a:lnTo>
                      <a:lnTo>
                        <a:pt x="14605" y="65786"/>
                      </a:lnTo>
                      <a:lnTo>
                        <a:pt x="13081" y="67183"/>
                      </a:lnTo>
                      <a:lnTo>
                        <a:pt x="11557" y="68072"/>
                      </a:lnTo>
                      <a:lnTo>
                        <a:pt x="9906" y="67945"/>
                      </a:lnTo>
                      <a:lnTo>
                        <a:pt x="8255" y="66802"/>
                      </a:lnTo>
                      <a:lnTo>
                        <a:pt x="6858" y="65278"/>
                      </a:lnTo>
                      <a:lnTo>
                        <a:pt x="5461" y="63119"/>
                      </a:lnTo>
                      <a:lnTo>
                        <a:pt x="4191" y="60452"/>
                      </a:lnTo>
                      <a:lnTo>
                        <a:pt x="2159" y="53975"/>
                      </a:lnTo>
                      <a:lnTo>
                        <a:pt x="381" y="46736"/>
                      </a:lnTo>
                      <a:lnTo>
                        <a:pt x="0" y="39497"/>
                      </a:lnTo>
                      <a:lnTo>
                        <a:pt x="0" y="36068"/>
                      </a:lnTo>
                      <a:lnTo>
                        <a:pt x="381" y="32893"/>
                      </a:lnTo>
                      <a:lnTo>
                        <a:pt x="2286" y="29845"/>
                      </a:lnTo>
                      <a:lnTo>
                        <a:pt x="3937" y="27051"/>
                      </a:lnTo>
                      <a:lnTo>
                        <a:pt x="5461" y="24765"/>
                      </a:lnTo>
                      <a:lnTo>
                        <a:pt x="6604" y="22606"/>
                      </a:lnTo>
                      <a:lnTo>
                        <a:pt x="8509" y="19177"/>
                      </a:lnTo>
                      <a:lnTo>
                        <a:pt x="9652" y="16002"/>
                      </a:lnTo>
                      <a:lnTo>
                        <a:pt x="10668" y="12954"/>
                      </a:lnTo>
                      <a:lnTo>
                        <a:pt x="11303" y="9525"/>
                      </a:lnTo>
                      <a:lnTo>
                        <a:pt x="12065" y="5334"/>
                      </a:lnTo>
                      <a:lnTo>
                        <a:pt x="133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6524625" y="2797048"/>
                  <a:ext cx="46991" cy="1464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991" h="146432">
                      <a:moveTo>
                        <a:pt x="14986" y="3429"/>
                      </a:moveTo>
                      <a:lnTo>
                        <a:pt x="19939" y="2286"/>
                      </a:lnTo>
                      <a:lnTo>
                        <a:pt x="29845" y="381"/>
                      </a:lnTo>
                      <a:lnTo>
                        <a:pt x="34925" y="0"/>
                      </a:lnTo>
                      <a:lnTo>
                        <a:pt x="39370" y="127"/>
                      </a:lnTo>
                      <a:lnTo>
                        <a:pt x="43434" y="1270"/>
                      </a:lnTo>
                      <a:lnTo>
                        <a:pt x="45339" y="2286"/>
                      </a:lnTo>
                      <a:lnTo>
                        <a:pt x="46990" y="3683"/>
                      </a:lnTo>
                      <a:lnTo>
                        <a:pt x="44831" y="12192"/>
                      </a:lnTo>
                      <a:lnTo>
                        <a:pt x="42418" y="21082"/>
                      </a:lnTo>
                      <a:lnTo>
                        <a:pt x="37211" y="40386"/>
                      </a:lnTo>
                      <a:lnTo>
                        <a:pt x="32004" y="60198"/>
                      </a:lnTo>
                      <a:lnTo>
                        <a:pt x="27559" y="80264"/>
                      </a:lnTo>
                      <a:lnTo>
                        <a:pt x="25908" y="89916"/>
                      </a:lnTo>
                      <a:lnTo>
                        <a:pt x="24384" y="99568"/>
                      </a:lnTo>
                      <a:lnTo>
                        <a:pt x="23241" y="108712"/>
                      </a:lnTo>
                      <a:lnTo>
                        <a:pt x="23114" y="117221"/>
                      </a:lnTo>
                      <a:lnTo>
                        <a:pt x="23114" y="125349"/>
                      </a:lnTo>
                      <a:lnTo>
                        <a:pt x="24003" y="132842"/>
                      </a:lnTo>
                      <a:lnTo>
                        <a:pt x="25654" y="139446"/>
                      </a:lnTo>
                      <a:lnTo>
                        <a:pt x="28321" y="145415"/>
                      </a:lnTo>
                      <a:lnTo>
                        <a:pt x="24130" y="145415"/>
                      </a:lnTo>
                      <a:lnTo>
                        <a:pt x="19685" y="145923"/>
                      </a:lnTo>
                      <a:lnTo>
                        <a:pt x="14986" y="146304"/>
                      </a:lnTo>
                      <a:lnTo>
                        <a:pt x="10160" y="146431"/>
                      </a:lnTo>
                      <a:lnTo>
                        <a:pt x="5842" y="146050"/>
                      </a:lnTo>
                      <a:lnTo>
                        <a:pt x="2667" y="145288"/>
                      </a:lnTo>
                      <a:lnTo>
                        <a:pt x="1397" y="144526"/>
                      </a:lnTo>
                      <a:lnTo>
                        <a:pt x="508" y="143764"/>
                      </a:lnTo>
                      <a:lnTo>
                        <a:pt x="0" y="142494"/>
                      </a:lnTo>
                      <a:lnTo>
                        <a:pt x="0" y="140970"/>
                      </a:lnTo>
                      <a:lnTo>
                        <a:pt x="254" y="134747"/>
                      </a:lnTo>
                      <a:lnTo>
                        <a:pt x="635" y="127889"/>
                      </a:lnTo>
                      <a:lnTo>
                        <a:pt x="889" y="120269"/>
                      </a:lnTo>
                      <a:lnTo>
                        <a:pt x="1397" y="111887"/>
                      </a:lnTo>
                      <a:lnTo>
                        <a:pt x="2159" y="93726"/>
                      </a:lnTo>
                      <a:lnTo>
                        <a:pt x="3048" y="74549"/>
                      </a:lnTo>
                      <a:lnTo>
                        <a:pt x="4318" y="55118"/>
                      </a:lnTo>
                      <a:lnTo>
                        <a:pt x="5715" y="36322"/>
                      </a:lnTo>
                      <a:lnTo>
                        <a:pt x="6604" y="27559"/>
                      </a:lnTo>
                      <a:lnTo>
                        <a:pt x="7874" y="19050"/>
                      </a:lnTo>
                      <a:lnTo>
                        <a:pt x="9017" y="11049"/>
                      </a:lnTo>
                      <a:lnTo>
                        <a:pt x="10414" y="4064"/>
                      </a:lnTo>
                      <a:close/>
                    </a:path>
                  </a:pathLst>
                </a:custGeom>
                <a:solidFill>
                  <a:srgbClr val="87492B"/>
                </a:solidFill>
                <a:ln w="0" cap="flat" cmpd="sng" algn="ctr">
                  <a:solidFill>
                    <a:srgbClr val="87492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5721858" y="2416556"/>
                  <a:ext cx="1189991" cy="553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89991" h="553975">
                      <a:moveTo>
                        <a:pt x="4572" y="441198"/>
                      </a:moveTo>
                      <a:lnTo>
                        <a:pt x="8763" y="437515"/>
                      </a:lnTo>
                      <a:lnTo>
                        <a:pt x="18288" y="430276"/>
                      </a:lnTo>
                      <a:lnTo>
                        <a:pt x="28956" y="423164"/>
                      </a:lnTo>
                      <a:lnTo>
                        <a:pt x="40386" y="416433"/>
                      </a:lnTo>
                      <a:lnTo>
                        <a:pt x="51943" y="409702"/>
                      </a:lnTo>
                      <a:lnTo>
                        <a:pt x="63246" y="403352"/>
                      </a:lnTo>
                      <a:lnTo>
                        <a:pt x="73406" y="397383"/>
                      </a:lnTo>
                      <a:lnTo>
                        <a:pt x="77851" y="394589"/>
                      </a:lnTo>
                      <a:lnTo>
                        <a:pt x="82169" y="391795"/>
                      </a:lnTo>
                      <a:lnTo>
                        <a:pt x="82804" y="391160"/>
                      </a:lnTo>
                      <a:lnTo>
                        <a:pt x="83058" y="390525"/>
                      </a:lnTo>
                      <a:lnTo>
                        <a:pt x="82677" y="390144"/>
                      </a:lnTo>
                      <a:lnTo>
                        <a:pt x="81915" y="389890"/>
                      </a:lnTo>
                      <a:lnTo>
                        <a:pt x="79629" y="389382"/>
                      </a:lnTo>
                      <a:lnTo>
                        <a:pt x="76454" y="389001"/>
                      </a:lnTo>
                      <a:lnTo>
                        <a:pt x="73152" y="388620"/>
                      </a:lnTo>
                      <a:lnTo>
                        <a:pt x="70231" y="387985"/>
                      </a:lnTo>
                      <a:lnTo>
                        <a:pt x="68453" y="386842"/>
                      </a:lnTo>
                      <a:lnTo>
                        <a:pt x="68199" y="386080"/>
                      </a:lnTo>
                      <a:lnTo>
                        <a:pt x="68453" y="385445"/>
                      </a:lnTo>
                      <a:lnTo>
                        <a:pt x="77343" y="380238"/>
                      </a:lnTo>
                      <a:lnTo>
                        <a:pt x="87630" y="374904"/>
                      </a:lnTo>
                      <a:lnTo>
                        <a:pt x="98552" y="369570"/>
                      </a:lnTo>
                      <a:lnTo>
                        <a:pt x="109728" y="364236"/>
                      </a:lnTo>
                      <a:lnTo>
                        <a:pt x="131826" y="353187"/>
                      </a:lnTo>
                      <a:lnTo>
                        <a:pt x="142240" y="347726"/>
                      </a:lnTo>
                      <a:lnTo>
                        <a:pt x="151638" y="342519"/>
                      </a:lnTo>
                      <a:lnTo>
                        <a:pt x="152908" y="340995"/>
                      </a:lnTo>
                      <a:lnTo>
                        <a:pt x="152908" y="339471"/>
                      </a:lnTo>
                      <a:lnTo>
                        <a:pt x="152146" y="338201"/>
                      </a:lnTo>
                      <a:lnTo>
                        <a:pt x="150622" y="336423"/>
                      </a:lnTo>
                      <a:lnTo>
                        <a:pt x="149098" y="335026"/>
                      </a:lnTo>
                      <a:lnTo>
                        <a:pt x="147955" y="333248"/>
                      </a:lnTo>
                      <a:lnTo>
                        <a:pt x="147701" y="331597"/>
                      </a:lnTo>
                      <a:lnTo>
                        <a:pt x="148590" y="329692"/>
                      </a:lnTo>
                      <a:lnTo>
                        <a:pt x="153416" y="325628"/>
                      </a:lnTo>
                      <a:lnTo>
                        <a:pt x="159258" y="321564"/>
                      </a:lnTo>
                      <a:lnTo>
                        <a:pt x="165989" y="317627"/>
                      </a:lnTo>
                      <a:lnTo>
                        <a:pt x="173101" y="313817"/>
                      </a:lnTo>
                      <a:lnTo>
                        <a:pt x="186817" y="306070"/>
                      </a:lnTo>
                      <a:lnTo>
                        <a:pt x="193294" y="302133"/>
                      </a:lnTo>
                      <a:lnTo>
                        <a:pt x="198501" y="298069"/>
                      </a:lnTo>
                      <a:lnTo>
                        <a:pt x="199009" y="296926"/>
                      </a:lnTo>
                      <a:lnTo>
                        <a:pt x="198755" y="295910"/>
                      </a:lnTo>
                      <a:lnTo>
                        <a:pt x="196596" y="293370"/>
                      </a:lnTo>
                      <a:lnTo>
                        <a:pt x="194437" y="290703"/>
                      </a:lnTo>
                      <a:lnTo>
                        <a:pt x="193929" y="289560"/>
                      </a:lnTo>
                      <a:lnTo>
                        <a:pt x="194691" y="288417"/>
                      </a:lnTo>
                      <a:lnTo>
                        <a:pt x="203708" y="279908"/>
                      </a:lnTo>
                      <a:lnTo>
                        <a:pt x="213233" y="271780"/>
                      </a:lnTo>
                      <a:lnTo>
                        <a:pt x="233172" y="255524"/>
                      </a:lnTo>
                      <a:lnTo>
                        <a:pt x="253873" y="239522"/>
                      </a:lnTo>
                      <a:lnTo>
                        <a:pt x="275209" y="223266"/>
                      </a:lnTo>
                      <a:lnTo>
                        <a:pt x="291084" y="210947"/>
                      </a:lnTo>
                      <a:lnTo>
                        <a:pt x="307721" y="198501"/>
                      </a:lnTo>
                      <a:lnTo>
                        <a:pt x="324866" y="186309"/>
                      </a:lnTo>
                      <a:lnTo>
                        <a:pt x="342900" y="174371"/>
                      </a:lnTo>
                      <a:lnTo>
                        <a:pt x="361696" y="163068"/>
                      </a:lnTo>
                      <a:lnTo>
                        <a:pt x="381254" y="152400"/>
                      </a:lnTo>
                      <a:lnTo>
                        <a:pt x="391795" y="147193"/>
                      </a:lnTo>
                      <a:lnTo>
                        <a:pt x="402209" y="142240"/>
                      </a:lnTo>
                      <a:lnTo>
                        <a:pt x="413131" y="137795"/>
                      </a:lnTo>
                      <a:lnTo>
                        <a:pt x="424307" y="133350"/>
                      </a:lnTo>
                      <a:lnTo>
                        <a:pt x="432435" y="134239"/>
                      </a:lnTo>
                      <a:lnTo>
                        <a:pt x="440182" y="133985"/>
                      </a:lnTo>
                      <a:lnTo>
                        <a:pt x="447802" y="132715"/>
                      </a:lnTo>
                      <a:lnTo>
                        <a:pt x="455422" y="130810"/>
                      </a:lnTo>
                      <a:lnTo>
                        <a:pt x="470154" y="126365"/>
                      </a:lnTo>
                      <a:lnTo>
                        <a:pt x="477012" y="124333"/>
                      </a:lnTo>
                      <a:lnTo>
                        <a:pt x="483362" y="122936"/>
                      </a:lnTo>
                      <a:lnTo>
                        <a:pt x="495554" y="121158"/>
                      </a:lnTo>
                      <a:lnTo>
                        <a:pt x="507873" y="119634"/>
                      </a:lnTo>
                      <a:lnTo>
                        <a:pt x="532638" y="117983"/>
                      </a:lnTo>
                      <a:lnTo>
                        <a:pt x="557276" y="117729"/>
                      </a:lnTo>
                      <a:lnTo>
                        <a:pt x="582168" y="118364"/>
                      </a:lnTo>
                      <a:lnTo>
                        <a:pt x="607187" y="120269"/>
                      </a:lnTo>
                      <a:lnTo>
                        <a:pt x="631825" y="122682"/>
                      </a:lnTo>
                      <a:lnTo>
                        <a:pt x="656463" y="125476"/>
                      </a:lnTo>
                      <a:lnTo>
                        <a:pt x="680974" y="128651"/>
                      </a:lnTo>
                      <a:lnTo>
                        <a:pt x="705358" y="131826"/>
                      </a:lnTo>
                      <a:lnTo>
                        <a:pt x="729107" y="134874"/>
                      </a:lnTo>
                      <a:lnTo>
                        <a:pt x="752856" y="137414"/>
                      </a:lnTo>
                      <a:lnTo>
                        <a:pt x="775970" y="139319"/>
                      </a:lnTo>
                      <a:lnTo>
                        <a:pt x="798449" y="140208"/>
                      </a:lnTo>
                      <a:lnTo>
                        <a:pt x="820293" y="140208"/>
                      </a:lnTo>
                      <a:lnTo>
                        <a:pt x="831215" y="139700"/>
                      </a:lnTo>
                      <a:lnTo>
                        <a:pt x="841756" y="138938"/>
                      </a:lnTo>
                      <a:lnTo>
                        <a:pt x="852170" y="137668"/>
                      </a:lnTo>
                      <a:lnTo>
                        <a:pt x="862330" y="135890"/>
                      </a:lnTo>
                      <a:lnTo>
                        <a:pt x="871601" y="133604"/>
                      </a:lnTo>
                      <a:lnTo>
                        <a:pt x="881126" y="130429"/>
                      </a:lnTo>
                      <a:lnTo>
                        <a:pt x="890651" y="126111"/>
                      </a:lnTo>
                      <a:lnTo>
                        <a:pt x="900176" y="121031"/>
                      </a:lnTo>
                      <a:lnTo>
                        <a:pt x="909828" y="115570"/>
                      </a:lnTo>
                      <a:lnTo>
                        <a:pt x="919607" y="109601"/>
                      </a:lnTo>
                      <a:lnTo>
                        <a:pt x="939800" y="97282"/>
                      </a:lnTo>
                      <a:lnTo>
                        <a:pt x="955929" y="88011"/>
                      </a:lnTo>
                      <a:lnTo>
                        <a:pt x="971804" y="79121"/>
                      </a:lnTo>
                      <a:lnTo>
                        <a:pt x="979170" y="74422"/>
                      </a:lnTo>
                      <a:lnTo>
                        <a:pt x="986028" y="69469"/>
                      </a:lnTo>
                      <a:lnTo>
                        <a:pt x="992251" y="64135"/>
                      </a:lnTo>
                      <a:lnTo>
                        <a:pt x="997204" y="58420"/>
                      </a:lnTo>
                      <a:lnTo>
                        <a:pt x="999109" y="54991"/>
                      </a:lnTo>
                      <a:lnTo>
                        <a:pt x="1000379" y="50927"/>
                      </a:lnTo>
                      <a:lnTo>
                        <a:pt x="1000506" y="46609"/>
                      </a:lnTo>
                      <a:lnTo>
                        <a:pt x="1000379" y="41656"/>
                      </a:lnTo>
                      <a:lnTo>
                        <a:pt x="998601" y="31750"/>
                      </a:lnTo>
                      <a:lnTo>
                        <a:pt x="996188" y="21590"/>
                      </a:lnTo>
                      <a:lnTo>
                        <a:pt x="995045" y="17018"/>
                      </a:lnTo>
                      <a:lnTo>
                        <a:pt x="994156" y="12700"/>
                      </a:lnTo>
                      <a:lnTo>
                        <a:pt x="993648" y="8636"/>
                      </a:lnTo>
                      <a:lnTo>
                        <a:pt x="993394" y="5461"/>
                      </a:lnTo>
                      <a:lnTo>
                        <a:pt x="993902" y="2794"/>
                      </a:lnTo>
                      <a:lnTo>
                        <a:pt x="995045" y="889"/>
                      </a:lnTo>
                      <a:lnTo>
                        <a:pt x="997204" y="0"/>
                      </a:lnTo>
                      <a:lnTo>
                        <a:pt x="998347" y="0"/>
                      </a:lnTo>
                      <a:lnTo>
                        <a:pt x="1000125" y="254"/>
                      </a:lnTo>
                      <a:lnTo>
                        <a:pt x="1005078" y="1524"/>
                      </a:lnTo>
                      <a:lnTo>
                        <a:pt x="1009523" y="2794"/>
                      </a:lnTo>
                      <a:lnTo>
                        <a:pt x="1017905" y="6477"/>
                      </a:lnTo>
                      <a:lnTo>
                        <a:pt x="1025271" y="10795"/>
                      </a:lnTo>
                      <a:lnTo>
                        <a:pt x="1032383" y="15621"/>
                      </a:lnTo>
                      <a:lnTo>
                        <a:pt x="1039241" y="21082"/>
                      </a:lnTo>
                      <a:lnTo>
                        <a:pt x="1046607" y="26543"/>
                      </a:lnTo>
                      <a:lnTo>
                        <a:pt x="1054481" y="32131"/>
                      </a:lnTo>
                      <a:lnTo>
                        <a:pt x="1063498" y="37846"/>
                      </a:lnTo>
                      <a:lnTo>
                        <a:pt x="1067689" y="39624"/>
                      </a:lnTo>
                      <a:lnTo>
                        <a:pt x="1072388" y="40513"/>
                      </a:lnTo>
                      <a:lnTo>
                        <a:pt x="1078230" y="40513"/>
                      </a:lnTo>
                      <a:lnTo>
                        <a:pt x="1084326" y="39751"/>
                      </a:lnTo>
                      <a:lnTo>
                        <a:pt x="1091438" y="38989"/>
                      </a:lnTo>
                      <a:lnTo>
                        <a:pt x="1099820" y="37592"/>
                      </a:lnTo>
                      <a:lnTo>
                        <a:pt x="1109091" y="36576"/>
                      </a:lnTo>
                      <a:lnTo>
                        <a:pt x="1119759" y="35687"/>
                      </a:lnTo>
                      <a:lnTo>
                        <a:pt x="1130173" y="29083"/>
                      </a:lnTo>
                      <a:lnTo>
                        <a:pt x="1140206" y="22225"/>
                      </a:lnTo>
                      <a:lnTo>
                        <a:pt x="1149858" y="15494"/>
                      </a:lnTo>
                      <a:lnTo>
                        <a:pt x="1158621" y="9525"/>
                      </a:lnTo>
                      <a:lnTo>
                        <a:pt x="1162939" y="6858"/>
                      </a:lnTo>
                      <a:lnTo>
                        <a:pt x="1166749" y="4699"/>
                      </a:lnTo>
                      <a:lnTo>
                        <a:pt x="1170559" y="3048"/>
                      </a:lnTo>
                      <a:lnTo>
                        <a:pt x="1174115" y="2032"/>
                      </a:lnTo>
                      <a:lnTo>
                        <a:pt x="1177417" y="1778"/>
                      </a:lnTo>
                      <a:lnTo>
                        <a:pt x="1180465" y="2032"/>
                      </a:lnTo>
                      <a:lnTo>
                        <a:pt x="1183386" y="3048"/>
                      </a:lnTo>
                      <a:lnTo>
                        <a:pt x="1185926" y="4953"/>
                      </a:lnTo>
                      <a:lnTo>
                        <a:pt x="1188085" y="7620"/>
                      </a:lnTo>
                      <a:lnTo>
                        <a:pt x="1189609" y="10541"/>
                      </a:lnTo>
                      <a:lnTo>
                        <a:pt x="1189990" y="13716"/>
                      </a:lnTo>
                      <a:lnTo>
                        <a:pt x="1189736" y="17145"/>
                      </a:lnTo>
                      <a:lnTo>
                        <a:pt x="1188847" y="20828"/>
                      </a:lnTo>
                      <a:lnTo>
                        <a:pt x="1187704" y="24892"/>
                      </a:lnTo>
                      <a:lnTo>
                        <a:pt x="1185926" y="29083"/>
                      </a:lnTo>
                      <a:lnTo>
                        <a:pt x="1184275" y="33655"/>
                      </a:lnTo>
                      <a:lnTo>
                        <a:pt x="1180084" y="43180"/>
                      </a:lnTo>
                      <a:lnTo>
                        <a:pt x="1176020" y="53975"/>
                      </a:lnTo>
                      <a:lnTo>
                        <a:pt x="1174369" y="59436"/>
                      </a:lnTo>
                      <a:lnTo>
                        <a:pt x="1172845" y="65278"/>
                      </a:lnTo>
                      <a:lnTo>
                        <a:pt x="1171956" y="71374"/>
                      </a:lnTo>
                      <a:lnTo>
                        <a:pt x="1171575" y="77851"/>
                      </a:lnTo>
                      <a:lnTo>
                        <a:pt x="1173607" y="82677"/>
                      </a:lnTo>
                      <a:lnTo>
                        <a:pt x="1175512" y="87630"/>
                      </a:lnTo>
                      <a:lnTo>
                        <a:pt x="1177163" y="92329"/>
                      </a:lnTo>
                      <a:lnTo>
                        <a:pt x="1178306" y="96647"/>
                      </a:lnTo>
                      <a:lnTo>
                        <a:pt x="1179830" y="104902"/>
                      </a:lnTo>
                      <a:lnTo>
                        <a:pt x="1180465" y="112903"/>
                      </a:lnTo>
                      <a:lnTo>
                        <a:pt x="1180465" y="120142"/>
                      </a:lnTo>
                      <a:lnTo>
                        <a:pt x="1180084" y="126873"/>
                      </a:lnTo>
                      <a:lnTo>
                        <a:pt x="1177925" y="139954"/>
                      </a:lnTo>
                      <a:lnTo>
                        <a:pt x="1176274" y="153035"/>
                      </a:lnTo>
                      <a:lnTo>
                        <a:pt x="1176020" y="159766"/>
                      </a:lnTo>
                      <a:lnTo>
                        <a:pt x="1176274" y="166878"/>
                      </a:lnTo>
                      <a:lnTo>
                        <a:pt x="1177417" y="174371"/>
                      </a:lnTo>
                      <a:lnTo>
                        <a:pt x="1179830" y="182499"/>
                      </a:lnTo>
                      <a:lnTo>
                        <a:pt x="1181481" y="186563"/>
                      </a:lnTo>
                      <a:lnTo>
                        <a:pt x="1183386" y="191008"/>
                      </a:lnTo>
                      <a:lnTo>
                        <a:pt x="1185672" y="195707"/>
                      </a:lnTo>
                      <a:lnTo>
                        <a:pt x="1188339" y="200660"/>
                      </a:lnTo>
                      <a:lnTo>
                        <a:pt x="1184275" y="205359"/>
                      </a:lnTo>
                      <a:lnTo>
                        <a:pt x="1179830" y="209042"/>
                      </a:lnTo>
                      <a:lnTo>
                        <a:pt x="1174623" y="211963"/>
                      </a:lnTo>
                      <a:lnTo>
                        <a:pt x="1169162" y="214249"/>
                      </a:lnTo>
                      <a:lnTo>
                        <a:pt x="1163447" y="215646"/>
                      </a:lnTo>
                      <a:lnTo>
                        <a:pt x="1157224" y="216408"/>
                      </a:lnTo>
                      <a:lnTo>
                        <a:pt x="1151128" y="216408"/>
                      </a:lnTo>
                      <a:lnTo>
                        <a:pt x="1144651" y="216027"/>
                      </a:lnTo>
                      <a:lnTo>
                        <a:pt x="1138174" y="215138"/>
                      </a:lnTo>
                      <a:lnTo>
                        <a:pt x="1131824" y="213868"/>
                      </a:lnTo>
                      <a:lnTo>
                        <a:pt x="1125601" y="212344"/>
                      </a:lnTo>
                      <a:lnTo>
                        <a:pt x="1119759" y="210185"/>
                      </a:lnTo>
                      <a:lnTo>
                        <a:pt x="1114044" y="208153"/>
                      </a:lnTo>
                      <a:lnTo>
                        <a:pt x="1108837" y="205740"/>
                      </a:lnTo>
                      <a:lnTo>
                        <a:pt x="1103757" y="203200"/>
                      </a:lnTo>
                      <a:lnTo>
                        <a:pt x="1099566" y="200660"/>
                      </a:lnTo>
                      <a:lnTo>
                        <a:pt x="1091946" y="207899"/>
                      </a:lnTo>
                      <a:lnTo>
                        <a:pt x="1083183" y="215773"/>
                      </a:lnTo>
                      <a:lnTo>
                        <a:pt x="1073658" y="224409"/>
                      </a:lnTo>
                      <a:lnTo>
                        <a:pt x="1063752" y="233934"/>
                      </a:lnTo>
                      <a:lnTo>
                        <a:pt x="1053465" y="244856"/>
                      </a:lnTo>
                      <a:lnTo>
                        <a:pt x="1043305" y="257048"/>
                      </a:lnTo>
                      <a:lnTo>
                        <a:pt x="1038225" y="263652"/>
                      </a:lnTo>
                      <a:lnTo>
                        <a:pt x="1033272" y="270637"/>
                      </a:lnTo>
                      <a:lnTo>
                        <a:pt x="1028319" y="278130"/>
                      </a:lnTo>
                      <a:lnTo>
                        <a:pt x="1023874" y="286258"/>
                      </a:lnTo>
                      <a:lnTo>
                        <a:pt x="1022096" y="286893"/>
                      </a:lnTo>
                      <a:lnTo>
                        <a:pt x="1020699" y="287401"/>
                      </a:lnTo>
                      <a:lnTo>
                        <a:pt x="1017397" y="287401"/>
                      </a:lnTo>
                      <a:lnTo>
                        <a:pt x="1014095" y="287401"/>
                      </a:lnTo>
                      <a:lnTo>
                        <a:pt x="1012698" y="287782"/>
                      </a:lnTo>
                      <a:lnTo>
                        <a:pt x="1011174" y="288417"/>
                      </a:lnTo>
                      <a:lnTo>
                        <a:pt x="1006221" y="294386"/>
                      </a:lnTo>
                      <a:lnTo>
                        <a:pt x="1001522" y="299974"/>
                      </a:lnTo>
                      <a:lnTo>
                        <a:pt x="990981" y="310007"/>
                      </a:lnTo>
                      <a:lnTo>
                        <a:pt x="980059" y="318770"/>
                      </a:lnTo>
                      <a:lnTo>
                        <a:pt x="968502" y="326644"/>
                      </a:lnTo>
                      <a:lnTo>
                        <a:pt x="956564" y="333502"/>
                      </a:lnTo>
                      <a:lnTo>
                        <a:pt x="943737" y="339725"/>
                      </a:lnTo>
                      <a:lnTo>
                        <a:pt x="930529" y="345440"/>
                      </a:lnTo>
                      <a:lnTo>
                        <a:pt x="916686" y="350774"/>
                      </a:lnTo>
                      <a:lnTo>
                        <a:pt x="914527" y="358013"/>
                      </a:lnTo>
                      <a:lnTo>
                        <a:pt x="912495" y="366776"/>
                      </a:lnTo>
                      <a:lnTo>
                        <a:pt x="909828" y="376682"/>
                      </a:lnTo>
                      <a:lnTo>
                        <a:pt x="907288" y="387477"/>
                      </a:lnTo>
                      <a:lnTo>
                        <a:pt x="904621" y="399542"/>
                      </a:lnTo>
                      <a:lnTo>
                        <a:pt x="902335" y="412115"/>
                      </a:lnTo>
                      <a:lnTo>
                        <a:pt x="900176" y="425577"/>
                      </a:lnTo>
                      <a:lnTo>
                        <a:pt x="898144" y="439420"/>
                      </a:lnTo>
                      <a:lnTo>
                        <a:pt x="897001" y="453517"/>
                      </a:lnTo>
                      <a:lnTo>
                        <a:pt x="896366" y="467995"/>
                      </a:lnTo>
                      <a:lnTo>
                        <a:pt x="896366" y="482600"/>
                      </a:lnTo>
                      <a:lnTo>
                        <a:pt x="897255" y="497078"/>
                      </a:lnTo>
                      <a:lnTo>
                        <a:pt x="899160" y="511429"/>
                      </a:lnTo>
                      <a:lnTo>
                        <a:pt x="902081" y="525272"/>
                      </a:lnTo>
                      <a:lnTo>
                        <a:pt x="906272" y="538734"/>
                      </a:lnTo>
                      <a:lnTo>
                        <a:pt x="908685" y="545211"/>
                      </a:lnTo>
                      <a:lnTo>
                        <a:pt x="911479" y="551561"/>
                      </a:lnTo>
                      <a:lnTo>
                        <a:pt x="906526" y="552831"/>
                      </a:lnTo>
                      <a:lnTo>
                        <a:pt x="902335" y="553720"/>
                      </a:lnTo>
                      <a:lnTo>
                        <a:pt x="898652" y="553974"/>
                      </a:lnTo>
                      <a:lnTo>
                        <a:pt x="895604" y="553720"/>
                      </a:lnTo>
                      <a:lnTo>
                        <a:pt x="892302" y="552831"/>
                      </a:lnTo>
                      <a:lnTo>
                        <a:pt x="889000" y="551307"/>
                      </a:lnTo>
                      <a:lnTo>
                        <a:pt x="884682" y="549148"/>
                      </a:lnTo>
                      <a:lnTo>
                        <a:pt x="879475" y="546608"/>
                      </a:lnTo>
                      <a:lnTo>
                        <a:pt x="876808" y="539369"/>
                      </a:lnTo>
                      <a:lnTo>
                        <a:pt x="874395" y="531749"/>
                      </a:lnTo>
                      <a:lnTo>
                        <a:pt x="872109" y="523367"/>
                      </a:lnTo>
                      <a:lnTo>
                        <a:pt x="869696" y="514604"/>
                      </a:lnTo>
                      <a:lnTo>
                        <a:pt x="865251" y="496189"/>
                      </a:lnTo>
                      <a:lnTo>
                        <a:pt x="861187" y="477266"/>
                      </a:lnTo>
                      <a:lnTo>
                        <a:pt x="857377" y="458597"/>
                      </a:lnTo>
                      <a:lnTo>
                        <a:pt x="855726" y="449707"/>
                      </a:lnTo>
                      <a:lnTo>
                        <a:pt x="854329" y="441198"/>
                      </a:lnTo>
                      <a:lnTo>
                        <a:pt x="852805" y="433197"/>
                      </a:lnTo>
                      <a:lnTo>
                        <a:pt x="851408" y="425958"/>
                      </a:lnTo>
                      <a:lnTo>
                        <a:pt x="850519" y="419354"/>
                      </a:lnTo>
                      <a:lnTo>
                        <a:pt x="849376" y="413766"/>
                      </a:lnTo>
                      <a:lnTo>
                        <a:pt x="849757" y="402082"/>
                      </a:lnTo>
                      <a:lnTo>
                        <a:pt x="850011" y="396494"/>
                      </a:lnTo>
                      <a:lnTo>
                        <a:pt x="850519" y="391287"/>
                      </a:lnTo>
                      <a:lnTo>
                        <a:pt x="850519" y="386842"/>
                      </a:lnTo>
                      <a:lnTo>
                        <a:pt x="850519" y="383540"/>
                      </a:lnTo>
                      <a:lnTo>
                        <a:pt x="850265" y="382397"/>
                      </a:lnTo>
                      <a:lnTo>
                        <a:pt x="849757" y="381635"/>
                      </a:lnTo>
                      <a:lnTo>
                        <a:pt x="849376" y="381127"/>
                      </a:lnTo>
                      <a:lnTo>
                        <a:pt x="848868" y="381127"/>
                      </a:lnTo>
                      <a:lnTo>
                        <a:pt x="844804" y="382651"/>
                      </a:lnTo>
                      <a:lnTo>
                        <a:pt x="840994" y="383667"/>
                      </a:lnTo>
                      <a:lnTo>
                        <a:pt x="837819" y="384302"/>
                      </a:lnTo>
                      <a:lnTo>
                        <a:pt x="835279" y="384683"/>
                      </a:lnTo>
                      <a:lnTo>
                        <a:pt x="832866" y="384937"/>
                      </a:lnTo>
                      <a:lnTo>
                        <a:pt x="830834" y="384937"/>
                      </a:lnTo>
                      <a:lnTo>
                        <a:pt x="827151" y="384175"/>
                      </a:lnTo>
                      <a:lnTo>
                        <a:pt x="824357" y="383032"/>
                      </a:lnTo>
                      <a:lnTo>
                        <a:pt x="821690" y="381762"/>
                      </a:lnTo>
                      <a:lnTo>
                        <a:pt x="818642" y="380619"/>
                      </a:lnTo>
                      <a:lnTo>
                        <a:pt x="814832" y="379984"/>
                      </a:lnTo>
                      <a:lnTo>
                        <a:pt x="809625" y="379857"/>
                      </a:lnTo>
                      <a:lnTo>
                        <a:pt x="803656" y="379603"/>
                      </a:lnTo>
                      <a:lnTo>
                        <a:pt x="791337" y="379603"/>
                      </a:lnTo>
                      <a:lnTo>
                        <a:pt x="778383" y="379603"/>
                      </a:lnTo>
                      <a:lnTo>
                        <a:pt x="765556" y="379603"/>
                      </a:lnTo>
                      <a:lnTo>
                        <a:pt x="759587" y="379222"/>
                      </a:lnTo>
                      <a:lnTo>
                        <a:pt x="753872" y="378968"/>
                      </a:lnTo>
                      <a:lnTo>
                        <a:pt x="748665" y="378333"/>
                      </a:lnTo>
                      <a:lnTo>
                        <a:pt x="744093" y="377444"/>
                      </a:lnTo>
                      <a:lnTo>
                        <a:pt x="740029" y="376428"/>
                      </a:lnTo>
                      <a:lnTo>
                        <a:pt x="736727" y="374904"/>
                      </a:lnTo>
                      <a:lnTo>
                        <a:pt x="734187" y="373253"/>
                      </a:lnTo>
                      <a:lnTo>
                        <a:pt x="732663" y="371094"/>
                      </a:lnTo>
                      <a:lnTo>
                        <a:pt x="727202" y="370713"/>
                      </a:lnTo>
                      <a:lnTo>
                        <a:pt x="722249" y="369951"/>
                      </a:lnTo>
                      <a:lnTo>
                        <a:pt x="713740" y="369189"/>
                      </a:lnTo>
                      <a:lnTo>
                        <a:pt x="706374" y="368554"/>
                      </a:lnTo>
                      <a:lnTo>
                        <a:pt x="699897" y="367665"/>
                      </a:lnTo>
                      <a:lnTo>
                        <a:pt x="687832" y="366141"/>
                      </a:lnTo>
                      <a:lnTo>
                        <a:pt x="681228" y="365125"/>
                      </a:lnTo>
                      <a:lnTo>
                        <a:pt x="673862" y="364109"/>
                      </a:lnTo>
                      <a:lnTo>
                        <a:pt x="663321" y="363347"/>
                      </a:lnTo>
                      <a:lnTo>
                        <a:pt x="654177" y="362585"/>
                      </a:lnTo>
                      <a:lnTo>
                        <a:pt x="645541" y="361442"/>
                      </a:lnTo>
                      <a:lnTo>
                        <a:pt x="638302" y="360426"/>
                      </a:lnTo>
                      <a:lnTo>
                        <a:pt x="631571" y="358902"/>
                      </a:lnTo>
                      <a:lnTo>
                        <a:pt x="625602" y="357632"/>
                      </a:lnTo>
                      <a:lnTo>
                        <a:pt x="620141" y="356108"/>
                      </a:lnTo>
                      <a:lnTo>
                        <a:pt x="615696" y="354584"/>
                      </a:lnTo>
                      <a:lnTo>
                        <a:pt x="607568" y="352044"/>
                      </a:lnTo>
                      <a:lnTo>
                        <a:pt x="600710" y="349885"/>
                      </a:lnTo>
                      <a:lnTo>
                        <a:pt x="594487" y="348869"/>
                      </a:lnTo>
                      <a:lnTo>
                        <a:pt x="591185" y="348869"/>
                      </a:lnTo>
                      <a:lnTo>
                        <a:pt x="588137" y="349123"/>
                      </a:lnTo>
                      <a:lnTo>
                        <a:pt x="584327" y="353568"/>
                      </a:lnTo>
                      <a:lnTo>
                        <a:pt x="580009" y="358013"/>
                      </a:lnTo>
                      <a:lnTo>
                        <a:pt x="574802" y="362585"/>
                      </a:lnTo>
                      <a:lnTo>
                        <a:pt x="569341" y="367157"/>
                      </a:lnTo>
                      <a:lnTo>
                        <a:pt x="563118" y="372110"/>
                      </a:lnTo>
                      <a:lnTo>
                        <a:pt x="556768" y="377317"/>
                      </a:lnTo>
                      <a:lnTo>
                        <a:pt x="543306" y="388366"/>
                      </a:lnTo>
                      <a:lnTo>
                        <a:pt x="529209" y="400812"/>
                      </a:lnTo>
                      <a:lnTo>
                        <a:pt x="522351" y="407416"/>
                      </a:lnTo>
                      <a:lnTo>
                        <a:pt x="515620" y="414401"/>
                      </a:lnTo>
                      <a:lnTo>
                        <a:pt x="509270" y="422148"/>
                      </a:lnTo>
                      <a:lnTo>
                        <a:pt x="503174" y="430022"/>
                      </a:lnTo>
                      <a:lnTo>
                        <a:pt x="497459" y="438531"/>
                      </a:lnTo>
                      <a:lnTo>
                        <a:pt x="492379" y="447548"/>
                      </a:lnTo>
                      <a:lnTo>
                        <a:pt x="488188" y="457327"/>
                      </a:lnTo>
                      <a:lnTo>
                        <a:pt x="484378" y="468249"/>
                      </a:lnTo>
                      <a:lnTo>
                        <a:pt x="481457" y="479552"/>
                      </a:lnTo>
                      <a:lnTo>
                        <a:pt x="479679" y="491744"/>
                      </a:lnTo>
                      <a:lnTo>
                        <a:pt x="478917" y="504317"/>
                      </a:lnTo>
                      <a:lnTo>
                        <a:pt x="479171" y="517144"/>
                      </a:lnTo>
                      <a:lnTo>
                        <a:pt x="480568" y="529971"/>
                      </a:lnTo>
                      <a:lnTo>
                        <a:pt x="483235" y="542798"/>
                      </a:lnTo>
                      <a:lnTo>
                        <a:pt x="482727" y="542798"/>
                      </a:lnTo>
                      <a:lnTo>
                        <a:pt x="481711" y="543306"/>
                      </a:lnTo>
                      <a:lnTo>
                        <a:pt x="480314" y="544068"/>
                      </a:lnTo>
                      <a:lnTo>
                        <a:pt x="478663" y="544957"/>
                      </a:lnTo>
                      <a:lnTo>
                        <a:pt x="474853" y="547243"/>
                      </a:lnTo>
                      <a:lnTo>
                        <a:pt x="470535" y="549910"/>
                      </a:lnTo>
                      <a:lnTo>
                        <a:pt x="466090" y="552069"/>
                      </a:lnTo>
                      <a:lnTo>
                        <a:pt x="461899" y="553212"/>
                      </a:lnTo>
                      <a:lnTo>
                        <a:pt x="460121" y="553466"/>
                      </a:lnTo>
                      <a:lnTo>
                        <a:pt x="458470" y="553212"/>
                      </a:lnTo>
                      <a:lnTo>
                        <a:pt x="457327" y="552450"/>
                      </a:lnTo>
                      <a:lnTo>
                        <a:pt x="456438" y="551053"/>
                      </a:lnTo>
                      <a:lnTo>
                        <a:pt x="454025" y="545846"/>
                      </a:lnTo>
                      <a:lnTo>
                        <a:pt x="452120" y="539623"/>
                      </a:lnTo>
                      <a:lnTo>
                        <a:pt x="450215" y="533146"/>
                      </a:lnTo>
                      <a:lnTo>
                        <a:pt x="448310" y="526161"/>
                      </a:lnTo>
                      <a:lnTo>
                        <a:pt x="445135" y="511429"/>
                      </a:lnTo>
                      <a:lnTo>
                        <a:pt x="442341" y="496189"/>
                      </a:lnTo>
                      <a:lnTo>
                        <a:pt x="439166" y="481711"/>
                      </a:lnTo>
                      <a:lnTo>
                        <a:pt x="437642" y="474853"/>
                      </a:lnTo>
                      <a:lnTo>
                        <a:pt x="435991" y="468503"/>
                      </a:lnTo>
                      <a:lnTo>
                        <a:pt x="433959" y="462661"/>
                      </a:lnTo>
                      <a:lnTo>
                        <a:pt x="431927" y="457581"/>
                      </a:lnTo>
                      <a:lnTo>
                        <a:pt x="429768" y="453263"/>
                      </a:lnTo>
                      <a:lnTo>
                        <a:pt x="427228" y="449834"/>
                      </a:lnTo>
                      <a:lnTo>
                        <a:pt x="434213" y="442849"/>
                      </a:lnTo>
                      <a:lnTo>
                        <a:pt x="439928" y="435991"/>
                      </a:lnTo>
                      <a:lnTo>
                        <a:pt x="444500" y="429387"/>
                      </a:lnTo>
                      <a:lnTo>
                        <a:pt x="448310" y="423037"/>
                      </a:lnTo>
                      <a:lnTo>
                        <a:pt x="450850" y="416814"/>
                      </a:lnTo>
                      <a:lnTo>
                        <a:pt x="452501" y="410972"/>
                      </a:lnTo>
                      <a:lnTo>
                        <a:pt x="453517" y="405511"/>
                      </a:lnTo>
                      <a:lnTo>
                        <a:pt x="453771" y="400304"/>
                      </a:lnTo>
                      <a:lnTo>
                        <a:pt x="453263" y="395478"/>
                      </a:lnTo>
                      <a:lnTo>
                        <a:pt x="452120" y="390906"/>
                      </a:lnTo>
                      <a:lnTo>
                        <a:pt x="450469" y="386715"/>
                      </a:lnTo>
                      <a:lnTo>
                        <a:pt x="448056" y="382778"/>
                      </a:lnTo>
                      <a:lnTo>
                        <a:pt x="445389" y="379222"/>
                      </a:lnTo>
                      <a:lnTo>
                        <a:pt x="442595" y="376174"/>
                      </a:lnTo>
                      <a:lnTo>
                        <a:pt x="439166" y="373380"/>
                      </a:lnTo>
                      <a:lnTo>
                        <a:pt x="435991" y="371094"/>
                      </a:lnTo>
                      <a:lnTo>
                        <a:pt x="435737" y="368300"/>
                      </a:lnTo>
                      <a:lnTo>
                        <a:pt x="434975" y="366014"/>
                      </a:lnTo>
                      <a:lnTo>
                        <a:pt x="432816" y="361188"/>
                      </a:lnTo>
                      <a:lnTo>
                        <a:pt x="429514" y="356743"/>
                      </a:lnTo>
                      <a:lnTo>
                        <a:pt x="425450" y="352933"/>
                      </a:lnTo>
                      <a:lnTo>
                        <a:pt x="416179" y="345440"/>
                      </a:lnTo>
                      <a:lnTo>
                        <a:pt x="406781" y="337947"/>
                      </a:lnTo>
                      <a:lnTo>
                        <a:pt x="406019" y="333502"/>
                      </a:lnTo>
                      <a:lnTo>
                        <a:pt x="404749" y="329692"/>
                      </a:lnTo>
                      <a:lnTo>
                        <a:pt x="403479" y="326898"/>
                      </a:lnTo>
                      <a:lnTo>
                        <a:pt x="401574" y="324739"/>
                      </a:lnTo>
                      <a:lnTo>
                        <a:pt x="399161" y="323215"/>
                      </a:lnTo>
                      <a:lnTo>
                        <a:pt x="396240" y="322580"/>
                      </a:lnTo>
                      <a:lnTo>
                        <a:pt x="393192" y="322834"/>
                      </a:lnTo>
                      <a:lnTo>
                        <a:pt x="389890" y="323469"/>
                      </a:lnTo>
                      <a:lnTo>
                        <a:pt x="389128" y="319151"/>
                      </a:lnTo>
                      <a:lnTo>
                        <a:pt x="388493" y="315722"/>
                      </a:lnTo>
                      <a:lnTo>
                        <a:pt x="387731" y="312801"/>
                      </a:lnTo>
                      <a:lnTo>
                        <a:pt x="386715" y="310642"/>
                      </a:lnTo>
                      <a:lnTo>
                        <a:pt x="385826" y="308864"/>
                      </a:lnTo>
                      <a:lnTo>
                        <a:pt x="384937" y="307594"/>
                      </a:lnTo>
                      <a:lnTo>
                        <a:pt x="382778" y="306070"/>
                      </a:lnTo>
                      <a:lnTo>
                        <a:pt x="380619" y="305689"/>
                      </a:lnTo>
                      <a:lnTo>
                        <a:pt x="378460" y="305689"/>
                      </a:lnTo>
                      <a:lnTo>
                        <a:pt x="376301" y="305562"/>
                      </a:lnTo>
                      <a:lnTo>
                        <a:pt x="374396" y="304673"/>
                      </a:lnTo>
                      <a:lnTo>
                        <a:pt x="374396" y="299720"/>
                      </a:lnTo>
                      <a:lnTo>
                        <a:pt x="373761" y="295402"/>
                      </a:lnTo>
                      <a:lnTo>
                        <a:pt x="372364" y="291846"/>
                      </a:lnTo>
                      <a:lnTo>
                        <a:pt x="370840" y="288798"/>
                      </a:lnTo>
                      <a:lnTo>
                        <a:pt x="368935" y="286639"/>
                      </a:lnTo>
                      <a:lnTo>
                        <a:pt x="367284" y="285242"/>
                      </a:lnTo>
                      <a:lnTo>
                        <a:pt x="365379" y="284607"/>
                      </a:lnTo>
                      <a:lnTo>
                        <a:pt x="363982" y="284607"/>
                      </a:lnTo>
                      <a:lnTo>
                        <a:pt x="359537" y="289306"/>
                      </a:lnTo>
                      <a:lnTo>
                        <a:pt x="354457" y="294767"/>
                      </a:lnTo>
                      <a:lnTo>
                        <a:pt x="348742" y="301244"/>
                      </a:lnTo>
                      <a:lnTo>
                        <a:pt x="341884" y="308102"/>
                      </a:lnTo>
                      <a:lnTo>
                        <a:pt x="338074" y="311912"/>
                      </a:lnTo>
                      <a:lnTo>
                        <a:pt x="333756" y="315722"/>
                      </a:lnTo>
                      <a:lnTo>
                        <a:pt x="329057" y="319532"/>
                      </a:lnTo>
                      <a:lnTo>
                        <a:pt x="323850" y="323596"/>
                      </a:lnTo>
                      <a:lnTo>
                        <a:pt x="317881" y="327660"/>
                      </a:lnTo>
                      <a:lnTo>
                        <a:pt x="311531" y="331724"/>
                      </a:lnTo>
                      <a:lnTo>
                        <a:pt x="304546" y="336042"/>
                      </a:lnTo>
                      <a:lnTo>
                        <a:pt x="297053" y="340106"/>
                      </a:lnTo>
                      <a:lnTo>
                        <a:pt x="283083" y="351663"/>
                      </a:lnTo>
                      <a:lnTo>
                        <a:pt x="269494" y="362712"/>
                      </a:lnTo>
                      <a:lnTo>
                        <a:pt x="256413" y="373380"/>
                      </a:lnTo>
                      <a:lnTo>
                        <a:pt x="243205" y="383667"/>
                      </a:lnTo>
                      <a:lnTo>
                        <a:pt x="217043" y="403352"/>
                      </a:lnTo>
                      <a:lnTo>
                        <a:pt x="190500" y="422783"/>
                      </a:lnTo>
                      <a:lnTo>
                        <a:pt x="176149" y="429895"/>
                      </a:lnTo>
                      <a:lnTo>
                        <a:pt x="162179" y="436245"/>
                      </a:lnTo>
                      <a:lnTo>
                        <a:pt x="148209" y="442214"/>
                      </a:lnTo>
                      <a:lnTo>
                        <a:pt x="134366" y="447802"/>
                      </a:lnTo>
                      <a:lnTo>
                        <a:pt x="120904" y="452882"/>
                      </a:lnTo>
                      <a:lnTo>
                        <a:pt x="107315" y="457327"/>
                      </a:lnTo>
                      <a:lnTo>
                        <a:pt x="94234" y="461391"/>
                      </a:lnTo>
                      <a:lnTo>
                        <a:pt x="81661" y="464820"/>
                      </a:lnTo>
                      <a:lnTo>
                        <a:pt x="69342" y="467868"/>
                      </a:lnTo>
                      <a:lnTo>
                        <a:pt x="57531" y="470408"/>
                      </a:lnTo>
                      <a:lnTo>
                        <a:pt x="46228" y="472567"/>
                      </a:lnTo>
                      <a:lnTo>
                        <a:pt x="35814" y="473964"/>
                      </a:lnTo>
                      <a:lnTo>
                        <a:pt x="25908" y="475107"/>
                      </a:lnTo>
                      <a:lnTo>
                        <a:pt x="16637" y="475742"/>
                      </a:lnTo>
                      <a:lnTo>
                        <a:pt x="8382" y="475742"/>
                      </a:lnTo>
                      <a:lnTo>
                        <a:pt x="762" y="475361"/>
                      </a:lnTo>
                      <a:lnTo>
                        <a:pt x="0" y="474218"/>
                      </a:lnTo>
                      <a:lnTo>
                        <a:pt x="0" y="473202"/>
                      </a:lnTo>
                      <a:lnTo>
                        <a:pt x="254" y="471932"/>
                      </a:lnTo>
                      <a:lnTo>
                        <a:pt x="889" y="470408"/>
                      </a:lnTo>
                      <a:lnTo>
                        <a:pt x="3048" y="466979"/>
                      </a:lnTo>
                      <a:lnTo>
                        <a:pt x="5969" y="463296"/>
                      </a:lnTo>
                      <a:lnTo>
                        <a:pt x="12319" y="455676"/>
                      </a:lnTo>
                      <a:lnTo>
                        <a:pt x="14732" y="452247"/>
                      </a:lnTo>
                      <a:lnTo>
                        <a:pt x="16002" y="449072"/>
                      </a:lnTo>
                      <a:lnTo>
                        <a:pt x="16002" y="448437"/>
                      </a:lnTo>
                      <a:lnTo>
                        <a:pt x="15748" y="447929"/>
                      </a:lnTo>
                      <a:lnTo>
                        <a:pt x="13970" y="447548"/>
                      </a:lnTo>
                      <a:lnTo>
                        <a:pt x="11684" y="447294"/>
                      </a:lnTo>
                      <a:lnTo>
                        <a:pt x="9017" y="447167"/>
                      </a:lnTo>
                      <a:lnTo>
                        <a:pt x="6223" y="447167"/>
                      </a:lnTo>
                      <a:lnTo>
                        <a:pt x="3556" y="446659"/>
                      </a:lnTo>
                      <a:lnTo>
                        <a:pt x="1651" y="446024"/>
                      </a:lnTo>
                      <a:lnTo>
                        <a:pt x="762" y="444754"/>
                      </a:lnTo>
                      <a:close/>
                    </a:path>
                  </a:pathLst>
                </a:custGeom>
                <a:solidFill>
                  <a:srgbClr val="CC601C"/>
                </a:solidFill>
                <a:ln w="0" cap="flat" cmpd="sng" algn="ctr">
                  <a:solidFill>
                    <a:srgbClr val="CC601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6841617" y="2415794"/>
                  <a:ext cx="66168" cy="854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168" h="85472">
                      <a:moveTo>
                        <a:pt x="65532" y="4318"/>
                      </a:moveTo>
                      <a:lnTo>
                        <a:pt x="66167" y="9144"/>
                      </a:lnTo>
                      <a:lnTo>
                        <a:pt x="66167" y="14097"/>
                      </a:lnTo>
                      <a:lnTo>
                        <a:pt x="65913" y="19431"/>
                      </a:lnTo>
                      <a:lnTo>
                        <a:pt x="64770" y="30607"/>
                      </a:lnTo>
                      <a:lnTo>
                        <a:pt x="62230" y="42291"/>
                      </a:lnTo>
                      <a:lnTo>
                        <a:pt x="58293" y="53848"/>
                      </a:lnTo>
                      <a:lnTo>
                        <a:pt x="53594" y="65151"/>
                      </a:lnTo>
                      <a:lnTo>
                        <a:pt x="47625" y="75565"/>
                      </a:lnTo>
                      <a:lnTo>
                        <a:pt x="44323" y="80518"/>
                      </a:lnTo>
                      <a:lnTo>
                        <a:pt x="40767" y="85217"/>
                      </a:lnTo>
                      <a:lnTo>
                        <a:pt x="34163" y="85471"/>
                      </a:lnTo>
                      <a:lnTo>
                        <a:pt x="27813" y="84836"/>
                      </a:lnTo>
                      <a:lnTo>
                        <a:pt x="22098" y="83058"/>
                      </a:lnTo>
                      <a:lnTo>
                        <a:pt x="17145" y="80899"/>
                      </a:lnTo>
                      <a:lnTo>
                        <a:pt x="12573" y="77978"/>
                      </a:lnTo>
                      <a:lnTo>
                        <a:pt x="8763" y="74295"/>
                      </a:lnTo>
                      <a:lnTo>
                        <a:pt x="5588" y="70485"/>
                      </a:lnTo>
                      <a:lnTo>
                        <a:pt x="3048" y="66040"/>
                      </a:lnTo>
                      <a:lnTo>
                        <a:pt x="1397" y="61468"/>
                      </a:lnTo>
                      <a:lnTo>
                        <a:pt x="127" y="56769"/>
                      </a:lnTo>
                      <a:lnTo>
                        <a:pt x="0" y="51943"/>
                      </a:lnTo>
                      <a:lnTo>
                        <a:pt x="381" y="47117"/>
                      </a:lnTo>
                      <a:lnTo>
                        <a:pt x="1651" y="42418"/>
                      </a:lnTo>
                      <a:lnTo>
                        <a:pt x="3810" y="37973"/>
                      </a:lnTo>
                      <a:lnTo>
                        <a:pt x="6604" y="34163"/>
                      </a:lnTo>
                      <a:lnTo>
                        <a:pt x="10414" y="30607"/>
                      </a:lnTo>
                      <a:lnTo>
                        <a:pt x="16637" y="27051"/>
                      </a:lnTo>
                      <a:lnTo>
                        <a:pt x="23749" y="23241"/>
                      </a:lnTo>
                      <a:lnTo>
                        <a:pt x="38735" y="14986"/>
                      </a:lnTo>
                      <a:lnTo>
                        <a:pt x="46101" y="10922"/>
                      </a:lnTo>
                      <a:lnTo>
                        <a:pt x="53086" y="6858"/>
                      </a:lnTo>
                      <a:lnTo>
                        <a:pt x="59309" y="3175"/>
                      </a:lnTo>
                      <a:lnTo>
                        <a:pt x="64770" y="0"/>
                      </a:lnTo>
                      <a:close/>
                    </a:path>
                  </a:pathLst>
                </a:custGeom>
                <a:solidFill>
                  <a:srgbClr val="CC601C"/>
                </a:solidFill>
                <a:ln w="0" cap="flat" cmpd="sng" algn="ctr">
                  <a:solidFill>
                    <a:srgbClr val="CC601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>
                  <a:off x="6846316" y="2416175"/>
                  <a:ext cx="61088" cy="805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088" h="80519">
                      <a:moveTo>
                        <a:pt x="7366" y="30226"/>
                      </a:moveTo>
                      <a:lnTo>
                        <a:pt x="13970" y="26289"/>
                      </a:lnTo>
                      <a:lnTo>
                        <a:pt x="21209" y="22225"/>
                      </a:lnTo>
                      <a:lnTo>
                        <a:pt x="35433" y="14351"/>
                      </a:lnTo>
                      <a:lnTo>
                        <a:pt x="42545" y="10541"/>
                      </a:lnTo>
                      <a:lnTo>
                        <a:pt x="49149" y="6604"/>
                      </a:lnTo>
                      <a:lnTo>
                        <a:pt x="55118" y="3175"/>
                      </a:lnTo>
                      <a:lnTo>
                        <a:pt x="60325" y="0"/>
                      </a:lnTo>
                      <a:lnTo>
                        <a:pt x="61087" y="9144"/>
                      </a:lnTo>
                      <a:lnTo>
                        <a:pt x="60833" y="19304"/>
                      </a:lnTo>
                      <a:lnTo>
                        <a:pt x="59436" y="29464"/>
                      </a:lnTo>
                      <a:lnTo>
                        <a:pt x="57023" y="40132"/>
                      </a:lnTo>
                      <a:lnTo>
                        <a:pt x="53594" y="50800"/>
                      </a:lnTo>
                      <a:lnTo>
                        <a:pt x="49149" y="61341"/>
                      </a:lnTo>
                      <a:lnTo>
                        <a:pt x="43434" y="71374"/>
                      </a:lnTo>
                      <a:lnTo>
                        <a:pt x="40386" y="76073"/>
                      </a:lnTo>
                      <a:lnTo>
                        <a:pt x="36830" y="80518"/>
                      </a:lnTo>
                      <a:lnTo>
                        <a:pt x="30861" y="80137"/>
                      </a:lnTo>
                      <a:lnTo>
                        <a:pt x="25400" y="78867"/>
                      </a:lnTo>
                      <a:lnTo>
                        <a:pt x="20447" y="77089"/>
                      </a:lnTo>
                      <a:lnTo>
                        <a:pt x="15875" y="74803"/>
                      </a:lnTo>
                      <a:lnTo>
                        <a:pt x="11938" y="72009"/>
                      </a:lnTo>
                      <a:lnTo>
                        <a:pt x="8509" y="68834"/>
                      </a:lnTo>
                      <a:lnTo>
                        <a:pt x="5715" y="65405"/>
                      </a:lnTo>
                      <a:lnTo>
                        <a:pt x="3302" y="61595"/>
                      </a:lnTo>
                      <a:lnTo>
                        <a:pt x="1651" y="57404"/>
                      </a:lnTo>
                      <a:lnTo>
                        <a:pt x="508" y="53467"/>
                      </a:lnTo>
                      <a:lnTo>
                        <a:pt x="0" y="49403"/>
                      </a:lnTo>
                      <a:lnTo>
                        <a:pt x="254" y="45085"/>
                      </a:lnTo>
                      <a:lnTo>
                        <a:pt x="889" y="41021"/>
                      </a:lnTo>
                      <a:lnTo>
                        <a:pt x="2413" y="37211"/>
                      </a:lnTo>
                      <a:lnTo>
                        <a:pt x="4572" y="33528"/>
                      </a:lnTo>
                      <a:close/>
                    </a:path>
                  </a:pathLst>
                </a:custGeom>
                <a:solidFill>
                  <a:srgbClr val="D47B43"/>
                </a:solidFill>
                <a:ln w="0" cap="flat" cmpd="sng" algn="ctr">
                  <a:solidFill>
                    <a:srgbClr val="D47B4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>
                  <a:off x="6851142" y="2416556"/>
                  <a:ext cx="55754" cy="759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754" h="75947">
                      <a:moveTo>
                        <a:pt x="4445" y="29591"/>
                      </a:moveTo>
                      <a:lnTo>
                        <a:pt x="18542" y="21209"/>
                      </a:lnTo>
                      <a:lnTo>
                        <a:pt x="32258" y="13462"/>
                      </a:lnTo>
                      <a:lnTo>
                        <a:pt x="38862" y="9906"/>
                      </a:lnTo>
                      <a:lnTo>
                        <a:pt x="45085" y="6477"/>
                      </a:lnTo>
                      <a:lnTo>
                        <a:pt x="50800" y="3302"/>
                      </a:lnTo>
                      <a:lnTo>
                        <a:pt x="55753" y="0"/>
                      </a:lnTo>
                      <a:lnTo>
                        <a:pt x="55753" y="9271"/>
                      </a:lnTo>
                      <a:lnTo>
                        <a:pt x="55245" y="18923"/>
                      </a:lnTo>
                      <a:lnTo>
                        <a:pt x="54102" y="28448"/>
                      </a:lnTo>
                      <a:lnTo>
                        <a:pt x="51943" y="38100"/>
                      </a:lnTo>
                      <a:lnTo>
                        <a:pt x="48641" y="47879"/>
                      </a:lnTo>
                      <a:lnTo>
                        <a:pt x="44577" y="57531"/>
                      </a:lnTo>
                      <a:lnTo>
                        <a:pt x="39116" y="66929"/>
                      </a:lnTo>
                      <a:lnTo>
                        <a:pt x="32639" y="75946"/>
                      </a:lnTo>
                      <a:lnTo>
                        <a:pt x="27432" y="74549"/>
                      </a:lnTo>
                      <a:lnTo>
                        <a:pt x="22987" y="72898"/>
                      </a:lnTo>
                      <a:lnTo>
                        <a:pt x="18669" y="70993"/>
                      </a:lnTo>
                      <a:lnTo>
                        <a:pt x="14605" y="68707"/>
                      </a:lnTo>
                      <a:lnTo>
                        <a:pt x="11303" y="66040"/>
                      </a:lnTo>
                      <a:lnTo>
                        <a:pt x="8255" y="63246"/>
                      </a:lnTo>
                      <a:lnTo>
                        <a:pt x="5715" y="60071"/>
                      </a:lnTo>
                      <a:lnTo>
                        <a:pt x="3683" y="56896"/>
                      </a:lnTo>
                      <a:lnTo>
                        <a:pt x="2032" y="53467"/>
                      </a:lnTo>
                      <a:lnTo>
                        <a:pt x="889" y="50038"/>
                      </a:lnTo>
                      <a:lnTo>
                        <a:pt x="0" y="43053"/>
                      </a:lnTo>
                      <a:lnTo>
                        <a:pt x="254" y="39624"/>
                      </a:lnTo>
                      <a:lnTo>
                        <a:pt x="1143" y="36195"/>
                      </a:lnTo>
                      <a:lnTo>
                        <a:pt x="2540" y="32766"/>
                      </a:lnTo>
                      <a:close/>
                    </a:path>
                  </a:pathLst>
                </a:custGeom>
                <a:solidFill>
                  <a:srgbClr val="DD9569"/>
                </a:solidFill>
                <a:ln w="0" cap="flat" cmpd="sng" algn="ctr">
                  <a:solidFill>
                    <a:srgbClr val="DD956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>
                  <a:off x="6855587" y="2417445"/>
                  <a:ext cx="51563" cy="709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563" h="70994">
                      <a:moveTo>
                        <a:pt x="1651" y="28956"/>
                      </a:moveTo>
                      <a:lnTo>
                        <a:pt x="9017" y="24257"/>
                      </a:lnTo>
                      <a:lnTo>
                        <a:pt x="16129" y="19939"/>
                      </a:lnTo>
                      <a:lnTo>
                        <a:pt x="22733" y="16129"/>
                      </a:lnTo>
                      <a:lnTo>
                        <a:pt x="29210" y="12446"/>
                      </a:lnTo>
                      <a:lnTo>
                        <a:pt x="35433" y="9017"/>
                      </a:lnTo>
                      <a:lnTo>
                        <a:pt x="41021" y="5969"/>
                      </a:lnTo>
                      <a:lnTo>
                        <a:pt x="51562" y="0"/>
                      </a:lnTo>
                      <a:lnTo>
                        <a:pt x="50038" y="18161"/>
                      </a:lnTo>
                      <a:lnTo>
                        <a:pt x="48895" y="26924"/>
                      </a:lnTo>
                      <a:lnTo>
                        <a:pt x="46990" y="35941"/>
                      </a:lnTo>
                      <a:lnTo>
                        <a:pt x="44196" y="44704"/>
                      </a:lnTo>
                      <a:lnTo>
                        <a:pt x="40386" y="53467"/>
                      </a:lnTo>
                      <a:lnTo>
                        <a:pt x="35433" y="62230"/>
                      </a:lnTo>
                      <a:lnTo>
                        <a:pt x="28702" y="70993"/>
                      </a:lnTo>
                      <a:lnTo>
                        <a:pt x="20701" y="66929"/>
                      </a:lnTo>
                      <a:lnTo>
                        <a:pt x="14097" y="62230"/>
                      </a:lnTo>
                      <a:lnTo>
                        <a:pt x="8382" y="57277"/>
                      </a:lnTo>
                      <a:lnTo>
                        <a:pt x="4318" y="51943"/>
                      </a:lnTo>
                      <a:lnTo>
                        <a:pt x="1397" y="46355"/>
                      </a:lnTo>
                      <a:lnTo>
                        <a:pt x="0" y="40640"/>
                      </a:lnTo>
                      <a:lnTo>
                        <a:pt x="0" y="34798"/>
                      </a:lnTo>
                      <a:close/>
                    </a:path>
                  </a:pathLst>
                </a:custGeom>
                <a:solidFill>
                  <a:srgbClr val="E6AF8F"/>
                </a:solidFill>
                <a:ln w="0" cap="flat" cmpd="sng" algn="ctr">
                  <a:solidFill>
                    <a:srgbClr val="E6AF8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6859143" y="2417953"/>
                  <a:ext cx="48261" cy="661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261" h="66168">
                      <a:moveTo>
                        <a:pt x="0" y="28575"/>
                      </a:moveTo>
                      <a:lnTo>
                        <a:pt x="7620" y="23495"/>
                      </a:lnTo>
                      <a:lnTo>
                        <a:pt x="14732" y="18923"/>
                      </a:lnTo>
                      <a:lnTo>
                        <a:pt x="21209" y="15113"/>
                      </a:lnTo>
                      <a:lnTo>
                        <a:pt x="27305" y="11684"/>
                      </a:lnTo>
                      <a:lnTo>
                        <a:pt x="33020" y="8509"/>
                      </a:lnTo>
                      <a:lnTo>
                        <a:pt x="38227" y="5715"/>
                      </a:lnTo>
                      <a:lnTo>
                        <a:pt x="48260" y="0"/>
                      </a:lnTo>
                      <a:lnTo>
                        <a:pt x="46990" y="9144"/>
                      </a:lnTo>
                      <a:lnTo>
                        <a:pt x="46101" y="17653"/>
                      </a:lnTo>
                      <a:lnTo>
                        <a:pt x="44704" y="26035"/>
                      </a:lnTo>
                      <a:lnTo>
                        <a:pt x="42926" y="33909"/>
                      </a:lnTo>
                      <a:lnTo>
                        <a:pt x="40640" y="41656"/>
                      </a:lnTo>
                      <a:lnTo>
                        <a:pt x="37084" y="49530"/>
                      </a:lnTo>
                      <a:lnTo>
                        <a:pt x="32258" y="57658"/>
                      </a:lnTo>
                      <a:lnTo>
                        <a:pt x="29210" y="61849"/>
                      </a:lnTo>
                      <a:lnTo>
                        <a:pt x="25908" y="66167"/>
                      </a:lnTo>
                      <a:lnTo>
                        <a:pt x="19431" y="61087"/>
                      </a:lnTo>
                      <a:lnTo>
                        <a:pt x="13970" y="56134"/>
                      </a:lnTo>
                      <a:lnTo>
                        <a:pt x="9271" y="51689"/>
                      </a:lnTo>
                      <a:lnTo>
                        <a:pt x="5715" y="47371"/>
                      </a:lnTo>
                      <a:lnTo>
                        <a:pt x="2921" y="43053"/>
                      </a:lnTo>
                      <a:lnTo>
                        <a:pt x="889" y="38608"/>
                      </a:lnTo>
                      <a:lnTo>
                        <a:pt x="0" y="33909"/>
                      </a:lnTo>
                      <a:close/>
                    </a:path>
                  </a:pathLst>
                </a:custGeom>
                <a:solidFill>
                  <a:srgbClr val="EDCAB5"/>
                </a:solidFill>
                <a:ln w="0" cap="flat" cmpd="sng" algn="ctr">
                  <a:solidFill>
                    <a:srgbClr val="EDCAB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6861048" y="2418588"/>
                  <a:ext cx="46737" cy="6146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737" h="61469">
                      <a:moveTo>
                        <a:pt x="0" y="27940"/>
                      </a:moveTo>
                      <a:lnTo>
                        <a:pt x="4064" y="25019"/>
                      </a:lnTo>
                      <a:lnTo>
                        <a:pt x="7874" y="22352"/>
                      </a:lnTo>
                      <a:lnTo>
                        <a:pt x="14986" y="17653"/>
                      </a:lnTo>
                      <a:lnTo>
                        <a:pt x="21336" y="13843"/>
                      </a:lnTo>
                      <a:lnTo>
                        <a:pt x="27051" y="10668"/>
                      </a:lnTo>
                      <a:lnTo>
                        <a:pt x="32385" y="7874"/>
                      </a:lnTo>
                      <a:lnTo>
                        <a:pt x="37338" y="5334"/>
                      </a:lnTo>
                      <a:lnTo>
                        <a:pt x="46736" y="0"/>
                      </a:lnTo>
                      <a:lnTo>
                        <a:pt x="44831" y="9144"/>
                      </a:lnTo>
                      <a:lnTo>
                        <a:pt x="43434" y="17272"/>
                      </a:lnTo>
                      <a:lnTo>
                        <a:pt x="42291" y="24511"/>
                      </a:lnTo>
                      <a:lnTo>
                        <a:pt x="40894" y="31623"/>
                      </a:lnTo>
                      <a:lnTo>
                        <a:pt x="38735" y="38481"/>
                      </a:lnTo>
                      <a:lnTo>
                        <a:pt x="35433" y="45466"/>
                      </a:lnTo>
                      <a:lnTo>
                        <a:pt x="33401" y="49276"/>
                      </a:lnTo>
                      <a:lnTo>
                        <a:pt x="30861" y="53086"/>
                      </a:lnTo>
                      <a:lnTo>
                        <a:pt x="28067" y="57150"/>
                      </a:lnTo>
                      <a:lnTo>
                        <a:pt x="24765" y="61468"/>
                      </a:lnTo>
                      <a:lnTo>
                        <a:pt x="22352" y="57912"/>
                      </a:lnTo>
                      <a:lnTo>
                        <a:pt x="19939" y="54864"/>
                      </a:lnTo>
                      <a:lnTo>
                        <a:pt x="15621" y="49911"/>
                      </a:lnTo>
                      <a:lnTo>
                        <a:pt x="12065" y="45847"/>
                      </a:lnTo>
                      <a:lnTo>
                        <a:pt x="8763" y="42672"/>
                      </a:lnTo>
                      <a:lnTo>
                        <a:pt x="5969" y="39624"/>
                      </a:lnTo>
                      <a:lnTo>
                        <a:pt x="3556" y="36576"/>
                      </a:lnTo>
                      <a:lnTo>
                        <a:pt x="1651" y="32639"/>
                      </a:lnTo>
                      <a:close/>
                    </a:path>
                  </a:pathLst>
                </a:custGeom>
                <a:solidFill>
                  <a:srgbClr val="F7E4DB"/>
                </a:solidFill>
                <a:ln w="0" cap="flat" cmpd="sng" algn="ctr">
                  <a:solidFill>
                    <a:srgbClr val="F7E4D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6862699" y="2419223"/>
                  <a:ext cx="45340" cy="565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340" h="56516">
                      <a:moveTo>
                        <a:pt x="43942" y="4699"/>
                      </a:moveTo>
                      <a:lnTo>
                        <a:pt x="42799" y="8890"/>
                      </a:lnTo>
                      <a:lnTo>
                        <a:pt x="41783" y="12954"/>
                      </a:lnTo>
                      <a:lnTo>
                        <a:pt x="41148" y="16891"/>
                      </a:lnTo>
                      <a:lnTo>
                        <a:pt x="39878" y="23495"/>
                      </a:lnTo>
                      <a:lnTo>
                        <a:pt x="38735" y="29464"/>
                      </a:lnTo>
                      <a:lnTo>
                        <a:pt x="36830" y="35433"/>
                      </a:lnTo>
                      <a:lnTo>
                        <a:pt x="33909" y="41656"/>
                      </a:lnTo>
                      <a:lnTo>
                        <a:pt x="32004" y="45085"/>
                      </a:lnTo>
                      <a:lnTo>
                        <a:pt x="29718" y="48514"/>
                      </a:lnTo>
                      <a:lnTo>
                        <a:pt x="26797" y="52451"/>
                      </a:lnTo>
                      <a:lnTo>
                        <a:pt x="23495" y="56515"/>
                      </a:lnTo>
                      <a:lnTo>
                        <a:pt x="22098" y="52324"/>
                      </a:lnTo>
                      <a:lnTo>
                        <a:pt x="20447" y="48895"/>
                      </a:lnTo>
                      <a:lnTo>
                        <a:pt x="19050" y="45847"/>
                      </a:lnTo>
                      <a:lnTo>
                        <a:pt x="17653" y="43561"/>
                      </a:lnTo>
                      <a:lnTo>
                        <a:pt x="14986" y="40132"/>
                      </a:lnTo>
                      <a:lnTo>
                        <a:pt x="12192" y="37973"/>
                      </a:lnTo>
                      <a:lnTo>
                        <a:pt x="6477" y="34290"/>
                      </a:lnTo>
                      <a:lnTo>
                        <a:pt x="3302" y="31623"/>
                      </a:lnTo>
                      <a:lnTo>
                        <a:pt x="1651" y="29718"/>
                      </a:lnTo>
                      <a:lnTo>
                        <a:pt x="0" y="27559"/>
                      </a:lnTo>
                      <a:lnTo>
                        <a:pt x="4318" y="24384"/>
                      </a:lnTo>
                      <a:lnTo>
                        <a:pt x="8255" y="21336"/>
                      </a:lnTo>
                      <a:lnTo>
                        <a:pt x="11938" y="18796"/>
                      </a:lnTo>
                      <a:lnTo>
                        <a:pt x="15240" y="16637"/>
                      </a:lnTo>
                      <a:lnTo>
                        <a:pt x="21336" y="12827"/>
                      </a:lnTo>
                      <a:lnTo>
                        <a:pt x="26797" y="9779"/>
                      </a:lnTo>
                      <a:lnTo>
                        <a:pt x="31623" y="7239"/>
                      </a:lnTo>
                      <a:lnTo>
                        <a:pt x="36068" y="4953"/>
                      </a:lnTo>
                      <a:lnTo>
                        <a:pt x="40640" y="2540"/>
                      </a:lnTo>
                      <a:lnTo>
                        <a:pt x="453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6718554" y="2418207"/>
                  <a:ext cx="72518" cy="787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2518" h="78741">
                      <a:moveTo>
                        <a:pt x="4826" y="1397"/>
                      </a:moveTo>
                      <a:lnTo>
                        <a:pt x="9525" y="3048"/>
                      </a:lnTo>
                      <a:lnTo>
                        <a:pt x="14732" y="5461"/>
                      </a:lnTo>
                      <a:lnTo>
                        <a:pt x="19812" y="8001"/>
                      </a:lnTo>
                      <a:lnTo>
                        <a:pt x="30226" y="14478"/>
                      </a:lnTo>
                      <a:lnTo>
                        <a:pt x="40386" y="21717"/>
                      </a:lnTo>
                      <a:lnTo>
                        <a:pt x="49911" y="30226"/>
                      </a:lnTo>
                      <a:lnTo>
                        <a:pt x="58928" y="39497"/>
                      </a:lnTo>
                      <a:lnTo>
                        <a:pt x="66548" y="49022"/>
                      </a:lnTo>
                      <a:lnTo>
                        <a:pt x="72517" y="58928"/>
                      </a:lnTo>
                      <a:lnTo>
                        <a:pt x="69596" y="64389"/>
                      </a:lnTo>
                      <a:lnTo>
                        <a:pt x="66040" y="68961"/>
                      </a:lnTo>
                      <a:lnTo>
                        <a:pt x="61722" y="72517"/>
                      </a:lnTo>
                      <a:lnTo>
                        <a:pt x="57277" y="75311"/>
                      </a:lnTo>
                      <a:lnTo>
                        <a:pt x="52070" y="77216"/>
                      </a:lnTo>
                      <a:lnTo>
                        <a:pt x="46736" y="78359"/>
                      </a:lnTo>
                      <a:lnTo>
                        <a:pt x="41275" y="78740"/>
                      </a:lnTo>
                      <a:lnTo>
                        <a:pt x="35941" y="78359"/>
                      </a:lnTo>
                      <a:lnTo>
                        <a:pt x="30480" y="77216"/>
                      </a:lnTo>
                      <a:lnTo>
                        <a:pt x="25146" y="75565"/>
                      </a:lnTo>
                      <a:lnTo>
                        <a:pt x="20447" y="73406"/>
                      </a:lnTo>
                      <a:lnTo>
                        <a:pt x="16002" y="70358"/>
                      </a:lnTo>
                      <a:lnTo>
                        <a:pt x="11938" y="67183"/>
                      </a:lnTo>
                      <a:lnTo>
                        <a:pt x="8636" y="63373"/>
                      </a:lnTo>
                      <a:lnTo>
                        <a:pt x="5969" y="59055"/>
                      </a:lnTo>
                      <a:lnTo>
                        <a:pt x="4064" y="54356"/>
                      </a:lnTo>
                      <a:lnTo>
                        <a:pt x="3683" y="47752"/>
                      </a:lnTo>
                      <a:lnTo>
                        <a:pt x="3429" y="40767"/>
                      </a:lnTo>
                      <a:lnTo>
                        <a:pt x="2413" y="26162"/>
                      </a:lnTo>
                      <a:lnTo>
                        <a:pt x="1270" y="11811"/>
                      </a:lnTo>
                      <a:lnTo>
                        <a:pt x="762" y="57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601C"/>
                </a:solidFill>
                <a:ln w="0" cap="flat" cmpd="sng" algn="ctr">
                  <a:solidFill>
                    <a:srgbClr val="CC601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6719316" y="2418207"/>
                  <a:ext cx="69089" cy="723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089" h="72391">
                      <a:moveTo>
                        <a:pt x="4953" y="52451"/>
                      </a:moveTo>
                      <a:lnTo>
                        <a:pt x="2413" y="24511"/>
                      </a:lnTo>
                      <a:lnTo>
                        <a:pt x="1143" y="11430"/>
                      </a:lnTo>
                      <a:lnTo>
                        <a:pt x="635" y="5461"/>
                      </a:lnTo>
                      <a:lnTo>
                        <a:pt x="0" y="0"/>
                      </a:lnTo>
                      <a:lnTo>
                        <a:pt x="4699" y="1143"/>
                      </a:lnTo>
                      <a:lnTo>
                        <a:pt x="9525" y="3048"/>
                      </a:lnTo>
                      <a:lnTo>
                        <a:pt x="19177" y="7620"/>
                      </a:lnTo>
                      <a:lnTo>
                        <a:pt x="28956" y="13335"/>
                      </a:lnTo>
                      <a:lnTo>
                        <a:pt x="38735" y="20447"/>
                      </a:lnTo>
                      <a:lnTo>
                        <a:pt x="47498" y="28321"/>
                      </a:lnTo>
                      <a:lnTo>
                        <a:pt x="55753" y="37084"/>
                      </a:lnTo>
                      <a:lnTo>
                        <a:pt x="63246" y="46228"/>
                      </a:lnTo>
                      <a:lnTo>
                        <a:pt x="69088" y="56134"/>
                      </a:lnTo>
                      <a:lnTo>
                        <a:pt x="65786" y="60579"/>
                      </a:lnTo>
                      <a:lnTo>
                        <a:pt x="61976" y="64135"/>
                      </a:lnTo>
                      <a:lnTo>
                        <a:pt x="57912" y="67183"/>
                      </a:lnTo>
                      <a:lnTo>
                        <a:pt x="53594" y="69342"/>
                      </a:lnTo>
                      <a:lnTo>
                        <a:pt x="48895" y="70993"/>
                      </a:lnTo>
                      <a:lnTo>
                        <a:pt x="44196" y="71882"/>
                      </a:lnTo>
                      <a:lnTo>
                        <a:pt x="39243" y="72390"/>
                      </a:lnTo>
                      <a:lnTo>
                        <a:pt x="34417" y="72136"/>
                      </a:lnTo>
                      <a:lnTo>
                        <a:pt x="29464" y="71247"/>
                      </a:lnTo>
                      <a:lnTo>
                        <a:pt x="24892" y="69977"/>
                      </a:lnTo>
                      <a:lnTo>
                        <a:pt x="20447" y="68072"/>
                      </a:lnTo>
                      <a:lnTo>
                        <a:pt x="16383" y="65659"/>
                      </a:lnTo>
                      <a:lnTo>
                        <a:pt x="12827" y="62992"/>
                      </a:lnTo>
                      <a:lnTo>
                        <a:pt x="9525" y="59944"/>
                      </a:lnTo>
                      <a:lnTo>
                        <a:pt x="6858" y="56388"/>
                      </a:lnTo>
                      <a:close/>
                    </a:path>
                  </a:pathLst>
                </a:custGeom>
                <a:solidFill>
                  <a:srgbClr val="D47B43"/>
                </a:solidFill>
                <a:ln w="0" cap="flat" cmpd="sng" algn="ctr">
                  <a:solidFill>
                    <a:srgbClr val="D47B4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6719951" y="2418334"/>
                  <a:ext cx="65660" cy="660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660" h="66041">
                      <a:moveTo>
                        <a:pt x="5715" y="50800"/>
                      </a:moveTo>
                      <a:lnTo>
                        <a:pt x="3937" y="36322"/>
                      </a:lnTo>
                      <a:lnTo>
                        <a:pt x="2413" y="23114"/>
                      </a:lnTo>
                      <a:lnTo>
                        <a:pt x="1270" y="10922"/>
                      </a:lnTo>
                      <a:lnTo>
                        <a:pt x="0" y="0"/>
                      </a:lnTo>
                      <a:lnTo>
                        <a:pt x="9398" y="2921"/>
                      </a:lnTo>
                      <a:lnTo>
                        <a:pt x="18796" y="7239"/>
                      </a:lnTo>
                      <a:lnTo>
                        <a:pt x="27813" y="12573"/>
                      </a:lnTo>
                      <a:lnTo>
                        <a:pt x="36830" y="19304"/>
                      </a:lnTo>
                      <a:lnTo>
                        <a:pt x="45212" y="26543"/>
                      </a:lnTo>
                      <a:lnTo>
                        <a:pt x="52832" y="34798"/>
                      </a:lnTo>
                      <a:lnTo>
                        <a:pt x="59690" y="43815"/>
                      </a:lnTo>
                      <a:lnTo>
                        <a:pt x="65659" y="53340"/>
                      </a:lnTo>
                      <a:lnTo>
                        <a:pt x="62103" y="56769"/>
                      </a:lnTo>
                      <a:lnTo>
                        <a:pt x="58039" y="59817"/>
                      </a:lnTo>
                      <a:lnTo>
                        <a:pt x="54229" y="61976"/>
                      </a:lnTo>
                      <a:lnTo>
                        <a:pt x="49911" y="63627"/>
                      </a:lnTo>
                      <a:lnTo>
                        <a:pt x="45593" y="65024"/>
                      </a:lnTo>
                      <a:lnTo>
                        <a:pt x="41402" y="65786"/>
                      </a:lnTo>
                      <a:lnTo>
                        <a:pt x="37084" y="66040"/>
                      </a:lnTo>
                      <a:lnTo>
                        <a:pt x="32893" y="65786"/>
                      </a:lnTo>
                      <a:lnTo>
                        <a:pt x="28575" y="65405"/>
                      </a:lnTo>
                      <a:lnTo>
                        <a:pt x="24511" y="64262"/>
                      </a:lnTo>
                      <a:lnTo>
                        <a:pt x="20574" y="62865"/>
                      </a:lnTo>
                      <a:lnTo>
                        <a:pt x="16891" y="61087"/>
                      </a:lnTo>
                      <a:lnTo>
                        <a:pt x="13589" y="58928"/>
                      </a:lnTo>
                      <a:lnTo>
                        <a:pt x="10541" y="56642"/>
                      </a:lnTo>
                      <a:lnTo>
                        <a:pt x="7874" y="53848"/>
                      </a:lnTo>
                      <a:close/>
                    </a:path>
                  </a:pathLst>
                </a:custGeom>
                <a:solidFill>
                  <a:srgbClr val="DD9569"/>
                </a:solidFill>
                <a:ln w="0" cap="flat" cmpd="sng" algn="ctr">
                  <a:solidFill>
                    <a:srgbClr val="DD956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reeform 85"/>
                <p:cNvSpPr/>
                <p:nvPr/>
              </p:nvSpPr>
              <p:spPr>
                <a:xfrm>
                  <a:off x="6720459" y="2418334"/>
                  <a:ext cx="61977" cy="595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977" h="59564">
                      <a:moveTo>
                        <a:pt x="6731" y="48895"/>
                      </a:moveTo>
                      <a:lnTo>
                        <a:pt x="5207" y="41021"/>
                      </a:lnTo>
                      <a:lnTo>
                        <a:pt x="4318" y="33909"/>
                      </a:lnTo>
                      <a:lnTo>
                        <a:pt x="3302" y="27559"/>
                      </a:lnTo>
                      <a:lnTo>
                        <a:pt x="2667" y="21336"/>
                      </a:lnTo>
                      <a:lnTo>
                        <a:pt x="1270" y="10541"/>
                      </a:lnTo>
                      <a:lnTo>
                        <a:pt x="0" y="0"/>
                      </a:lnTo>
                      <a:lnTo>
                        <a:pt x="9271" y="2921"/>
                      </a:lnTo>
                      <a:lnTo>
                        <a:pt x="18288" y="6858"/>
                      </a:lnTo>
                      <a:lnTo>
                        <a:pt x="26797" y="11684"/>
                      </a:lnTo>
                      <a:lnTo>
                        <a:pt x="35179" y="17780"/>
                      </a:lnTo>
                      <a:lnTo>
                        <a:pt x="42799" y="24765"/>
                      </a:lnTo>
                      <a:lnTo>
                        <a:pt x="49911" y="32512"/>
                      </a:lnTo>
                      <a:lnTo>
                        <a:pt x="56261" y="41275"/>
                      </a:lnTo>
                      <a:lnTo>
                        <a:pt x="61976" y="50673"/>
                      </a:lnTo>
                      <a:lnTo>
                        <a:pt x="54229" y="55118"/>
                      </a:lnTo>
                      <a:lnTo>
                        <a:pt x="46355" y="57912"/>
                      </a:lnTo>
                      <a:lnTo>
                        <a:pt x="38735" y="59309"/>
                      </a:lnTo>
                      <a:lnTo>
                        <a:pt x="31115" y="59563"/>
                      </a:lnTo>
                      <a:lnTo>
                        <a:pt x="24003" y="58547"/>
                      </a:lnTo>
                      <a:lnTo>
                        <a:pt x="17653" y="56388"/>
                      </a:lnTo>
                      <a:lnTo>
                        <a:pt x="11684" y="53213"/>
                      </a:lnTo>
                      <a:close/>
                    </a:path>
                  </a:pathLst>
                </a:custGeom>
                <a:solidFill>
                  <a:srgbClr val="E6AF8F"/>
                </a:solidFill>
                <a:ln w="0" cap="flat" cmpd="sng" algn="ctr">
                  <a:solidFill>
                    <a:srgbClr val="E6AF8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reeform 86"/>
                <p:cNvSpPr/>
                <p:nvPr/>
              </p:nvSpPr>
              <p:spPr>
                <a:xfrm>
                  <a:off x="6721221" y="2418588"/>
                  <a:ext cx="58675" cy="530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675" h="53087">
                      <a:moveTo>
                        <a:pt x="7366" y="46990"/>
                      </a:moveTo>
                      <a:lnTo>
                        <a:pt x="5969" y="38608"/>
                      </a:lnTo>
                      <a:lnTo>
                        <a:pt x="4445" y="31623"/>
                      </a:lnTo>
                      <a:lnTo>
                        <a:pt x="3556" y="25400"/>
                      </a:lnTo>
                      <a:lnTo>
                        <a:pt x="2540" y="19812"/>
                      </a:lnTo>
                      <a:lnTo>
                        <a:pt x="1397" y="9779"/>
                      </a:lnTo>
                      <a:lnTo>
                        <a:pt x="0" y="0"/>
                      </a:lnTo>
                      <a:lnTo>
                        <a:pt x="9017" y="2540"/>
                      </a:lnTo>
                      <a:lnTo>
                        <a:pt x="17780" y="6223"/>
                      </a:lnTo>
                      <a:lnTo>
                        <a:pt x="25908" y="10795"/>
                      </a:lnTo>
                      <a:lnTo>
                        <a:pt x="33401" y="16256"/>
                      </a:lnTo>
                      <a:lnTo>
                        <a:pt x="40386" y="22860"/>
                      </a:lnTo>
                      <a:lnTo>
                        <a:pt x="46990" y="30099"/>
                      </a:lnTo>
                      <a:lnTo>
                        <a:pt x="52959" y="38481"/>
                      </a:lnTo>
                      <a:lnTo>
                        <a:pt x="58674" y="47879"/>
                      </a:lnTo>
                      <a:lnTo>
                        <a:pt x="50292" y="50419"/>
                      </a:lnTo>
                      <a:lnTo>
                        <a:pt x="42799" y="52070"/>
                      </a:lnTo>
                      <a:lnTo>
                        <a:pt x="35814" y="52959"/>
                      </a:lnTo>
                      <a:lnTo>
                        <a:pt x="29718" y="53086"/>
                      </a:lnTo>
                      <a:lnTo>
                        <a:pt x="23749" y="52705"/>
                      </a:lnTo>
                      <a:lnTo>
                        <a:pt x="18034" y="51689"/>
                      </a:lnTo>
                      <a:lnTo>
                        <a:pt x="12827" y="49530"/>
                      </a:lnTo>
                      <a:close/>
                    </a:path>
                  </a:pathLst>
                </a:custGeom>
                <a:solidFill>
                  <a:srgbClr val="EDCAB5"/>
                </a:solidFill>
                <a:ln w="0" cap="flat" cmpd="sng" algn="ctr">
                  <a:solidFill>
                    <a:srgbClr val="EDCAB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6721983" y="2418588"/>
                  <a:ext cx="54738" cy="472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738" h="47245">
                      <a:moveTo>
                        <a:pt x="8255" y="45212"/>
                      </a:moveTo>
                      <a:lnTo>
                        <a:pt x="7112" y="40767"/>
                      </a:lnTo>
                      <a:lnTo>
                        <a:pt x="6096" y="36576"/>
                      </a:lnTo>
                      <a:lnTo>
                        <a:pt x="4699" y="29464"/>
                      </a:lnTo>
                      <a:lnTo>
                        <a:pt x="3429" y="23495"/>
                      </a:lnTo>
                      <a:lnTo>
                        <a:pt x="2540" y="18288"/>
                      </a:lnTo>
                      <a:lnTo>
                        <a:pt x="1143" y="9398"/>
                      </a:lnTo>
                      <a:lnTo>
                        <a:pt x="635" y="4826"/>
                      </a:lnTo>
                      <a:lnTo>
                        <a:pt x="0" y="0"/>
                      </a:lnTo>
                      <a:lnTo>
                        <a:pt x="8890" y="2540"/>
                      </a:lnTo>
                      <a:lnTo>
                        <a:pt x="17018" y="5969"/>
                      </a:lnTo>
                      <a:lnTo>
                        <a:pt x="24638" y="10033"/>
                      </a:lnTo>
                      <a:lnTo>
                        <a:pt x="31496" y="15113"/>
                      </a:lnTo>
                      <a:lnTo>
                        <a:pt x="37846" y="20955"/>
                      </a:lnTo>
                      <a:lnTo>
                        <a:pt x="43815" y="27940"/>
                      </a:lnTo>
                      <a:lnTo>
                        <a:pt x="49530" y="36068"/>
                      </a:lnTo>
                      <a:lnTo>
                        <a:pt x="54737" y="45212"/>
                      </a:lnTo>
                      <a:lnTo>
                        <a:pt x="46228" y="45847"/>
                      </a:lnTo>
                      <a:lnTo>
                        <a:pt x="39116" y="46228"/>
                      </a:lnTo>
                      <a:lnTo>
                        <a:pt x="32893" y="46736"/>
                      </a:lnTo>
                      <a:lnTo>
                        <a:pt x="27940" y="47244"/>
                      </a:lnTo>
                      <a:lnTo>
                        <a:pt x="23241" y="47244"/>
                      </a:lnTo>
                      <a:lnTo>
                        <a:pt x="18542" y="46990"/>
                      </a:lnTo>
                      <a:lnTo>
                        <a:pt x="13716" y="46228"/>
                      </a:lnTo>
                      <a:close/>
                    </a:path>
                  </a:pathLst>
                </a:custGeom>
                <a:solidFill>
                  <a:srgbClr val="F7E4DB"/>
                </a:solidFill>
                <a:ln w="0" cap="flat" cmpd="sng" algn="ctr">
                  <a:solidFill>
                    <a:srgbClr val="F7E4D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>
                  <a:off x="6722618" y="2418588"/>
                  <a:ext cx="51563" cy="433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563" h="43308">
                      <a:moveTo>
                        <a:pt x="8763" y="2540"/>
                      </a:moveTo>
                      <a:lnTo>
                        <a:pt x="16637" y="5588"/>
                      </a:lnTo>
                      <a:lnTo>
                        <a:pt x="23495" y="9144"/>
                      </a:lnTo>
                      <a:lnTo>
                        <a:pt x="29718" y="13589"/>
                      </a:lnTo>
                      <a:lnTo>
                        <a:pt x="35687" y="19177"/>
                      </a:lnTo>
                      <a:lnTo>
                        <a:pt x="41148" y="25654"/>
                      </a:lnTo>
                      <a:lnTo>
                        <a:pt x="46355" y="33528"/>
                      </a:lnTo>
                      <a:lnTo>
                        <a:pt x="51562" y="42418"/>
                      </a:lnTo>
                      <a:lnTo>
                        <a:pt x="46609" y="41783"/>
                      </a:lnTo>
                      <a:lnTo>
                        <a:pt x="42291" y="41148"/>
                      </a:lnTo>
                      <a:lnTo>
                        <a:pt x="38735" y="40767"/>
                      </a:lnTo>
                      <a:lnTo>
                        <a:pt x="35433" y="40513"/>
                      </a:lnTo>
                      <a:lnTo>
                        <a:pt x="30480" y="40513"/>
                      </a:lnTo>
                      <a:lnTo>
                        <a:pt x="26416" y="40767"/>
                      </a:lnTo>
                      <a:lnTo>
                        <a:pt x="19177" y="42291"/>
                      </a:lnTo>
                      <a:lnTo>
                        <a:pt x="14732" y="42926"/>
                      </a:lnTo>
                      <a:lnTo>
                        <a:pt x="9017" y="43307"/>
                      </a:lnTo>
                      <a:lnTo>
                        <a:pt x="7874" y="38608"/>
                      </a:lnTo>
                      <a:lnTo>
                        <a:pt x="6985" y="34417"/>
                      </a:lnTo>
                      <a:lnTo>
                        <a:pt x="5969" y="30480"/>
                      </a:lnTo>
                      <a:lnTo>
                        <a:pt x="4953" y="27051"/>
                      </a:lnTo>
                      <a:lnTo>
                        <a:pt x="3810" y="21336"/>
                      </a:lnTo>
                      <a:lnTo>
                        <a:pt x="2667" y="16637"/>
                      </a:lnTo>
                      <a:lnTo>
                        <a:pt x="1905" y="12573"/>
                      </a:lnTo>
                      <a:lnTo>
                        <a:pt x="1143" y="8763"/>
                      </a:lnTo>
                      <a:lnTo>
                        <a:pt x="762" y="46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6527038" y="2796794"/>
                  <a:ext cx="44578" cy="103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578" h="103125">
                      <a:moveTo>
                        <a:pt x="12573" y="3429"/>
                      </a:moveTo>
                      <a:lnTo>
                        <a:pt x="17526" y="2413"/>
                      </a:lnTo>
                      <a:lnTo>
                        <a:pt x="27432" y="381"/>
                      </a:lnTo>
                      <a:lnTo>
                        <a:pt x="32512" y="0"/>
                      </a:lnTo>
                      <a:lnTo>
                        <a:pt x="36957" y="254"/>
                      </a:lnTo>
                      <a:lnTo>
                        <a:pt x="41021" y="1397"/>
                      </a:lnTo>
                      <a:lnTo>
                        <a:pt x="42926" y="2413"/>
                      </a:lnTo>
                      <a:lnTo>
                        <a:pt x="44577" y="3683"/>
                      </a:lnTo>
                      <a:lnTo>
                        <a:pt x="43688" y="7493"/>
                      </a:lnTo>
                      <a:lnTo>
                        <a:pt x="42418" y="12192"/>
                      </a:lnTo>
                      <a:lnTo>
                        <a:pt x="41021" y="17272"/>
                      </a:lnTo>
                      <a:lnTo>
                        <a:pt x="39624" y="23368"/>
                      </a:lnTo>
                      <a:lnTo>
                        <a:pt x="38227" y="29718"/>
                      </a:lnTo>
                      <a:lnTo>
                        <a:pt x="36576" y="36322"/>
                      </a:lnTo>
                      <a:lnTo>
                        <a:pt x="32893" y="50419"/>
                      </a:lnTo>
                      <a:lnTo>
                        <a:pt x="29337" y="64770"/>
                      </a:lnTo>
                      <a:lnTo>
                        <a:pt x="26035" y="78359"/>
                      </a:lnTo>
                      <a:lnTo>
                        <a:pt x="24638" y="84582"/>
                      </a:lnTo>
                      <a:lnTo>
                        <a:pt x="23241" y="90424"/>
                      </a:lnTo>
                      <a:lnTo>
                        <a:pt x="21971" y="95504"/>
                      </a:lnTo>
                      <a:lnTo>
                        <a:pt x="20828" y="99949"/>
                      </a:lnTo>
                      <a:lnTo>
                        <a:pt x="18288" y="101473"/>
                      </a:lnTo>
                      <a:lnTo>
                        <a:pt x="15621" y="102362"/>
                      </a:lnTo>
                      <a:lnTo>
                        <a:pt x="13462" y="102997"/>
                      </a:lnTo>
                      <a:lnTo>
                        <a:pt x="11049" y="103124"/>
                      </a:lnTo>
                      <a:lnTo>
                        <a:pt x="8763" y="102997"/>
                      </a:lnTo>
                      <a:lnTo>
                        <a:pt x="6350" y="102489"/>
                      </a:lnTo>
                      <a:lnTo>
                        <a:pt x="3302" y="101727"/>
                      </a:lnTo>
                      <a:lnTo>
                        <a:pt x="0" y="100584"/>
                      </a:lnTo>
                      <a:lnTo>
                        <a:pt x="254" y="95885"/>
                      </a:lnTo>
                      <a:lnTo>
                        <a:pt x="381" y="90551"/>
                      </a:lnTo>
                      <a:lnTo>
                        <a:pt x="889" y="84582"/>
                      </a:lnTo>
                      <a:lnTo>
                        <a:pt x="1397" y="78232"/>
                      </a:lnTo>
                      <a:lnTo>
                        <a:pt x="2159" y="64262"/>
                      </a:lnTo>
                      <a:lnTo>
                        <a:pt x="3302" y="49784"/>
                      </a:lnTo>
                      <a:lnTo>
                        <a:pt x="4191" y="35433"/>
                      </a:lnTo>
                      <a:lnTo>
                        <a:pt x="4953" y="28829"/>
                      </a:lnTo>
                      <a:lnTo>
                        <a:pt x="5588" y="22606"/>
                      </a:lnTo>
                      <a:lnTo>
                        <a:pt x="6096" y="16891"/>
                      </a:lnTo>
                      <a:lnTo>
                        <a:pt x="6858" y="11811"/>
                      </a:lnTo>
                      <a:lnTo>
                        <a:pt x="7620" y="7493"/>
                      </a:lnTo>
                      <a:lnTo>
                        <a:pt x="8001" y="4064"/>
                      </a:lnTo>
                      <a:close/>
                    </a:path>
                  </a:pathLst>
                </a:custGeom>
                <a:solidFill>
                  <a:srgbClr val="87492B"/>
                </a:solidFill>
                <a:ln w="0" cap="flat" cmpd="sng" algn="ctr">
                  <a:solidFill>
                    <a:srgbClr val="87492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>
                  <a:off x="6527927" y="2796794"/>
                  <a:ext cx="43689" cy="942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689" h="94235">
                      <a:moveTo>
                        <a:pt x="0" y="91440"/>
                      </a:moveTo>
                      <a:lnTo>
                        <a:pt x="254" y="87122"/>
                      </a:lnTo>
                      <a:lnTo>
                        <a:pt x="508" y="82296"/>
                      </a:lnTo>
                      <a:lnTo>
                        <a:pt x="762" y="77089"/>
                      </a:lnTo>
                      <a:lnTo>
                        <a:pt x="1270" y="71374"/>
                      </a:lnTo>
                      <a:lnTo>
                        <a:pt x="1905" y="58801"/>
                      </a:lnTo>
                      <a:lnTo>
                        <a:pt x="2794" y="45974"/>
                      </a:lnTo>
                      <a:lnTo>
                        <a:pt x="3810" y="33147"/>
                      </a:lnTo>
                      <a:lnTo>
                        <a:pt x="4699" y="21590"/>
                      </a:lnTo>
                      <a:lnTo>
                        <a:pt x="5461" y="16256"/>
                      </a:lnTo>
                      <a:lnTo>
                        <a:pt x="5969" y="11557"/>
                      </a:lnTo>
                      <a:lnTo>
                        <a:pt x="6731" y="7493"/>
                      </a:lnTo>
                      <a:lnTo>
                        <a:pt x="7112" y="4318"/>
                      </a:lnTo>
                      <a:lnTo>
                        <a:pt x="11938" y="3429"/>
                      </a:lnTo>
                      <a:lnTo>
                        <a:pt x="16637" y="2540"/>
                      </a:lnTo>
                      <a:lnTo>
                        <a:pt x="26797" y="381"/>
                      </a:lnTo>
                      <a:lnTo>
                        <a:pt x="31623" y="0"/>
                      </a:lnTo>
                      <a:lnTo>
                        <a:pt x="36068" y="254"/>
                      </a:lnTo>
                      <a:lnTo>
                        <a:pt x="40132" y="1524"/>
                      </a:lnTo>
                      <a:lnTo>
                        <a:pt x="42037" y="2540"/>
                      </a:lnTo>
                      <a:lnTo>
                        <a:pt x="43688" y="3937"/>
                      </a:lnTo>
                      <a:lnTo>
                        <a:pt x="42799" y="7493"/>
                      </a:lnTo>
                      <a:lnTo>
                        <a:pt x="41783" y="12065"/>
                      </a:lnTo>
                      <a:lnTo>
                        <a:pt x="40386" y="16891"/>
                      </a:lnTo>
                      <a:lnTo>
                        <a:pt x="39116" y="22225"/>
                      </a:lnTo>
                      <a:lnTo>
                        <a:pt x="36322" y="34290"/>
                      </a:lnTo>
                      <a:lnTo>
                        <a:pt x="33274" y="46863"/>
                      </a:lnTo>
                      <a:lnTo>
                        <a:pt x="29972" y="59563"/>
                      </a:lnTo>
                      <a:lnTo>
                        <a:pt x="27051" y="71755"/>
                      </a:lnTo>
                      <a:lnTo>
                        <a:pt x="25654" y="77343"/>
                      </a:lnTo>
                      <a:lnTo>
                        <a:pt x="24511" y="82677"/>
                      </a:lnTo>
                      <a:lnTo>
                        <a:pt x="23241" y="87376"/>
                      </a:lnTo>
                      <a:lnTo>
                        <a:pt x="22352" y="91440"/>
                      </a:lnTo>
                      <a:lnTo>
                        <a:pt x="19558" y="92710"/>
                      </a:lnTo>
                      <a:lnTo>
                        <a:pt x="16891" y="93599"/>
                      </a:lnTo>
                      <a:lnTo>
                        <a:pt x="11938" y="94234"/>
                      </a:lnTo>
                      <a:lnTo>
                        <a:pt x="9271" y="93980"/>
                      </a:lnTo>
                      <a:lnTo>
                        <a:pt x="6477" y="93345"/>
                      </a:lnTo>
                      <a:lnTo>
                        <a:pt x="3302" y="92456"/>
                      </a:lnTo>
                      <a:close/>
                    </a:path>
                  </a:pathLst>
                </a:custGeom>
                <a:solidFill>
                  <a:srgbClr val="955F46"/>
                </a:solidFill>
                <a:ln w="0" cap="flat" cmpd="sng" algn="ctr">
                  <a:solidFill>
                    <a:srgbClr val="955F4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>
                  <a:off x="6528689" y="2796794"/>
                  <a:ext cx="42927" cy="852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927" h="85218">
                      <a:moveTo>
                        <a:pt x="0" y="82042"/>
                      </a:moveTo>
                      <a:lnTo>
                        <a:pt x="254" y="78359"/>
                      </a:lnTo>
                      <a:lnTo>
                        <a:pt x="762" y="73914"/>
                      </a:lnTo>
                      <a:lnTo>
                        <a:pt x="1143" y="64262"/>
                      </a:lnTo>
                      <a:lnTo>
                        <a:pt x="1778" y="53467"/>
                      </a:lnTo>
                      <a:lnTo>
                        <a:pt x="2540" y="41910"/>
                      </a:lnTo>
                      <a:lnTo>
                        <a:pt x="3302" y="30734"/>
                      </a:lnTo>
                      <a:lnTo>
                        <a:pt x="4191" y="20320"/>
                      </a:lnTo>
                      <a:lnTo>
                        <a:pt x="4699" y="15621"/>
                      </a:lnTo>
                      <a:lnTo>
                        <a:pt x="5207" y="11303"/>
                      </a:lnTo>
                      <a:lnTo>
                        <a:pt x="5969" y="7493"/>
                      </a:lnTo>
                      <a:lnTo>
                        <a:pt x="6350" y="4318"/>
                      </a:lnTo>
                      <a:lnTo>
                        <a:pt x="11176" y="3429"/>
                      </a:lnTo>
                      <a:lnTo>
                        <a:pt x="15875" y="2540"/>
                      </a:lnTo>
                      <a:lnTo>
                        <a:pt x="26035" y="381"/>
                      </a:lnTo>
                      <a:lnTo>
                        <a:pt x="30861" y="0"/>
                      </a:lnTo>
                      <a:lnTo>
                        <a:pt x="35306" y="254"/>
                      </a:lnTo>
                      <a:lnTo>
                        <a:pt x="39370" y="1524"/>
                      </a:lnTo>
                      <a:lnTo>
                        <a:pt x="41275" y="2540"/>
                      </a:lnTo>
                      <a:lnTo>
                        <a:pt x="42926" y="3937"/>
                      </a:lnTo>
                      <a:lnTo>
                        <a:pt x="42037" y="7493"/>
                      </a:lnTo>
                      <a:lnTo>
                        <a:pt x="41021" y="11557"/>
                      </a:lnTo>
                      <a:lnTo>
                        <a:pt x="38608" y="21209"/>
                      </a:lnTo>
                      <a:lnTo>
                        <a:pt x="36068" y="31877"/>
                      </a:lnTo>
                      <a:lnTo>
                        <a:pt x="33401" y="43180"/>
                      </a:lnTo>
                      <a:lnTo>
                        <a:pt x="30607" y="54483"/>
                      </a:lnTo>
                      <a:lnTo>
                        <a:pt x="27940" y="65151"/>
                      </a:lnTo>
                      <a:lnTo>
                        <a:pt x="25527" y="74803"/>
                      </a:lnTo>
                      <a:lnTo>
                        <a:pt x="24638" y="78867"/>
                      </a:lnTo>
                      <a:lnTo>
                        <a:pt x="23749" y="82550"/>
                      </a:lnTo>
                      <a:lnTo>
                        <a:pt x="20574" y="83947"/>
                      </a:lnTo>
                      <a:lnTo>
                        <a:pt x="18034" y="84836"/>
                      </a:lnTo>
                      <a:lnTo>
                        <a:pt x="12573" y="85217"/>
                      </a:lnTo>
                      <a:lnTo>
                        <a:pt x="9652" y="84836"/>
                      </a:lnTo>
                      <a:lnTo>
                        <a:pt x="6858" y="84201"/>
                      </a:lnTo>
                      <a:lnTo>
                        <a:pt x="3556" y="83312"/>
                      </a:lnTo>
                      <a:close/>
                    </a:path>
                  </a:pathLst>
                </a:custGeom>
                <a:solidFill>
                  <a:srgbClr val="A57760"/>
                </a:solidFill>
                <a:ln w="0" cap="flat" cmpd="sng" algn="ctr">
                  <a:solidFill>
                    <a:srgbClr val="A5776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>
                <a:xfrm>
                  <a:off x="6529578" y="2796794"/>
                  <a:ext cx="42038" cy="763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038" h="76328">
                      <a:moveTo>
                        <a:pt x="0" y="72898"/>
                      </a:moveTo>
                      <a:lnTo>
                        <a:pt x="508" y="65786"/>
                      </a:lnTo>
                      <a:lnTo>
                        <a:pt x="889" y="57277"/>
                      </a:lnTo>
                      <a:lnTo>
                        <a:pt x="1397" y="47879"/>
                      </a:lnTo>
                      <a:lnTo>
                        <a:pt x="1905" y="38100"/>
                      </a:lnTo>
                      <a:lnTo>
                        <a:pt x="2667" y="28448"/>
                      </a:lnTo>
                      <a:lnTo>
                        <a:pt x="3302" y="19304"/>
                      </a:lnTo>
                      <a:lnTo>
                        <a:pt x="4572" y="10922"/>
                      </a:lnTo>
                      <a:lnTo>
                        <a:pt x="5080" y="7493"/>
                      </a:lnTo>
                      <a:lnTo>
                        <a:pt x="5461" y="4318"/>
                      </a:lnTo>
                      <a:lnTo>
                        <a:pt x="10287" y="3683"/>
                      </a:lnTo>
                      <a:lnTo>
                        <a:pt x="14986" y="2540"/>
                      </a:lnTo>
                      <a:lnTo>
                        <a:pt x="25146" y="635"/>
                      </a:lnTo>
                      <a:lnTo>
                        <a:pt x="29972" y="0"/>
                      </a:lnTo>
                      <a:lnTo>
                        <a:pt x="34417" y="381"/>
                      </a:lnTo>
                      <a:lnTo>
                        <a:pt x="38481" y="1524"/>
                      </a:lnTo>
                      <a:lnTo>
                        <a:pt x="40386" y="2540"/>
                      </a:lnTo>
                      <a:lnTo>
                        <a:pt x="42037" y="3937"/>
                      </a:lnTo>
                      <a:lnTo>
                        <a:pt x="40132" y="11303"/>
                      </a:lnTo>
                      <a:lnTo>
                        <a:pt x="38227" y="20066"/>
                      </a:lnTo>
                      <a:lnTo>
                        <a:pt x="35941" y="29718"/>
                      </a:lnTo>
                      <a:lnTo>
                        <a:pt x="33528" y="39497"/>
                      </a:lnTo>
                      <a:lnTo>
                        <a:pt x="31115" y="49403"/>
                      </a:lnTo>
                      <a:lnTo>
                        <a:pt x="28956" y="58547"/>
                      </a:lnTo>
                      <a:lnTo>
                        <a:pt x="26797" y="66929"/>
                      </a:lnTo>
                      <a:lnTo>
                        <a:pt x="25908" y="70485"/>
                      </a:lnTo>
                      <a:lnTo>
                        <a:pt x="24892" y="73787"/>
                      </a:lnTo>
                      <a:lnTo>
                        <a:pt x="21844" y="75184"/>
                      </a:lnTo>
                      <a:lnTo>
                        <a:pt x="19050" y="76073"/>
                      </a:lnTo>
                      <a:lnTo>
                        <a:pt x="13335" y="76327"/>
                      </a:lnTo>
                      <a:lnTo>
                        <a:pt x="6858" y="74930"/>
                      </a:lnTo>
                      <a:close/>
                    </a:path>
                  </a:pathLst>
                </a:custGeom>
                <a:solidFill>
                  <a:srgbClr val="B48E7B"/>
                </a:solidFill>
                <a:ln w="0" cap="flat" cmpd="sng" algn="ctr">
                  <a:solidFill>
                    <a:srgbClr val="B48E7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 93"/>
                <p:cNvSpPr/>
                <p:nvPr/>
              </p:nvSpPr>
              <p:spPr>
                <a:xfrm>
                  <a:off x="6530340" y="2796794"/>
                  <a:ext cx="41022" cy="673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022" h="67311">
                      <a:moveTo>
                        <a:pt x="0" y="63500"/>
                      </a:moveTo>
                      <a:lnTo>
                        <a:pt x="381" y="57277"/>
                      </a:lnTo>
                      <a:lnTo>
                        <a:pt x="635" y="50165"/>
                      </a:lnTo>
                      <a:lnTo>
                        <a:pt x="1143" y="42291"/>
                      </a:lnTo>
                      <a:lnTo>
                        <a:pt x="1651" y="34290"/>
                      </a:lnTo>
                      <a:lnTo>
                        <a:pt x="2159" y="25908"/>
                      </a:lnTo>
                      <a:lnTo>
                        <a:pt x="2540" y="17907"/>
                      </a:lnTo>
                      <a:lnTo>
                        <a:pt x="3556" y="10668"/>
                      </a:lnTo>
                      <a:lnTo>
                        <a:pt x="4699" y="4318"/>
                      </a:lnTo>
                      <a:lnTo>
                        <a:pt x="9271" y="3429"/>
                      </a:lnTo>
                      <a:lnTo>
                        <a:pt x="14224" y="2540"/>
                      </a:lnTo>
                      <a:lnTo>
                        <a:pt x="24130" y="381"/>
                      </a:lnTo>
                      <a:lnTo>
                        <a:pt x="28956" y="0"/>
                      </a:lnTo>
                      <a:lnTo>
                        <a:pt x="33655" y="254"/>
                      </a:lnTo>
                      <a:lnTo>
                        <a:pt x="37719" y="1524"/>
                      </a:lnTo>
                      <a:lnTo>
                        <a:pt x="39370" y="2540"/>
                      </a:lnTo>
                      <a:lnTo>
                        <a:pt x="41021" y="3937"/>
                      </a:lnTo>
                      <a:lnTo>
                        <a:pt x="39370" y="11176"/>
                      </a:lnTo>
                      <a:lnTo>
                        <a:pt x="37465" y="19050"/>
                      </a:lnTo>
                      <a:lnTo>
                        <a:pt x="33655" y="35687"/>
                      </a:lnTo>
                      <a:lnTo>
                        <a:pt x="31750" y="43942"/>
                      </a:lnTo>
                      <a:lnTo>
                        <a:pt x="29591" y="51943"/>
                      </a:lnTo>
                      <a:lnTo>
                        <a:pt x="28067" y="58928"/>
                      </a:lnTo>
                      <a:lnTo>
                        <a:pt x="26035" y="65024"/>
                      </a:lnTo>
                      <a:lnTo>
                        <a:pt x="23241" y="66294"/>
                      </a:lnTo>
                      <a:lnTo>
                        <a:pt x="20193" y="67056"/>
                      </a:lnTo>
                      <a:lnTo>
                        <a:pt x="17145" y="67310"/>
                      </a:lnTo>
                      <a:lnTo>
                        <a:pt x="13716" y="67056"/>
                      </a:lnTo>
                      <a:lnTo>
                        <a:pt x="7112" y="65786"/>
                      </a:lnTo>
                      <a:close/>
                    </a:path>
                  </a:pathLst>
                </a:custGeom>
                <a:solidFill>
                  <a:srgbClr val="C3A595"/>
                </a:solidFill>
                <a:ln w="0" cap="flat" cmpd="sng" algn="ctr">
                  <a:solidFill>
                    <a:srgbClr val="C3A59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>
                <a:xfrm>
                  <a:off x="6531229" y="2796794"/>
                  <a:ext cx="40133" cy="584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133" h="58421">
                      <a:moveTo>
                        <a:pt x="0" y="54229"/>
                      </a:moveTo>
                      <a:lnTo>
                        <a:pt x="508" y="48895"/>
                      </a:lnTo>
                      <a:lnTo>
                        <a:pt x="762" y="43180"/>
                      </a:lnTo>
                      <a:lnTo>
                        <a:pt x="1016" y="30099"/>
                      </a:lnTo>
                      <a:lnTo>
                        <a:pt x="1905" y="16764"/>
                      </a:lnTo>
                      <a:lnTo>
                        <a:pt x="2667" y="10287"/>
                      </a:lnTo>
                      <a:lnTo>
                        <a:pt x="3810" y="4318"/>
                      </a:lnTo>
                      <a:lnTo>
                        <a:pt x="8382" y="3429"/>
                      </a:lnTo>
                      <a:lnTo>
                        <a:pt x="13335" y="2540"/>
                      </a:lnTo>
                      <a:lnTo>
                        <a:pt x="23241" y="381"/>
                      </a:lnTo>
                      <a:lnTo>
                        <a:pt x="28321" y="0"/>
                      </a:lnTo>
                      <a:lnTo>
                        <a:pt x="32766" y="254"/>
                      </a:lnTo>
                      <a:lnTo>
                        <a:pt x="36830" y="1524"/>
                      </a:lnTo>
                      <a:lnTo>
                        <a:pt x="38735" y="2540"/>
                      </a:lnTo>
                      <a:lnTo>
                        <a:pt x="40132" y="3937"/>
                      </a:lnTo>
                      <a:lnTo>
                        <a:pt x="37084" y="17780"/>
                      </a:lnTo>
                      <a:lnTo>
                        <a:pt x="33782" y="32131"/>
                      </a:lnTo>
                      <a:lnTo>
                        <a:pt x="30607" y="45339"/>
                      </a:lnTo>
                      <a:lnTo>
                        <a:pt x="28956" y="51054"/>
                      </a:lnTo>
                      <a:lnTo>
                        <a:pt x="27559" y="56261"/>
                      </a:lnTo>
                      <a:lnTo>
                        <a:pt x="24511" y="57531"/>
                      </a:lnTo>
                      <a:lnTo>
                        <a:pt x="21209" y="58166"/>
                      </a:lnTo>
                      <a:lnTo>
                        <a:pt x="17780" y="58420"/>
                      </a:lnTo>
                      <a:lnTo>
                        <a:pt x="14478" y="58166"/>
                      </a:lnTo>
                      <a:lnTo>
                        <a:pt x="7366" y="56642"/>
                      </a:lnTo>
                      <a:close/>
                    </a:path>
                  </a:pathLst>
                </a:custGeom>
                <a:solidFill>
                  <a:srgbClr val="D2BAB0"/>
                </a:solidFill>
                <a:ln w="0" cap="flat" cmpd="sng" algn="ctr">
                  <a:solidFill>
                    <a:srgbClr val="D2BAB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Freeform 95"/>
                <p:cNvSpPr/>
                <p:nvPr/>
              </p:nvSpPr>
              <p:spPr>
                <a:xfrm>
                  <a:off x="6532245" y="2796794"/>
                  <a:ext cx="39371" cy="494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371" h="49404">
                      <a:moveTo>
                        <a:pt x="0" y="44958"/>
                      </a:moveTo>
                      <a:lnTo>
                        <a:pt x="381" y="36195"/>
                      </a:lnTo>
                      <a:lnTo>
                        <a:pt x="381" y="26289"/>
                      </a:lnTo>
                      <a:lnTo>
                        <a:pt x="1143" y="15621"/>
                      </a:lnTo>
                      <a:lnTo>
                        <a:pt x="1905" y="9906"/>
                      </a:lnTo>
                      <a:lnTo>
                        <a:pt x="2794" y="4064"/>
                      </a:lnTo>
                      <a:lnTo>
                        <a:pt x="7366" y="3429"/>
                      </a:lnTo>
                      <a:lnTo>
                        <a:pt x="12319" y="2413"/>
                      </a:lnTo>
                      <a:lnTo>
                        <a:pt x="22225" y="381"/>
                      </a:lnTo>
                      <a:lnTo>
                        <a:pt x="27305" y="0"/>
                      </a:lnTo>
                      <a:lnTo>
                        <a:pt x="31750" y="254"/>
                      </a:lnTo>
                      <a:lnTo>
                        <a:pt x="35814" y="1397"/>
                      </a:lnTo>
                      <a:lnTo>
                        <a:pt x="37719" y="2413"/>
                      </a:lnTo>
                      <a:lnTo>
                        <a:pt x="39370" y="3683"/>
                      </a:lnTo>
                      <a:lnTo>
                        <a:pt x="36322" y="16764"/>
                      </a:lnTo>
                      <a:lnTo>
                        <a:pt x="33909" y="28194"/>
                      </a:lnTo>
                      <a:lnTo>
                        <a:pt x="31369" y="38735"/>
                      </a:lnTo>
                      <a:lnTo>
                        <a:pt x="30099" y="43180"/>
                      </a:lnTo>
                      <a:lnTo>
                        <a:pt x="28702" y="47244"/>
                      </a:lnTo>
                      <a:lnTo>
                        <a:pt x="25654" y="48768"/>
                      </a:lnTo>
                      <a:lnTo>
                        <a:pt x="22225" y="49403"/>
                      </a:lnTo>
                      <a:lnTo>
                        <a:pt x="18669" y="49403"/>
                      </a:lnTo>
                      <a:lnTo>
                        <a:pt x="14986" y="49149"/>
                      </a:lnTo>
                      <a:lnTo>
                        <a:pt x="7620" y="47498"/>
                      </a:lnTo>
                      <a:close/>
                    </a:path>
                  </a:pathLst>
                </a:custGeom>
                <a:solidFill>
                  <a:srgbClr val="E0D2CA"/>
                </a:solidFill>
                <a:ln w="0" cap="flat" cmpd="sng" algn="ctr">
                  <a:solidFill>
                    <a:srgbClr val="E0D2C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Freeform 96"/>
                <p:cNvSpPr/>
                <p:nvPr/>
              </p:nvSpPr>
              <p:spPr>
                <a:xfrm>
                  <a:off x="6533134" y="2796794"/>
                  <a:ext cx="38482" cy="403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482" h="40387">
                      <a:moveTo>
                        <a:pt x="0" y="35687"/>
                      </a:moveTo>
                      <a:lnTo>
                        <a:pt x="254" y="29083"/>
                      </a:lnTo>
                      <a:lnTo>
                        <a:pt x="0" y="22225"/>
                      </a:lnTo>
                      <a:lnTo>
                        <a:pt x="0" y="18669"/>
                      </a:lnTo>
                      <a:lnTo>
                        <a:pt x="254" y="14351"/>
                      </a:lnTo>
                      <a:lnTo>
                        <a:pt x="1016" y="9652"/>
                      </a:lnTo>
                      <a:lnTo>
                        <a:pt x="1905" y="4064"/>
                      </a:lnTo>
                      <a:lnTo>
                        <a:pt x="6477" y="3429"/>
                      </a:lnTo>
                      <a:lnTo>
                        <a:pt x="11430" y="2413"/>
                      </a:lnTo>
                      <a:lnTo>
                        <a:pt x="21336" y="381"/>
                      </a:lnTo>
                      <a:lnTo>
                        <a:pt x="26416" y="0"/>
                      </a:lnTo>
                      <a:lnTo>
                        <a:pt x="30861" y="254"/>
                      </a:lnTo>
                      <a:lnTo>
                        <a:pt x="34925" y="1397"/>
                      </a:lnTo>
                      <a:lnTo>
                        <a:pt x="36830" y="2413"/>
                      </a:lnTo>
                      <a:lnTo>
                        <a:pt x="38481" y="3683"/>
                      </a:lnTo>
                      <a:lnTo>
                        <a:pt x="36830" y="10033"/>
                      </a:lnTo>
                      <a:lnTo>
                        <a:pt x="35941" y="15621"/>
                      </a:lnTo>
                      <a:lnTo>
                        <a:pt x="34925" y="20320"/>
                      </a:lnTo>
                      <a:lnTo>
                        <a:pt x="33909" y="24638"/>
                      </a:lnTo>
                      <a:lnTo>
                        <a:pt x="32258" y="32131"/>
                      </a:lnTo>
                      <a:lnTo>
                        <a:pt x="29972" y="38481"/>
                      </a:lnTo>
                      <a:lnTo>
                        <a:pt x="26543" y="39751"/>
                      </a:lnTo>
                      <a:lnTo>
                        <a:pt x="23241" y="40386"/>
                      </a:lnTo>
                      <a:lnTo>
                        <a:pt x="19558" y="40386"/>
                      </a:lnTo>
                      <a:lnTo>
                        <a:pt x="15621" y="40005"/>
                      </a:lnTo>
                      <a:lnTo>
                        <a:pt x="7620" y="38227"/>
                      </a:lnTo>
                      <a:close/>
                    </a:path>
                  </a:pathLst>
                </a:custGeom>
                <a:solidFill>
                  <a:srgbClr val="EFE9E4"/>
                </a:solidFill>
                <a:ln w="0" cap="flat" cmpd="sng" algn="ctr">
                  <a:solidFill>
                    <a:srgbClr val="EFE9E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Freeform 97"/>
                <p:cNvSpPr/>
                <p:nvPr/>
              </p:nvSpPr>
              <p:spPr>
                <a:xfrm>
                  <a:off x="6533642" y="2797048"/>
                  <a:ext cx="37974" cy="316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974" h="31624">
                      <a:moveTo>
                        <a:pt x="6223" y="3429"/>
                      </a:moveTo>
                      <a:lnTo>
                        <a:pt x="10922" y="2286"/>
                      </a:lnTo>
                      <a:lnTo>
                        <a:pt x="21082" y="381"/>
                      </a:lnTo>
                      <a:lnTo>
                        <a:pt x="25908" y="0"/>
                      </a:lnTo>
                      <a:lnTo>
                        <a:pt x="30353" y="127"/>
                      </a:lnTo>
                      <a:lnTo>
                        <a:pt x="34417" y="1270"/>
                      </a:lnTo>
                      <a:lnTo>
                        <a:pt x="36322" y="2286"/>
                      </a:lnTo>
                      <a:lnTo>
                        <a:pt x="37973" y="3683"/>
                      </a:lnTo>
                      <a:lnTo>
                        <a:pt x="37338" y="6858"/>
                      </a:lnTo>
                      <a:lnTo>
                        <a:pt x="36576" y="9779"/>
                      </a:lnTo>
                      <a:lnTo>
                        <a:pt x="35560" y="14351"/>
                      </a:lnTo>
                      <a:lnTo>
                        <a:pt x="34925" y="18161"/>
                      </a:lnTo>
                      <a:lnTo>
                        <a:pt x="34671" y="20955"/>
                      </a:lnTo>
                      <a:lnTo>
                        <a:pt x="33401" y="25400"/>
                      </a:lnTo>
                      <a:lnTo>
                        <a:pt x="32766" y="27305"/>
                      </a:lnTo>
                      <a:lnTo>
                        <a:pt x="31496" y="29718"/>
                      </a:lnTo>
                      <a:lnTo>
                        <a:pt x="28448" y="30988"/>
                      </a:lnTo>
                      <a:lnTo>
                        <a:pt x="24765" y="31623"/>
                      </a:lnTo>
                      <a:lnTo>
                        <a:pt x="20828" y="31369"/>
                      </a:lnTo>
                      <a:lnTo>
                        <a:pt x="16637" y="30988"/>
                      </a:lnTo>
                      <a:lnTo>
                        <a:pt x="8255" y="29083"/>
                      </a:lnTo>
                      <a:lnTo>
                        <a:pt x="254" y="26289"/>
                      </a:lnTo>
                      <a:lnTo>
                        <a:pt x="508" y="23876"/>
                      </a:lnTo>
                      <a:lnTo>
                        <a:pt x="508" y="21971"/>
                      </a:lnTo>
                      <a:lnTo>
                        <a:pt x="0" y="18415"/>
                      </a:lnTo>
                      <a:lnTo>
                        <a:pt x="0" y="16002"/>
                      </a:lnTo>
                      <a:lnTo>
                        <a:pt x="0" y="12954"/>
                      </a:lnTo>
                      <a:lnTo>
                        <a:pt x="508" y="9144"/>
                      </a:lnTo>
                      <a:lnTo>
                        <a:pt x="1016" y="6858"/>
                      </a:lnTo>
                      <a:lnTo>
                        <a:pt x="1397" y="40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 98"/>
                <p:cNvSpPr/>
                <p:nvPr/>
              </p:nvSpPr>
              <p:spPr>
                <a:xfrm>
                  <a:off x="6311900" y="2725928"/>
                  <a:ext cx="263018" cy="723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3018" h="72391">
                      <a:moveTo>
                        <a:pt x="0" y="42037"/>
                      </a:moveTo>
                      <a:lnTo>
                        <a:pt x="1905" y="36957"/>
                      </a:lnTo>
                      <a:lnTo>
                        <a:pt x="4064" y="32512"/>
                      </a:lnTo>
                      <a:lnTo>
                        <a:pt x="7366" y="23495"/>
                      </a:lnTo>
                      <a:lnTo>
                        <a:pt x="8763" y="18796"/>
                      </a:lnTo>
                      <a:lnTo>
                        <a:pt x="9906" y="13462"/>
                      </a:lnTo>
                      <a:lnTo>
                        <a:pt x="10414" y="7493"/>
                      </a:lnTo>
                      <a:lnTo>
                        <a:pt x="10668" y="635"/>
                      </a:lnTo>
                      <a:lnTo>
                        <a:pt x="16129" y="254"/>
                      </a:lnTo>
                      <a:lnTo>
                        <a:pt x="21844" y="0"/>
                      </a:lnTo>
                      <a:lnTo>
                        <a:pt x="28194" y="0"/>
                      </a:lnTo>
                      <a:lnTo>
                        <a:pt x="35179" y="254"/>
                      </a:lnTo>
                      <a:lnTo>
                        <a:pt x="42418" y="381"/>
                      </a:lnTo>
                      <a:lnTo>
                        <a:pt x="50038" y="889"/>
                      </a:lnTo>
                      <a:lnTo>
                        <a:pt x="66421" y="2159"/>
                      </a:lnTo>
                      <a:lnTo>
                        <a:pt x="83947" y="3556"/>
                      </a:lnTo>
                      <a:lnTo>
                        <a:pt x="102489" y="5334"/>
                      </a:lnTo>
                      <a:lnTo>
                        <a:pt x="140589" y="9017"/>
                      </a:lnTo>
                      <a:lnTo>
                        <a:pt x="159512" y="10668"/>
                      </a:lnTo>
                      <a:lnTo>
                        <a:pt x="178054" y="12192"/>
                      </a:lnTo>
                      <a:lnTo>
                        <a:pt x="195834" y="13208"/>
                      </a:lnTo>
                      <a:lnTo>
                        <a:pt x="212471" y="13716"/>
                      </a:lnTo>
                      <a:lnTo>
                        <a:pt x="220599" y="13716"/>
                      </a:lnTo>
                      <a:lnTo>
                        <a:pt x="227965" y="13716"/>
                      </a:lnTo>
                      <a:lnTo>
                        <a:pt x="235077" y="13208"/>
                      </a:lnTo>
                      <a:lnTo>
                        <a:pt x="241681" y="12827"/>
                      </a:lnTo>
                      <a:lnTo>
                        <a:pt x="247777" y="11938"/>
                      </a:lnTo>
                      <a:lnTo>
                        <a:pt x="253492" y="11049"/>
                      </a:lnTo>
                      <a:lnTo>
                        <a:pt x="258572" y="9779"/>
                      </a:lnTo>
                      <a:lnTo>
                        <a:pt x="263017" y="8255"/>
                      </a:lnTo>
                      <a:lnTo>
                        <a:pt x="260223" y="16002"/>
                      </a:lnTo>
                      <a:lnTo>
                        <a:pt x="257810" y="23495"/>
                      </a:lnTo>
                      <a:lnTo>
                        <a:pt x="256159" y="30734"/>
                      </a:lnTo>
                      <a:lnTo>
                        <a:pt x="255016" y="37973"/>
                      </a:lnTo>
                      <a:lnTo>
                        <a:pt x="254762" y="45466"/>
                      </a:lnTo>
                      <a:lnTo>
                        <a:pt x="255143" y="53594"/>
                      </a:lnTo>
                      <a:lnTo>
                        <a:pt x="256667" y="62484"/>
                      </a:lnTo>
                      <a:lnTo>
                        <a:pt x="257556" y="67310"/>
                      </a:lnTo>
                      <a:lnTo>
                        <a:pt x="259080" y="72390"/>
                      </a:lnTo>
                      <a:lnTo>
                        <a:pt x="246253" y="72390"/>
                      </a:lnTo>
                      <a:lnTo>
                        <a:pt x="231902" y="72009"/>
                      </a:lnTo>
                      <a:lnTo>
                        <a:pt x="216789" y="71247"/>
                      </a:lnTo>
                      <a:lnTo>
                        <a:pt x="200787" y="70231"/>
                      </a:lnTo>
                      <a:lnTo>
                        <a:pt x="184023" y="68961"/>
                      </a:lnTo>
                      <a:lnTo>
                        <a:pt x="166624" y="67310"/>
                      </a:lnTo>
                      <a:lnTo>
                        <a:pt x="149098" y="65532"/>
                      </a:lnTo>
                      <a:lnTo>
                        <a:pt x="131318" y="63500"/>
                      </a:lnTo>
                      <a:lnTo>
                        <a:pt x="95377" y="58547"/>
                      </a:lnTo>
                      <a:lnTo>
                        <a:pt x="77851" y="55880"/>
                      </a:lnTo>
                      <a:lnTo>
                        <a:pt x="60706" y="53340"/>
                      </a:lnTo>
                      <a:lnTo>
                        <a:pt x="44069" y="50673"/>
                      </a:lnTo>
                      <a:lnTo>
                        <a:pt x="28448" y="47625"/>
                      </a:lnTo>
                      <a:lnTo>
                        <a:pt x="13462" y="44831"/>
                      </a:lnTo>
                      <a:close/>
                    </a:path>
                  </a:pathLst>
                </a:custGeom>
                <a:solidFill>
                  <a:srgbClr val="CC601C"/>
                </a:solidFill>
                <a:ln w="0" cap="flat" cmpd="sng" algn="ctr">
                  <a:solidFill>
                    <a:srgbClr val="CC601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Freeform 99"/>
                <p:cNvSpPr/>
                <p:nvPr/>
              </p:nvSpPr>
              <p:spPr>
                <a:xfrm>
                  <a:off x="6312916" y="2729738"/>
                  <a:ext cx="260351" cy="685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0351" h="68581">
                      <a:moveTo>
                        <a:pt x="0" y="38481"/>
                      </a:moveTo>
                      <a:lnTo>
                        <a:pt x="2032" y="33401"/>
                      </a:lnTo>
                      <a:lnTo>
                        <a:pt x="3937" y="29083"/>
                      </a:lnTo>
                      <a:lnTo>
                        <a:pt x="6731" y="21336"/>
                      </a:lnTo>
                      <a:lnTo>
                        <a:pt x="8001" y="17018"/>
                      </a:lnTo>
                      <a:lnTo>
                        <a:pt x="8636" y="12446"/>
                      </a:lnTo>
                      <a:lnTo>
                        <a:pt x="9144" y="6858"/>
                      </a:lnTo>
                      <a:lnTo>
                        <a:pt x="9398" y="0"/>
                      </a:lnTo>
                      <a:lnTo>
                        <a:pt x="14605" y="0"/>
                      </a:lnTo>
                      <a:lnTo>
                        <a:pt x="20320" y="0"/>
                      </a:lnTo>
                      <a:lnTo>
                        <a:pt x="26289" y="254"/>
                      </a:lnTo>
                      <a:lnTo>
                        <a:pt x="32893" y="635"/>
                      </a:lnTo>
                      <a:lnTo>
                        <a:pt x="47371" y="1651"/>
                      </a:lnTo>
                      <a:lnTo>
                        <a:pt x="63373" y="3175"/>
                      </a:lnTo>
                      <a:lnTo>
                        <a:pt x="80391" y="4953"/>
                      </a:lnTo>
                      <a:lnTo>
                        <a:pt x="98171" y="6858"/>
                      </a:lnTo>
                      <a:lnTo>
                        <a:pt x="135255" y="10414"/>
                      </a:lnTo>
                      <a:lnTo>
                        <a:pt x="153797" y="12192"/>
                      </a:lnTo>
                      <a:lnTo>
                        <a:pt x="172339" y="13462"/>
                      </a:lnTo>
                      <a:lnTo>
                        <a:pt x="189865" y="14478"/>
                      </a:lnTo>
                      <a:lnTo>
                        <a:pt x="206883" y="14986"/>
                      </a:lnTo>
                      <a:lnTo>
                        <a:pt x="222631" y="14986"/>
                      </a:lnTo>
                      <a:lnTo>
                        <a:pt x="229997" y="14478"/>
                      </a:lnTo>
                      <a:lnTo>
                        <a:pt x="237109" y="14097"/>
                      </a:lnTo>
                      <a:lnTo>
                        <a:pt x="243459" y="13208"/>
                      </a:lnTo>
                      <a:lnTo>
                        <a:pt x="249682" y="12446"/>
                      </a:lnTo>
                      <a:lnTo>
                        <a:pt x="255397" y="11303"/>
                      </a:lnTo>
                      <a:lnTo>
                        <a:pt x="260350" y="9906"/>
                      </a:lnTo>
                      <a:lnTo>
                        <a:pt x="258064" y="16891"/>
                      </a:lnTo>
                      <a:lnTo>
                        <a:pt x="256159" y="23495"/>
                      </a:lnTo>
                      <a:lnTo>
                        <a:pt x="254635" y="29972"/>
                      </a:lnTo>
                      <a:lnTo>
                        <a:pt x="253746" y="36322"/>
                      </a:lnTo>
                      <a:lnTo>
                        <a:pt x="253492" y="43180"/>
                      </a:lnTo>
                      <a:lnTo>
                        <a:pt x="254127" y="50419"/>
                      </a:lnTo>
                      <a:lnTo>
                        <a:pt x="254635" y="54737"/>
                      </a:lnTo>
                      <a:lnTo>
                        <a:pt x="255651" y="58928"/>
                      </a:lnTo>
                      <a:lnTo>
                        <a:pt x="256794" y="63627"/>
                      </a:lnTo>
                      <a:lnTo>
                        <a:pt x="258064" y="68580"/>
                      </a:lnTo>
                      <a:lnTo>
                        <a:pt x="245237" y="68580"/>
                      </a:lnTo>
                      <a:lnTo>
                        <a:pt x="231140" y="68453"/>
                      </a:lnTo>
                      <a:lnTo>
                        <a:pt x="216027" y="67691"/>
                      </a:lnTo>
                      <a:lnTo>
                        <a:pt x="200025" y="66675"/>
                      </a:lnTo>
                      <a:lnTo>
                        <a:pt x="183134" y="65151"/>
                      </a:lnTo>
                      <a:lnTo>
                        <a:pt x="166116" y="63627"/>
                      </a:lnTo>
                      <a:lnTo>
                        <a:pt x="148590" y="61722"/>
                      </a:lnTo>
                      <a:lnTo>
                        <a:pt x="130683" y="59690"/>
                      </a:lnTo>
                      <a:lnTo>
                        <a:pt x="95123" y="54864"/>
                      </a:lnTo>
                      <a:lnTo>
                        <a:pt x="77724" y="52324"/>
                      </a:lnTo>
                      <a:lnTo>
                        <a:pt x="60706" y="49530"/>
                      </a:lnTo>
                      <a:lnTo>
                        <a:pt x="44323" y="46863"/>
                      </a:lnTo>
                      <a:lnTo>
                        <a:pt x="28702" y="44069"/>
                      </a:lnTo>
                      <a:lnTo>
                        <a:pt x="13716" y="41275"/>
                      </a:lnTo>
                      <a:close/>
                    </a:path>
                  </a:pathLst>
                </a:custGeom>
                <a:solidFill>
                  <a:srgbClr val="D47B43"/>
                </a:solidFill>
                <a:ln w="0" cap="flat" cmpd="sng" algn="ctr">
                  <a:solidFill>
                    <a:srgbClr val="D47B4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Freeform 100"/>
                <p:cNvSpPr/>
                <p:nvPr/>
              </p:nvSpPr>
              <p:spPr>
                <a:xfrm>
                  <a:off x="6314059" y="2732786"/>
                  <a:ext cx="257557" cy="655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7557" h="65533">
                      <a:moveTo>
                        <a:pt x="0" y="35179"/>
                      </a:moveTo>
                      <a:lnTo>
                        <a:pt x="1905" y="30480"/>
                      </a:lnTo>
                      <a:lnTo>
                        <a:pt x="3556" y="26416"/>
                      </a:lnTo>
                      <a:lnTo>
                        <a:pt x="4953" y="22987"/>
                      </a:lnTo>
                      <a:lnTo>
                        <a:pt x="6096" y="19812"/>
                      </a:lnTo>
                      <a:lnTo>
                        <a:pt x="6858" y="16129"/>
                      </a:lnTo>
                      <a:lnTo>
                        <a:pt x="7493" y="11938"/>
                      </a:lnTo>
                      <a:lnTo>
                        <a:pt x="7747" y="6858"/>
                      </a:lnTo>
                      <a:lnTo>
                        <a:pt x="8001" y="0"/>
                      </a:lnTo>
                      <a:lnTo>
                        <a:pt x="12954" y="381"/>
                      </a:lnTo>
                      <a:lnTo>
                        <a:pt x="18415" y="762"/>
                      </a:lnTo>
                      <a:lnTo>
                        <a:pt x="24384" y="1270"/>
                      </a:lnTo>
                      <a:lnTo>
                        <a:pt x="30607" y="1905"/>
                      </a:lnTo>
                      <a:lnTo>
                        <a:pt x="44577" y="3302"/>
                      </a:lnTo>
                      <a:lnTo>
                        <a:pt x="59817" y="5080"/>
                      </a:lnTo>
                      <a:lnTo>
                        <a:pt x="76454" y="6858"/>
                      </a:lnTo>
                      <a:lnTo>
                        <a:pt x="93472" y="8763"/>
                      </a:lnTo>
                      <a:lnTo>
                        <a:pt x="111506" y="10668"/>
                      </a:lnTo>
                      <a:lnTo>
                        <a:pt x="129540" y="12573"/>
                      </a:lnTo>
                      <a:lnTo>
                        <a:pt x="148082" y="14224"/>
                      </a:lnTo>
                      <a:lnTo>
                        <a:pt x="166116" y="15494"/>
                      </a:lnTo>
                      <a:lnTo>
                        <a:pt x="184023" y="16383"/>
                      </a:lnTo>
                      <a:lnTo>
                        <a:pt x="201041" y="16891"/>
                      </a:lnTo>
                      <a:lnTo>
                        <a:pt x="217170" y="16891"/>
                      </a:lnTo>
                      <a:lnTo>
                        <a:pt x="224790" y="16383"/>
                      </a:lnTo>
                      <a:lnTo>
                        <a:pt x="232156" y="16002"/>
                      </a:lnTo>
                      <a:lnTo>
                        <a:pt x="239014" y="15367"/>
                      </a:lnTo>
                      <a:lnTo>
                        <a:pt x="245618" y="14478"/>
                      </a:lnTo>
                      <a:lnTo>
                        <a:pt x="251841" y="13208"/>
                      </a:lnTo>
                      <a:lnTo>
                        <a:pt x="257556" y="11938"/>
                      </a:lnTo>
                      <a:lnTo>
                        <a:pt x="255651" y="18288"/>
                      </a:lnTo>
                      <a:lnTo>
                        <a:pt x="254254" y="24130"/>
                      </a:lnTo>
                      <a:lnTo>
                        <a:pt x="252984" y="29591"/>
                      </a:lnTo>
                      <a:lnTo>
                        <a:pt x="252349" y="35179"/>
                      </a:lnTo>
                      <a:lnTo>
                        <a:pt x="252349" y="41148"/>
                      </a:lnTo>
                      <a:lnTo>
                        <a:pt x="252984" y="48006"/>
                      </a:lnTo>
                      <a:lnTo>
                        <a:pt x="253492" y="51816"/>
                      </a:lnTo>
                      <a:lnTo>
                        <a:pt x="254508" y="55880"/>
                      </a:lnTo>
                      <a:lnTo>
                        <a:pt x="255651" y="60452"/>
                      </a:lnTo>
                      <a:lnTo>
                        <a:pt x="257048" y="65532"/>
                      </a:lnTo>
                      <a:lnTo>
                        <a:pt x="244094" y="65532"/>
                      </a:lnTo>
                      <a:lnTo>
                        <a:pt x="229997" y="65151"/>
                      </a:lnTo>
                      <a:lnTo>
                        <a:pt x="215138" y="64389"/>
                      </a:lnTo>
                      <a:lnTo>
                        <a:pt x="199136" y="63373"/>
                      </a:lnTo>
                      <a:lnTo>
                        <a:pt x="182499" y="62103"/>
                      </a:lnTo>
                      <a:lnTo>
                        <a:pt x="165481" y="60452"/>
                      </a:lnTo>
                      <a:lnTo>
                        <a:pt x="130302" y="56642"/>
                      </a:lnTo>
                      <a:lnTo>
                        <a:pt x="94742" y="51689"/>
                      </a:lnTo>
                      <a:lnTo>
                        <a:pt x="77343" y="49022"/>
                      </a:lnTo>
                      <a:lnTo>
                        <a:pt x="60452" y="46482"/>
                      </a:lnTo>
                      <a:lnTo>
                        <a:pt x="44069" y="43815"/>
                      </a:lnTo>
                      <a:lnTo>
                        <a:pt x="28448" y="40767"/>
                      </a:lnTo>
                      <a:lnTo>
                        <a:pt x="13716" y="37973"/>
                      </a:lnTo>
                      <a:close/>
                    </a:path>
                  </a:pathLst>
                </a:custGeom>
                <a:solidFill>
                  <a:srgbClr val="DD9569"/>
                </a:solidFill>
                <a:ln w="0" cap="flat" cmpd="sng" algn="ctr">
                  <a:solidFill>
                    <a:srgbClr val="DD956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Freeform 101"/>
                <p:cNvSpPr/>
                <p:nvPr/>
              </p:nvSpPr>
              <p:spPr>
                <a:xfrm>
                  <a:off x="6314948" y="2736088"/>
                  <a:ext cx="256287" cy="624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6287" h="62485">
                      <a:moveTo>
                        <a:pt x="0" y="32131"/>
                      </a:moveTo>
                      <a:lnTo>
                        <a:pt x="2159" y="27432"/>
                      </a:lnTo>
                      <a:lnTo>
                        <a:pt x="3556" y="23749"/>
                      </a:lnTo>
                      <a:lnTo>
                        <a:pt x="4699" y="20828"/>
                      </a:lnTo>
                      <a:lnTo>
                        <a:pt x="5461" y="18288"/>
                      </a:lnTo>
                      <a:lnTo>
                        <a:pt x="6223" y="15240"/>
                      </a:lnTo>
                      <a:lnTo>
                        <a:pt x="6477" y="11430"/>
                      </a:lnTo>
                      <a:lnTo>
                        <a:pt x="6604" y="6477"/>
                      </a:lnTo>
                      <a:lnTo>
                        <a:pt x="6604" y="3556"/>
                      </a:lnTo>
                      <a:lnTo>
                        <a:pt x="6604" y="0"/>
                      </a:lnTo>
                      <a:lnTo>
                        <a:pt x="11430" y="762"/>
                      </a:lnTo>
                      <a:lnTo>
                        <a:pt x="16637" y="1397"/>
                      </a:lnTo>
                      <a:lnTo>
                        <a:pt x="28448" y="2921"/>
                      </a:lnTo>
                      <a:lnTo>
                        <a:pt x="42037" y="4826"/>
                      </a:lnTo>
                      <a:lnTo>
                        <a:pt x="56769" y="6731"/>
                      </a:lnTo>
                      <a:lnTo>
                        <a:pt x="72390" y="8763"/>
                      </a:lnTo>
                      <a:lnTo>
                        <a:pt x="89281" y="10668"/>
                      </a:lnTo>
                      <a:lnTo>
                        <a:pt x="106680" y="12700"/>
                      </a:lnTo>
                      <a:lnTo>
                        <a:pt x="124460" y="14605"/>
                      </a:lnTo>
                      <a:lnTo>
                        <a:pt x="160274" y="17399"/>
                      </a:lnTo>
                      <a:lnTo>
                        <a:pt x="178054" y="18288"/>
                      </a:lnTo>
                      <a:lnTo>
                        <a:pt x="195453" y="18669"/>
                      </a:lnTo>
                      <a:lnTo>
                        <a:pt x="211836" y="18669"/>
                      </a:lnTo>
                      <a:lnTo>
                        <a:pt x="227457" y="17780"/>
                      </a:lnTo>
                      <a:lnTo>
                        <a:pt x="234823" y="17145"/>
                      </a:lnTo>
                      <a:lnTo>
                        <a:pt x="241935" y="16383"/>
                      </a:lnTo>
                      <a:lnTo>
                        <a:pt x="248666" y="15240"/>
                      </a:lnTo>
                      <a:lnTo>
                        <a:pt x="255016" y="14224"/>
                      </a:lnTo>
                      <a:lnTo>
                        <a:pt x="253619" y="19939"/>
                      </a:lnTo>
                      <a:lnTo>
                        <a:pt x="252349" y="24892"/>
                      </a:lnTo>
                      <a:lnTo>
                        <a:pt x="251714" y="29337"/>
                      </a:lnTo>
                      <a:lnTo>
                        <a:pt x="251206" y="34036"/>
                      </a:lnTo>
                      <a:lnTo>
                        <a:pt x="251206" y="39370"/>
                      </a:lnTo>
                      <a:lnTo>
                        <a:pt x="251460" y="42164"/>
                      </a:lnTo>
                      <a:lnTo>
                        <a:pt x="251968" y="45339"/>
                      </a:lnTo>
                      <a:lnTo>
                        <a:pt x="252603" y="49022"/>
                      </a:lnTo>
                      <a:lnTo>
                        <a:pt x="253619" y="53086"/>
                      </a:lnTo>
                      <a:lnTo>
                        <a:pt x="254762" y="57277"/>
                      </a:lnTo>
                      <a:lnTo>
                        <a:pt x="256286" y="62230"/>
                      </a:lnTo>
                      <a:lnTo>
                        <a:pt x="243205" y="62484"/>
                      </a:lnTo>
                      <a:lnTo>
                        <a:pt x="229108" y="62103"/>
                      </a:lnTo>
                      <a:lnTo>
                        <a:pt x="214249" y="61341"/>
                      </a:lnTo>
                      <a:lnTo>
                        <a:pt x="198247" y="60325"/>
                      </a:lnTo>
                      <a:lnTo>
                        <a:pt x="181864" y="59055"/>
                      </a:lnTo>
                      <a:lnTo>
                        <a:pt x="164846" y="57277"/>
                      </a:lnTo>
                      <a:lnTo>
                        <a:pt x="129921" y="53340"/>
                      </a:lnTo>
                      <a:lnTo>
                        <a:pt x="94488" y="48514"/>
                      </a:lnTo>
                      <a:lnTo>
                        <a:pt x="77470" y="45974"/>
                      </a:lnTo>
                      <a:lnTo>
                        <a:pt x="60579" y="43180"/>
                      </a:lnTo>
                      <a:lnTo>
                        <a:pt x="44196" y="40513"/>
                      </a:lnTo>
                      <a:lnTo>
                        <a:pt x="28448" y="37719"/>
                      </a:lnTo>
                      <a:lnTo>
                        <a:pt x="13843" y="34925"/>
                      </a:lnTo>
                      <a:close/>
                    </a:path>
                  </a:pathLst>
                </a:custGeom>
                <a:solidFill>
                  <a:srgbClr val="E6AF8F"/>
                </a:solidFill>
                <a:ln w="0" cap="flat" cmpd="sng" algn="ctr">
                  <a:solidFill>
                    <a:srgbClr val="E6AF8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Freeform 102"/>
                <p:cNvSpPr/>
                <p:nvPr/>
              </p:nvSpPr>
              <p:spPr>
                <a:xfrm>
                  <a:off x="6316218" y="2739136"/>
                  <a:ext cx="255017" cy="591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5017" h="59183">
                      <a:moveTo>
                        <a:pt x="0" y="28829"/>
                      </a:moveTo>
                      <a:lnTo>
                        <a:pt x="889" y="26543"/>
                      </a:lnTo>
                      <a:lnTo>
                        <a:pt x="1905" y="24384"/>
                      </a:lnTo>
                      <a:lnTo>
                        <a:pt x="3048" y="21209"/>
                      </a:lnTo>
                      <a:lnTo>
                        <a:pt x="3937" y="18796"/>
                      </a:lnTo>
                      <a:lnTo>
                        <a:pt x="4699" y="16637"/>
                      </a:lnTo>
                      <a:lnTo>
                        <a:pt x="4953" y="14097"/>
                      </a:lnTo>
                      <a:lnTo>
                        <a:pt x="4953" y="10922"/>
                      </a:lnTo>
                      <a:lnTo>
                        <a:pt x="4953" y="6477"/>
                      </a:lnTo>
                      <a:lnTo>
                        <a:pt x="4953" y="3429"/>
                      </a:lnTo>
                      <a:lnTo>
                        <a:pt x="4953" y="0"/>
                      </a:lnTo>
                      <a:lnTo>
                        <a:pt x="14732" y="1905"/>
                      </a:lnTo>
                      <a:lnTo>
                        <a:pt x="26035" y="4064"/>
                      </a:lnTo>
                      <a:lnTo>
                        <a:pt x="38862" y="6223"/>
                      </a:lnTo>
                      <a:lnTo>
                        <a:pt x="53086" y="8382"/>
                      </a:lnTo>
                      <a:lnTo>
                        <a:pt x="68326" y="10668"/>
                      </a:lnTo>
                      <a:lnTo>
                        <a:pt x="84455" y="12827"/>
                      </a:lnTo>
                      <a:lnTo>
                        <a:pt x="101346" y="14732"/>
                      </a:lnTo>
                      <a:lnTo>
                        <a:pt x="118618" y="16637"/>
                      </a:lnTo>
                      <a:lnTo>
                        <a:pt x="154305" y="19431"/>
                      </a:lnTo>
                      <a:lnTo>
                        <a:pt x="171831" y="20066"/>
                      </a:lnTo>
                      <a:lnTo>
                        <a:pt x="189230" y="20447"/>
                      </a:lnTo>
                      <a:lnTo>
                        <a:pt x="206248" y="20447"/>
                      </a:lnTo>
                      <a:lnTo>
                        <a:pt x="222377" y="19685"/>
                      </a:lnTo>
                      <a:lnTo>
                        <a:pt x="237871" y="18415"/>
                      </a:lnTo>
                      <a:lnTo>
                        <a:pt x="252095" y="16256"/>
                      </a:lnTo>
                      <a:lnTo>
                        <a:pt x="251079" y="21336"/>
                      </a:lnTo>
                      <a:lnTo>
                        <a:pt x="250444" y="25400"/>
                      </a:lnTo>
                      <a:lnTo>
                        <a:pt x="249682" y="29083"/>
                      </a:lnTo>
                      <a:lnTo>
                        <a:pt x="249428" y="32893"/>
                      </a:lnTo>
                      <a:lnTo>
                        <a:pt x="249936" y="37465"/>
                      </a:lnTo>
                      <a:lnTo>
                        <a:pt x="250190" y="40005"/>
                      </a:lnTo>
                      <a:lnTo>
                        <a:pt x="250698" y="42926"/>
                      </a:lnTo>
                      <a:lnTo>
                        <a:pt x="251333" y="46228"/>
                      </a:lnTo>
                      <a:lnTo>
                        <a:pt x="252349" y="50038"/>
                      </a:lnTo>
                      <a:lnTo>
                        <a:pt x="253492" y="54229"/>
                      </a:lnTo>
                      <a:lnTo>
                        <a:pt x="255016" y="59182"/>
                      </a:lnTo>
                      <a:lnTo>
                        <a:pt x="241935" y="59182"/>
                      </a:lnTo>
                      <a:lnTo>
                        <a:pt x="227838" y="59055"/>
                      </a:lnTo>
                      <a:lnTo>
                        <a:pt x="212979" y="58039"/>
                      </a:lnTo>
                      <a:lnTo>
                        <a:pt x="197231" y="57277"/>
                      </a:lnTo>
                      <a:lnTo>
                        <a:pt x="180848" y="55753"/>
                      </a:lnTo>
                      <a:lnTo>
                        <a:pt x="163703" y="54229"/>
                      </a:lnTo>
                      <a:lnTo>
                        <a:pt x="129159" y="50292"/>
                      </a:lnTo>
                      <a:lnTo>
                        <a:pt x="93980" y="45466"/>
                      </a:lnTo>
                      <a:lnTo>
                        <a:pt x="76835" y="42672"/>
                      </a:lnTo>
                      <a:lnTo>
                        <a:pt x="60071" y="40132"/>
                      </a:lnTo>
                      <a:lnTo>
                        <a:pt x="43942" y="37465"/>
                      </a:lnTo>
                      <a:lnTo>
                        <a:pt x="28194" y="34671"/>
                      </a:lnTo>
                      <a:lnTo>
                        <a:pt x="13462" y="31623"/>
                      </a:lnTo>
                      <a:close/>
                    </a:path>
                  </a:pathLst>
                </a:custGeom>
                <a:solidFill>
                  <a:srgbClr val="EDCAB5"/>
                </a:solidFill>
                <a:ln w="0" cap="flat" cmpd="sng" algn="ctr">
                  <a:solidFill>
                    <a:srgbClr val="EDCAB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6317107" y="2742184"/>
                  <a:ext cx="253874" cy="561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3874" h="56135">
                      <a:moveTo>
                        <a:pt x="0" y="25781"/>
                      </a:moveTo>
                      <a:lnTo>
                        <a:pt x="1016" y="23241"/>
                      </a:lnTo>
                      <a:lnTo>
                        <a:pt x="1905" y="21336"/>
                      </a:lnTo>
                      <a:lnTo>
                        <a:pt x="3048" y="18542"/>
                      </a:lnTo>
                      <a:lnTo>
                        <a:pt x="3810" y="16637"/>
                      </a:lnTo>
                      <a:lnTo>
                        <a:pt x="4064" y="14859"/>
                      </a:lnTo>
                      <a:lnTo>
                        <a:pt x="4064" y="13208"/>
                      </a:lnTo>
                      <a:lnTo>
                        <a:pt x="4064" y="10414"/>
                      </a:lnTo>
                      <a:lnTo>
                        <a:pt x="3810" y="8509"/>
                      </a:lnTo>
                      <a:lnTo>
                        <a:pt x="3810" y="6350"/>
                      </a:lnTo>
                      <a:lnTo>
                        <a:pt x="3810" y="3429"/>
                      </a:lnTo>
                      <a:lnTo>
                        <a:pt x="3810" y="0"/>
                      </a:lnTo>
                      <a:lnTo>
                        <a:pt x="13081" y="2540"/>
                      </a:lnTo>
                      <a:lnTo>
                        <a:pt x="24003" y="5080"/>
                      </a:lnTo>
                      <a:lnTo>
                        <a:pt x="36322" y="7620"/>
                      </a:lnTo>
                      <a:lnTo>
                        <a:pt x="49784" y="10287"/>
                      </a:lnTo>
                      <a:lnTo>
                        <a:pt x="64643" y="12573"/>
                      </a:lnTo>
                      <a:lnTo>
                        <a:pt x="80010" y="14732"/>
                      </a:lnTo>
                      <a:lnTo>
                        <a:pt x="96393" y="16891"/>
                      </a:lnTo>
                      <a:lnTo>
                        <a:pt x="113411" y="18542"/>
                      </a:lnTo>
                      <a:lnTo>
                        <a:pt x="130810" y="20066"/>
                      </a:lnTo>
                      <a:lnTo>
                        <a:pt x="148463" y="21336"/>
                      </a:lnTo>
                      <a:lnTo>
                        <a:pt x="165989" y="21971"/>
                      </a:lnTo>
                      <a:lnTo>
                        <a:pt x="183515" y="22352"/>
                      </a:lnTo>
                      <a:lnTo>
                        <a:pt x="200914" y="22098"/>
                      </a:lnTo>
                      <a:lnTo>
                        <a:pt x="217678" y="21590"/>
                      </a:lnTo>
                      <a:lnTo>
                        <a:pt x="233807" y="20193"/>
                      </a:lnTo>
                      <a:lnTo>
                        <a:pt x="249301" y="18288"/>
                      </a:lnTo>
                      <a:lnTo>
                        <a:pt x="249047" y="22860"/>
                      </a:lnTo>
                      <a:lnTo>
                        <a:pt x="248539" y="26035"/>
                      </a:lnTo>
                      <a:lnTo>
                        <a:pt x="248285" y="28829"/>
                      </a:lnTo>
                      <a:lnTo>
                        <a:pt x="248285" y="31750"/>
                      </a:lnTo>
                      <a:lnTo>
                        <a:pt x="248793" y="35433"/>
                      </a:lnTo>
                      <a:lnTo>
                        <a:pt x="249047" y="37719"/>
                      </a:lnTo>
                      <a:lnTo>
                        <a:pt x="249809" y="40386"/>
                      </a:lnTo>
                      <a:lnTo>
                        <a:pt x="250444" y="43307"/>
                      </a:lnTo>
                      <a:lnTo>
                        <a:pt x="251460" y="46990"/>
                      </a:lnTo>
                      <a:lnTo>
                        <a:pt x="252603" y="51181"/>
                      </a:lnTo>
                      <a:lnTo>
                        <a:pt x="253873" y="56007"/>
                      </a:lnTo>
                      <a:lnTo>
                        <a:pt x="241046" y="56134"/>
                      </a:lnTo>
                      <a:lnTo>
                        <a:pt x="226949" y="55753"/>
                      </a:lnTo>
                      <a:lnTo>
                        <a:pt x="212344" y="54991"/>
                      </a:lnTo>
                      <a:lnTo>
                        <a:pt x="196342" y="53975"/>
                      </a:lnTo>
                      <a:lnTo>
                        <a:pt x="180213" y="52705"/>
                      </a:lnTo>
                      <a:lnTo>
                        <a:pt x="163322" y="51054"/>
                      </a:lnTo>
                      <a:lnTo>
                        <a:pt x="128651" y="46990"/>
                      </a:lnTo>
                      <a:lnTo>
                        <a:pt x="93853" y="42291"/>
                      </a:lnTo>
                      <a:lnTo>
                        <a:pt x="76708" y="39624"/>
                      </a:lnTo>
                      <a:lnTo>
                        <a:pt x="60071" y="36957"/>
                      </a:lnTo>
                      <a:lnTo>
                        <a:pt x="43942" y="34163"/>
                      </a:lnTo>
                      <a:lnTo>
                        <a:pt x="28194" y="31369"/>
                      </a:lnTo>
                      <a:lnTo>
                        <a:pt x="13716" y="28575"/>
                      </a:lnTo>
                      <a:close/>
                    </a:path>
                  </a:pathLst>
                </a:custGeom>
                <a:solidFill>
                  <a:srgbClr val="F7E4DB"/>
                </a:solidFill>
                <a:ln w="0" cap="flat" cmpd="sng" algn="ctr">
                  <a:solidFill>
                    <a:srgbClr val="F7E4D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reeform 104"/>
                <p:cNvSpPr/>
                <p:nvPr/>
              </p:nvSpPr>
              <p:spPr>
                <a:xfrm>
                  <a:off x="6318123" y="2745613"/>
                  <a:ext cx="252858" cy="527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2858" h="52706">
                      <a:moveTo>
                        <a:pt x="0" y="22606"/>
                      </a:moveTo>
                      <a:lnTo>
                        <a:pt x="889" y="20066"/>
                      </a:lnTo>
                      <a:lnTo>
                        <a:pt x="1524" y="18288"/>
                      </a:lnTo>
                      <a:lnTo>
                        <a:pt x="2286" y="16764"/>
                      </a:lnTo>
                      <a:lnTo>
                        <a:pt x="2794" y="15748"/>
                      </a:lnTo>
                      <a:lnTo>
                        <a:pt x="3302" y="14224"/>
                      </a:lnTo>
                      <a:lnTo>
                        <a:pt x="3302" y="13462"/>
                      </a:lnTo>
                      <a:lnTo>
                        <a:pt x="3048" y="12065"/>
                      </a:lnTo>
                      <a:lnTo>
                        <a:pt x="2794" y="9906"/>
                      </a:lnTo>
                      <a:lnTo>
                        <a:pt x="2540" y="8255"/>
                      </a:lnTo>
                      <a:lnTo>
                        <a:pt x="2286" y="6096"/>
                      </a:lnTo>
                      <a:lnTo>
                        <a:pt x="2286" y="3302"/>
                      </a:lnTo>
                      <a:lnTo>
                        <a:pt x="2286" y="0"/>
                      </a:lnTo>
                      <a:lnTo>
                        <a:pt x="11049" y="3175"/>
                      </a:lnTo>
                      <a:lnTo>
                        <a:pt x="21590" y="6096"/>
                      </a:lnTo>
                      <a:lnTo>
                        <a:pt x="33401" y="9144"/>
                      </a:lnTo>
                      <a:lnTo>
                        <a:pt x="46482" y="11684"/>
                      </a:lnTo>
                      <a:lnTo>
                        <a:pt x="60452" y="14224"/>
                      </a:lnTo>
                      <a:lnTo>
                        <a:pt x="75692" y="16637"/>
                      </a:lnTo>
                      <a:lnTo>
                        <a:pt x="91567" y="18669"/>
                      </a:lnTo>
                      <a:lnTo>
                        <a:pt x="107950" y="20701"/>
                      </a:lnTo>
                      <a:lnTo>
                        <a:pt x="125095" y="21971"/>
                      </a:lnTo>
                      <a:lnTo>
                        <a:pt x="142367" y="23241"/>
                      </a:lnTo>
                      <a:lnTo>
                        <a:pt x="159893" y="23876"/>
                      </a:lnTo>
                      <a:lnTo>
                        <a:pt x="177800" y="24130"/>
                      </a:lnTo>
                      <a:lnTo>
                        <a:pt x="195326" y="24130"/>
                      </a:lnTo>
                      <a:lnTo>
                        <a:pt x="212852" y="23241"/>
                      </a:lnTo>
                      <a:lnTo>
                        <a:pt x="229997" y="22225"/>
                      </a:lnTo>
                      <a:lnTo>
                        <a:pt x="246634" y="20447"/>
                      </a:lnTo>
                      <a:lnTo>
                        <a:pt x="246634" y="24130"/>
                      </a:lnTo>
                      <a:lnTo>
                        <a:pt x="246634" y="26670"/>
                      </a:lnTo>
                      <a:lnTo>
                        <a:pt x="246634" y="28575"/>
                      </a:lnTo>
                      <a:lnTo>
                        <a:pt x="246888" y="30734"/>
                      </a:lnTo>
                      <a:lnTo>
                        <a:pt x="247523" y="33528"/>
                      </a:lnTo>
                      <a:lnTo>
                        <a:pt x="248031" y="35433"/>
                      </a:lnTo>
                      <a:lnTo>
                        <a:pt x="248539" y="37719"/>
                      </a:lnTo>
                      <a:lnTo>
                        <a:pt x="249174" y="40513"/>
                      </a:lnTo>
                      <a:lnTo>
                        <a:pt x="250444" y="43942"/>
                      </a:lnTo>
                      <a:lnTo>
                        <a:pt x="251333" y="48006"/>
                      </a:lnTo>
                      <a:lnTo>
                        <a:pt x="252857" y="52705"/>
                      </a:lnTo>
                      <a:lnTo>
                        <a:pt x="240030" y="52705"/>
                      </a:lnTo>
                      <a:lnTo>
                        <a:pt x="225933" y="52578"/>
                      </a:lnTo>
                      <a:lnTo>
                        <a:pt x="211328" y="51816"/>
                      </a:lnTo>
                      <a:lnTo>
                        <a:pt x="195580" y="50800"/>
                      </a:lnTo>
                      <a:lnTo>
                        <a:pt x="179197" y="49276"/>
                      </a:lnTo>
                      <a:lnTo>
                        <a:pt x="162560" y="47752"/>
                      </a:lnTo>
                      <a:lnTo>
                        <a:pt x="128143" y="43815"/>
                      </a:lnTo>
                      <a:lnTo>
                        <a:pt x="93472" y="38989"/>
                      </a:lnTo>
                      <a:lnTo>
                        <a:pt x="76454" y="36449"/>
                      </a:lnTo>
                      <a:lnTo>
                        <a:pt x="59690" y="33655"/>
                      </a:lnTo>
                      <a:lnTo>
                        <a:pt x="43561" y="30988"/>
                      </a:lnTo>
                      <a:lnTo>
                        <a:pt x="28194" y="28194"/>
                      </a:lnTo>
                      <a:lnTo>
                        <a:pt x="13716" y="254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reeform 105"/>
                <p:cNvSpPr/>
                <p:nvPr/>
              </p:nvSpPr>
              <p:spPr>
                <a:xfrm>
                  <a:off x="5722747" y="2810256"/>
                  <a:ext cx="123826" cy="792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826" h="79249">
                      <a:moveTo>
                        <a:pt x="1778" y="47625"/>
                      </a:moveTo>
                      <a:lnTo>
                        <a:pt x="4318" y="45974"/>
                      </a:lnTo>
                      <a:lnTo>
                        <a:pt x="7620" y="43815"/>
                      </a:lnTo>
                      <a:lnTo>
                        <a:pt x="11938" y="41275"/>
                      </a:lnTo>
                      <a:lnTo>
                        <a:pt x="16637" y="38227"/>
                      </a:lnTo>
                      <a:lnTo>
                        <a:pt x="22098" y="35306"/>
                      </a:lnTo>
                      <a:lnTo>
                        <a:pt x="28067" y="32004"/>
                      </a:lnTo>
                      <a:lnTo>
                        <a:pt x="34290" y="28448"/>
                      </a:lnTo>
                      <a:lnTo>
                        <a:pt x="46863" y="21209"/>
                      </a:lnTo>
                      <a:lnTo>
                        <a:pt x="59182" y="13970"/>
                      </a:lnTo>
                      <a:lnTo>
                        <a:pt x="64897" y="10287"/>
                      </a:lnTo>
                      <a:lnTo>
                        <a:pt x="70104" y="6604"/>
                      </a:lnTo>
                      <a:lnTo>
                        <a:pt x="74549" y="3302"/>
                      </a:lnTo>
                      <a:lnTo>
                        <a:pt x="78740" y="0"/>
                      </a:lnTo>
                      <a:lnTo>
                        <a:pt x="83439" y="1143"/>
                      </a:lnTo>
                      <a:lnTo>
                        <a:pt x="88392" y="3048"/>
                      </a:lnTo>
                      <a:lnTo>
                        <a:pt x="93091" y="5334"/>
                      </a:lnTo>
                      <a:lnTo>
                        <a:pt x="97663" y="8128"/>
                      </a:lnTo>
                      <a:lnTo>
                        <a:pt x="102235" y="11557"/>
                      </a:lnTo>
                      <a:lnTo>
                        <a:pt x="106172" y="15113"/>
                      </a:lnTo>
                      <a:lnTo>
                        <a:pt x="110236" y="19177"/>
                      </a:lnTo>
                      <a:lnTo>
                        <a:pt x="113792" y="23495"/>
                      </a:lnTo>
                      <a:lnTo>
                        <a:pt x="116840" y="27940"/>
                      </a:lnTo>
                      <a:lnTo>
                        <a:pt x="119507" y="32512"/>
                      </a:lnTo>
                      <a:lnTo>
                        <a:pt x="121412" y="37211"/>
                      </a:lnTo>
                      <a:lnTo>
                        <a:pt x="122809" y="41910"/>
                      </a:lnTo>
                      <a:lnTo>
                        <a:pt x="123825" y="46609"/>
                      </a:lnTo>
                      <a:lnTo>
                        <a:pt x="123825" y="51308"/>
                      </a:lnTo>
                      <a:lnTo>
                        <a:pt x="123063" y="55626"/>
                      </a:lnTo>
                      <a:lnTo>
                        <a:pt x="121666" y="59817"/>
                      </a:lnTo>
                      <a:lnTo>
                        <a:pt x="115951" y="61722"/>
                      </a:lnTo>
                      <a:lnTo>
                        <a:pt x="109728" y="63373"/>
                      </a:lnTo>
                      <a:lnTo>
                        <a:pt x="95758" y="67056"/>
                      </a:lnTo>
                      <a:lnTo>
                        <a:pt x="80264" y="70739"/>
                      </a:lnTo>
                      <a:lnTo>
                        <a:pt x="63627" y="73914"/>
                      </a:lnTo>
                      <a:lnTo>
                        <a:pt x="46863" y="76708"/>
                      </a:lnTo>
                      <a:lnTo>
                        <a:pt x="30226" y="78613"/>
                      </a:lnTo>
                      <a:lnTo>
                        <a:pt x="22098" y="78994"/>
                      </a:lnTo>
                      <a:lnTo>
                        <a:pt x="14351" y="79248"/>
                      </a:lnTo>
                      <a:lnTo>
                        <a:pt x="6985" y="79248"/>
                      </a:lnTo>
                      <a:lnTo>
                        <a:pt x="0" y="78867"/>
                      </a:lnTo>
                      <a:lnTo>
                        <a:pt x="3683" y="74168"/>
                      </a:lnTo>
                      <a:lnTo>
                        <a:pt x="6223" y="70104"/>
                      </a:lnTo>
                      <a:lnTo>
                        <a:pt x="8128" y="66675"/>
                      </a:lnTo>
                      <a:lnTo>
                        <a:pt x="9398" y="63881"/>
                      </a:lnTo>
                      <a:lnTo>
                        <a:pt x="10033" y="61468"/>
                      </a:lnTo>
                      <a:lnTo>
                        <a:pt x="10033" y="59563"/>
                      </a:lnTo>
                      <a:lnTo>
                        <a:pt x="9779" y="58166"/>
                      </a:lnTo>
                      <a:lnTo>
                        <a:pt x="9144" y="56769"/>
                      </a:lnTo>
                      <a:lnTo>
                        <a:pt x="6985" y="54864"/>
                      </a:lnTo>
                      <a:lnTo>
                        <a:pt x="4318" y="53467"/>
                      </a:lnTo>
                      <a:lnTo>
                        <a:pt x="2032" y="51689"/>
                      </a:lnTo>
                      <a:lnTo>
                        <a:pt x="1016" y="50419"/>
                      </a:lnTo>
                      <a:lnTo>
                        <a:pt x="254" y="49149"/>
                      </a:lnTo>
                      <a:close/>
                    </a:path>
                  </a:pathLst>
                </a:custGeom>
                <a:solidFill>
                  <a:srgbClr val="CC601C"/>
                </a:solidFill>
                <a:ln w="0" cap="flat" cmpd="sng" algn="ctr">
                  <a:solidFill>
                    <a:srgbClr val="CC601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Freeform 106"/>
                <p:cNvSpPr/>
                <p:nvPr/>
              </p:nvSpPr>
              <p:spPr>
                <a:xfrm>
                  <a:off x="5722747" y="2813939"/>
                  <a:ext cx="116206" cy="760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6206" h="76074">
                      <a:moveTo>
                        <a:pt x="0" y="75311"/>
                      </a:moveTo>
                      <a:lnTo>
                        <a:pt x="3683" y="70612"/>
                      </a:lnTo>
                      <a:lnTo>
                        <a:pt x="6223" y="66548"/>
                      </a:lnTo>
                      <a:lnTo>
                        <a:pt x="8128" y="63246"/>
                      </a:lnTo>
                      <a:lnTo>
                        <a:pt x="9652" y="60452"/>
                      </a:lnTo>
                      <a:lnTo>
                        <a:pt x="10033" y="58039"/>
                      </a:lnTo>
                      <a:lnTo>
                        <a:pt x="10287" y="56134"/>
                      </a:lnTo>
                      <a:lnTo>
                        <a:pt x="9779" y="54610"/>
                      </a:lnTo>
                      <a:lnTo>
                        <a:pt x="9144" y="53340"/>
                      </a:lnTo>
                      <a:lnTo>
                        <a:pt x="6985" y="51435"/>
                      </a:lnTo>
                      <a:lnTo>
                        <a:pt x="4318" y="49911"/>
                      </a:lnTo>
                      <a:lnTo>
                        <a:pt x="2032" y="48260"/>
                      </a:lnTo>
                      <a:lnTo>
                        <a:pt x="1016" y="46990"/>
                      </a:lnTo>
                      <a:lnTo>
                        <a:pt x="508" y="45720"/>
                      </a:lnTo>
                      <a:lnTo>
                        <a:pt x="1778" y="44196"/>
                      </a:lnTo>
                      <a:lnTo>
                        <a:pt x="4064" y="42418"/>
                      </a:lnTo>
                      <a:lnTo>
                        <a:pt x="7493" y="40386"/>
                      </a:lnTo>
                      <a:lnTo>
                        <a:pt x="11176" y="37973"/>
                      </a:lnTo>
                      <a:lnTo>
                        <a:pt x="16002" y="35179"/>
                      </a:lnTo>
                      <a:lnTo>
                        <a:pt x="20955" y="32258"/>
                      </a:lnTo>
                      <a:lnTo>
                        <a:pt x="32131" y="26035"/>
                      </a:lnTo>
                      <a:lnTo>
                        <a:pt x="44069" y="19177"/>
                      </a:lnTo>
                      <a:lnTo>
                        <a:pt x="55118" y="12319"/>
                      </a:lnTo>
                      <a:lnTo>
                        <a:pt x="60325" y="8890"/>
                      </a:lnTo>
                      <a:lnTo>
                        <a:pt x="65405" y="5715"/>
                      </a:lnTo>
                      <a:lnTo>
                        <a:pt x="69342" y="2667"/>
                      </a:lnTo>
                      <a:lnTo>
                        <a:pt x="73025" y="0"/>
                      </a:lnTo>
                      <a:lnTo>
                        <a:pt x="77724" y="1016"/>
                      </a:lnTo>
                      <a:lnTo>
                        <a:pt x="82423" y="2667"/>
                      </a:lnTo>
                      <a:lnTo>
                        <a:pt x="87249" y="5080"/>
                      </a:lnTo>
                      <a:lnTo>
                        <a:pt x="91694" y="7874"/>
                      </a:lnTo>
                      <a:lnTo>
                        <a:pt x="96012" y="11049"/>
                      </a:lnTo>
                      <a:lnTo>
                        <a:pt x="100076" y="14732"/>
                      </a:lnTo>
                      <a:lnTo>
                        <a:pt x="103632" y="18542"/>
                      </a:lnTo>
                      <a:lnTo>
                        <a:pt x="106934" y="22606"/>
                      </a:lnTo>
                      <a:lnTo>
                        <a:pt x="109728" y="27051"/>
                      </a:lnTo>
                      <a:lnTo>
                        <a:pt x="112395" y="31623"/>
                      </a:lnTo>
                      <a:lnTo>
                        <a:pt x="114300" y="36068"/>
                      </a:lnTo>
                      <a:lnTo>
                        <a:pt x="115443" y="40767"/>
                      </a:lnTo>
                      <a:lnTo>
                        <a:pt x="116205" y="45212"/>
                      </a:lnTo>
                      <a:lnTo>
                        <a:pt x="116205" y="49784"/>
                      </a:lnTo>
                      <a:lnTo>
                        <a:pt x="115443" y="54229"/>
                      </a:lnTo>
                      <a:lnTo>
                        <a:pt x="113792" y="58547"/>
                      </a:lnTo>
                      <a:lnTo>
                        <a:pt x="102362" y="61849"/>
                      </a:lnTo>
                      <a:lnTo>
                        <a:pt x="89408" y="65278"/>
                      </a:lnTo>
                      <a:lnTo>
                        <a:pt x="75057" y="68707"/>
                      </a:lnTo>
                      <a:lnTo>
                        <a:pt x="59944" y="71501"/>
                      </a:lnTo>
                      <a:lnTo>
                        <a:pt x="44450" y="73914"/>
                      </a:lnTo>
                      <a:lnTo>
                        <a:pt x="29083" y="75311"/>
                      </a:lnTo>
                      <a:lnTo>
                        <a:pt x="14097" y="76073"/>
                      </a:lnTo>
                      <a:lnTo>
                        <a:pt x="6985" y="75819"/>
                      </a:lnTo>
                      <a:close/>
                    </a:path>
                  </a:pathLst>
                </a:custGeom>
                <a:solidFill>
                  <a:srgbClr val="D47B43"/>
                </a:solidFill>
                <a:ln w="0" cap="flat" cmpd="sng" algn="ctr">
                  <a:solidFill>
                    <a:srgbClr val="D47B4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reeform 107"/>
                <p:cNvSpPr/>
                <p:nvPr/>
              </p:nvSpPr>
              <p:spPr>
                <a:xfrm>
                  <a:off x="5722747" y="2817495"/>
                  <a:ext cx="108586" cy="726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8586" h="72645">
                      <a:moveTo>
                        <a:pt x="0" y="72009"/>
                      </a:moveTo>
                      <a:lnTo>
                        <a:pt x="3683" y="67310"/>
                      </a:lnTo>
                      <a:lnTo>
                        <a:pt x="6223" y="63246"/>
                      </a:lnTo>
                      <a:lnTo>
                        <a:pt x="8128" y="59817"/>
                      </a:lnTo>
                      <a:lnTo>
                        <a:pt x="9652" y="57150"/>
                      </a:lnTo>
                      <a:lnTo>
                        <a:pt x="10033" y="54737"/>
                      </a:lnTo>
                      <a:lnTo>
                        <a:pt x="10033" y="52832"/>
                      </a:lnTo>
                      <a:lnTo>
                        <a:pt x="9779" y="51308"/>
                      </a:lnTo>
                      <a:lnTo>
                        <a:pt x="9144" y="50038"/>
                      </a:lnTo>
                      <a:lnTo>
                        <a:pt x="6985" y="48133"/>
                      </a:lnTo>
                      <a:lnTo>
                        <a:pt x="4318" y="46609"/>
                      </a:lnTo>
                      <a:lnTo>
                        <a:pt x="2032" y="44831"/>
                      </a:lnTo>
                      <a:lnTo>
                        <a:pt x="1016" y="43561"/>
                      </a:lnTo>
                      <a:lnTo>
                        <a:pt x="254" y="42291"/>
                      </a:lnTo>
                      <a:lnTo>
                        <a:pt x="1778" y="41021"/>
                      </a:lnTo>
                      <a:lnTo>
                        <a:pt x="3937" y="39370"/>
                      </a:lnTo>
                      <a:lnTo>
                        <a:pt x="6985" y="37211"/>
                      </a:lnTo>
                      <a:lnTo>
                        <a:pt x="10795" y="34925"/>
                      </a:lnTo>
                      <a:lnTo>
                        <a:pt x="15113" y="32258"/>
                      </a:lnTo>
                      <a:lnTo>
                        <a:pt x="19558" y="29464"/>
                      </a:lnTo>
                      <a:lnTo>
                        <a:pt x="29972" y="23495"/>
                      </a:lnTo>
                      <a:lnTo>
                        <a:pt x="40894" y="17145"/>
                      </a:lnTo>
                      <a:lnTo>
                        <a:pt x="51054" y="10922"/>
                      </a:lnTo>
                      <a:lnTo>
                        <a:pt x="55880" y="7874"/>
                      </a:lnTo>
                      <a:lnTo>
                        <a:pt x="60325" y="5207"/>
                      </a:lnTo>
                      <a:lnTo>
                        <a:pt x="64135" y="2413"/>
                      </a:lnTo>
                      <a:lnTo>
                        <a:pt x="67310" y="0"/>
                      </a:lnTo>
                      <a:lnTo>
                        <a:pt x="72009" y="1143"/>
                      </a:lnTo>
                      <a:lnTo>
                        <a:pt x="76708" y="2794"/>
                      </a:lnTo>
                      <a:lnTo>
                        <a:pt x="81280" y="5207"/>
                      </a:lnTo>
                      <a:lnTo>
                        <a:pt x="85598" y="7747"/>
                      </a:lnTo>
                      <a:lnTo>
                        <a:pt x="89789" y="10922"/>
                      </a:lnTo>
                      <a:lnTo>
                        <a:pt x="93599" y="14351"/>
                      </a:lnTo>
                      <a:lnTo>
                        <a:pt x="97155" y="18034"/>
                      </a:lnTo>
                      <a:lnTo>
                        <a:pt x="100203" y="22098"/>
                      </a:lnTo>
                      <a:lnTo>
                        <a:pt x="102870" y="26289"/>
                      </a:lnTo>
                      <a:lnTo>
                        <a:pt x="105029" y="30607"/>
                      </a:lnTo>
                      <a:lnTo>
                        <a:pt x="106934" y="35052"/>
                      </a:lnTo>
                      <a:lnTo>
                        <a:pt x="107823" y="39751"/>
                      </a:lnTo>
                      <a:lnTo>
                        <a:pt x="108585" y="44323"/>
                      </a:lnTo>
                      <a:lnTo>
                        <a:pt x="108331" y="48768"/>
                      </a:lnTo>
                      <a:lnTo>
                        <a:pt x="107696" y="53086"/>
                      </a:lnTo>
                      <a:lnTo>
                        <a:pt x="105918" y="57150"/>
                      </a:lnTo>
                      <a:lnTo>
                        <a:pt x="94869" y="60452"/>
                      </a:lnTo>
                      <a:lnTo>
                        <a:pt x="82677" y="63881"/>
                      </a:lnTo>
                      <a:lnTo>
                        <a:pt x="69596" y="66675"/>
                      </a:lnTo>
                      <a:lnTo>
                        <a:pt x="56134" y="69215"/>
                      </a:lnTo>
                      <a:lnTo>
                        <a:pt x="42037" y="71120"/>
                      </a:lnTo>
                      <a:lnTo>
                        <a:pt x="27813" y="72263"/>
                      </a:lnTo>
                      <a:lnTo>
                        <a:pt x="13843" y="72644"/>
                      </a:lnTo>
                      <a:close/>
                    </a:path>
                  </a:pathLst>
                </a:custGeom>
                <a:solidFill>
                  <a:srgbClr val="DD9569"/>
                </a:solidFill>
                <a:ln w="0" cap="flat" cmpd="sng" algn="ctr">
                  <a:solidFill>
                    <a:srgbClr val="DD956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reeform 108"/>
                <p:cNvSpPr/>
                <p:nvPr/>
              </p:nvSpPr>
              <p:spPr>
                <a:xfrm>
                  <a:off x="5722747" y="2820924"/>
                  <a:ext cx="100712" cy="694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0712" h="69470">
                      <a:moveTo>
                        <a:pt x="0" y="68834"/>
                      </a:moveTo>
                      <a:lnTo>
                        <a:pt x="3683" y="63881"/>
                      </a:lnTo>
                      <a:lnTo>
                        <a:pt x="6223" y="60071"/>
                      </a:lnTo>
                      <a:lnTo>
                        <a:pt x="8128" y="56642"/>
                      </a:lnTo>
                      <a:lnTo>
                        <a:pt x="9652" y="53721"/>
                      </a:lnTo>
                      <a:lnTo>
                        <a:pt x="10033" y="51562"/>
                      </a:lnTo>
                      <a:lnTo>
                        <a:pt x="10033" y="49657"/>
                      </a:lnTo>
                      <a:lnTo>
                        <a:pt x="9779" y="47879"/>
                      </a:lnTo>
                      <a:lnTo>
                        <a:pt x="9144" y="46863"/>
                      </a:lnTo>
                      <a:lnTo>
                        <a:pt x="6985" y="44958"/>
                      </a:lnTo>
                      <a:lnTo>
                        <a:pt x="4318" y="43434"/>
                      </a:lnTo>
                      <a:lnTo>
                        <a:pt x="2032" y="41656"/>
                      </a:lnTo>
                      <a:lnTo>
                        <a:pt x="1016" y="40386"/>
                      </a:lnTo>
                      <a:lnTo>
                        <a:pt x="254" y="39116"/>
                      </a:lnTo>
                      <a:lnTo>
                        <a:pt x="1778" y="37846"/>
                      </a:lnTo>
                      <a:lnTo>
                        <a:pt x="3683" y="36195"/>
                      </a:lnTo>
                      <a:lnTo>
                        <a:pt x="6477" y="34290"/>
                      </a:lnTo>
                      <a:lnTo>
                        <a:pt x="10033" y="31877"/>
                      </a:lnTo>
                      <a:lnTo>
                        <a:pt x="13843" y="29591"/>
                      </a:lnTo>
                      <a:lnTo>
                        <a:pt x="18415" y="26924"/>
                      </a:lnTo>
                      <a:lnTo>
                        <a:pt x="27813" y="21209"/>
                      </a:lnTo>
                      <a:lnTo>
                        <a:pt x="37846" y="15367"/>
                      </a:lnTo>
                      <a:lnTo>
                        <a:pt x="47117" y="9652"/>
                      </a:lnTo>
                      <a:lnTo>
                        <a:pt x="51562" y="7112"/>
                      </a:lnTo>
                      <a:lnTo>
                        <a:pt x="55372" y="4445"/>
                      </a:lnTo>
                      <a:lnTo>
                        <a:pt x="58674" y="2159"/>
                      </a:lnTo>
                      <a:lnTo>
                        <a:pt x="61341" y="0"/>
                      </a:lnTo>
                      <a:lnTo>
                        <a:pt x="66294" y="1397"/>
                      </a:lnTo>
                      <a:lnTo>
                        <a:pt x="70866" y="3048"/>
                      </a:lnTo>
                      <a:lnTo>
                        <a:pt x="75311" y="5207"/>
                      </a:lnTo>
                      <a:lnTo>
                        <a:pt x="79629" y="7747"/>
                      </a:lnTo>
                      <a:lnTo>
                        <a:pt x="83439" y="10668"/>
                      </a:lnTo>
                      <a:lnTo>
                        <a:pt x="87249" y="14097"/>
                      </a:lnTo>
                      <a:lnTo>
                        <a:pt x="90551" y="17780"/>
                      </a:lnTo>
                      <a:lnTo>
                        <a:pt x="93345" y="21590"/>
                      </a:lnTo>
                      <a:lnTo>
                        <a:pt x="96012" y="25654"/>
                      </a:lnTo>
                      <a:lnTo>
                        <a:pt x="97917" y="29972"/>
                      </a:lnTo>
                      <a:lnTo>
                        <a:pt x="99568" y="34290"/>
                      </a:lnTo>
                      <a:lnTo>
                        <a:pt x="100457" y="38735"/>
                      </a:lnTo>
                      <a:lnTo>
                        <a:pt x="100711" y="43180"/>
                      </a:lnTo>
                      <a:lnTo>
                        <a:pt x="100457" y="47498"/>
                      </a:lnTo>
                      <a:lnTo>
                        <a:pt x="99822" y="51943"/>
                      </a:lnTo>
                      <a:lnTo>
                        <a:pt x="98044" y="56007"/>
                      </a:lnTo>
                      <a:lnTo>
                        <a:pt x="87376" y="59436"/>
                      </a:lnTo>
                      <a:lnTo>
                        <a:pt x="76073" y="62484"/>
                      </a:lnTo>
                      <a:lnTo>
                        <a:pt x="64135" y="65024"/>
                      </a:lnTo>
                      <a:lnTo>
                        <a:pt x="52070" y="66929"/>
                      </a:lnTo>
                      <a:lnTo>
                        <a:pt x="39497" y="68580"/>
                      </a:lnTo>
                      <a:lnTo>
                        <a:pt x="26670" y="69469"/>
                      </a:lnTo>
                      <a:lnTo>
                        <a:pt x="13589" y="69469"/>
                      </a:lnTo>
                      <a:close/>
                    </a:path>
                  </a:pathLst>
                </a:custGeom>
                <a:solidFill>
                  <a:srgbClr val="E6AF8F"/>
                </a:solidFill>
                <a:ln w="0" cap="flat" cmpd="sng" algn="ctr">
                  <a:solidFill>
                    <a:srgbClr val="E6AF8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Freeform 109"/>
                <p:cNvSpPr/>
                <p:nvPr/>
              </p:nvSpPr>
              <p:spPr>
                <a:xfrm>
                  <a:off x="5722747" y="2824607"/>
                  <a:ext cx="92838" cy="660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2838" h="66041">
                      <a:moveTo>
                        <a:pt x="0" y="65151"/>
                      </a:moveTo>
                      <a:lnTo>
                        <a:pt x="3683" y="60452"/>
                      </a:lnTo>
                      <a:lnTo>
                        <a:pt x="6223" y="56388"/>
                      </a:lnTo>
                      <a:lnTo>
                        <a:pt x="8128" y="52959"/>
                      </a:lnTo>
                      <a:lnTo>
                        <a:pt x="9398" y="50165"/>
                      </a:lnTo>
                      <a:lnTo>
                        <a:pt x="9779" y="47879"/>
                      </a:lnTo>
                      <a:lnTo>
                        <a:pt x="10033" y="45974"/>
                      </a:lnTo>
                      <a:lnTo>
                        <a:pt x="9652" y="44450"/>
                      </a:lnTo>
                      <a:lnTo>
                        <a:pt x="8890" y="43180"/>
                      </a:lnTo>
                      <a:lnTo>
                        <a:pt x="6731" y="41275"/>
                      </a:lnTo>
                      <a:lnTo>
                        <a:pt x="4064" y="39751"/>
                      </a:lnTo>
                      <a:lnTo>
                        <a:pt x="1778" y="37973"/>
                      </a:lnTo>
                      <a:lnTo>
                        <a:pt x="762" y="36957"/>
                      </a:lnTo>
                      <a:lnTo>
                        <a:pt x="0" y="35433"/>
                      </a:lnTo>
                      <a:lnTo>
                        <a:pt x="1524" y="34163"/>
                      </a:lnTo>
                      <a:lnTo>
                        <a:pt x="3429" y="32639"/>
                      </a:lnTo>
                      <a:lnTo>
                        <a:pt x="5969" y="30734"/>
                      </a:lnTo>
                      <a:lnTo>
                        <a:pt x="9144" y="28575"/>
                      </a:lnTo>
                      <a:lnTo>
                        <a:pt x="12954" y="26289"/>
                      </a:lnTo>
                      <a:lnTo>
                        <a:pt x="16637" y="23749"/>
                      </a:lnTo>
                      <a:lnTo>
                        <a:pt x="25527" y="18542"/>
                      </a:lnTo>
                      <a:lnTo>
                        <a:pt x="34544" y="13208"/>
                      </a:lnTo>
                      <a:lnTo>
                        <a:pt x="43053" y="8128"/>
                      </a:lnTo>
                      <a:lnTo>
                        <a:pt x="46863" y="5715"/>
                      </a:lnTo>
                      <a:lnTo>
                        <a:pt x="50165" y="3556"/>
                      </a:lnTo>
                      <a:lnTo>
                        <a:pt x="53213" y="1524"/>
                      </a:lnTo>
                      <a:lnTo>
                        <a:pt x="55626" y="0"/>
                      </a:lnTo>
                      <a:lnTo>
                        <a:pt x="60325" y="1016"/>
                      </a:lnTo>
                      <a:lnTo>
                        <a:pt x="64897" y="2794"/>
                      </a:lnTo>
                      <a:lnTo>
                        <a:pt x="69088" y="4699"/>
                      </a:lnTo>
                      <a:lnTo>
                        <a:pt x="73406" y="7239"/>
                      </a:lnTo>
                      <a:lnTo>
                        <a:pt x="77216" y="10287"/>
                      </a:lnTo>
                      <a:lnTo>
                        <a:pt x="80518" y="13462"/>
                      </a:lnTo>
                      <a:lnTo>
                        <a:pt x="83693" y="16891"/>
                      </a:lnTo>
                      <a:lnTo>
                        <a:pt x="86487" y="20701"/>
                      </a:lnTo>
                      <a:lnTo>
                        <a:pt x="88900" y="24765"/>
                      </a:lnTo>
                      <a:lnTo>
                        <a:pt x="90551" y="28829"/>
                      </a:lnTo>
                      <a:lnTo>
                        <a:pt x="91948" y="33147"/>
                      </a:lnTo>
                      <a:lnTo>
                        <a:pt x="92583" y="37338"/>
                      </a:lnTo>
                      <a:lnTo>
                        <a:pt x="92837" y="41656"/>
                      </a:lnTo>
                      <a:lnTo>
                        <a:pt x="92583" y="46101"/>
                      </a:lnTo>
                      <a:lnTo>
                        <a:pt x="91694" y="50165"/>
                      </a:lnTo>
                      <a:lnTo>
                        <a:pt x="90043" y="54483"/>
                      </a:lnTo>
                      <a:lnTo>
                        <a:pt x="79629" y="57658"/>
                      </a:lnTo>
                      <a:lnTo>
                        <a:pt x="69088" y="60452"/>
                      </a:lnTo>
                      <a:lnTo>
                        <a:pt x="58674" y="62611"/>
                      </a:lnTo>
                      <a:lnTo>
                        <a:pt x="48006" y="64262"/>
                      </a:lnTo>
                      <a:lnTo>
                        <a:pt x="36830" y="65532"/>
                      </a:lnTo>
                      <a:lnTo>
                        <a:pt x="25273" y="66040"/>
                      </a:lnTo>
                      <a:lnTo>
                        <a:pt x="13081" y="66040"/>
                      </a:lnTo>
                      <a:close/>
                    </a:path>
                  </a:pathLst>
                </a:custGeom>
                <a:solidFill>
                  <a:srgbClr val="EDCAB5"/>
                </a:solidFill>
                <a:ln w="0" cap="flat" cmpd="sng" algn="ctr">
                  <a:solidFill>
                    <a:srgbClr val="EDCAB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reeform 110"/>
                <p:cNvSpPr/>
                <p:nvPr/>
              </p:nvSpPr>
              <p:spPr>
                <a:xfrm>
                  <a:off x="5722747" y="2828036"/>
                  <a:ext cx="85345" cy="629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5345" h="62993">
                      <a:moveTo>
                        <a:pt x="0" y="61722"/>
                      </a:moveTo>
                      <a:lnTo>
                        <a:pt x="3683" y="57023"/>
                      </a:lnTo>
                      <a:lnTo>
                        <a:pt x="6223" y="52959"/>
                      </a:lnTo>
                      <a:lnTo>
                        <a:pt x="8128" y="49530"/>
                      </a:lnTo>
                      <a:lnTo>
                        <a:pt x="9398" y="46736"/>
                      </a:lnTo>
                      <a:lnTo>
                        <a:pt x="10033" y="44450"/>
                      </a:lnTo>
                      <a:lnTo>
                        <a:pt x="10033" y="42545"/>
                      </a:lnTo>
                      <a:lnTo>
                        <a:pt x="9652" y="41021"/>
                      </a:lnTo>
                      <a:lnTo>
                        <a:pt x="8890" y="39751"/>
                      </a:lnTo>
                      <a:lnTo>
                        <a:pt x="6731" y="37973"/>
                      </a:lnTo>
                      <a:lnTo>
                        <a:pt x="4064" y="36449"/>
                      </a:lnTo>
                      <a:lnTo>
                        <a:pt x="1778" y="34798"/>
                      </a:lnTo>
                      <a:lnTo>
                        <a:pt x="762" y="33528"/>
                      </a:lnTo>
                      <a:lnTo>
                        <a:pt x="0" y="32258"/>
                      </a:lnTo>
                      <a:lnTo>
                        <a:pt x="1270" y="30988"/>
                      </a:lnTo>
                      <a:lnTo>
                        <a:pt x="3175" y="29464"/>
                      </a:lnTo>
                      <a:lnTo>
                        <a:pt x="5461" y="27559"/>
                      </a:lnTo>
                      <a:lnTo>
                        <a:pt x="8636" y="25527"/>
                      </a:lnTo>
                      <a:lnTo>
                        <a:pt x="15494" y="21082"/>
                      </a:lnTo>
                      <a:lnTo>
                        <a:pt x="23368" y="16256"/>
                      </a:lnTo>
                      <a:lnTo>
                        <a:pt x="31369" y="11303"/>
                      </a:lnTo>
                      <a:lnTo>
                        <a:pt x="38989" y="6858"/>
                      </a:lnTo>
                      <a:lnTo>
                        <a:pt x="42291" y="4699"/>
                      </a:lnTo>
                      <a:lnTo>
                        <a:pt x="45339" y="2794"/>
                      </a:lnTo>
                      <a:lnTo>
                        <a:pt x="47752" y="1270"/>
                      </a:lnTo>
                      <a:lnTo>
                        <a:pt x="49911" y="0"/>
                      </a:lnTo>
                      <a:lnTo>
                        <a:pt x="54737" y="1016"/>
                      </a:lnTo>
                      <a:lnTo>
                        <a:pt x="59182" y="2794"/>
                      </a:lnTo>
                      <a:lnTo>
                        <a:pt x="63500" y="4699"/>
                      </a:lnTo>
                      <a:lnTo>
                        <a:pt x="67310" y="7239"/>
                      </a:lnTo>
                      <a:lnTo>
                        <a:pt x="71120" y="10033"/>
                      </a:lnTo>
                      <a:lnTo>
                        <a:pt x="74168" y="12954"/>
                      </a:lnTo>
                      <a:lnTo>
                        <a:pt x="77216" y="16383"/>
                      </a:lnTo>
                      <a:lnTo>
                        <a:pt x="79629" y="20066"/>
                      </a:lnTo>
                      <a:lnTo>
                        <a:pt x="81788" y="23876"/>
                      </a:lnTo>
                      <a:lnTo>
                        <a:pt x="83439" y="27940"/>
                      </a:lnTo>
                      <a:lnTo>
                        <a:pt x="84582" y="32004"/>
                      </a:lnTo>
                      <a:lnTo>
                        <a:pt x="85344" y="36322"/>
                      </a:lnTo>
                      <a:lnTo>
                        <a:pt x="85344" y="40513"/>
                      </a:lnTo>
                      <a:lnTo>
                        <a:pt x="85090" y="44831"/>
                      </a:lnTo>
                      <a:lnTo>
                        <a:pt x="83947" y="49149"/>
                      </a:lnTo>
                      <a:lnTo>
                        <a:pt x="82169" y="53213"/>
                      </a:lnTo>
                      <a:lnTo>
                        <a:pt x="72263" y="56388"/>
                      </a:lnTo>
                      <a:lnTo>
                        <a:pt x="62738" y="58928"/>
                      </a:lnTo>
                      <a:lnTo>
                        <a:pt x="53467" y="60833"/>
                      </a:lnTo>
                      <a:lnTo>
                        <a:pt x="44196" y="62103"/>
                      </a:lnTo>
                      <a:lnTo>
                        <a:pt x="34544" y="62738"/>
                      </a:lnTo>
                      <a:lnTo>
                        <a:pt x="24003" y="62992"/>
                      </a:lnTo>
                      <a:lnTo>
                        <a:pt x="12700" y="62484"/>
                      </a:lnTo>
                      <a:lnTo>
                        <a:pt x="6477" y="62357"/>
                      </a:lnTo>
                      <a:close/>
                    </a:path>
                  </a:pathLst>
                </a:custGeom>
                <a:solidFill>
                  <a:srgbClr val="F7E4DB"/>
                </a:solidFill>
                <a:ln w="0" cap="flat" cmpd="sng" algn="ctr">
                  <a:solidFill>
                    <a:srgbClr val="F7E4D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reeform 111"/>
                <p:cNvSpPr/>
                <p:nvPr/>
              </p:nvSpPr>
              <p:spPr>
                <a:xfrm>
                  <a:off x="5722747" y="2831592"/>
                  <a:ext cx="77725" cy="600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725" h="60072">
                      <a:moveTo>
                        <a:pt x="1270" y="27559"/>
                      </a:moveTo>
                      <a:lnTo>
                        <a:pt x="2921" y="26162"/>
                      </a:lnTo>
                      <a:lnTo>
                        <a:pt x="5334" y="24384"/>
                      </a:lnTo>
                      <a:lnTo>
                        <a:pt x="7874" y="22479"/>
                      </a:lnTo>
                      <a:lnTo>
                        <a:pt x="14097" y="18161"/>
                      </a:lnTo>
                      <a:lnTo>
                        <a:pt x="21209" y="13716"/>
                      </a:lnTo>
                      <a:lnTo>
                        <a:pt x="28321" y="9144"/>
                      </a:lnTo>
                      <a:lnTo>
                        <a:pt x="34925" y="5334"/>
                      </a:lnTo>
                      <a:lnTo>
                        <a:pt x="37846" y="3683"/>
                      </a:lnTo>
                      <a:lnTo>
                        <a:pt x="40386" y="2159"/>
                      </a:lnTo>
                      <a:lnTo>
                        <a:pt x="42545" y="889"/>
                      </a:lnTo>
                      <a:lnTo>
                        <a:pt x="44069" y="0"/>
                      </a:lnTo>
                      <a:lnTo>
                        <a:pt x="48768" y="1143"/>
                      </a:lnTo>
                      <a:lnTo>
                        <a:pt x="53213" y="2540"/>
                      </a:lnTo>
                      <a:lnTo>
                        <a:pt x="57531" y="4572"/>
                      </a:lnTo>
                      <a:lnTo>
                        <a:pt x="61341" y="6858"/>
                      </a:lnTo>
                      <a:lnTo>
                        <a:pt x="64643" y="9652"/>
                      </a:lnTo>
                      <a:lnTo>
                        <a:pt x="67818" y="12700"/>
                      </a:lnTo>
                      <a:lnTo>
                        <a:pt x="70612" y="16002"/>
                      </a:lnTo>
                      <a:lnTo>
                        <a:pt x="73025" y="19431"/>
                      </a:lnTo>
                      <a:lnTo>
                        <a:pt x="74803" y="23114"/>
                      </a:lnTo>
                      <a:lnTo>
                        <a:pt x="76327" y="27178"/>
                      </a:lnTo>
                      <a:lnTo>
                        <a:pt x="77216" y="30988"/>
                      </a:lnTo>
                      <a:lnTo>
                        <a:pt x="77724" y="35306"/>
                      </a:lnTo>
                      <a:lnTo>
                        <a:pt x="77724" y="39370"/>
                      </a:lnTo>
                      <a:lnTo>
                        <a:pt x="77216" y="43561"/>
                      </a:lnTo>
                      <a:lnTo>
                        <a:pt x="76073" y="47625"/>
                      </a:lnTo>
                      <a:lnTo>
                        <a:pt x="74422" y="51943"/>
                      </a:lnTo>
                      <a:lnTo>
                        <a:pt x="69342" y="53467"/>
                      </a:lnTo>
                      <a:lnTo>
                        <a:pt x="64643" y="54864"/>
                      </a:lnTo>
                      <a:lnTo>
                        <a:pt x="56134" y="57277"/>
                      </a:lnTo>
                      <a:lnTo>
                        <a:pt x="48006" y="58801"/>
                      </a:lnTo>
                      <a:lnTo>
                        <a:pt x="40132" y="59563"/>
                      </a:lnTo>
                      <a:lnTo>
                        <a:pt x="31877" y="60071"/>
                      </a:lnTo>
                      <a:lnTo>
                        <a:pt x="22860" y="59817"/>
                      </a:lnTo>
                      <a:lnTo>
                        <a:pt x="17907" y="59563"/>
                      </a:lnTo>
                      <a:lnTo>
                        <a:pt x="12446" y="59182"/>
                      </a:lnTo>
                      <a:lnTo>
                        <a:pt x="6477" y="58801"/>
                      </a:lnTo>
                      <a:lnTo>
                        <a:pt x="0" y="58420"/>
                      </a:lnTo>
                      <a:lnTo>
                        <a:pt x="3683" y="53721"/>
                      </a:lnTo>
                      <a:lnTo>
                        <a:pt x="6223" y="49657"/>
                      </a:lnTo>
                      <a:lnTo>
                        <a:pt x="8128" y="46101"/>
                      </a:lnTo>
                      <a:lnTo>
                        <a:pt x="9398" y="43434"/>
                      </a:lnTo>
                      <a:lnTo>
                        <a:pt x="9779" y="41021"/>
                      </a:lnTo>
                      <a:lnTo>
                        <a:pt x="10033" y="39116"/>
                      </a:lnTo>
                      <a:lnTo>
                        <a:pt x="9652" y="37592"/>
                      </a:lnTo>
                      <a:lnTo>
                        <a:pt x="8890" y="36322"/>
                      </a:lnTo>
                      <a:lnTo>
                        <a:pt x="6731" y="34671"/>
                      </a:lnTo>
                      <a:lnTo>
                        <a:pt x="4064" y="33147"/>
                      </a:lnTo>
                      <a:lnTo>
                        <a:pt x="1524" y="31496"/>
                      </a:lnTo>
                      <a:lnTo>
                        <a:pt x="762" y="30226"/>
                      </a:lnTo>
                      <a:lnTo>
                        <a:pt x="0" y="288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>
                <a:xfrm>
                  <a:off x="6635496" y="2568321"/>
                  <a:ext cx="275210" cy="1959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5210" h="195962">
                      <a:moveTo>
                        <a:pt x="6858" y="195961"/>
                      </a:moveTo>
                      <a:lnTo>
                        <a:pt x="3302" y="193421"/>
                      </a:lnTo>
                      <a:lnTo>
                        <a:pt x="1143" y="190754"/>
                      </a:lnTo>
                      <a:lnTo>
                        <a:pt x="254" y="187452"/>
                      </a:lnTo>
                      <a:lnTo>
                        <a:pt x="0" y="184277"/>
                      </a:lnTo>
                      <a:lnTo>
                        <a:pt x="889" y="180594"/>
                      </a:lnTo>
                      <a:lnTo>
                        <a:pt x="2413" y="176784"/>
                      </a:lnTo>
                      <a:lnTo>
                        <a:pt x="4572" y="172720"/>
                      </a:lnTo>
                      <a:lnTo>
                        <a:pt x="6858" y="168529"/>
                      </a:lnTo>
                      <a:lnTo>
                        <a:pt x="12573" y="159512"/>
                      </a:lnTo>
                      <a:lnTo>
                        <a:pt x="18034" y="149733"/>
                      </a:lnTo>
                      <a:lnTo>
                        <a:pt x="20447" y="144780"/>
                      </a:lnTo>
                      <a:lnTo>
                        <a:pt x="22352" y="139700"/>
                      </a:lnTo>
                      <a:lnTo>
                        <a:pt x="23495" y="134493"/>
                      </a:lnTo>
                      <a:lnTo>
                        <a:pt x="24003" y="129159"/>
                      </a:lnTo>
                      <a:lnTo>
                        <a:pt x="28067" y="123825"/>
                      </a:lnTo>
                      <a:lnTo>
                        <a:pt x="32766" y="119126"/>
                      </a:lnTo>
                      <a:lnTo>
                        <a:pt x="38227" y="114808"/>
                      </a:lnTo>
                      <a:lnTo>
                        <a:pt x="44196" y="111252"/>
                      </a:lnTo>
                      <a:lnTo>
                        <a:pt x="57023" y="104140"/>
                      </a:lnTo>
                      <a:lnTo>
                        <a:pt x="70358" y="97536"/>
                      </a:lnTo>
                      <a:lnTo>
                        <a:pt x="76708" y="93980"/>
                      </a:lnTo>
                      <a:lnTo>
                        <a:pt x="82804" y="90170"/>
                      </a:lnTo>
                      <a:lnTo>
                        <a:pt x="88519" y="85852"/>
                      </a:lnTo>
                      <a:lnTo>
                        <a:pt x="93853" y="80899"/>
                      </a:lnTo>
                      <a:lnTo>
                        <a:pt x="98044" y="75311"/>
                      </a:lnTo>
                      <a:lnTo>
                        <a:pt x="101854" y="69088"/>
                      </a:lnTo>
                      <a:lnTo>
                        <a:pt x="103251" y="65532"/>
                      </a:lnTo>
                      <a:lnTo>
                        <a:pt x="104521" y="61849"/>
                      </a:lnTo>
                      <a:lnTo>
                        <a:pt x="105410" y="57785"/>
                      </a:lnTo>
                      <a:lnTo>
                        <a:pt x="106045" y="53721"/>
                      </a:lnTo>
                      <a:lnTo>
                        <a:pt x="106553" y="49911"/>
                      </a:lnTo>
                      <a:lnTo>
                        <a:pt x="106299" y="45847"/>
                      </a:lnTo>
                      <a:lnTo>
                        <a:pt x="105410" y="41402"/>
                      </a:lnTo>
                      <a:lnTo>
                        <a:pt x="103759" y="36957"/>
                      </a:lnTo>
                      <a:lnTo>
                        <a:pt x="101092" y="32131"/>
                      </a:lnTo>
                      <a:lnTo>
                        <a:pt x="97790" y="27940"/>
                      </a:lnTo>
                      <a:lnTo>
                        <a:pt x="93599" y="24130"/>
                      </a:lnTo>
                      <a:lnTo>
                        <a:pt x="88773" y="20701"/>
                      </a:lnTo>
                      <a:lnTo>
                        <a:pt x="93091" y="19558"/>
                      </a:lnTo>
                      <a:lnTo>
                        <a:pt x="96901" y="18288"/>
                      </a:lnTo>
                      <a:lnTo>
                        <a:pt x="103759" y="15113"/>
                      </a:lnTo>
                      <a:lnTo>
                        <a:pt x="109728" y="11938"/>
                      </a:lnTo>
                      <a:lnTo>
                        <a:pt x="114935" y="8509"/>
                      </a:lnTo>
                      <a:lnTo>
                        <a:pt x="119888" y="5334"/>
                      </a:lnTo>
                      <a:lnTo>
                        <a:pt x="124841" y="2540"/>
                      </a:lnTo>
                      <a:lnTo>
                        <a:pt x="130302" y="762"/>
                      </a:lnTo>
                      <a:lnTo>
                        <a:pt x="133477" y="254"/>
                      </a:lnTo>
                      <a:lnTo>
                        <a:pt x="136779" y="0"/>
                      </a:lnTo>
                      <a:lnTo>
                        <a:pt x="139192" y="1651"/>
                      </a:lnTo>
                      <a:lnTo>
                        <a:pt x="141986" y="3175"/>
                      </a:lnTo>
                      <a:lnTo>
                        <a:pt x="148844" y="5969"/>
                      </a:lnTo>
                      <a:lnTo>
                        <a:pt x="156972" y="8255"/>
                      </a:lnTo>
                      <a:lnTo>
                        <a:pt x="165735" y="10160"/>
                      </a:lnTo>
                      <a:lnTo>
                        <a:pt x="175260" y="11684"/>
                      </a:lnTo>
                      <a:lnTo>
                        <a:pt x="184531" y="12954"/>
                      </a:lnTo>
                      <a:lnTo>
                        <a:pt x="193548" y="13843"/>
                      </a:lnTo>
                      <a:lnTo>
                        <a:pt x="201803" y="14478"/>
                      </a:lnTo>
                      <a:lnTo>
                        <a:pt x="203962" y="17272"/>
                      </a:lnTo>
                      <a:lnTo>
                        <a:pt x="206121" y="19812"/>
                      </a:lnTo>
                      <a:lnTo>
                        <a:pt x="207772" y="21717"/>
                      </a:lnTo>
                      <a:lnTo>
                        <a:pt x="209169" y="23495"/>
                      </a:lnTo>
                      <a:lnTo>
                        <a:pt x="210566" y="24765"/>
                      </a:lnTo>
                      <a:lnTo>
                        <a:pt x="211709" y="25527"/>
                      </a:lnTo>
                      <a:lnTo>
                        <a:pt x="214122" y="26289"/>
                      </a:lnTo>
                      <a:lnTo>
                        <a:pt x="216281" y="25527"/>
                      </a:lnTo>
                      <a:lnTo>
                        <a:pt x="218694" y="23622"/>
                      </a:lnTo>
                      <a:lnTo>
                        <a:pt x="221488" y="20447"/>
                      </a:lnTo>
                      <a:lnTo>
                        <a:pt x="225298" y="16637"/>
                      </a:lnTo>
                      <a:lnTo>
                        <a:pt x="232029" y="17526"/>
                      </a:lnTo>
                      <a:lnTo>
                        <a:pt x="238125" y="18796"/>
                      </a:lnTo>
                      <a:lnTo>
                        <a:pt x="243332" y="20066"/>
                      </a:lnTo>
                      <a:lnTo>
                        <a:pt x="248285" y="21463"/>
                      </a:lnTo>
                      <a:lnTo>
                        <a:pt x="252476" y="23241"/>
                      </a:lnTo>
                      <a:lnTo>
                        <a:pt x="256159" y="24892"/>
                      </a:lnTo>
                      <a:lnTo>
                        <a:pt x="262128" y="28321"/>
                      </a:lnTo>
                      <a:lnTo>
                        <a:pt x="266573" y="31750"/>
                      </a:lnTo>
                      <a:lnTo>
                        <a:pt x="270002" y="34798"/>
                      </a:lnTo>
                      <a:lnTo>
                        <a:pt x="272796" y="37338"/>
                      </a:lnTo>
                      <a:lnTo>
                        <a:pt x="275209" y="39243"/>
                      </a:lnTo>
                      <a:lnTo>
                        <a:pt x="273812" y="44450"/>
                      </a:lnTo>
                      <a:lnTo>
                        <a:pt x="272034" y="48641"/>
                      </a:lnTo>
                      <a:lnTo>
                        <a:pt x="270002" y="51816"/>
                      </a:lnTo>
                      <a:lnTo>
                        <a:pt x="267589" y="54483"/>
                      </a:lnTo>
                      <a:lnTo>
                        <a:pt x="263144" y="58293"/>
                      </a:lnTo>
                      <a:lnTo>
                        <a:pt x="260985" y="59944"/>
                      </a:lnTo>
                      <a:lnTo>
                        <a:pt x="258953" y="61849"/>
                      </a:lnTo>
                      <a:lnTo>
                        <a:pt x="258318" y="63881"/>
                      </a:lnTo>
                      <a:lnTo>
                        <a:pt x="257175" y="64897"/>
                      </a:lnTo>
                      <a:lnTo>
                        <a:pt x="255524" y="65151"/>
                      </a:lnTo>
                      <a:lnTo>
                        <a:pt x="253365" y="64897"/>
                      </a:lnTo>
                      <a:lnTo>
                        <a:pt x="248793" y="63627"/>
                      </a:lnTo>
                      <a:lnTo>
                        <a:pt x="246507" y="62992"/>
                      </a:lnTo>
                      <a:lnTo>
                        <a:pt x="244602" y="62484"/>
                      </a:lnTo>
                      <a:lnTo>
                        <a:pt x="230505" y="60325"/>
                      </a:lnTo>
                      <a:lnTo>
                        <a:pt x="216789" y="57404"/>
                      </a:lnTo>
                      <a:lnTo>
                        <a:pt x="210185" y="55245"/>
                      </a:lnTo>
                      <a:lnTo>
                        <a:pt x="203454" y="52705"/>
                      </a:lnTo>
                      <a:lnTo>
                        <a:pt x="197104" y="49530"/>
                      </a:lnTo>
                      <a:lnTo>
                        <a:pt x="190881" y="45720"/>
                      </a:lnTo>
                      <a:lnTo>
                        <a:pt x="188468" y="46482"/>
                      </a:lnTo>
                      <a:lnTo>
                        <a:pt x="185928" y="48006"/>
                      </a:lnTo>
                      <a:lnTo>
                        <a:pt x="180467" y="51562"/>
                      </a:lnTo>
                      <a:lnTo>
                        <a:pt x="174752" y="56769"/>
                      </a:lnTo>
                      <a:lnTo>
                        <a:pt x="168783" y="62738"/>
                      </a:lnTo>
                      <a:lnTo>
                        <a:pt x="162687" y="69342"/>
                      </a:lnTo>
                      <a:lnTo>
                        <a:pt x="156464" y="76708"/>
                      </a:lnTo>
                      <a:lnTo>
                        <a:pt x="144145" y="91821"/>
                      </a:lnTo>
                      <a:lnTo>
                        <a:pt x="137922" y="99314"/>
                      </a:lnTo>
                      <a:lnTo>
                        <a:pt x="131826" y="106553"/>
                      </a:lnTo>
                      <a:lnTo>
                        <a:pt x="126111" y="112903"/>
                      </a:lnTo>
                      <a:lnTo>
                        <a:pt x="120650" y="118745"/>
                      </a:lnTo>
                      <a:lnTo>
                        <a:pt x="115443" y="123190"/>
                      </a:lnTo>
                      <a:lnTo>
                        <a:pt x="110617" y="126619"/>
                      </a:lnTo>
                      <a:lnTo>
                        <a:pt x="108458" y="127635"/>
                      </a:lnTo>
                      <a:lnTo>
                        <a:pt x="106299" y="128270"/>
                      </a:lnTo>
                      <a:lnTo>
                        <a:pt x="104267" y="128778"/>
                      </a:lnTo>
                      <a:lnTo>
                        <a:pt x="102616" y="128524"/>
                      </a:lnTo>
                      <a:lnTo>
                        <a:pt x="98044" y="135382"/>
                      </a:lnTo>
                      <a:lnTo>
                        <a:pt x="93345" y="141605"/>
                      </a:lnTo>
                      <a:lnTo>
                        <a:pt x="88392" y="147193"/>
                      </a:lnTo>
                      <a:lnTo>
                        <a:pt x="83058" y="152273"/>
                      </a:lnTo>
                      <a:lnTo>
                        <a:pt x="77343" y="156972"/>
                      </a:lnTo>
                      <a:lnTo>
                        <a:pt x="71628" y="161036"/>
                      </a:lnTo>
                      <a:lnTo>
                        <a:pt x="59309" y="168656"/>
                      </a:lnTo>
                      <a:lnTo>
                        <a:pt x="46609" y="175387"/>
                      </a:lnTo>
                      <a:lnTo>
                        <a:pt x="33528" y="181737"/>
                      </a:lnTo>
                      <a:lnTo>
                        <a:pt x="20193" y="188595"/>
                      </a:lnTo>
                      <a:close/>
                    </a:path>
                  </a:pathLst>
                </a:custGeom>
                <a:solidFill>
                  <a:srgbClr val="CC601C"/>
                </a:solidFill>
                <a:ln w="0" cap="flat" cmpd="sng" algn="ctr">
                  <a:solidFill>
                    <a:srgbClr val="CC601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reeform 113"/>
                <p:cNvSpPr/>
                <p:nvPr/>
              </p:nvSpPr>
              <p:spPr>
                <a:xfrm>
                  <a:off x="6635242" y="2572512"/>
                  <a:ext cx="271400" cy="1922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1400" h="192279">
                      <a:moveTo>
                        <a:pt x="6350" y="192278"/>
                      </a:moveTo>
                      <a:lnTo>
                        <a:pt x="3048" y="189738"/>
                      </a:lnTo>
                      <a:lnTo>
                        <a:pt x="889" y="186944"/>
                      </a:lnTo>
                      <a:lnTo>
                        <a:pt x="0" y="184023"/>
                      </a:lnTo>
                      <a:lnTo>
                        <a:pt x="254" y="180721"/>
                      </a:lnTo>
                      <a:lnTo>
                        <a:pt x="1397" y="177292"/>
                      </a:lnTo>
                      <a:lnTo>
                        <a:pt x="3302" y="173482"/>
                      </a:lnTo>
                      <a:lnTo>
                        <a:pt x="5715" y="169672"/>
                      </a:lnTo>
                      <a:lnTo>
                        <a:pt x="8763" y="165608"/>
                      </a:lnTo>
                      <a:lnTo>
                        <a:pt x="15240" y="156845"/>
                      </a:lnTo>
                      <a:lnTo>
                        <a:pt x="21209" y="147447"/>
                      </a:lnTo>
                      <a:lnTo>
                        <a:pt x="23749" y="142494"/>
                      </a:lnTo>
                      <a:lnTo>
                        <a:pt x="25908" y="137541"/>
                      </a:lnTo>
                      <a:lnTo>
                        <a:pt x="27305" y="132461"/>
                      </a:lnTo>
                      <a:lnTo>
                        <a:pt x="27813" y="127127"/>
                      </a:lnTo>
                      <a:lnTo>
                        <a:pt x="31877" y="121793"/>
                      </a:lnTo>
                      <a:lnTo>
                        <a:pt x="36576" y="117094"/>
                      </a:lnTo>
                      <a:lnTo>
                        <a:pt x="42037" y="112776"/>
                      </a:lnTo>
                      <a:lnTo>
                        <a:pt x="48006" y="108966"/>
                      </a:lnTo>
                      <a:lnTo>
                        <a:pt x="60579" y="101854"/>
                      </a:lnTo>
                      <a:lnTo>
                        <a:pt x="73660" y="94869"/>
                      </a:lnTo>
                      <a:lnTo>
                        <a:pt x="79756" y="91186"/>
                      </a:lnTo>
                      <a:lnTo>
                        <a:pt x="85725" y="87376"/>
                      </a:lnTo>
                      <a:lnTo>
                        <a:pt x="91440" y="82931"/>
                      </a:lnTo>
                      <a:lnTo>
                        <a:pt x="96393" y="77978"/>
                      </a:lnTo>
                      <a:lnTo>
                        <a:pt x="100965" y="72517"/>
                      </a:lnTo>
                      <a:lnTo>
                        <a:pt x="104521" y="66040"/>
                      </a:lnTo>
                      <a:lnTo>
                        <a:pt x="107061" y="59055"/>
                      </a:lnTo>
                      <a:lnTo>
                        <a:pt x="108077" y="54991"/>
                      </a:lnTo>
                      <a:lnTo>
                        <a:pt x="108458" y="50673"/>
                      </a:lnTo>
                      <a:lnTo>
                        <a:pt x="109220" y="46990"/>
                      </a:lnTo>
                      <a:lnTo>
                        <a:pt x="109220" y="42926"/>
                      </a:lnTo>
                      <a:lnTo>
                        <a:pt x="108712" y="38735"/>
                      </a:lnTo>
                      <a:lnTo>
                        <a:pt x="107315" y="34417"/>
                      </a:lnTo>
                      <a:lnTo>
                        <a:pt x="105029" y="29972"/>
                      </a:lnTo>
                      <a:lnTo>
                        <a:pt x="102108" y="25908"/>
                      </a:lnTo>
                      <a:lnTo>
                        <a:pt x="98044" y="22098"/>
                      </a:lnTo>
                      <a:lnTo>
                        <a:pt x="93345" y="18796"/>
                      </a:lnTo>
                      <a:lnTo>
                        <a:pt x="97663" y="17780"/>
                      </a:lnTo>
                      <a:lnTo>
                        <a:pt x="101346" y="16510"/>
                      </a:lnTo>
                      <a:lnTo>
                        <a:pt x="108077" y="13462"/>
                      </a:lnTo>
                      <a:lnTo>
                        <a:pt x="113792" y="10541"/>
                      </a:lnTo>
                      <a:lnTo>
                        <a:pt x="118745" y="7493"/>
                      </a:lnTo>
                      <a:lnTo>
                        <a:pt x="123317" y="4826"/>
                      </a:lnTo>
                      <a:lnTo>
                        <a:pt x="128016" y="2413"/>
                      </a:lnTo>
                      <a:lnTo>
                        <a:pt x="133477" y="762"/>
                      </a:lnTo>
                      <a:lnTo>
                        <a:pt x="136271" y="254"/>
                      </a:lnTo>
                      <a:lnTo>
                        <a:pt x="139700" y="0"/>
                      </a:lnTo>
                      <a:lnTo>
                        <a:pt x="141986" y="1778"/>
                      </a:lnTo>
                      <a:lnTo>
                        <a:pt x="144907" y="3302"/>
                      </a:lnTo>
                      <a:lnTo>
                        <a:pt x="151765" y="5969"/>
                      </a:lnTo>
                      <a:lnTo>
                        <a:pt x="159512" y="8128"/>
                      </a:lnTo>
                      <a:lnTo>
                        <a:pt x="168148" y="9652"/>
                      </a:lnTo>
                      <a:lnTo>
                        <a:pt x="176911" y="11176"/>
                      </a:lnTo>
                      <a:lnTo>
                        <a:pt x="185928" y="12065"/>
                      </a:lnTo>
                      <a:lnTo>
                        <a:pt x="194437" y="12827"/>
                      </a:lnTo>
                      <a:lnTo>
                        <a:pt x="202565" y="13462"/>
                      </a:lnTo>
                      <a:lnTo>
                        <a:pt x="204978" y="16129"/>
                      </a:lnTo>
                      <a:lnTo>
                        <a:pt x="206756" y="18415"/>
                      </a:lnTo>
                      <a:lnTo>
                        <a:pt x="208534" y="20320"/>
                      </a:lnTo>
                      <a:lnTo>
                        <a:pt x="209931" y="21844"/>
                      </a:lnTo>
                      <a:lnTo>
                        <a:pt x="211328" y="22860"/>
                      </a:lnTo>
                      <a:lnTo>
                        <a:pt x="212471" y="23749"/>
                      </a:lnTo>
                      <a:lnTo>
                        <a:pt x="214630" y="24384"/>
                      </a:lnTo>
                      <a:lnTo>
                        <a:pt x="216789" y="23495"/>
                      </a:lnTo>
                      <a:lnTo>
                        <a:pt x="219202" y="21590"/>
                      </a:lnTo>
                      <a:lnTo>
                        <a:pt x="221996" y="18669"/>
                      </a:lnTo>
                      <a:lnTo>
                        <a:pt x="225552" y="14605"/>
                      </a:lnTo>
                      <a:lnTo>
                        <a:pt x="231013" y="15367"/>
                      </a:lnTo>
                      <a:lnTo>
                        <a:pt x="235966" y="16637"/>
                      </a:lnTo>
                      <a:lnTo>
                        <a:pt x="240792" y="18034"/>
                      </a:lnTo>
                      <a:lnTo>
                        <a:pt x="245110" y="19304"/>
                      </a:lnTo>
                      <a:lnTo>
                        <a:pt x="252857" y="22479"/>
                      </a:lnTo>
                      <a:lnTo>
                        <a:pt x="258826" y="25654"/>
                      </a:lnTo>
                      <a:lnTo>
                        <a:pt x="262382" y="27559"/>
                      </a:lnTo>
                      <a:lnTo>
                        <a:pt x="265684" y="29464"/>
                      </a:lnTo>
                      <a:lnTo>
                        <a:pt x="268097" y="31496"/>
                      </a:lnTo>
                      <a:lnTo>
                        <a:pt x="269494" y="33401"/>
                      </a:lnTo>
                      <a:lnTo>
                        <a:pt x="270637" y="36322"/>
                      </a:lnTo>
                      <a:lnTo>
                        <a:pt x="271399" y="39624"/>
                      </a:lnTo>
                      <a:lnTo>
                        <a:pt x="269748" y="44069"/>
                      </a:lnTo>
                      <a:lnTo>
                        <a:pt x="268097" y="47625"/>
                      </a:lnTo>
                      <a:lnTo>
                        <a:pt x="265938" y="50673"/>
                      </a:lnTo>
                      <a:lnTo>
                        <a:pt x="263525" y="52832"/>
                      </a:lnTo>
                      <a:lnTo>
                        <a:pt x="259080" y="56134"/>
                      </a:lnTo>
                      <a:lnTo>
                        <a:pt x="255016" y="59182"/>
                      </a:lnTo>
                      <a:lnTo>
                        <a:pt x="254254" y="60960"/>
                      </a:lnTo>
                      <a:lnTo>
                        <a:pt x="252857" y="61595"/>
                      </a:lnTo>
                      <a:lnTo>
                        <a:pt x="251206" y="61849"/>
                      </a:lnTo>
                      <a:lnTo>
                        <a:pt x="249301" y="61595"/>
                      </a:lnTo>
                      <a:lnTo>
                        <a:pt x="245110" y="60452"/>
                      </a:lnTo>
                      <a:lnTo>
                        <a:pt x="242951" y="59817"/>
                      </a:lnTo>
                      <a:lnTo>
                        <a:pt x="241046" y="59436"/>
                      </a:lnTo>
                      <a:lnTo>
                        <a:pt x="227711" y="57023"/>
                      </a:lnTo>
                      <a:lnTo>
                        <a:pt x="214630" y="53594"/>
                      </a:lnTo>
                      <a:lnTo>
                        <a:pt x="208280" y="51562"/>
                      </a:lnTo>
                      <a:lnTo>
                        <a:pt x="202057" y="49022"/>
                      </a:lnTo>
                      <a:lnTo>
                        <a:pt x="196088" y="45720"/>
                      </a:lnTo>
                      <a:lnTo>
                        <a:pt x="190373" y="42291"/>
                      </a:lnTo>
                      <a:lnTo>
                        <a:pt x="188087" y="43180"/>
                      </a:lnTo>
                      <a:lnTo>
                        <a:pt x="185420" y="44450"/>
                      </a:lnTo>
                      <a:lnTo>
                        <a:pt x="179959" y="48387"/>
                      </a:lnTo>
                      <a:lnTo>
                        <a:pt x="174244" y="53213"/>
                      </a:lnTo>
                      <a:lnTo>
                        <a:pt x="168402" y="59436"/>
                      </a:lnTo>
                      <a:lnTo>
                        <a:pt x="162433" y="66040"/>
                      </a:lnTo>
                      <a:lnTo>
                        <a:pt x="155956" y="73279"/>
                      </a:lnTo>
                      <a:lnTo>
                        <a:pt x="143637" y="88646"/>
                      </a:lnTo>
                      <a:lnTo>
                        <a:pt x="137541" y="96139"/>
                      </a:lnTo>
                      <a:lnTo>
                        <a:pt x="131572" y="103251"/>
                      </a:lnTo>
                      <a:lnTo>
                        <a:pt x="125857" y="109855"/>
                      </a:lnTo>
                      <a:lnTo>
                        <a:pt x="120142" y="115570"/>
                      </a:lnTo>
                      <a:lnTo>
                        <a:pt x="115189" y="120015"/>
                      </a:lnTo>
                      <a:lnTo>
                        <a:pt x="110490" y="123444"/>
                      </a:lnTo>
                      <a:lnTo>
                        <a:pt x="108077" y="124587"/>
                      </a:lnTo>
                      <a:lnTo>
                        <a:pt x="105918" y="125222"/>
                      </a:lnTo>
                      <a:lnTo>
                        <a:pt x="104013" y="125603"/>
                      </a:lnTo>
                      <a:lnTo>
                        <a:pt x="102108" y="125476"/>
                      </a:lnTo>
                      <a:lnTo>
                        <a:pt x="97790" y="132207"/>
                      </a:lnTo>
                      <a:lnTo>
                        <a:pt x="93091" y="138430"/>
                      </a:lnTo>
                      <a:lnTo>
                        <a:pt x="88138" y="144018"/>
                      </a:lnTo>
                      <a:lnTo>
                        <a:pt x="82677" y="149098"/>
                      </a:lnTo>
                      <a:lnTo>
                        <a:pt x="77216" y="153670"/>
                      </a:lnTo>
                      <a:lnTo>
                        <a:pt x="71247" y="157734"/>
                      </a:lnTo>
                      <a:lnTo>
                        <a:pt x="59182" y="165100"/>
                      </a:lnTo>
                      <a:lnTo>
                        <a:pt x="46355" y="171704"/>
                      </a:lnTo>
                      <a:lnTo>
                        <a:pt x="33020" y="177927"/>
                      </a:lnTo>
                      <a:lnTo>
                        <a:pt x="19685" y="184785"/>
                      </a:lnTo>
                      <a:close/>
                    </a:path>
                  </a:pathLst>
                </a:custGeom>
                <a:solidFill>
                  <a:srgbClr val="D47B43"/>
                </a:solidFill>
                <a:ln w="0" cap="flat" cmpd="sng" algn="ctr">
                  <a:solidFill>
                    <a:srgbClr val="D47B4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reeform 114"/>
                <p:cNvSpPr/>
                <p:nvPr/>
              </p:nvSpPr>
              <p:spPr>
                <a:xfrm>
                  <a:off x="6634988" y="2576576"/>
                  <a:ext cx="270003" cy="1882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0003" h="188215">
                      <a:moveTo>
                        <a:pt x="5969" y="188214"/>
                      </a:moveTo>
                      <a:lnTo>
                        <a:pt x="2413" y="185801"/>
                      </a:lnTo>
                      <a:lnTo>
                        <a:pt x="508" y="183007"/>
                      </a:lnTo>
                      <a:lnTo>
                        <a:pt x="0" y="180340"/>
                      </a:lnTo>
                      <a:lnTo>
                        <a:pt x="508" y="177038"/>
                      </a:lnTo>
                      <a:lnTo>
                        <a:pt x="1905" y="173736"/>
                      </a:lnTo>
                      <a:lnTo>
                        <a:pt x="4064" y="170180"/>
                      </a:lnTo>
                      <a:lnTo>
                        <a:pt x="6858" y="166370"/>
                      </a:lnTo>
                      <a:lnTo>
                        <a:pt x="10287" y="162560"/>
                      </a:lnTo>
                      <a:lnTo>
                        <a:pt x="17653" y="154305"/>
                      </a:lnTo>
                      <a:lnTo>
                        <a:pt x="24257" y="145034"/>
                      </a:lnTo>
                      <a:lnTo>
                        <a:pt x="27305" y="140335"/>
                      </a:lnTo>
                      <a:lnTo>
                        <a:pt x="29464" y="135255"/>
                      </a:lnTo>
                      <a:lnTo>
                        <a:pt x="30861" y="130302"/>
                      </a:lnTo>
                      <a:lnTo>
                        <a:pt x="31623" y="124968"/>
                      </a:lnTo>
                      <a:lnTo>
                        <a:pt x="35687" y="119634"/>
                      </a:lnTo>
                      <a:lnTo>
                        <a:pt x="40386" y="114935"/>
                      </a:lnTo>
                      <a:lnTo>
                        <a:pt x="45593" y="110617"/>
                      </a:lnTo>
                      <a:lnTo>
                        <a:pt x="51562" y="106553"/>
                      </a:lnTo>
                      <a:lnTo>
                        <a:pt x="63881" y="99568"/>
                      </a:lnTo>
                      <a:lnTo>
                        <a:pt x="76708" y="92329"/>
                      </a:lnTo>
                      <a:lnTo>
                        <a:pt x="82804" y="88646"/>
                      </a:lnTo>
                      <a:lnTo>
                        <a:pt x="88646" y="84582"/>
                      </a:lnTo>
                      <a:lnTo>
                        <a:pt x="94107" y="80137"/>
                      </a:lnTo>
                      <a:lnTo>
                        <a:pt x="99060" y="75184"/>
                      </a:lnTo>
                      <a:lnTo>
                        <a:pt x="103378" y="69469"/>
                      </a:lnTo>
                      <a:lnTo>
                        <a:pt x="106807" y="62992"/>
                      </a:lnTo>
                      <a:lnTo>
                        <a:pt x="109474" y="55753"/>
                      </a:lnTo>
                      <a:lnTo>
                        <a:pt x="110490" y="51943"/>
                      </a:lnTo>
                      <a:lnTo>
                        <a:pt x="111125" y="47625"/>
                      </a:lnTo>
                      <a:lnTo>
                        <a:pt x="111887" y="44069"/>
                      </a:lnTo>
                      <a:lnTo>
                        <a:pt x="112141" y="40259"/>
                      </a:lnTo>
                      <a:lnTo>
                        <a:pt x="111887" y="35941"/>
                      </a:lnTo>
                      <a:lnTo>
                        <a:pt x="110744" y="31877"/>
                      </a:lnTo>
                      <a:lnTo>
                        <a:pt x="108712" y="27813"/>
                      </a:lnTo>
                      <a:lnTo>
                        <a:pt x="106172" y="23749"/>
                      </a:lnTo>
                      <a:lnTo>
                        <a:pt x="102362" y="20066"/>
                      </a:lnTo>
                      <a:lnTo>
                        <a:pt x="97663" y="16891"/>
                      </a:lnTo>
                      <a:lnTo>
                        <a:pt x="101854" y="15621"/>
                      </a:lnTo>
                      <a:lnTo>
                        <a:pt x="105664" y="14605"/>
                      </a:lnTo>
                      <a:lnTo>
                        <a:pt x="112268" y="12065"/>
                      </a:lnTo>
                      <a:lnTo>
                        <a:pt x="117602" y="9271"/>
                      </a:lnTo>
                      <a:lnTo>
                        <a:pt x="122301" y="6477"/>
                      </a:lnTo>
                      <a:lnTo>
                        <a:pt x="126619" y="4064"/>
                      </a:lnTo>
                      <a:lnTo>
                        <a:pt x="131064" y="1905"/>
                      </a:lnTo>
                      <a:lnTo>
                        <a:pt x="136271" y="762"/>
                      </a:lnTo>
                      <a:lnTo>
                        <a:pt x="139192" y="254"/>
                      </a:lnTo>
                      <a:lnTo>
                        <a:pt x="142494" y="0"/>
                      </a:lnTo>
                      <a:lnTo>
                        <a:pt x="144907" y="1778"/>
                      </a:lnTo>
                      <a:lnTo>
                        <a:pt x="147701" y="3302"/>
                      </a:lnTo>
                      <a:lnTo>
                        <a:pt x="154305" y="5842"/>
                      </a:lnTo>
                      <a:lnTo>
                        <a:pt x="161925" y="7874"/>
                      </a:lnTo>
                      <a:lnTo>
                        <a:pt x="170053" y="9398"/>
                      </a:lnTo>
                      <a:lnTo>
                        <a:pt x="187198" y="11176"/>
                      </a:lnTo>
                      <a:lnTo>
                        <a:pt x="195453" y="11811"/>
                      </a:lnTo>
                      <a:lnTo>
                        <a:pt x="203327" y="12446"/>
                      </a:lnTo>
                      <a:lnTo>
                        <a:pt x="205613" y="14732"/>
                      </a:lnTo>
                      <a:lnTo>
                        <a:pt x="207518" y="16891"/>
                      </a:lnTo>
                      <a:lnTo>
                        <a:pt x="209169" y="18669"/>
                      </a:lnTo>
                      <a:lnTo>
                        <a:pt x="210693" y="20066"/>
                      </a:lnTo>
                      <a:lnTo>
                        <a:pt x="213233" y="21844"/>
                      </a:lnTo>
                      <a:lnTo>
                        <a:pt x="215138" y="22479"/>
                      </a:lnTo>
                      <a:lnTo>
                        <a:pt x="217297" y="21844"/>
                      </a:lnTo>
                      <a:lnTo>
                        <a:pt x="219456" y="19939"/>
                      </a:lnTo>
                      <a:lnTo>
                        <a:pt x="222250" y="16891"/>
                      </a:lnTo>
                      <a:lnTo>
                        <a:pt x="223901" y="14986"/>
                      </a:lnTo>
                      <a:lnTo>
                        <a:pt x="225806" y="12827"/>
                      </a:lnTo>
                      <a:lnTo>
                        <a:pt x="230759" y="13716"/>
                      </a:lnTo>
                      <a:lnTo>
                        <a:pt x="235585" y="14732"/>
                      </a:lnTo>
                      <a:lnTo>
                        <a:pt x="244348" y="18034"/>
                      </a:lnTo>
                      <a:lnTo>
                        <a:pt x="252222" y="21590"/>
                      </a:lnTo>
                      <a:lnTo>
                        <a:pt x="255524" y="23368"/>
                      </a:lnTo>
                      <a:lnTo>
                        <a:pt x="258445" y="24892"/>
                      </a:lnTo>
                      <a:lnTo>
                        <a:pt x="262636" y="26924"/>
                      </a:lnTo>
                      <a:lnTo>
                        <a:pt x="266446" y="28829"/>
                      </a:lnTo>
                      <a:lnTo>
                        <a:pt x="269113" y="30734"/>
                      </a:lnTo>
                      <a:lnTo>
                        <a:pt x="269748" y="31877"/>
                      </a:lnTo>
                      <a:lnTo>
                        <a:pt x="270002" y="32893"/>
                      </a:lnTo>
                      <a:lnTo>
                        <a:pt x="269494" y="34163"/>
                      </a:lnTo>
                      <a:lnTo>
                        <a:pt x="269113" y="35687"/>
                      </a:lnTo>
                      <a:lnTo>
                        <a:pt x="267081" y="39751"/>
                      </a:lnTo>
                      <a:lnTo>
                        <a:pt x="265684" y="43815"/>
                      </a:lnTo>
                      <a:lnTo>
                        <a:pt x="263779" y="46990"/>
                      </a:lnTo>
                      <a:lnTo>
                        <a:pt x="261620" y="49403"/>
                      </a:lnTo>
                      <a:lnTo>
                        <a:pt x="259461" y="51308"/>
                      </a:lnTo>
                      <a:lnTo>
                        <a:pt x="255016" y="54102"/>
                      </a:lnTo>
                      <a:lnTo>
                        <a:pt x="250825" y="56642"/>
                      </a:lnTo>
                      <a:lnTo>
                        <a:pt x="249809" y="57785"/>
                      </a:lnTo>
                      <a:lnTo>
                        <a:pt x="248666" y="58293"/>
                      </a:lnTo>
                      <a:lnTo>
                        <a:pt x="247015" y="58547"/>
                      </a:lnTo>
                      <a:lnTo>
                        <a:pt x="245110" y="58293"/>
                      </a:lnTo>
                      <a:lnTo>
                        <a:pt x="241046" y="57023"/>
                      </a:lnTo>
                      <a:lnTo>
                        <a:pt x="237236" y="56261"/>
                      </a:lnTo>
                      <a:lnTo>
                        <a:pt x="224917" y="53467"/>
                      </a:lnTo>
                      <a:lnTo>
                        <a:pt x="212471" y="50038"/>
                      </a:lnTo>
                      <a:lnTo>
                        <a:pt x="206629" y="47625"/>
                      </a:lnTo>
                      <a:lnTo>
                        <a:pt x="200660" y="45085"/>
                      </a:lnTo>
                      <a:lnTo>
                        <a:pt x="195199" y="42164"/>
                      </a:lnTo>
                      <a:lnTo>
                        <a:pt x="189992" y="38735"/>
                      </a:lnTo>
                      <a:lnTo>
                        <a:pt x="187325" y="39751"/>
                      </a:lnTo>
                      <a:lnTo>
                        <a:pt x="185039" y="41021"/>
                      </a:lnTo>
                      <a:lnTo>
                        <a:pt x="179578" y="44958"/>
                      </a:lnTo>
                      <a:lnTo>
                        <a:pt x="173863" y="49784"/>
                      </a:lnTo>
                      <a:lnTo>
                        <a:pt x="167894" y="55753"/>
                      </a:lnTo>
                      <a:lnTo>
                        <a:pt x="161671" y="62611"/>
                      </a:lnTo>
                      <a:lnTo>
                        <a:pt x="155575" y="69850"/>
                      </a:lnTo>
                      <a:lnTo>
                        <a:pt x="143129" y="85217"/>
                      </a:lnTo>
                      <a:lnTo>
                        <a:pt x="137033" y="92710"/>
                      </a:lnTo>
                      <a:lnTo>
                        <a:pt x="131064" y="99949"/>
                      </a:lnTo>
                      <a:lnTo>
                        <a:pt x="125349" y="106553"/>
                      </a:lnTo>
                      <a:lnTo>
                        <a:pt x="119888" y="112141"/>
                      </a:lnTo>
                      <a:lnTo>
                        <a:pt x="114681" y="116840"/>
                      </a:lnTo>
                      <a:lnTo>
                        <a:pt x="109982" y="120269"/>
                      </a:lnTo>
                      <a:lnTo>
                        <a:pt x="107569" y="121412"/>
                      </a:lnTo>
                      <a:lnTo>
                        <a:pt x="105664" y="121920"/>
                      </a:lnTo>
                      <a:lnTo>
                        <a:pt x="103505" y="122174"/>
                      </a:lnTo>
                      <a:lnTo>
                        <a:pt x="101854" y="122174"/>
                      </a:lnTo>
                      <a:lnTo>
                        <a:pt x="97409" y="129032"/>
                      </a:lnTo>
                      <a:lnTo>
                        <a:pt x="92583" y="135255"/>
                      </a:lnTo>
                      <a:lnTo>
                        <a:pt x="87630" y="140843"/>
                      </a:lnTo>
                      <a:lnTo>
                        <a:pt x="82423" y="145669"/>
                      </a:lnTo>
                      <a:lnTo>
                        <a:pt x="76708" y="150114"/>
                      </a:lnTo>
                      <a:lnTo>
                        <a:pt x="70866" y="154305"/>
                      </a:lnTo>
                      <a:lnTo>
                        <a:pt x="58674" y="161417"/>
                      </a:lnTo>
                      <a:lnTo>
                        <a:pt x="45593" y="168148"/>
                      </a:lnTo>
                      <a:lnTo>
                        <a:pt x="32512" y="174371"/>
                      </a:lnTo>
                      <a:lnTo>
                        <a:pt x="19304" y="180975"/>
                      </a:lnTo>
                      <a:close/>
                    </a:path>
                  </a:pathLst>
                </a:custGeom>
                <a:solidFill>
                  <a:srgbClr val="DD9569"/>
                </a:solidFill>
                <a:ln w="0" cap="flat" cmpd="sng" algn="ctr">
                  <a:solidFill>
                    <a:srgbClr val="DD956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 115"/>
                <p:cNvSpPr/>
                <p:nvPr/>
              </p:nvSpPr>
              <p:spPr>
                <a:xfrm>
                  <a:off x="6634607" y="2580640"/>
                  <a:ext cx="270892" cy="1844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0892" h="184405">
                      <a:moveTo>
                        <a:pt x="5715" y="184404"/>
                      </a:moveTo>
                      <a:lnTo>
                        <a:pt x="2286" y="181991"/>
                      </a:lnTo>
                      <a:lnTo>
                        <a:pt x="381" y="179451"/>
                      </a:lnTo>
                      <a:lnTo>
                        <a:pt x="0" y="176657"/>
                      </a:lnTo>
                      <a:lnTo>
                        <a:pt x="889" y="173482"/>
                      </a:lnTo>
                      <a:lnTo>
                        <a:pt x="2540" y="170307"/>
                      </a:lnTo>
                      <a:lnTo>
                        <a:pt x="5207" y="166878"/>
                      </a:lnTo>
                      <a:lnTo>
                        <a:pt x="8509" y="163449"/>
                      </a:lnTo>
                      <a:lnTo>
                        <a:pt x="12065" y="159512"/>
                      </a:lnTo>
                      <a:lnTo>
                        <a:pt x="20066" y="151511"/>
                      </a:lnTo>
                      <a:lnTo>
                        <a:pt x="24003" y="147193"/>
                      </a:lnTo>
                      <a:lnTo>
                        <a:pt x="27686" y="142748"/>
                      </a:lnTo>
                      <a:lnTo>
                        <a:pt x="30734" y="138049"/>
                      </a:lnTo>
                      <a:lnTo>
                        <a:pt x="33147" y="133096"/>
                      </a:lnTo>
                      <a:lnTo>
                        <a:pt x="34798" y="128143"/>
                      </a:lnTo>
                      <a:lnTo>
                        <a:pt x="35560" y="123063"/>
                      </a:lnTo>
                      <a:lnTo>
                        <a:pt x="39624" y="117475"/>
                      </a:lnTo>
                      <a:lnTo>
                        <a:pt x="44323" y="112776"/>
                      </a:lnTo>
                      <a:lnTo>
                        <a:pt x="49530" y="108331"/>
                      </a:lnTo>
                      <a:lnTo>
                        <a:pt x="55245" y="104521"/>
                      </a:lnTo>
                      <a:lnTo>
                        <a:pt x="67310" y="97028"/>
                      </a:lnTo>
                      <a:lnTo>
                        <a:pt x="80010" y="89662"/>
                      </a:lnTo>
                      <a:lnTo>
                        <a:pt x="85852" y="85852"/>
                      </a:lnTo>
                      <a:lnTo>
                        <a:pt x="91821" y="81915"/>
                      </a:lnTo>
                      <a:lnTo>
                        <a:pt x="97028" y="77343"/>
                      </a:lnTo>
                      <a:lnTo>
                        <a:pt x="101981" y="72136"/>
                      </a:lnTo>
                      <a:lnTo>
                        <a:pt x="106045" y="66421"/>
                      </a:lnTo>
                      <a:lnTo>
                        <a:pt x="109601" y="60071"/>
                      </a:lnTo>
                      <a:lnTo>
                        <a:pt x="112014" y="52832"/>
                      </a:lnTo>
                      <a:lnTo>
                        <a:pt x="112903" y="48895"/>
                      </a:lnTo>
                      <a:lnTo>
                        <a:pt x="113665" y="44704"/>
                      </a:lnTo>
                      <a:lnTo>
                        <a:pt x="114554" y="41021"/>
                      </a:lnTo>
                      <a:lnTo>
                        <a:pt x="115062" y="37211"/>
                      </a:lnTo>
                      <a:lnTo>
                        <a:pt x="115062" y="33401"/>
                      </a:lnTo>
                      <a:lnTo>
                        <a:pt x="114427" y="29337"/>
                      </a:lnTo>
                      <a:lnTo>
                        <a:pt x="112903" y="25400"/>
                      </a:lnTo>
                      <a:lnTo>
                        <a:pt x="110617" y="21590"/>
                      </a:lnTo>
                      <a:lnTo>
                        <a:pt x="106934" y="18161"/>
                      </a:lnTo>
                      <a:lnTo>
                        <a:pt x="102235" y="14732"/>
                      </a:lnTo>
                      <a:lnTo>
                        <a:pt x="106553" y="13716"/>
                      </a:lnTo>
                      <a:lnTo>
                        <a:pt x="110363" y="12573"/>
                      </a:lnTo>
                      <a:lnTo>
                        <a:pt x="116713" y="10287"/>
                      </a:lnTo>
                      <a:lnTo>
                        <a:pt x="121793" y="8001"/>
                      </a:lnTo>
                      <a:lnTo>
                        <a:pt x="125984" y="5588"/>
                      </a:lnTo>
                      <a:lnTo>
                        <a:pt x="130302" y="3429"/>
                      </a:lnTo>
                      <a:lnTo>
                        <a:pt x="134620" y="1778"/>
                      </a:lnTo>
                      <a:lnTo>
                        <a:pt x="139319" y="635"/>
                      </a:lnTo>
                      <a:lnTo>
                        <a:pt x="142113" y="254"/>
                      </a:lnTo>
                      <a:lnTo>
                        <a:pt x="145542" y="0"/>
                      </a:lnTo>
                      <a:lnTo>
                        <a:pt x="148082" y="1778"/>
                      </a:lnTo>
                      <a:lnTo>
                        <a:pt x="151003" y="3429"/>
                      </a:lnTo>
                      <a:lnTo>
                        <a:pt x="157353" y="5842"/>
                      </a:lnTo>
                      <a:lnTo>
                        <a:pt x="164465" y="7747"/>
                      </a:lnTo>
                      <a:lnTo>
                        <a:pt x="172593" y="9017"/>
                      </a:lnTo>
                      <a:lnTo>
                        <a:pt x="188722" y="10287"/>
                      </a:lnTo>
                      <a:lnTo>
                        <a:pt x="196723" y="10922"/>
                      </a:lnTo>
                      <a:lnTo>
                        <a:pt x="204089" y="11303"/>
                      </a:lnTo>
                      <a:lnTo>
                        <a:pt x="206502" y="13716"/>
                      </a:lnTo>
                      <a:lnTo>
                        <a:pt x="208407" y="15621"/>
                      </a:lnTo>
                      <a:lnTo>
                        <a:pt x="210058" y="17145"/>
                      </a:lnTo>
                      <a:lnTo>
                        <a:pt x="211455" y="18415"/>
                      </a:lnTo>
                      <a:lnTo>
                        <a:pt x="213868" y="20066"/>
                      </a:lnTo>
                      <a:lnTo>
                        <a:pt x="216027" y="20574"/>
                      </a:lnTo>
                      <a:lnTo>
                        <a:pt x="217932" y="19812"/>
                      </a:lnTo>
                      <a:lnTo>
                        <a:pt x="219837" y="17907"/>
                      </a:lnTo>
                      <a:lnTo>
                        <a:pt x="222631" y="14986"/>
                      </a:lnTo>
                      <a:lnTo>
                        <a:pt x="224028" y="13081"/>
                      </a:lnTo>
                      <a:lnTo>
                        <a:pt x="225933" y="10922"/>
                      </a:lnTo>
                      <a:lnTo>
                        <a:pt x="230505" y="11811"/>
                      </a:lnTo>
                      <a:lnTo>
                        <a:pt x="235204" y="13081"/>
                      </a:lnTo>
                      <a:lnTo>
                        <a:pt x="243967" y="16764"/>
                      </a:lnTo>
                      <a:lnTo>
                        <a:pt x="251841" y="20574"/>
                      </a:lnTo>
                      <a:lnTo>
                        <a:pt x="255143" y="22479"/>
                      </a:lnTo>
                      <a:lnTo>
                        <a:pt x="258064" y="24130"/>
                      </a:lnTo>
                      <a:lnTo>
                        <a:pt x="263017" y="26289"/>
                      </a:lnTo>
                      <a:lnTo>
                        <a:pt x="267462" y="28194"/>
                      </a:lnTo>
                      <a:lnTo>
                        <a:pt x="269240" y="29083"/>
                      </a:lnTo>
                      <a:lnTo>
                        <a:pt x="270383" y="29972"/>
                      </a:lnTo>
                      <a:lnTo>
                        <a:pt x="270891" y="31242"/>
                      </a:lnTo>
                      <a:lnTo>
                        <a:pt x="270637" y="32639"/>
                      </a:lnTo>
                      <a:lnTo>
                        <a:pt x="269240" y="33528"/>
                      </a:lnTo>
                      <a:lnTo>
                        <a:pt x="267462" y="35306"/>
                      </a:lnTo>
                      <a:lnTo>
                        <a:pt x="265557" y="37338"/>
                      </a:lnTo>
                      <a:lnTo>
                        <a:pt x="263525" y="40259"/>
                      </a:lnTo>
                      <a:lnTo>
                        <a:pt x="261874" y="43434"/>
                      </a:lnTo>
                      <a:lnTo>
                        <a:pt x="259842" y="46101"/>
                      </a:lnTo>
                      <a:lnTo>
                        <a:pt x="257810" y="48006"/>
                      </a:lnTo>
                      <a:lnTo>
                        <a:pt x="255651" y="49784"/>
                      </a:lnTo>
                      <a:lnTo>
                        <a:pt x="251206" y="51943"/>
                      </a:lnTo>
                      <a:lnTo>
                        <a:pt x="246634" y="53848"/>
                      </a:lnTo>
                      <a:lnTo>
                        <a:pt x="245745" y="54737"/>
                      </a:lnTo>
                      <a:lnTo>
                        <a:pt x="244221" y="55118"/>
                      </a:lnTo>
                      <a:lnTo>
                        <a:pt x="242824" y="55118"/>
                      </a:lnTo>
                      <a:lnTo>
                        <a:pt x="241173" y="54864"/>
                      </a:lnTo>
                      <a:lnTo>
                        <a:pt x="237363" y="53848"/>
                      </a:lnTo>
                      <a:lnTo>
                        <a:pt x="233807" y="52959"/>
                      </a:lnTo>
                      <a:lnTo>
                        <a:pt x="221996" y="50038"/>
                      </a:lnTo>
                      <a:lnTo>
                        <a:pt x="210566" y="46101"/>
                      </a:lnTo>
                      <a:lnTo>
                        <a:pt x="199644" y="41275"/>
                      </a:lnTo>
                      <a:lnTo>
                        <a:pt x="194437" y="38481"/>
                      </a:lnTo>
                      <a:lnTo>
                        <a:pt x="189611" y="35306"/>
                      </a:lnTo>
                      <a:lnTo>
                        <a:pt x="187071" y="36322"/>
                      </a:lnTo>
                      <a:lnTo>
                        <a:pt x="184404" y="37592"/>
                      </a:lnTo>
                      <a:lnTo>
                        <a:pt x="179197" y="41402"/>
                      </a:lnTo>
                      <a:lnTo>
                        <a:pt x="173482" y="46355"/>
                      </a:lnTo>
                      <a:lnTo>
                        <a:pt x="167513" y="52578"/>
                      </a:lnTo>
                      <a:lnTo>
                        <a:pt x="161417" y="59182"/>
                      </a:lnTo>
                      <a:lnTo>
                        <a:pt x="155194" y="66675"/>
                      </a:lnTo>
                      <a:lnTo>
                        <a:pt x="142875" y="82042"/>
                      </a:lnTo>
                      <a:lnTo>
                        <a:pt x="136652" y="89535"/>
                      </a:lnTo>
                      <a:lnTo>
                        <a:pt x="130683" y="96774"/>
                      </a:lnTo>
                      <a:lnTo>
                        <a:pt x="125095" y="103378"/>
                      </a:lnTo>
                      <a:lnTo>
                        <a:pt x="119634" y="108966"/>
                      </a:lnTo>
                      <a:lnTo>
                        <a:pt x="114427" y="113665"/>
                      </a:lnTo>
                      <a:lnTo>
                        <a:pt x="109601" y="117094"/>
                      </a:lnTo>
                      <a:lnTo>
                        <a:pt x="107442" y="118110"/>
                      </a:lnTo>
                      <a:lnTo>
                        <a:pt x="105410" y="118999"/>
                      </a:lnTo>
                      <a:lnTo>
                        <a:pt x="103505" y="119253"/>
                      </a:lnTo>
                      <a:lnTo>
                        <a:pt x="101600" y="118999"/>
                      </a:lnTo>
                      <a:lnTo>
                        <a:pt x="97282" y="125857"/>
                      </a:lnTo>
                      <a:lnTo>
                        <a:pt x="92583" y="132080"/>
                      </a:lnTo>
                      <a:lnTo>
                        <a:pt x="87630" y="137414"/>
                      </a:lnTo>
                      <a:lnTo>
                        <a:pt x="82169" y="142494"/>
                      </a:lnTo>
                      <a:lnTo>
                        <a:pt x="76454" y="146939"/>
                      </a:lnTo>
                      <a:lnTo>
                        <a:pt x="70739" y="151003"/>
                      </a:lnTo>
                      <a:lnTo>
                        <a:pt x="58420" y="158115"/>
                      </a:lnTo>
                      <a:lnTo>
                        <a:pt x="45593" y="164465"/>
                      </a:lnTo>
                      <a:lnTo>
                        <a:pt x="32258" y="170434"/>
                      </a:lnTo>
                      <a:lnTo>
                        <a:pt x="18669" y="177038"/>
                      </a:lnTo>
                      <a:close/>
                    </a:path>
                  </a:pathLst>
                </a:custGeom>
                <a:solidFill>
                  <a:srgbClr val="E6AF8F"/>
                </a:solidFill>
                <a:ln w="0" cap="flat" cmpd="sng" algn="ctr">
                  <a:solidFill>
                    <a:srgbClr val="E6AF8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reeform 116"/>
                <p:cNvSpPr/>
                <p:nvPr/>
              </p:nvSpPr>
              <p:spPr>
                <a:xfrm>
                  <a:off x="6634353" y="2584958"/>
                  <a:ext cx="271781" cy="1804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1781" h="180468">
                      <a:moveTo>
                        <a:pt x="5207" y="180467"/>
                      </a:moveTo>
                      <a:lnTo>
                        <a:pt x="1778" y="178181"/>
                      </a:lnTo>
                      <a:lnTo>
                        <a:pt x="254" y="175514"/>
                      </a:lnTo>
                      <a:lnTo>
                        <a:pt x="0" y="172720"/>
                      </a:lnTo>
                      <a:lnTo>
                        <a:pt x="889" y="169799"/>
                      </a:lnTo>
                      <a:lnTo>
                        <a:pt x="3048" y="166751"/>
                      </a:lnTo>
                      <a:lnTo>
                        <a:pt x="6096" y="163576"/>
                      </a:lnTo>
                      <a:lnTo>
                        <a:pt x="9652" y="160147"/>
                      </a:lnTo>
                      <a:lnTo>
                        <a:pt x="13716" y="156591"/>
                      </a:lnTo>
                      <a:lnTo>
                        <a:pt x="22479" y="148844"/>
                      </a:lnTo>
                      <a:lnTo>
                        <a:pt x="26797" y="144526"/>
                      </a:lnTo>
                      <a:lnTo>
                        <a:pt x="30861" y="140335"/>
                      </a:lnTo>
                      <a:lnTo>
                        <a:pt x="34417" y="135636"/>
                      </a:lnTo>
                      <a:lnTo>
                        <a:pt x="36957" y="130937"/>
                      </a:lnTo>
                      <a:lnTo>
                        <a:pt x="38608" y="125984"/>
                      </a:lnTo>
                      <a:lnTo>
                        <a:pt x="39370" y="120904"/>
                      </a:lnTo>
                      <a:lnTo>
                        <a:pt x="43434" y="115316"/>
                      </a:lnTo>
                      <a:lnTo>
                        <a:pt x="48133" y="110617"/>
                      </a:lnTo>
                      <a:lnTo>
                        <a:pt x="53340" y="106172"/>
                      </a:lnTo>
                      <a:lnTo>
                        <a:pt x="58801" y="102108"/>
                      </a:lnTo>
                      <a:lnTo>
                        <a:pt x="70993" y="94615"/>
                      </a:lnTo>
                      <a:lnTo>
                        <a:pt x="83058" y="87122"/>
                      </a:lnTo>
                      <a:lnTo>
                        <a:pt x="89027" y="83312"/>
                      </a:lnTo>
                      <a:lnTo>
                        <a:pt x="94742" y="78994"/>
                      </a:lnTo>
                      <a:lnTo>
                        <a:pt x="99949" y="74295"/>
                      </a:lnTo>
                      <a:lnTo>
                        <a:pt x="104648" y="69215"/>
                      </a:lnTo>
                      <a:lnTo>
                        <a:pt x="108712" y="63373"/>
                      </a:lnTo>
                      <a:lnTo>
                        <a:pt x="112268" y="57023"/>
                      </a:lnTo>
                      <a:lnTo>
                        <a:pt x="114681" y="49784"/>
                      </a:lnTo>
                      <a:lnTo>
                        <a:pt x="115570" y="45720"/>
                      </a:lnTo>
                      <a:lnTo>
                        <a:pt x="116332" y="41402"/>
                      </a:lnTo>
                      <a:lnTo>
                        <a:pt x="117983" y="34163"/>
                      </a:lnTo>
                      <a:lnTo>
                        <a:pt x="118237" y="30480"/>
                      </a:lnTo>
                      <a:lnTo>
                        <a:pt x="117983" y="26670"/>
                      </a:lnTo>
                      <a:lnTo>
                        <a:pt x="116840" y="23114"/>
                      </a:lnTo>
                      <a:lnTo>
                        <a:pt x="114681" y="19431"/>
                      </a:lnTo>
                      <a:lnTo>
                        <a:pt x="111506" y="16002"/>
                      </a:lnTo>
                      <a:lnTo>
                        <a:pt x="106807" y="12827"/>
                      </a:lnTo>
                      <a:lnTo>
                        <a:pt x="111125" y="11684"/>
                      </a:lnTo>
                      <a:lnTo>
                        <a:pt x="114808" y="10668"/>
                      </a:lnTo>
                      <a:lnTo>
                        <a:pt x="121031" y="8509"/>
                      </a:lnTo>
                      <a:lnTo>
                        <a:pt x="125730" y="6350"/>
                      </a:lnTo>
                      <a:lnTo>
                        <a:pt x="129794" y="4445"/>
                      </a:lnTo>
                      <a:lnTo>
                        <a:pt x="133604" y="2794"/>
                      </a:lnTo>
                      <a:lnTo>
                        <a:pt x="137668" y="1524"/>
                      </a:lnTo>
                      <a:lnTo>
                        <a:pt x="142367" y="381"/>
                      </a:lnTo>
                      <a:lnTo>
                        <a:pt x="145288" y="127"/>
                      </a:lnTo>
                      <a:lnTo>
                        <a:pt x="148336" y="0"/>
                      </a:lnTo>
                      <a:lnTo>
                        <a:pt x="151003" y="1651"/>
                      </a:lnTo>
                      <a:lnTo>
                        <a:pt x="153797" y="3429"/>
                      </a:lnTo>
                      <a:lnTo>
                        <a:pt x="160147" y="5715"/>
                      </a:lnTo>
                      <a:lnTo>
                        <a:pt x="167132" y="7493"/>
                      </a:lnTo>
                      <a:lnTo>
                        <a:pt x="174752" y="8255"/>
                      </a:lnTo>
                      <a:lnTo>
                        <a:pt x="190119" y="9398"/>
                      </a:lnTo>
                      <a:lnTo>
                        <a:pt x="197739" y="9779"/>
                      </a:lnTo>
                      <a:lnTo>
                        <a:pt x="204851" y="10287"/>
                      </a:lnTo>
                      <a:lnTo>
                        <a:pt x="207264" y="12192"/>
                      </a:lnTo>
                      <a:lnTo>
                        <a:pt x="209169" y="14097"/>
                      </a:lnTo>
                      <a:lnTo>
                        <a:pt x="211074" y="15367"/>
                      </a:lnTo>
                      <a:lnTo>
                        <a:pt x="212471" y="16637"/>
                      </a:lnTo>
                      <a:lnTo>
                        <a:pt x="214630" y="18161"/>
                      </a:lnTo>
                      <a:lnTo>
                        <a:pt x="216535" y="18542"/>
                      </a:lnTo>
                      <a:lnTo>
                        <a:pt x="218440" y="17907"/>
                      </a:lnTo>
                      <a:lnTo>
                        <a:pt x="220218" y="16002"/>
                      </a:lnTo>
                      <a:lnTo>
                        <a:pt x="222885" y="12954"/>
                      </a:lnTo>
                      <a:lnTo>
                        <a:pt x="224282" y="11049"/>
                      </a:lnTo>
                      <a:lnTo>
                        <a:pt x="226187" y="8890"/>
                      </a:lnTo>
                      <a:lnTo>
                        <a:pt x="230505" y="9779"/>
                      </a:lnTo>
                      <a:lnTo>
                        <a:pt x="234823" y="11303"/>
                      </a:lnTo>
                      <a:lnTo>
                        <a:pt x="243332" y="15113"/>
                      </a:lnTo>
                      <a:lnTo>
                        <a:pt x="251460" y="19558"/>
                      </a:lnTo>
                      <a:lnTo>
                        <a:pt x="254762" y="21590"/>
                      </a:lnTo>
                      <a:lnTo>
                        <a:pt x="257810" y="23241"/>
                      </a:lnTo>
                      <a:lnTo>
                        <a:pt x="263271" y="25654"/>
                      </a:lnTo>
                      <a:lnTo>
                        <a:pt x="268478" y="27305"/>
                      </a:lnTo>
                      <a:lnTo>
                        <a:pt x="270129" y="28194"/>
                      </a:lnTo>
                      <a:lnTo>
                        <a:pt x="271526" y="29210"/>
                      </a:lnTo>
                      <a:lnTo>
                        <a:pt x="271780" y="30480"/>
                      </a:lnTo>
                      <a:lnTo>
                        <a:pt x="271145" y="32004"/>
                      </a:lnTo>
                      <a:lnTo>
                        <a:pt x="268732" y="32893"/>
                      </a:lnTo>
                      <a:lnTo>
                        <a:pt x="265811" y="34417"/>
                      </a:lnTo>
                      <a:lnTo>
                        <a:pt x="263017" y="36957"/>
                      </a:lnTo>
                      <a:lnTo>
                        <a:pt x="259461" y="40386"/>
                      </a:lnTo>
                      <a:lnTo>
                        <a:pt x="257810" y="43180"/>
                      </a:lnTo>
                      <a:lnTo>
                        <a:pt x="255905" y="45212"/>
                      </a:lnTo>
                      <a:lnTo>
                        <a:pt x="254000" y="46736"/>
                      </a:lnTo>
                      <a:lnTo>
                        <a:pt x="251587" y="48006"/>
                      </a:lnTo>
                      <a:lnTo>
                        <a:pt x="247142" y="49784"/>
                      </a:lnTo>
                      <a:lnTo>
                        <a:pt x="242570" y="51054"/>
                      </a:lnTo>
                      <a:lnTo>
                        <a:pt x="241427" y="51435"/>
                      </a:lnTo>
                      <a:lnTo>
                        <a:pt x="240030" y="51689"/>
                      </a:lnTo>
                      <a:lnTo>
                        <a:pt x="236855" y="51435"/>
                      </a:lnTo>
                      <a:lnTo>
                        <a:pt x="230251" y="49784"/>
                      </a:lnTo>
                      <a:lnTo>
                        <a:pt x="219075" y="46609"/>
                      </a:lnTo>
                      <a:lnTo>
                        <a:pt x="208407" y="42545"/>
                      </a:lnTo>
                      <a:lnTo>
                        <a:pt x="198247" y="37338"/>
                      </a:lnTo>
                      <a:lnTo>
                        <a:pt x="189103" y="31877"/>
                      </a:lnTo>
                      <a:lnTo>
                        <a:pt x="186563" y="32639"/>
                      </a:lnTo>
                      <a:lnTo>
                        <a:pt x="184150" y="34163"/>
                      </a:lnTo>
                      <a:lnTo>
                        <a:pt x="178689" y="37973"/>
                      </a:lnTo>
                      <a:lnTo>
                        <a:pt x="172974" y="42926"/>
                      </a:lnTo>
                      <a:lnTo>
                        <a:pt x="167132" y="48895"/>
                      </a:lnTo>
                      <a:lnTo>
                        <a:pt x="161163" y="55753"/>
                      </a:lnTo>
                      <a:lnTo>
                        <a:pt x="154940" y="63246"/>
                      </a:lnTo>
                      <a:lnTo>
                        <a:pt x="142621" y="78613"/>
                      </a:lnTo>
                      <a:lnTo>
                        <a:pt x="136398" y="86106"/>
                      </a:lnTo>
                      <a:lnTo>
                        <a:pt x="130556" y="93345"/>
                      </a:lnTo>
                      <a:lnTo>
                        <a:pt x="124841" y="99949"/>
                      </a:lnTo>
                      <a:lnTo>
                        <a:pt x="119380" y="105664"/>
                      </a:lnTo>
                      <a:lnTo>
                        <a:pt x="114173" y="110490"/>
                      </a:lnTo>
                      <a:lnTo>
                        <a:pt x="109347" y="113792"/>
                      </a:lnTo>
                      <a:lnTo>
                        <a:pt x="107188" y="114935"/>
                      </a:lnTo>
                      <a:lnTo>
                        <a:pt x="105156" y="115570"/>
                      </a:lnTo>
                      <a:lnTo>
                        <a:pt x="103251" y="115951"/>
                      </a:lnTo>
                      <a:lnTo>
                        <a:pt x="101346" y="115697"/>
                      </a:lnTo>
                      <a:lnTo>
                        <a:pt x="96774" y="122555"/>
                      </a:lnTo>
                      <a:lnTo>
                        <a:pt x="92075" y="128524"/>
                      </a:lnTo>
                      <a:lnTo>
                        <a:pt x="87122" y="134112"/>
                      </a:lnTo>
                      <a:lnTo>
                        <a:pt x="81915" y="139065"/>
                      </a:lnTo>
                      <a:lnTo>
                        <a:pt x="76200" y="143510"/>
                      </a:lnTo>
                      <a:lnTo>
                        <a:pt x="70231" y="147574"/>
                      </a:lnTo>
                      <a:lnTo>
                        <a:pt x="57912" y="154432"/>
                      </a:lnTo>
                      <a:lnTo>
                        <a:pt x="45085" y="160782"/>
                      </a:lnTo>
                      <a:lnTo>
                        <a:pt x="31750" y="166751"/>
                      </a:lnTo>
                      <a:lnTo>
                        <a:pt x="18542" y="173228"/>
                      </a:lnTo>
                      <a:close/>
                    </a:path>
                  </a:pathLst>
                </a:custGeom>
                <a:solidFill>
                  <a:srgbClr val="EDCAB5"/>
                </a:solidFill>
                <a:ln w="0" cap="flat" cmpd="sng" algn="ctr">
                  <a:solidFill>
                    <a:srgbClr val="EDCAB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reeform 117"/>
                <p:cNvSpPr/>
                <p:nvPr/>
              </p:nvSpPr>
              <p:spPr>
                <a:xfrm>
                  <a:off x="6633845" y="2589022"/>
                  <a:ext cx="272797" cy="1766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2797" h="176658">
                      <a:moveTo>
                        <a:pt x="4699" y="176657"/>
                      </a:moveTo>
                      <a:lnTo>
                        <a:pt x="1397" y="174244"/>
                      </a:lnTo>
                      <a:lnTo>
                        <a:pt x="0" y="171704"/>
                      </a:lnTo>
                      <a:lnTo>
                        <a:pt x="0" y="169164"/>
                      </a:lnTo>
                      <a:lnTo>
                        <a:pt x="1397" y="166370"/>
                      </a:lnTo>
                      <a:lnTo>
                        <a:pt x="3810" y="163449"/>
                      </a:lnTo>
                      <a:lnTo>
                        <a:pt x="7112" y="160401"/>
                      </a:lnTo>
                      <a:lnTo>
                        <a:pt x="11176" y="156972"/>
                      </a:lnTo>
                      <a:lnTo>
                        <a:pt x="15621" y="153543"/>
                      </a:lnTo>
                      <a:lnTo>
                        <a:pt x="25146" y="146050"/>
                      </a:lnTo>
                      <a:lnTo>
                        <a:pt x="29972" y="141986"/>
                      </a:lnTo>
                      <a:lnTo>
                        <a:pt x="34163" y="137922"/>
                      </a:lnTo>
                      <a:lnTo>
                        <a:pt x="37719" y="133477"/>
                      </a:lnTo>
                      <a:lnTo>
                        <a:pt x="40894" y="128778"/>
                      </a:lnTo>
                      <a:lnTo>
                        <a:pt x="42799" y="123825"/>
                      </a:lnTo>
                      <a:lnTo>
                        <a:pt x="43434" y="118745"/>
                      </a:lnTo>
                      <a:lnTo>
                        <a:pt x="47498" y="113157"/>
                      </a:lnTo>
                      <a:lnTo>
                        <a:pt x="51943" y="108458"/>
                      </a:lnTo>
                      <a:lnTo>
                        <a:pt x="57150" y="104013"/>
                      </a:lnTo>
                      <a:lnTo>
                        <a:pt x="62611" y="99949"/>
                      </a:lnTo>
                      <a:lnTo>
                        <a:pt x="74549" y="92202"/>
                      </a:lnTo>
                      <a:lnTo>
                        <a:pt x="86360" y="84582"/>
                      </a:lnTo>
                      <a:lnTo>
                        <a:pt x="92329" y="80518"/>
                      </a:lnTo>
                      <a:lnTo>
                        <a:pt x="97790" y="76200"/>
                      </a:lnTo>
                      <a:lnTo>
                        <a:pt x="102743" y="71501"/>
                      </a:lnTo>
                      <a:lnTo>
                        <a:pt x="107569" y="66421"/>
                      </a:lnTo>
                      <a:lnTo>
                        <a:pt x="111633" y="60706"/>
                      </a:lnTo>
                      <a:lnTo>
                        <a:pt x="114935" y="53975"/>
                      </a:lnTo>
                      <a:lnTo>
                        <a:pt x="117348" y="46736"/>
                      </a:lnTo>
                      <a:lnTo>
                        <a:pt x="118237" y="42672"/>
                      </a:lnTo>
                      <a:lnTo>
                        <a:pt x="118999" y="38481"/>
                      </a:lnTo>
                      <a:lnTo>
                        <a:pt x="120777" y="31369"/>
                      </a:lnTo>
                      <a:lnTo>
                        <a:pt x="121539" y="27813"/>
                      </a:lnTo>
                      <a:lnTo>
                        <a:pt x="121539" y="24257"/>
                      </a:lnTo>
                      <a:lnTo>
                        <a:pt x="120777" y="20701"/>
                      </a:lnTo>
                      <a:lnTo>
                        <a:pt x="118999" y="17272"/>
                      </a:lnTo>
                      <a:lnTo>
                        <a:pt x="116078" y="14097"/>
                      </a:lnTo>
                      <a:lnTo>
                        <a:pt x="111633" y="10922"/>
                      </a:lnTo>
                      <a:lnTo>
                        <a:pt x="115570" y="9779"/>
                      </a:lnTo>
                      <a:lnTo>
                        <a:pt x="119507" y="8763"/>
                      </a:lnTo>
                      <a:lnTo>
                        <a:pt x="125349" y="6731"/>
                      </a:lnTo>
                      <a:lnTo>
                        <a:pt x="129921" y="5080"/>
                      </a:lnTo>
                      <a:lnTo>
                        <a:pt x="133604" y="3683"/>
                      </a:lnTo>
                      <a:lnTo>
                        <a:pt x="137160" y="2159"/>
                      </a:lnTo>
                      <a:lnTo>
                        <a:pt x="141097" y="1016"/>
                      </a:lnTo>
                      <a:lnTo>
                        <a:pt x="145542" y="381"/>
                      </a:lnTo>
                      <a:lnTo>
                        <a:pt x="148463" y="127"/>
                      </a:lnTo>
                      <a:lnTo>
                        <a:pt x="151511" y="0"/>
                      </a:lnTo>
                      <a:lnTo>
                        <a:pt x="154051" y="1905"/>
                      </a:lnTo>
                      <a:lnTo>
                        <a:pt x="156972" y="3429"/>
                      </a:lnTo>
                      <a:lnTo>
                        <a:pt x="163068" y="5715"/>
                      </a:lnTo>
                      <a:lnTo>
                        <a:pt x="169799" y="7239"/>
                      </a:lnTo>
                      <a:lnTo>
                        <a:pt x="176911" y="8128"/>
                      </a:lnTo>
                      <a:lnTo>
                        <a:pt x="191643" y="8763"/>
                      </a:lnTo>
                      <a:lnTo>
                        <a:pt x="199009" y="8763"/>
                      </a:lnTo>
                      <a:lnTo>
                        <a:pt x="205613" y="9144"/>
                      </a:lnTo>
                      <a:lnTo>
                        <a:pt x="207899" y="11049"/>
                      </a:lnTo>
                      <a:lnTo>
                        <a:pt x="210058" y="12573"/>
                      </a:lnTo>
                      <a:lnTo>
                        <a:pt x="211836" y="13843"/>
                      </a:lnTo>
                      <a:lnTo>
                        <a:pt x="213233" y="14986"/>
                      </a:lnTo>
                      <a:lnTo>
                        <a:pt x="215519" y="16383"/>
                      </a:lnTo>
                      <a:lnTo>
                        <a:pt x="217297" y="16891"/>
                      </a:lnTo>
                      <a:lnTo>
                        <a:pt x="218948" y="16002"/>
                      </a:lnTo>
                      <a:lnTo>
                        <a:pt x="220726" y="14351"/>
                      </a:lnTo>
                      <a:lnTo>
                        <a:pt x="221996" y="12827"/>
                      </a:lnTo>
                      <a:lnTo>
                        <a:pt x="223139" y="11303"/>
                      </a:lnTo>
                      <a:lnTo>
                        <a:pt x="224917" y="9398"/>
                      </a:lnTo>
                      <a:lnTo>
                        <a:pt x="226695" y="6985"/>
                      </a:lnTo>
                      <a:lnTo>
                        <a:pt x="230378" y="7874"/>
                      </a:lnTo>
                      <a:lnTo>
                        <a:pt x="234315" y="9398"/>
                      </a:lnTo>
                      <a:lnTo>
                        <a:pt x="238633" y="11430"/>
                      </a:lnTo>
                      <a:lnTo>
                        <a:pt x="242824" y="13843"/>
                      </a:lnTo>
                      <a:lnTo>
                        <a:pt x="250952" y="18542"/>
                      </a:lnTo>
                      <a:lnTo>
                        <a:pt x="254508" y="20701"/>
                      </a:lnTo>
                      <a:lnTo>
                        <a:pt x="257429" y="22352"/>
                      </a:lnTo>
                      <a:lnTo>
                        <a:pt x="260477" y="23876"/>
                      </a:lnTo>
                      <a:lnTo>
                        <a:pt x="263525" y="25019"/>
                      </a:lnTo>
                      <a:lnTo>
                        <a:pt x="269240" y="26670"/>
                      </a:lnTo>
                      <a:lnTo>
                        <a:pt x="271399" y="27559"/>
                      </a:lnTo>
                      <a:lnTo>
                        <a:pt x="272542" y="28575"/>
                      </a:lnTo>
                      <a:lnTo>
                        <a:pt x="272796" y="29845"/>
                      </a:lnTo>
                      <a:lnTo>
                        <a:pt x="271907" y="31877"/>
                      </a:lnTo>
                      <a:lnTo>
                        <a:pt x="268097" y="32258"/>
                      </a:lnTo>
                      <a:lnTo>
                        <a:pt x="264541" y="33909"/>
                      </a:lnTo>
                      <a:lnTo>
                        <a:pt x="260223" y="36703"/>
                      </a:lnTo>
                      <a:lnTo>
                        <a:pt x="255651" y="40767"/>
                      </a:lnTo>
                      <a:lnTo>
                        <a:pt x="254127" y="42672"/>
                      </a:lnTo>
                      <a:lnTo>
                        <a:pt x="251968" y="44450"/>
                      </a:lnTo>
                      <a:lnTo>
                        <a:pt x="247904" y="46482"/>
                      </a:lnTo>
                      <a:lnTo>
                        <a:pt x="243078" y="47879"/>
                      </a:lnTo>
                      <a:lnTo>
                        <a:pt x="238633" y="48260"/>
                      </a:lnTo>
                      <a:lnTo>
                        <a:pt x="235966" y="48387"/>
                      </a:lnTo>
                      <a:lnTo>
                        <a:pt x="232918" y="48260"/>
                      </a:lnTo>
                      <a:lnTo>
                        <a:pt x="226695" y="46482"/>
                      </a:lnTo>
                      <a:lnTo>
                        <a:pt x="216535" y="43180"/>
                      </a:lnTo>
                      <a:lnTo>
                        <a:pt x="206375" y="38608"/>
                      </a:lnTo>
                      <a:lnTo>
                        <a:pt x="197104" y="33782"/>
                      </a:lnTo>
                      <a:lnTo>
                        <a:pt x="188722" y="28321"/>
                      </a:lnTo>
                      <a:lnTo>
                        <a:pt x="186309" y="29464"/>
                      </a:lnTo>
                      <a:lnTo>
                        <a:pt x="183769" y="30734"/>
                      </a:lnTo>
                      <a:lnTo>
                        <a:pt x="178308" y="34544"/>
                      </a:lnTo>
                      <a:lnTo>
                        <a:pt x="172593" y="39497"/>
                      </a:lnTo>
                      <a:lnTo>
                        <a:pt x="166878" y="45720"/>
                      </a:lnTo>
                      <a:lnTo>
                        <a:pt x="160655" y="52451"/>
                      </a:lnTo>
                      <a:lnTo>
                        <a:pt x="154559" y="59817"/>
                      </a:lnTo>
                      <a:lnTo>
                        <a:pt x="142240" y="75438"/>
                      </a:lnTo>
                      <a:lnTo>
                        <a:pt x="136271" y="82804"/>
                      </a:lnTo>
                      <a:lnTo>
                        <a:pt x="130302" y="90043"/>
                      </a:lnTo>
                      <a:lnTo>
                        <a:pt x="124714" y="96774"/>
                      </a:lnTo>
                      <a:lnTo>
                        <a:pt x="119253" y="102489"/>
                      </a:lnTo>
                      <a:lnTo>
                        <a:pt x="113919" y="107188"/>
                      </a:lnTo>
                      <a:lnTo>
                        <a:pt x="109220" y="110617"/>
                      </a:lnTo>
                      <a:lnTo>
                        <a:pt x="107061" y="111633"/>
                      </a:lnTo>
                      <a:lnTo>
                        <a:pt x="104902" y="112522"/>
                      </a:lnTo>
                      <a:lnTo>
                        <a:pt x="102997" y="112776"/>
                      </a:lnTo>
                      <a:lnTo>
                        <a:pt x="101219" y="112522"/>
                      </a:lnTo>
                      <a:lnTo>
                        <a:pt x="96647" y="119380"/>
                      </a:lnTo>
                      <a:lnTo>
                        <a:pt x="91821" y="125603"/>
                      </a:lnTo>
                      <a:lnTo>
                        <a:pt x="86868" y="130937"/>
                      </a:lnTo>
                      <a:lnTo>
                        <a:pt x="81407" y="135763"/>
                      </a:lnTo>
                      <a:lnTo>
                        <a:pt x="75946" y="140081"/>
                      </a:lnTo>
                      <a:lnTo>
                        <a:pt x="69977" y="144145"/>
                      </a:lnTo>
                      <a:lnTo>
                        <a:pt x="63881" y="147828"/>
                      </a:lnTo>
                      <a:lnTo>
                        <a:pt x="57658" y="151003"/>
                      </a:lnTo>
                      <a:lnTo>
                        <a:pt x="44577" y="157226"/>
                      </a:lnTo>
                      <a:lnTo>
                        <a:pt x="31369" y="162941"/>
                      </a:lnTo>
                      <a:lnTo>
                        <a:pt x="18034" y="169418"/>
                      </a:lnTo>
                      <a:close/>
                    </a:path>
                  </a:pathLst>
                </a:custGeom>
                <a:solidFill>
                  <a:srgbClr val="F7E4DB"/>
                </a:solidFill>
                <a:ln w="0" cap="flat" cmpd="sng" algn="ctr">
                  <a:solidFill>
                    <a:srgbClr val="F7E4D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Freeform 118"/>
                <p:cNvSpPr/>
                <p:nvPr/>
              </p:nvSpPr>
              <p:spPr>
                <a:xfrm>
                  <a:off x="6633337" y="2593086"/>
                  <a:ext cx="274067" cy="1727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4067" h="172721">
                      <a:moveTo>
                        <a:pt x="4572" y="172720"/>
                      </a:moveTo>
                      <a:lnTo>
                        <a:pt x="1270" y="170434"/>
                      </a:lnTo>
                      <a:lnTo>
                        <a:pt x="0" y="168021"/>
                      </a:lnTo>
                      <a:lnTo>
                        <a:pt x="0" y="165481"/>
                      </a:lnTo>
                      <a:lnTo>
                        <a:pt x="1651" y="162687"/>
                      </a:lnTo>
                      <a:lnTo>
                        <a:pt x="4572" y="159893"/>
                      </a:lnTo>
                      <a:lnTo>
                        <a:pt x="8382" y="156972"/>
                      </a:lnTo>
                      <a:lnTo>
                        <a:pt x="12573" y="153670"/>
                      </a:lnTo>
                      <a:lnTo>
                        <a:pt x="17653" y="150622"/>
                      </a:lnTo>
                      <a:lnTo>
                        <a:pt x="27813" y="143510"/>
                      </a:lnTo>
                      <a:lnTo>
                        <a:pt x="33020" y="139446"/>
                      </a:lnTo>
                      <a:lnTo>
                        <a:pt x="37592" y="135382"/>
                      </a:lnTo>
                      <a:lnTo>
                        <a:pt x="41529" y="131064"/>
                      </a:lnTo>
                      <a:lnTo>
                        <a:pt x="44704" y="126492"/>
                      </a:lnTo>
                      <a:lnTo>
                        <a:pt x="46609" y="121793"/>
                      </a:lnTo>
                      <a:lnTo>
                        <a:pt x="47244" y="116586"/>
                      </a:lnTo>
                      <a:lnTo>
                        <a:pt x="51308" y="111125"/>
                      </a:lnTo>
                      <a:lnTo>
                        <a:pt x="56007" y="106172"/>
                      </a:lnTo>
                      <a:lnTo>
                        <a:pt x="61087" y="101600"/>
                      </a:lnTo>
                      <a:lnTo>
                        <a:pt x="66548" y="97536"/>
                      </a:lnTo>
                      <a:lnTo>
                        <a:pt x="78105" y="89662"/>
                      </a:lnTo>
                      <a:lnTo>
                        <a:pt x="89789" y="82042"/>
                      </a:lnTo>
                      <a:lnTo>
                        <a:pt x="95504" y="77978"/>
                      </a:lnTo>
                      <a:lnTo>
                        <a:pt x="100965" y="73406"/>
                      </a:lnTo>
                      <a:lnTo>
                        <a:pt x="105918" y="68707"/>
                      </a:lnTo>
                      <a:lnTo>
                        <a:pt x="110363" y="63373"/>
                      </a:lnTo>
                      <a:lnTo>
                        <a:pt x="114427" y="57658"/>
                      </a:lnTo>
                      <a:lnTo>
                        <a:pt x="117602" y="51054"/>
                      </a:lnTo>
                      <a:lnTo>
                        <a:pt x="119888" y="43561"/>
                      </a:lnTo>
                      <a:lnTo>
                        <a:pt x="121539" y="35433"/>
                      </a:lnTo>
                      <a:lnTo>
                        <a:pt x="123698" y="28575"/>
                      </a:lnTo>
                      <a:lnTo>
                        <a:pt x="124714" y="25146"/>
                      </a:lnTo>
                      <a:lnTo>
                        <a:pt x="125222" y="21717"/>
                      </a:lnTo>
                      <a:lnTo>
                        <a:pt x="124968" y="18288"/>
                      </a:lnTo>
                      <a:lnTo>
                        <a:pt x="123444" y="15113"/>
                      </a:lnTo>
                      <a:lnTo>
                        <a:pt x="120650" y="11938"/>
                      </a:lnTo>
                      <a:lnTo>
                        <a:pt x="116078" y="8890"/>
                      </a:lnTo>
                      <a:lnTo>
                        <a:pt x="120396" y="7874"/>
                      </a:lnTo>
                      <a:lnTo>
                        <a:pt x="123952" y="6858"/>
                      </a:lnTo>
                      <a:lnTo>
                        <a:pt x="127000" y="5969"/>
                      </a:lnTo>
                      <a:lnTo>
                        <a:pt x="129921" y="5080"/>
                      </a:lnTo>
                      <a:lnTo>
                        <a:pt x="134112" y="3810"/>
                      </a:lnTo>
                      <a:lnTo>
                        <a:pt x="137541" y="2540"/>
                      </a:lnTo>
                      <a:lnTo>
                        <a:pt x="140843" y="1524"/>
                      </a:lnTo>
                      <a:lnTo>
                        <a:pt x="144399" y="762"/>
                      </a:lnTo>
                      <a:lnTo>
                        <a:pt x="148717" y="381"/>
                      </a:lnTo>
                      <a:lnTo>
                        <a:pt x="151511" y="127"/>
                      </a:lnTo>
                      <a:lnTo>
                        <a:pt x="154559" y="0"/>
                      </a:lnTo>
                      <a:lnTo>
                        <a:pt x="157226" y="1905"/>
                      </a:lnTo>
                      <a:lnTo>
                        <a:pt x="160020" y="3429"/>
                      </a:lnTo>
                      <a:lnTo>
                        <a:pt x="165989" y="5715"/>
                      </a:lnTo>
                      <a:lnTo>
                        <a:pt x="172720" y="6985"/>
                      </a:lnTo>
                      <a:lnTo>
                        <a:pt x="179324" y="7620"/>
                      </a:lnTo>
                      <a:lnTo>
                        <a:pt x="193294" y="7620"/>
                      </a:lnTo>
                      <a:lnTo>
                        <a:pt x="200152" y="7874"/>
                      </a:lnTo>
                      <a:lnTo>
                        <a:pt x="206629" y="8128"/>
                      </a:lnTo>
                      <a:lnTo>
                        <a:pt x="208915" y="9779"/>
                      </a:lnTo>
                      <a:lnTo>
                        <a:pt x="211074" y="11049"/>
                      </a:lnTo>
                      <a:lnTo>
                        <a:pt x="212725" y="12319"/>
                      </a:lnTo>
                      <a:lnTo>
                        <a:pt x="214122" y="13462"/>
                      </a:lnTo>
                      <a:lnTo>
                        <a:pt x="216281" y="14478"/>
                      </a:lnTo>
                      <a:lnTo>
                        <a:pt x="218059" y="14986"/>
                      </a:lnTo>
                      <a:lnTo>
                        <a:pt x="219583" y="14097"/>
                      </a:lnTo>
                      <a:lnTo>
                        <a:pt x="221234" y="12319"/>
                      </a:lnTo>
                      <a:lnTo>
                        <a:pt x="222504" y="10922"/>
                      </a:lnTo>
                      <a:lnTo>
                        <a:pt x="223647" y="9398"/>
                      </a:lnTo>
                      <a:lnTo>
                        <a:pt x="225425" y="7366"/>
                      </a:lnTo>
                      <a:lnTo>
                        <a:pt x="226949" y="5334"/>
                      </a:lnTo>
                      <a:lnTo>
                        <a:pt x="230378" y="5969"/>
                      </a:lnTo>
                      <a:lnTo>
                        <a:pt x="234188" y="7620"/>
                      </a:lnTo>
                      <a:lnTo>
                        <a:pt x="238125" y="9779"/>
                      </a:lnTo>
                      <a:lnTo>
                        <a:pt x="242443" y="12319"/>
                      </a:lnTo>
                      <a:lnTo>
                        <a:pt x="250698" y="17653"/>
                      </a:lnTo>
                      <a:lnTo>
                        <a:pt x="254381" y="19812"/>
                      </a:lnTo>
                      <a:lnTo>
                        <a:pt x="257429" y="21717"/>
                      </a:lnTo>
                      <a:lnTo>
                        <a:pt x="260731" y="23241"/>
                      </a:lnTo>
                      <a:lnTo>
                        <a:pt x="264033" y="24257"/>
                      </a:lnTo>
                      <a:lnTo>
                        <a:pt x="267335" y="25146"/>
                      </a:lnTo>
                      <a:lnTo>
                        <a:pt x="270510" y="25781"/>
                      </a:lnTo>
                      <a:lnTo>
                        <a:pt x="272542" y="26670"/>
                      </a:lnTo>
                      <a:lnTo>
                        <a:pt x="274066" y="27813"/>
                      </a:lnTo>
                      <a:lnTo>
                        <a:pt x="274066" y="29210"/>
                      </a:lnTo>
                      <a:lnTo>
                        <a:pt x="273558" y="30353"/>
                      </a:lnTo>
                      <a:lnTo>
                        <a:pt x="272542" y="31369"/>
                      </a:lnTo>
                      <a:lnTo>
                        <a:pt x="267843" y="31369"/>
                      </a:lnTo>
                      <a:lnTo>
                        <a:pt x="262890" y="33274"/>
                      </a:lnTo>
                      <a:lnTo>
                        <a:pt x="257683" y="36449"/>
                      </a:lnTo>
                      <a:lnTo>
                        <a:pt x="251968" y="41021"/>
                      </a:lnTo>
                      <a:lnTo>
                        <a:pt x="248920" y="43180"/>
                      </a:lnTo>
                      <a:lnTo>
                        <a:pt x="245237" y="44577"/>
                      </a:lnTo>
                      <a:lnTo>
                        <a:pt x="241554" y="45466"/>
                      </a:lnTo>
                      <a:lnTo>
                        <a:pt x="237363" y="45720"/>
                      </a:lnTo>
                      <a:lnTo>
                        <a:pt x="233172" y="45466"/>
                      </a:lnTo>
                      <a:lnTo>
                        <a:pt x="228854" y="44831"/>
                      </a:lnTo>
                      <a:lnTo>
                        <a:pt x="220091" y="42291"/>
                      </a:lnTo>
                      <a:lnTo>
                        <a:pt x="211328" y="38481"/>
                      </a:lnTo>
                      <a:lnTo>
                        <a:pt x="202946" y="34163"/>
                      </a:lnTo>
                      <a:lnTo>
                        <a:pt x="195199" y="29464"/>
                      </a:lnTo>
                      <a:lnTo>
                        <a:pt x="188595" y="24892"/>
                      </a:lnTo>
                      <a:lnTo>
                        <a:pt x="186182" y="25781"/>
                      </a:lnTo>
                      <a:lnTo>
                        <a:pt x="183642" y="27305"/>
                      </a:lnTo>
                      <a:lnTo>
                        <a:pt x="178181" y="31115"/>
                      </a:lnTo>
                      <a:lnTo>
                        <a:pt x="172466" y="36068"/>
                      </a:lnTo>
                      <a:lnTo>
                        <a:pt x="166497" y="42291"/>
                      </a:lnTo>
                      <a:lnTo>
                        <a:pt x="160528" y="49022"/>
                      </a:lnTo>
                      <a:lnTo>
                        <a:pt x="154432" y="56388"/>
                      </a:lnTo>
                      <a:lnTo>
                        <a:pt x="141986" y="72009"/>
                      </a:lnTo>
                      <a:lnTo>
                        <a:pt x="136144" y="79629"/>
                      </a:lnTo>
                      <a:lnTo>
                        <a:pt x="130175" y="86868"/>
                      </a:lnTo>
                      <a:lnTo>
                        <a:pt x="124460" y="93599"/>
                      </a:lnTo>
                      <a:lnTo>
                        <a:pt x="118999" y="99314"/>
                      </a:lnTo>
                      <a:lnTo>
                        <a:pt x="113792" y="104013"/>
                      </a:lnTo>
                      <a:lnTo>
                        <a:pt x="108966" y="107442"/>
                      </a:lnTo>
                      <a:lnTo>
                        <a:pt x="106934" y="108458"/>
                      </a:lnTo>
                      <a:lnTo>
                        <a:pt x="104775" y="109347"/>
                      </a:lnTo>
                      <a:lnTo>
                        <a:pt x="102870" y="109474"/>
                      </a:lnTo>
                      <a:lnTo>
                        <a:pt x="100965" y="109347"/>
                      </a:lnTo>
                      <a:lnTo>
                        <a:pt x="96647" y="116205"/>
                      </a:lnTo>
                      <a:lnTo>
                        <a:pt x="91948" y="122174"/>
                      </a:lnTo>
                      <a:lnTo>
                        <a:pt x="86614" y="127635"/>
                      </a:lnTo>
                      <a:lnTo>
                        <a:pt x="81407" y="132334"/>
                      </a:lnTo>
                      <a:lnTo>
                        <a:pt x="75819" y="136906"/>
                      </a:lnTo>
                      <a:lnTo>
                        <a:pt x="69850" y="140716"/>
                      </a:lnTo>
                      <a:lnTo>
                        <a:pt x="63627" y="144145"/>
                      </a:lnTo>
                      <a:lnTo>
                        <a:pt x="57531" y="147320"/>
                      </a:lnTo>
                      <a:lnTo>
                        <a:pt x="44450" y="153289"/>
                      </a:lnTo>
                      <a:lnTo>
                        <a:pt x="31115" y="159385"/>
                      </a:lnTo>
                      <a:lnTo>
                        <a:pt x="17780" y="1654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/>
                <p:nvPr/>
              </p:nvSpPr>
              <p:spPr>
                <a:xfrm>
                  <a:off x="5715000" y="2413000"/>
                  <a:ext cx="1202183" cy="5751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2183" h="575184">
                      <a:moveTo>
                        <a:pt x="1123696" y="37973"/>
                      </a:moveTo>
                      <a:lnTo>
                        <a:pt x="1126363" y="35941"/>
                      </a:lnTo>
                      <a:lnTo>
                        <a:pt x="1129665" y="33147"/>
                      </a:lnTo>
                      <a:lnTo>
                        <a:pt x="1133729" y="29718"/>
                      </a:lnTo>
                      <a:lnTo>
                        <a:pt x="1138174" y="26035"/>
                      </a:lnTo>
                      <a:lnTo>
                        <a:pt x="1148461" y="18161"/>
                      </a:lnTo>
                      <a:lnTo>
                        <a:pt x="1159637" y="10668"/>
                      </a:lnTo>
                      <a:lnTo>
                        <a:pt x="1165352" y="7239"/>
                      </a:lnTo>
                      <a:lnTo>
                        <a:pt x="1170940" y="4445"/>
                      </a:lnTo>
                      <a:lnTo>
                        <a:pt x="1176655" y="2540"/>
                      </a:lnTo>
                      <a:lnTo>
                        <a:pt x="1182116" y="1270"/>
                      </a:lnTo>
                      <a:lnTo>
                        <a:pt x="1187323" y="889"/>
                      </a:lnTo>
                      <a:lnTo>
                        <a:pt x="1192149" y="1651"/>
                      </a:lnTo>
                      <a:lnTo>
                        <a:pt x="1196467" y="3810"/>
                      </a:lnTo>
                      <a:lnTo>
                        <a:pt x="1198245" y="5334"/>
                      </a:lnTo>
                      <a:lnTo>
                        <a:pt x="1200150" y="7239"/>
                      </a:lnTo>
                      <a:lnTo>
                        <a:pt x="1200150" y="13208"/>
                      </a:lnTo>
                      <a:lnTo>
                        <a:pt x="1199896" y="18796"/>
                      </a:lnTo>
                      <a:lnTo>
                        <a:pt x="1198753" y="29210"/>
                      </a:lnTo>
                      <a:lnTo>
                        <a:pt x="1196848" y="38862"/>
                      </a:lnTo>
                      <a:lnTo>
                        <a:pt x="1194054" y="48006"/>
                      </a:lnTo>
                      <a:lnTo>
                        <a:pt x="1190879" y="56642"/>
                      </a:lnTo>
                      <a:lnTo>
                        <a:pt x="1187323" y="64897"/>
                      </a:lnTo>
                      <a:lnTo>
                        <a:pt x="1179957" y="81407"/>
                      </a:lnTo>
                      <a:lnTo>
                        <a:pt x="1184021" y="87376"/>
                      </a:lnTo>
                      <a:lnTo>
                        <a:pt x="1187577" y="92075"/>
                      </a:lnTo>
                      <a:lnTo>
                        <a:pt x="1190625" y="96139"/>
                      </a:lnTo>
                      <a:lnTo>
                        <a:pt x="1193038" y="99949"/>
                      </a:lnTo>
                      <a:lnTo>
                        <a:pt x="1194689" y="104267"/>
                      </a:lnTo>
                      <a:lnTo>
                        <a:pt x="1195197" y="106807"/>
                      </a:lnTo>
                      <a:lnTo>
                        <a:pt x="1195451" y="109601"/>
                      </a:lnTo>
                      <a:lnTo>
                        <a:pt x="1195451" y="112776"/>
                      </a:lnTo>
                      <a:lnTo>
                        <a:pt x="1195197" y="116205"/>
                      </a:lnTo>
                      <a:lnTo>
                        <a:pt x="1194689" y="120269"/>
                      </a:lnTo>
                      <a:lnTo>
                        <a:pt x="1194054" y="124968"/>
                      </a:lnTo>
                      <a:lnTo>
                        <a:pt x="1192530" y="132207"/>
                      </a:lnTo>
                      <a:lnTo>
                        <a:pt x="1191387" y="138811"/>
                      </a:lnTo>
                      <a:lnTo>
                        <a:pt x="1190244" y="144653"/>
                      </a:lnTo>
                      <a:lnTo>
                        <a:pt x="1189228" y="149733"/>
                      </a:lnTo>
                      <a:lnTo>
                        <a:pt x="1188593" y="154432"/>
                      </a:lnTo>
                      <a:lnTo>
                        <a:pt x="1188085" y="158496"/>
                      </a:lnTo>
                      <a:lnTo>
                        <a:pt x="1187577" y="166243"/>
                      </a:lnTo>
                      <a:lnTo>
                        <a:pt x="1188847" y="173863"/>
                      </a:lnTo>
                      <a:lnTo>
                        <a:pt x="1189736" y="177673"/>
                      </a:lnTo>
                      <a:lnTo>
                        <a:pt x="1191133" y="181991"/>
                      </a:lnTo>
                      <a:lnTo>
                        <a:pt x="1193292" y="186690"/>
                      </a:lnTo>
                      <a:lnTo>
                        <a:pt x="1195705" y="192024"/>
                      </a:lnTo>
                      <a:lnTo>
                        <a:pt x="1198499" y="197739"/>
                      </a:lnTo>
                      <a:lnTo>
                        <a:pt x="1202182" y="204343"/>
                      </a:lnTo>
                      <a:lnTo>
                        <a:pt x="1202182" y="205486"/>
                      </a:lnTo>
                      <a:lnTo>
                        <a:pt x="1201420" y="207137"/>
                      </a:lnTo>
                      <a:lnTo>
                        <a:pt x="1199896" y="209042"/>
                      </a:lnTo>
                      <a:lnTo>
                        <a:pt x="1197991" y="211201"/>
                      </a:lnTo>
                      <a:lnTo>
                        <a:pt x="1195705" y="212979"/>
                      </a:lnTo>
                      <a:lnTo>
                        <a:pt x="1193038" y="214249"/>
                      </a:lnTo>
                      <a:lnTo>
                        <a:pt x="1190244" y="214884"/>
                      </a:lnTo>
                      <a:lnTo>
                        <a:pt x="1187323" y="214503"/>
                      </a:lnTo>
                      <a:lnTo>
                        <a:pt x="1186180" y="216535"/>
                      </a:lnTo>
                      <a:lnTo>
                        <a:pt x="1184529" y="218567"/>
                      </a:lnTo>
                      <a:lnTo>
                        <a:pt x="1182370" y="220218"/>
                      </a:lnTo>
                      <a:lnTo>
                        <a:pt x="1179957" y="221742"/>
                      </a:lnTo>
                      <a:lnTo>
                        <a:pt x="1174242" y="224282"/>
                      </a:lnTo>
                      <a:lnTo>
                        <a:pt x="1167892" y="226187"/>
                      </a:lnTo>
                      <a:lnTo>
                        <a:pt x="1159129" y="225171"/>
                      </a:lnTo>
                      <a:lnTo>
                        <a:pt x="1150366" y="224028"/>
                      </a:lnTo>
                      <a:lnTo>
                        <a:pt x="1141857" y="222504"/>
                      </a:lnTo>
                      <a:lnTo>
                        <a:pt x="1133983" y="220599"/>
                      </a:lnTo>
                      <a:lnTo>
                        <a:pt x="1126363" y="218313"/>
                      </a:lnTo>
                      <a:lnTo>
                        <a:pt x="1119505" y="215519"/>
                      </a:lnTo>
                      <a:lnTo>
                        <a:pt x="1113028" y="212090"/>
                      </a:lnTo>
                      <a:lnTo>
                        <a:pt x="1107567" y="208026"/>
                      </a:lnTo>
                      <a:lnTo>
                        <a:pt x="1095756" y="217424"/>
                      </a:lnTo>
                      <a:lnTo>
                        <a:pt x="1084834" y="227203"/>
                      </a:lnTo>
                      <a:lnTo>
                        <a:pt x="1074293" y="237871"/>
                      </a:lnTo>
                      <a:lnTo>
                        <a:pt x="1064641" y="249047"/>
                      </a:lnTo>
                      <a:lnTo>
                        <a:pt x="1055624" y="260858"/>
                      </a:lnTo>
                      <a:lnTo>
                        <a:pt x="1046988" y="272923"/>
                      </a:lnTo>
                      <a:lnTo>
                        <a:pt x="1038987" y="285496"/>
                      </a:lnTo>
                      <a:lnTo>
                        <a:pt x="1031113" y="298323"/>
                      </a:lnTo>
                      <a:lnTo>
                        <a:pt x="1029208" y="298831"/>
                      </a:lnTo>
                      <a:lnTo>
                        <a:pt x="1027557" y="298831"/>
                      </a:lnTo>
                      <a:lnTo>
                        <a:pt x="1026414" y="298831"/>
                      </a:lnTo>
                      <a:lnTo>
                        <a:pt x="1025652" y="298323"/>
                      </a:lnTo>
                      <a:lnTo>
                        <a:pt x="1025271" y="297561"/>
                      </a:lnTo>
                      <a:lnTo>
                        <a:pt x="1025271" y="296037"/>
                      </a:lnTo>
                      <a:lnTo>
                        <a:pt x="1025525" y="294767"/>
                      </a:lnTo>
                      <a:lnTo>
                        <a:pt x="1025271" y="293751"/>
                      </a:lnTo>
                      <a:lnTo>
                        <a:pt x="1024763" y="293243"/>
                      </a:lnTo>
                      <a:lnTo>
                        <a:pt x="1024001" y="293116"/>
                      </a:lnTo>
                      <a:lnTo>
                        <a:pt x="1022858" y="292862"/>
                      </a:lnTo>
                      <a:lnTo>
                        <a:pt x="1021207" y="293116"/>
                      </a:lnTo>
                      <a:lnTo>
                        <a:pt x="1017397" y="299212"/>
                      </a:lnTo>
                      <a:lnTo>
                        <a:pt x="1013079" y="304800"/>
                      </a:lnTo>
                      <a:lnTo>
                        <a:pt x="1008380" y="309880"/>
                      </a:lnTo>
                      <a:lnTo>
                        <a:pt x="1003046" y="314579"/>
                      </a:lnTo>
                      <a:lnTo>
                        <a:pt x="997458" y="319151"/>
                      </a:lnTo>
                      <a:lnTo>
                        <a:pt x="991489" y="323088"/>
                      </a:lnTo>
                      <a:lnTo>
                        <a:pt x="978662" y="330708"/>
                      </a:lnTo>
                      <a:lnTo>
                        <a:pt x="965200" y="337693"/>
                      </a:lnTo>
                      <a:lnTo>
                        <a:pt x="951357" y="344297"/>
                      </a:lnTo>
                      <a:lnTo>
                        <a:pt x="937895" y="350901"/>
                      </a:lnTo>
                      <a:lnTo>
                        <a:pt x="924814" y="358140"/>
                      </a:lnTo>
                      <a:lnTo>
                        <a:pt x="924560" y="364998"/>
                      </a:lnTo>
                      <a:lnTo>
                        <a:pt x="924052" y="371856"/>
                      </a:lnTo>
                      <a:lnTo>
                        <a:pt x="921639" y="386207"/>
                      </a:lnTo>
                      <a:lnTo>
                        <a:pt x="918591" y="400939"/>
                      </a:lnTo>
                      <a:lnTo>
                        <a:pt x="914781" y="415671"/>
                      </a:lnTo>
                      <a:lnTo>
                        <a:pt x="910971" y="430149"/>
                      </a:lnTo>
                      <a:lnTo>
                        <a:pt x="907923" y="444246"/>
                      </a:lnTo>
                      <a:lnTo>
                        <a:pt x="906526" y="451104"/>
                      </a:lnTo>
                      <a:lnTo>
                        <a:pt x="905510" y="457708"/>
                      </a:lnTo>
                      <a:lnTo>
                        <a:pt x="904875" y="464185"/>
                      </a:lnTo>
                      <a:lnTo>
                        <a:pt x="904621" y="470408"/>
                      </a:lnTo>
                      <a:lnTo>
                        <a:pt x="904875" y="474345"/>
                      </a:lnTo>
                      <a:lnTo>
                        <a:pt x="905002" y="478917"/>
                      </a:lnTo>
                      <a:lnTo>
                        <a:pt x="905510" y="483997"/>
                      </a:lnTo>
                      <a:lnTo>
                        <a:pt x="906526" y="489331"/>
                      </a:lnTo>
                      <a:lnTo>
                        <a:pt x="908431" y="500888"/>
                      </a:lnTo>
                      <a:lnTo>
                        <a:pt x="910717" y="512826"/>
                      </a:lnTo>
                      <a:lnTo>
                        <a:pt x="913638" y="524637"/>
                      </a:lnTo>
                      <a:lnTo>
                        <a:pt x="916686" y="535305"/>
                      </a:lnTo>
                      <a:lnTo>
                        <a:pt x="918337" y="540131"/>
                      </a:lnTo>
                      <a:lnTo>
                        <a:pt x="919861" y="544703"/>
                      </a:lnTo>
                      <a:lnTo>
                        <a:pt x="921131" y="548513"/>
                      </a:lnTo>
                      <a:lnTo>
                        <a:pt x="922655" y="551688"/>
                      </a:lnTo>
                      <a:lnTo>
                        <a:pt x="956818" y="551688"/>
                      </a:lnTo>
                      <a:lnTo>
                        <a:pt x="957072" y="552958"/>
                      </a:lnTo>
                      <a:lnTo>
                        <a:pt x="957707" y="553593"/>
                      </a:lnTo>
                      <a:lnTo>
                        <a:pt x="959485" y="553466"/>
                      </a:lnTo>
                      <a:lnTo>
                        <a:pt x="960374" y="553466"/>
                      </a:lnTo>
                      <a:lnTo>
                        <a:pt x="961136" y="554228"/>
                      </a:lnTo>
                      <a:lnTo>
                        <a:pt x="961390" y="555752"/>
                      </a:lnTo>
                      <a:lnTo>
                        <a:pt x="961136" y="557276"/>
                      </a:lnTo>
                      <a:lnTo>
                        <a:pt x="960882" y="558927"/>
                      </a:lnTo>
                      <a:lnTo>
                        <a:pt x="952119" y="560832"/>
                      </a:lnTo>
                      <a:lnTo>
                        <a:pt x="942340" y="561975"/>
                      </a:lnTo>
                      <a:lnTo>
                        <a:pt x="931926" y="562610"/>
                      </a:lnTo>
                      <a:lnTo>
                        <a:pt x="921004" y="562864"/>
                      </a:lnTo>
                      <a:lnTo>
                        <a:pt x="898398" y="562356"/>
                      </a:lnTo>
                      <a:lnTo>
                        <a:pt x="887222" y="562356"/>
                      </a:lnTo>
                      <a:lnTo>
                        <a:pt x="876554" y="562610"/>
                      </a:lnTo>
                      <a:lnTo>
                        <a:pt x="875665" y="564134"/>
                      </a:lnTo>
                      <a:lnTo>
                        <a:pt x="874649" y="565404"/>
                      </a:lnTo>
                      <a:lnTo>
                        <a:pt x="874141" y="567055"/>
                      </a:lnTo>
                      <a:lnTo>
                        <a:pt x="874141" y="568325"/>
                      </a:lnTo>
                      <a:lnTo>
                        <a:pt x="874395" y="569595"/>
                      </a:lnTo>
                      <a:lnTo>
                        <a:pt x="864743" y="571373"/>
                      </a:lnTo>
                      <a:lnTo>
                        <a:pt x="854964" y="573151"/>
                      </a:lnTo>
                      <a:lnTo>
                        <a:pt x="844931" y="574294"/>
                      </a:lnTo>
                      <a:lnTo>
                        <a:pt x="834263" y="575183"/>
                      </a:lnTo>
                      <a:lnTo>
                        <a:pt x="833374" y="573659"/>
                      </a:lnTo>
                      <a:lnTo>
                        <a:pt x="832485" y="572135"/>
                      </a:lnTo>
                      <a:lnTo>
                        <a:pt x="831977" y="570484"/>
                      </a:lnTo>
                      <a:lnTo>
                        <a:pt x="831977" y="569468"/>
                      </a:lnTo>
                      <a:lnTo>
                        <a:pt x="832231" y="567944"/>
                      </a:lnTo>
                      <a:lnTo>
                        <a:pt x="835279" y="566293"/>
                      </a:lnTo>
                      <a:lnTo>
                        <a:pt x="838327" y="565404"/>
                      </a:lnTo>
                      <a:lnTo>
                        <a:pt x="841375" y="564896"/>
                      </a:lnTo>
                      <a:lnTo>
                        <a:pt x="844677" y="565150"/>
                      </a:lnTo>
                      <a:lnTo>
                        <a:pt x="851916" y="565785"/>
                      </a:lnTo>
                      <a:lnTo>
                        <a:pt x="855980" y="566293"/>
                      </a:lnTo>
                      <a:lnTo>
                        <a:pt x="860425" y="566039"/>
                      </a:lnTo>
                      <a:lnTo>
                        <a:pt x="864997" y="561721"/>
                      </a:lnTo>
                      <a:lnTo>
                        <a:pt x="869442" y="557022"/>
                      </a:lnTo>
                      <a:lnTo>
                        <a:pt x="872109" y="555117"/>
                      </a:lnTo>
                      <a:lnTo>
                        <a:pt x="874903" y="553466"/>
                      </a:lnTo>
                      <a:lnTo>
                        <a:pt x="878459" y="552323"/>
                      </a:lnTo>
                      <a:lnTo>
                        <a:pt x="882523" y="551688"/>
                      </a:lnTo>
                      <a:lnTo>
                        <a:pt x="879221" y="546989"/>
                      </a:lnTo>
                      <a:lnTo>
                        <a:pt x="876808" y="542544"/>
                      </a:lnTo>
                      <a:lnTo>
                        <a:pt x="875792" y="540131"/>
                      </a:lnTo>
                      <a:lnTo>
                        <a:pt x="875665" y="537591"/>
                      </a:lnTo>
                      <a:lnTo>
                        <a:pt x="876046" y="534797"/>
                      </a:lnTo>
                      <a:lnTo>
                        <a:pt x="877316" y="531876"/>
                      </a:lnTo>
                      <a:lnTo>
                        <a:pt x="873506" y="520319"/>
                      </a:lnTo>
                      <a:lnTo>
                        <a:pt x="869950" y="508127"/>
                      </a:lnTo>
                      <a:lnTo>
                        <a:pt x="866648" y="495554"/>
                      </a:lnTo>
                      <a:lnTo>
                        <a:pt x="863727" y="482473"/>
                      </a:lnTo>
                      <a:lnTo>
                        <a:pt x="858012" y="455803"/>
                      </a:lnTo>
                      <a:lnTo>
                        <a:pt x="852297" y="428752"/>
                      </a:lnTo>
                      <a:lnTo>
                        <a:pt x="845185" y="448945"/>
                      </a:lnTo>
                      <a:lnTo>
                        <a:pt x="841883" y="459232"/>
                      </a:lnTo>
                      <a:lnTo>
                        <a:pt x="839089" y="470154"/>
                      </a:lnTo>
                      <a:lnTo>
                        <a:pt x="836676" y="481457"/>
                      </a:lnTo>
                      <a:lnTo>
                        <a:pt x="835025" y="493141"/>
                      </a:lnTo>
                      <a:lnTo>
                        <a:pt x="834263" y="505841"/>
                      </a:lnTo>
                      <a:lnTo>
                        <a:pt x="834263" y="519049"/>
                      </a:lnTo>
                      <a:lnTo>
                        <a:pt x="836168" y="520573"/>
                      </a:lnTo>
                      <a:lnTo>
                        <a:pt x="838327" y="521335"/>
                      </a:lnTo>
                      <a:lnTo>
                        <a:pt x="843407" y="521716"/>
                      </a:lnTo>
                      <a:lnTo>
                        <a:pt x="848868" y="522224"/>
                      </a:lnTo>
                      <a:lnTo>
                        <a:pt x="851662" y="523113"/>
                      </a:lnTo>
                      <a:lnTo>
                        <a:pt x="854202" y="524637"/>
                      </a:lnTo>
                      <a:lnTo>
                        <a:pt x="855218" y="525907"/>
                      </a:lnTo>
                      <a:lnTo>
                        <a:pt x="855726" y="526669"/>
                      </a:lnTo>
                      <a:lnTo>
                        <a:pt x="856361" y="527812"/>
                      </a:lnTo>
                      <a:lnTo>
                        <a:pt x="856234" y="527939"/>
                      </a:lnTo>
                      <a:lnTo>
                        <a:pt x="855726" y="527939"/>
                      </a:lnTo>
                      <a:lnTo>
                        <a:pt x="854964" y="527939"/>
                      </a:lnTo>
                      <a:lnTo>
                        <a:pt x="854456" y="528447"/>
                      </a:lnTo>
                      <a:lnTo>
                        <a:pt x="854075" y="529463"/>
                      </a:lnTo>
                      <a:lnTo>
                        <a:pt x="854202" y="530479"/>
                      </a:lnTo>
                      <a:lnTo>
                        <a:pt x="854202" y="531876"/>
                      </a:lnTo>
                      <a:lnTo>
                        <a:pt x="847344" y="532638"/>
                      </a:lnTo>
                      <a:lnTo>
                        <a:pt x="840740" y="533146"/>
                      </a:lnTo>
                      <a:lnTo>
                        <a:pt x="834263" y="533146"/>
                      </a:lnTo>
                      <a:lnTo>
                        <a:pt x="828421" y="532892"/>
                      </a:lnTo>
                      <a:lnTo>
                        <a:pt x="816991" y="531876"/>
                      </a:lnTo>
                      <a:lnTo>
                        <a:pt x="806831" y="530479"/>
                      </a:lnTo>
                      <a:lnTo>
                        <a:pt x="796798" y="529336"/>
                      </a:lnTo>
                      <a:lnTo>
                        <a:pt x="787273" y="528828"/>
                      </a:lnTo>
                      <a:lnTo>
                        <a:pt x="777748" y="529463"/>
                      </a:lnTo>
                      <a:lnTo>
                        <a:pt x="772795" y="530352"/>
                      </a:lnTo>
                      <a:lnTo>
                        <a:pt x="767842" y="531876"/>
                      </a:lnTo>
                      <a:lnTo>
                        <a:pt x="767588" y="530352"/>
                      </a:lnTo>
                      <a:lnTo>
                        <a:pt x="767080" y="529717"/>
                      </a:lnTo>
                      <a:lnTo>
                        <a:pt x="765175" y="529971"/>
                      </a:lnTo>
                      <a:lnTo>
                        <a:pt x="764286" y="529971"/>
                      </a:lnTo>
                      <a:lnTo>
                        <a:pt x="763778" y="529336"/>
                      </a:lnTo>
                      <a:lnTo>
                        <a:pt x="763524" y="527558"/>
                      </a:lnTo>
                      <a:lnTo>
                        <a:pt x="763524" y="526288"/>
                      </a:lnTo>
                      <a:lnTo>
                        <a:pt x="763778" y="524637"/>
                      </a:lnTo>
                      <a:lnTo>
                        <a:pt x="774065" y="521589"/>
                      </a:lnTo>
                      <a:lnTo>
                        <a:pt x="779272" y="520573"/>
                      </a:lnTo>
                      <a:lnTo>
                        <a:pt x="784479" y="519684"/>
                      </a:lnTo>
                      <a:lnTo>
                        <a:pt x="789686" y="519176"/>
                      </a:lnTo>
                      <a:lnTo>
                        <a:pt x="795147" y="519684"/>
                      </a:lnTo>
                      <a:lnTo>
                        <a:pt x="800608" y="520954"/>
                      </a:lnTo>
                      <a:lnTo>
                        <a:pt x="805815" y="523113"/>
                      </a:lnTo>
                      <a:lnTo>
                        <a:pt x="801497" y="494665"/>
                      </a:lnTo>
                      <a:lnTo>
                        <a:pt x="808228" y="490220"/>
                      </a:lnTo>
                      <a:lnTo>
                        <a:pt x="808228" y="476758"/>
                      </a:lnTo>
                      <a:lnTo>
                        <a:pt x="808736" y="463550"/>
                      </a:lnTo>
                      <a:lnTo>
                        <a:pt x="810260" y="437642"/>
                      </a:lnTo>
                      <a:lnTo>
                        <a:pt x="812673" y="412623"/>
                      </a:lnTo>
                      <a:lnTo>
                        <a:pt x="813435" y="400685"/>
                      </a:lnTo>
                      <a:lnTo>
                        <a:pt x="814197" y="389001"/>
                      </a:lnTo>
                      <a:lnTo>
                        <a:pt x="803275" y="388493"/>
                      </a:lnTo>
                      <a:lnTo>
                        <a:pt x="791972" y="387223"/>
                      </a:lnTo>
                      <a:lnTo>
                        <a:pt x="785876" y="386334"/>
                      </a:lnTo>
                      <a:lnTo>
                        <a:pt x="779272" y="385699"/>
                      </a:lnTo>
                      <a:lnTo>
                        <a:pt x="771906" y="385318"/>
                      </a:lnTo>
                      <a:lnTo>
                        <a:pt x="763778" y="385318"/>
                      </a:lnTo>
                      <a:lnTo>
                        <a:pt x="763778" y="387096"/>
                      </a:lnTo>
                      <a:lnTo>
                        <a:pt x="756666" y="387223"/>
                      </a:lnTo>
                      <a:lnTo>
                        <a:pt x="750062" y="387096"/>
                      </a:lnTo>
                      <a:lnTo>
                        <a:pt x="743585" y="386207"/>
                      </a:lnTo>
                      <a:lnTo>
                        <a:pt x="737743" y="385318"/>
                      </a:lnTo>
                      <a:lnTo>
                        <a:pt x="737997" y="383794"/>
                      </a:lnTo>
                      <a:lnTo>
                        <a:pt x="737997" y="382778"/>
                      </a:lnTo>
                      <a:lnTo>
                        <a:pt x="736727" y="381635"/>
                      </a:lnTo>
                      <a:lnTo>
                        <a:pt x="735584" y="380619"/>
                      </a:lnTo>
                      <a:lnTo>
                        <a:pt x="735584" y="379476"/>
                      </a:lnTo>
                      <a:lnTo>
                        <a:pt x="735838" y="378079"/>
                      </a:lnTo>
                      <a:lnTo>
                        <a:pt x="723138" y="378714"/>
                      </a:lnTo>
                      <a:lnTo>
                        <a:pt x="711327" y="379476"/>
                      </a:lnTo>
                      <a:lnTo>
                        <a:pt x="705358" y="379476"/>
                      </a:lnTo>
                      <a:lnTo>
                        <a:pt x="699897" y="379095"/>
                      </a:lnTo>
                      <a:lnTo>
                        <a:pt x="694436" y="378079"/>
                      </a:lnTo>
                      <a:lnTo>
                        <a:pt x="689483" y="376174"/>
                      </a:lnTo>
                      <a:lnTo>
                        <a:pt x="689483" y="370713"/>
                      </a:lnTo>
                      <a:lnTo>
                        <a:pt x="681863" y="371602"/>
                      </a:lnTo>
                      <a:lnTo>
                        <a:pt x="674751" y="371856"/>
                      </a:lnTo>
                      <a:lnTo>
                        <a:pt x="668147" y="371602"/>
                      </a:lnTo>
                      <a:lnTo>
                        <a:pt x="661924" y="371221"/>
                      </a:lnTo>
                      <a:lnTo>
                        <a:pt x="656082" y="370332"/>
                      </a:lnTo>
                      <a:lnTo>
                        <a:pt x="650367" y="369316"/>
                      </a:lnTo>
                      <a:lnTo>
                        <a:pt x="639572" y="366649"/>
                      </a:lnTo>
                      <a:lnTo>
                        <a:pt x="629412" y="363982"/>
                      </a:lnTo>
                      <a:lnTo>
                        <a:pt x="618744" y="361188"/>
                      </a:lnTo>
                      <a:lnTo>
                        <a:pt x="613283" y="360045"/>
                      </a:lnTo>
                      <a:lnTo>
                        <a:pt x="607568" y="359029"/>
                      </a:lnTo>
                      <a:lnTo>
                        <a:pt x="601345" y="358394"/>
                      </a:lnTo>
                      <a:lnTo>
                        <a:pt x="594995" y="358140"/>
                      </a:lnTo>
                      <a:lnTo>
                        <a:pt x="589026" y="366522"/>
                      </a:lnTo>
                      <a:lnTo>
                        <a:pt x="582168" y="374015"/>
                      </a:lnTo>
                      <a:lnTo>
                        <a:pt x="575056" y="381254"/>
                      </a:lnTo>
                      <a:lnTo>
                        <a:pt x="567436" y="387858"/>
                      </a:lnTo>
                      <a:lnTo>
                        <a:pt x="551561" y="400685"/>
                      </a:lnTo>
                      <a:lnTo>
                        <a:pt x="535813" y="413258"/>
                      </a:lnTo>
                      <a:lnTo>
                        <a:pt x="528193" y="419989"/>
                      </a:lnTo>
                      <a:lnTo>
                        <a:pt x="520954" y="426974"/>
                      </a:lnTo>
                      <a:lnTo>
                        <a:pt x="514223" y="434213"/>
                      </a:lnTo>
                      <a:lnTo>
                        <a:pt x="508127" y="442341"/>
                      </a:lnTo>
                      <a:lnTo>
                        <a:pt x="502920" y="451104"/>
                      </a:lnTo>
                      <a:lnTo>
                        <a:pt x="498348" y="460629"/>
                      </a:lnTo>
                      <a:lnTo>
                        <a:pt x="496443" y="465836"/>
                      </a:lnTo>
                      <a:lnTo>
                        <a:pt x="494792" y="471170"/>
                      </a:lnTo>
                      <a:lnTo>
                        <a:pt x="493522" y="477012"/>
                      </a:lnTo>
                      <a:lnTo>
                        <a:pt x="492379" y="482981"/>
                      </a:lnTo>
                      <a:lnTo>
                        <a:pt x="491744" y="491490"/>
                      </a:lnTo>
                      <a:lnTo>
                        <a:pt x="491236" y="499999"/>
                      </a:lnTo>
                      <a:lnTo>
                        <a:pt x="491744" y="508508"/>
                      </a:lnTo>
                      <a:lnTo>
                        <a:pt x="492379" y="516890"/>
                      </a:lnTo>
                      <a:lnTo>
                        <a:pt x="493776" y="525018"/>
                      </a:lnTo>
                      <a:lnTo>
                        <a:pt x="495681" y="532257"/>
                      </a:lnTo>
                      <a:lnTo>
                        <a:pt x="497840" y="538861"/>
                      </a:lnTo>
                      <a:lnTo>
                        <a:pt x="500507" y="544449"/>
                      </a:lnTo>
                      <a:lnTo>
                        <a:pt x="505460" y="544703"/>
                      </a:lnTo>
                      <a:lnTo>
                        <a:pt x="509778" y="544703"/>
                      </a:lnTo>
                      <a:lnTo>
                        <a:pt x="518033" y="544068"/>
                      </a:lnTo>
                      <a:lnTo>
                        <a:pt x="526161" y="543179"/>
                      </a:lnTo>
                      <a:lnTo>
                        <a:pt x="534670" y="542544"/>
                      </a:lnTo>
                      <a:lnTo>
                        <a:pt x="536575" y="546100"/>
                      </a:lnTo>
                      <a:lnTo>
                        <a:pt x="546227" y="546989"/>
                      </a:lnTo>
                      <a:lnTo>
                        <a:pt x="555371" y="547243"/>
                      </a:lnTo>
                      <a:lnTo>
                        <a:pt x="572897" y="546100"/>
                      </a:lnTo>
                      <a:lnTo>
                        <a:pt x="581660" y="545719"/>
                      </a:lnTo>
                      <a:lnTo>
                        <a:pt x="590677" y="545338"/>
                      </a:lnTo>
                      <a:lnTo>
                        <a:pt x="600710" y="545338"/>
                      </a:lnTo>
                      <a:lnTo>
                        <a:pt x="611124" y="546100"/>
                      </a:lnTo>
                      <a:lnTo>
                        <a:pt x="609727" y="544703"/>
                      </a:lnTo>
                      <a:lnTo>
                        <a:pt x="608711" y="543560"/>
                      </a:lnTo>
                      <a:lnTo>
                        <a:pt x="608330" y="541655"/>
                      </a:lnTo>
                      <a:lnTo>
                        <a:pt x="608076" y="540004"/>
                      </a:lnTo>
                      <a:lnTo>
                        <a:pt x="607822" y="538734"/>
                      </a:lnTo>
                      <a:lnTo>
                        <a:pt x="607060" y="537210"/>
                      </a:lnTo>
                      <a:lnTo>
                        <a:pt x="611124" y="537591"/>
                      </a:lnTo>
                      <a:lnTo>
                        <a:pt x="614426" y="537845"/>
                      </a:lnTo>
                      <a:lnTo>
                        <a:pt x="616839" y="538099"/>
                      </a:lnTo>
                      <a:lnTo>
                        <a:pt x="618998" y="538226"/>
                      </a:lnTo>
                      <a:lnTo>
                        <a:pt x="621157" y="538226"/>
                      </a:lnTo>
                      <a:lnTo>
                        <a:pt x="623443" y="538099"/>
                      </a:lnTo>
                      <a:lnTo>
                        <a:pt x="626872" y="537591"/>
                      </a:lnTo>
                      <a:lnTo>
                        <a:pt x="631317" y="537210"/>
                      </a:lnTo>
                      <a:lnTo>
                        <a:pt x="631317" y="533527"/>
                      </a:lnTo>
                      <a:lnTo>
                        <a:pt x="619506" y="532892"/>
                      </a:lnTo>
                      <a:lnTo>
                        <a:pt x="608076" y="531622"/>
                      </a:lnTo>
                      <a:lnTo>
                        <a:pt x="595884" y="529971"/>
                      </a:lnTo>
                      <a:lnTo>
                        <a:pt x="582803" y="528193"/>
                      </a:lnTo>
                      <a:lnTo>
                        <a:pt x="582168" y="527177"/>
                      </a:lnTo>
                      <a:lnTo>
                        <a:pt x="581406" y="526542"/>
                      </a:lnTo>
                      <a:lnTo>
                        <a:pt x="580898" y="526034"/>
                      </a:lnTo>
                      <a:lnTo>
                        <a:pt x="580644" y="526288"/>
                      </a:lnTo>
                      <a:lnTo>
                        <a:pt x="580898" y="527431"/>
                      </a:lnTo>
                      <a:lnTo>
                        <a:pt x="581152" y="529336"/>
                      </a:lnTo>
                      <a:lnTo>
                        <a:pt x="582676" y="534162"/>
                      </a:lnTo>
                      <a:lnTo>
                        <a:pt x="582803" y="536067"/>
                      </a:lnTo>
                      <a:lnTo>
                        <a:pt x="582803" y="537210"/>
                      </a:lnTo>
                      <a:lnTo>
                        <a:pt x="573913" y="539750"/>
                      </a:lnTo>
                      <a:lnTo>
                        <a:pt x="569087" y="540766"/>
                      </a:lnTo>
                      <a:lnTo>
                        <a:pt x="564134" y="541401"/>
                      </a:lnTo>
                      <a:lnTo>
                        <a:pt x="558927" y="541909"/>
                      </a:lnTo>
                      <a:lnTo>
                        <a:pt x="553212" y="542036"/>
                      </a:lnTo>
                      <a:lnTo>
                        <a:pt x="547243" y="541655"/>
                      </a:lnTo>
                      <a:lnTo>
                        <a:pt x="540639" y="540766"/>
                      </a:lnTo>
                      <a:lnTo>
                        <a:pt x="538734" y="535432"/>
                      </a:lnTo>
                      <a:lnTo>
                        <a:pt x="542544" y="534035"/>
                      </a:lnTo>
                      <a:lnTo>
                        <a:pt x="546100" y="533146"/>
                      </a:lnTo>
                      <a:lnTo>
                        <a:pt x="552450" y="532511"/>
                      </a:lnTo>
                      <a:lnTo>
                        <a:pt x="559181" y="531876"/>
                      </a:lnTo>
                      <a:lnTo>
                        <a:pt x="562737" y="531241"/>
                      </a:lnTo>
                      <a:lnTo>
                        <a:pt x="566674" y="529971"/>
                      </a:lnTo>
                      <a:lnTo>
                        <a:pt x="567436" y="527558"/>
                      </a:lnTo>
                      <a:lnTo>
                        <a:pt x="567436" y="524764"/>
                      </a:lnTo>
                      <a:lnTo>
                        <a:pt x="566928" y="518160"/>
                      </a:lnTo>
                      <a:lnTo>
                        <a:pt x="566928" y="510921"/>
                      </a:lnTo>
                      <a:lnTo>
                        <a:pt x="567690" y="507746"/>
                      </a:lnTo>
                      <a:lnTo>
                        <a:pt x="568960" y="504698"/>
                      </a:lnTo>
                      <a:lnTo>
                        <a:pt x="576961" y="504698"/>
                      </a:lnTo>
                      <a:lnTo>
                        <a:pt x="579628" y="508508"/>
                      </a:lnTo>
                      <a:lnTo>
                        <a:pt x="582676" y="512191"/>
                      </a:lnTo>
                      <a:lnTo>
                        <a:pt x="585978" y="515620"/>
                      </a:lnTo>
                      <a:lnTo>
                        <a:pt x="589026" y="519049"/>
                      </a:lnTo>
                      <a:lnTo>
                        <a:pt x="596138" y="520065"/>
                      </a:lnTo>
                      <a:lnTo>
                        <a:pt x="603123" y="520573"/>
                      </a:lnTo>
                      <a:lnTo>
                        <a:pt x="616331" y="521335"/>
                      </a:lnTo>
                      <a:lnTo>
                        <a:pt x="622681" y="521970"/>
                      </a:lnTo>
                      <a:lnTo>
                        <a:pt x="628904" y="523240"/>
                      </a:lnTo>
                      <a:lnTo>
                        <a:pt x="635127" y="525272"/>
                      </a:lnTo>
                      <a:lnTo>
                        <a:pt x="641223" y="528193"/>
                      </a:lnTo>
                      <a:lnTo>
                        <a:pt x="641223" y="535432"/>
                      </a:lnTo>
                      <a:lnTo>
                        <a:pt x="649605" y="535305"/>
                      </a:lnTo>
                      <a:lnTo>
                        <a:pt x="657352" y="535432"/>
                      </a:lnTo>
                      <a:lnTo>
                        <a:pt x="671703" y="535686"/>
                      </a:lnTo>
                      <a:lnTo>
                        <a:pt x="685038" y="535305"/>
                      </a:lnTo>
                      <a:lnTo>
                        <a:pt x="691134" y="534543"/>
                      </a:lnTo>
                      <a:lnTo>
                        <a:pt x="697611" y="533527"/>
                      </a:lnTo>
                      <a:lnTo>
                        <a:pt x="697611" y="538861"/>
                      </a:lnTo>
                      <a:lnTo>
                        <a:pt x="694182" y="540766"/>
                      </a:lnTo>
                      <a:lnTo>
                        <a:pt x="690245" y="542036"/>
                      </a:lnTo>
                      <a:lnTo>
                        <a:pt x="685165" y="542925"/>
                      </a:lnTo>
                      <a:lnTo>
                        <a:pt x="679958" y="543560"/>
                      </a:lnTo>
                      <a:lnTo>
                        <a:pt x="674370" y="543814"/>
                      </a:lnTo>
                      <a:lnTo>
                        <a:pt x="668147" y="543814"/>
                      </a:lnTo>
                      <a:lnTo>
                        <a:pt x="655828" y="543560"/>
                      </a:lnTo>
                      <a:lnTo>
                        <a:pt x="643636" y="543306"/>
                      </a:lnTo>
                      <a:lnTo>
                        <a:pt x="638175" y="543306"/>
                      </a:lnTo>
                      <a:lnTo>
                        <a:pt x="633222" y="543560"/>
                      </a:lnTo>
                      <a:lnTo>
                        <a:pt x="628904" y="544195"/>
                      </a:lnTo>
                      <a:lnTo>
                        <a:pt x="625348" y="545084"/>
                      </a:lnTo>
                      <a:lnTo>
                        <a:pt x="622681" y="546354"/>
                      </a:lnTo>
                      <a:lnTo>
                        <a:pt x="621157" y="548005"/>
                      </a:lnTo>
                      <a:lnTo>
                        <a:pt x="619252" y="551688"/>
                      </a:lnTo>
                      <a:lnTo>
                        <a:pt x="615696" y="552323"/>
                      </a:lnTo>
                      <a:lnTo>
                        <a:pt x="611632" y="552958"/>
                      </a:lnTo>
                      <a:lnTo>
                        <a:pt x="603123" y="553466"/>
                      </a:lnTo>
                      <a:lnTo>
                        <a:pt x="594487" y="553847"/>
                      </a:lnTo>
                      <a:lnTo>
                        <a:pt x="590423" y="554228"/>
                      </a:lnTo>
                      <a:lnTo>
                        <a:pt x="586867" y="555371"/>
                      </a:lnTo>
                      <a:lnTo>
                        <a:pt x="585089" y="551688"/>
                      </a:lnTo>
                      <a:lnTo>
                        <a:pt x="579120" y="551942"/>
                      </a:lnTo>
                      <a:lnTo>
                        <a:pt x="573659" y="552323"/>
                      </a:lnTo>
                      <a:lnTo>
                        <a:pt x="563626" y="554101"/>
                      </a:lnTo>
                      <a:lnTo>
                        <a:pt x="558419" y="554863"/>
                      </a:lnTo>
                      <a:lnTo>
                        <a:pt x="552958" y="555625"/>
                      </a:lnTo>
                      <a:lnTo>
                        <a:pt x="547243" y="555625"/>
                      </a:lnTo>
                      <a:lnTo>
                        <a:pt x="540639" y="555371"/>
                      </a:lnTo>
                      <a:lnTo>
                        <a:pt x="540893" y="554228"/>
                      </a:lnTo>
                      <a:lnTo>
                        <a:pt x="540385" y="553593"/>
                      </a:lnTo>
                      <a:lnTo>
                        <a:pt x="538734" y="552577"/>
                      </a:lnTo>
                      <a:lnTo>
                        <a:pt x="536829" y="551561"/>
                      </a:lnTo>
                      <a:lnTo>
                        <a:pt x="536575" y="550799"/>
                      </a:lnTo>
                      <a:lnTo>
                        <a:pt x="536575" y="549783"/>
                      </a:lnTo>
                      <a:lnTo>
                        <a:pt x="531622" y="552069"/>
                      </a:lnTo>
                      <a:lnTo>
                        <a:pt x="526161" y="553466"/>
                      </a:lnTo>
                      <a:lnTo>
                        <a:pt x="520192" y="554228"/>
                      </a:lnTo>
                      <a:lnTo>
                        <a:pt x="513969" y="554482"/>
                      </a:lnTo>
                      <a:lnTo>
                        <a:pt x="501142" y="554101"/>
                      </a:lnTo>
                      <a:lnTo>
                        <a:pt x="488315" y="553466"/>
                      </a:lnTo>
                      <a:lnTo>
                        <a:pt x="486537" y="555371"/>
                      </a:lnTo>
                      <a:lnTo>
                        <a:pt x="484124" y="557022"/>
                      </a:lnTo>
                      <a:lnTo>
                        <a:pt x="478663" y="559816"/>
                      </a:lnTo>
                      <a:lnTo>
                        <a:pt x="472440" y="561975"/>
                      </a:lnTo>
                      <a:lnTo>
                        <a:pt x="465836" y="563626"/>
                      </a:lnTo>
                      <a:lnTo>
                        <a:pt x="452247" y="566928"/>
                      </a:lnTo>
                      <a:lnTo>
                        <a:pt x="445897" y="568960"/>
                      </a:lnTo>
                      <a:lnTo>
                        <a:pt x="440182" y="571500"/>
                      </a:lnTo>
                      <a:lnTo>
                        <a:pt x="437388" y="569214"/>
                      </a:lnTo>
                      <a:lnTo>
                        <a:pt x="433959" y="567309"/>
                      </a:lnTo>
                      <a:lnTo>
                        <a:pt x="430911" y="565150"/>
                      </a:lnTo>
                      <a:lnTo>
                        <a:pt x="428117" y="562610"/>
                      </a:lnTo>
                      <a:lnTo>
                        <a:pt x="428117" y="555371"/>
                      </a:lnTo>
                      <a:lnTo>
                        <a:pt x="429895" y="555117"/>
                      </a:lnTo>
                      <a:lnTo>
                        <a:pt x="431673" y="555117"/>
                      </a:lnTo>
                      <a:lnTo>
                        <a:pt x="434213" y="555752"/>
                      </a:lnTo>
                      <a:lnTo>
                        <a:pt x="436118" y="556768"/>
                      </a:lnTo>
                      <a:lnTo>
                        <a:pt x="437769" y="558292"/>
                      </a:lnTo>
                      <a:lnTo>
                        <a:pt x="439547" y="559562"/>
                      </a:lnTo>
                      <a:lnTo>
                        <a:pt x="441579" y="560705"/>
                      </a:lnTo>
                      <a:lnTo>
                        <a:pt x="444500" y="561086"/>
                      </a:lnTo>
                      <a:lnTo>
                        <a:pt x="446024" y="561086"/>
                      </a:lnTo>
                      <a:lnTo>
                        <a:pt x="448310" y="560705"/>
                      </a:lnTo>
                      <a:lnTo>
                        <a:pt x="449961" y="559181"/>
                      </a:lnTo>
                      <a:lnTo>
                        <a:pt x="451993" y="557657"/>
                      </a:lnTo>
                      <a:lnTo>
                        <a:pt x="456311" y="555371"/>
                      </a:lnTo>
                      <a:lnTo>
                        <a:pt x="455676" y="542290"/>
                      </a:lnTo>
                      <a:lnTo>
                        <a:pt x="454152" y="529971"/>
                      </a:lnTo>
                      <a:lnTo>
                        <a:pt x="451993" y="518414"/>
                      </a:lnTo>
                      <a:lnTo>
                        <a:pt x="449453" y="507238"/>
                      </a:lnTo>
                      <a:lnTo>
                        <a:pt x="446024" y="496570"/>
                      </a:lnTo>
                      <a:lnTo>
                        <a:pt x="442595" y="486156"/>
                      </a:lnTo>
                      <a:lnTo>
                        <a:pt x="438531" y="476250"/>
                      </a:lnTo>
                      <a:lnTo>
                        <a:pt x="434213" y="466725"/>
                      </a:lnTo>
                      <a:lnTo>
                        <a:pt x="432308" y="472694"/>
                      </a:lnTo>
                      <a:lnTo>
                        <a:pt x="430911" y="479171"/>
                      </a:lnTo>
                      <a:lnTo>
                        <a:pt x="429768" y="485775"/>
                      </a:lnTo>
                      <a:lnTo>
                        <a:pt x="429006" y="492760"/>
                      </a:lnTo>
                      <a:lnTo>
                        <a:pt x="428244" y="507492"/>
                      </a:lnTo>
                      <a:lnTo>
                        <a:pt x="428117" y="522732"/>
                      </a:lnTo>
                      <a:lnTo>
                        <a:pt x="429895" y="524129"/>
                      </a:lnTo>
                      <a:lnTo>
                        <a:pt x="432054" y="525272"/>
                      </a:lnTo>
                      <a:lnTo>
                        <a:pt x="437134" y="526288"/>
                      </a:lnTo>
                      <a:lnTo>
                        <a:pt x="442341" y="527558"/>
                      </a:lnTo>
                      <a:lnTo>
                        <a:pt x="444500" y="528447"/>
                      </a:lnTo>
                      <a:lnTo>
                        <a:pt x="446024" y="529971"/>
                      </a:lnTo>
                      <a:lnTo>
                        <a:pt x="447294" y="531622"/>
                      </a:lnTo>
                      <a:lnTo>
                        <a:pt x="448056" y="533781"/>
                      </a:lnTo>
                      <a:lnTo>
                        <a:pt x="448437" y="536067"/>
                      </a:lnTo>
                      <a:lnTo>
                        <a:pt x="448310" y="538861"/>
                      </a:lnTo>
                      <a:lnTo>
                        <a:pt x="440817" y="538099"/>
                      </a:lnTo>
                      <a:lnTo>
                        <a:pt x="433832" y="537591"/>
                      </a:lnTo>
                      <a:lnTo>
                        <a:pt x="426847" y="537210"/>
                      </a:lnTo>
                      <a:lnTo>
                        <a:pt x="420497" y="536956"/>
                      </a:lnTo>
                      <a:lnTo>
                        <a:pt x="414274" y="536321"/>
                      </a:lnTo>
                      <a:lnTo>
                        <a:pt x="408813" y="535051"/>
                      </a:lnTo>
                      <a:lnTo>
                        <a:pt x="404114" y="532892"/>
                      </a:lnTo>
                      <a:lnTo>
                        <a:pt x="401955" y="531622"/>
                      </a:lnTo>
                      <a:lnTo>
                        <a:pt x="400050" y="529971"/>
                      </a:lnTo>
                      <a:lnTo>
                        <a:pt x="396748" y="529717"/>
                      </a:lnTo>
                      <a:lnTo>
                        <a:pt x="394081" y="530098"/>
                      </a:lnTo>
                      <a:lnTo>
                        <a:pt x="392049" y="530733"/>
                      </a:lnTo>
                      <a:lnTo>
                        <a:pt x="389890" y="531876"/>
                      </a:lnTo>
                      <a:lnTo>
                        <a:pt x="387985" y="532638"/>
                      </a:lnTo>
                      <a:lnTo>
                        <a:pt x="385826" y="533400"/>
                      </a:lnTo>
                      <a:lnTo>
                        <a:pt x="383159" y="533781"/>
                      </a:lnTo>
                      <a:lnTo>
                        <a:pt x="379857" y="533527"/>
                      </a:lnTo>
                      <a:lnTo>
                        <a:pt x="379857" y="532511"/>
                      </a:lnTo>
                      <a:lnTo>
                        <a:pt x="378968" y="531622"/>
                      </a:lnTo>
                      <a:lnTo>
                        <a:pt x="377444" y="531241"/>
                      </a:lnTo>
                      <a:lnTo>
                        <a:pt x="375793" y="530733"/>
                      </a:lnTo>
                      <a:lnTo>
                        <a:pt x="374142" y="530479"/>
                      </a:lnTo>
                      <a:lnTo>
                        <a:pt x="372745" y="530098"/>
                      </a:lnTo>
                      <a:lnTo>
                        <a:pt x="371983" y="529336"/>
                      </a:lnTo>
                      <a:lnTo>
                        <a:pt x="371729" y="528193"/>
                      </a:lnTo>
                      <a:lnTo>
                        <a:pt x="370332" y="528828"/>
                      </a:lnTo>
                      <a:lnTo>
                        <a:pt x="369443" y="529971"/>
                      </a:lnTo>
                      <a:lnTo>
                        <a:pt x="368300" y="532892"/>
                      </a:lnTo>
                      <a:lnTo>
                        <a:pt x="367538" y="534416"/>
                      </a:lnTo>
                      <a:lnTo>
                        <a:pt x="366776" y="535940"/>
                      </a:lnTo>
                      <a:lnTo>
                        <a:pt x="365633" y="536702"/>
                      </a:lnTo>
                      <a:lnTo>
                        <a:pt x="363728" y="537210"/>
                      </a:lnTo>
                      <a:lnTo>
                        <a:pt x="362839" y="535051"/>
                      </a:lnTo>
                      <a:lnTo>
                        <a:pt x="362077" y="532638"/>
                      </a:lnTo>
                      <a:lnTo>
                        <a:pt x="361315" y="527558"/>
                      </a:lnTo>
                      <a:lnTo>
                        <a:pt x="360934" y="522224"/>
                      </a:lnTo>
                      <a:lnTo>
                        <a:pt x="359664" y="517271"/>
                      </a:lnTo>
                      <a:lnTo>
                        <a:pt x="362331" y="516001"/>
                      </a:lnTo>
                      <a:lnTo>
                        <a:pt x="365887" y="515366"/>
                      </a:lnTo>
                      <a:lnTo>
                        <a:pt x="369570" y="515366"/>
                      </a:lnTo>
                      <a:lnTo>
                        <a:pt x="374015" y="515366"/>
                      </a:lnTo>
                      <a:lnTo>
                        <a:pt x="374142" y="516636"/>
                      </a:lnTo>
                      <a:lnTo>
                        <a:pt x="374904" y="517525"/>
                      </a:lnTo>
                      <a:lnTo>
                        <a:pt x="376809" y="519049"/>
                      </a:lnTo>
                      <a:lnTo>
                        <a:pt x="378968" y="520573"/>
                      </a:lnTo>
                      <a:lnTo>
                        <a:pt x="379603" y="521589"/>
                      </a:lnTo>
                      <a:lnTo>
                        <a:pt x="379857" y="522732"/>
                      </a:lnTo>
                      <a:lnTo>
                        <a:pt x="382524" y="522859"/>
                      </a:lnTo>
                      <a:lnTo>
                        <a:pt x="384683" y="522859"/>
                      </a:lnTo>
                      <a:lnTo>
                        <a:pt x="387985" y="521716"/>
                      </a:lnTo>
                      <a:lnTo>
                        <a:pt x="391287" y="520954"/>
                      </a:lnTo>
                      <a:lnTo>
                        <a:pt x="393319" y="520700"/>
                      </a:lnTo>
                      <a:lnTo>
                        <a:pt x="395986" y="520954"/>
                      </a:lnTo>
                      <a:lnTo>
                        <a:pt x="396240" y="515874"/>
                      </a:lnTo>
                      <a:lnTo>
                        <a:pt x="396240" y="510286"/>
                      </a:lnTo>
                      <a:lnTo>
                        <a:pt x="395986" y="504444"/>
                      </a:lnTo>
                      <a:lnTo>
                        <a:pt x="395478" y="498348"/>
                      </a:lnTo>
                      <a:lnTo>
                        <a:pt x="394335" y="485267"/>
                      </a:lnTo>
                      <a:lnTo>
                        <a:pt x="393319" y="472059"/>
                      </a:lnTo>
                      <a:lnTo>
                        <a:pt x="393319" y="458978"/>
                      </a:lnTo>
                      <a:lnTo>
                        <a:pt x="393573" y="453009"/>
                      </a:lnTo>
                      <a:lnTo>
                        <a:pt x="394589" y="447040"/>
                      </a:lnTo>
                      <a:lnTo>
                        <a:pt x="395986" y="441706"/>
                      </a:lnTo>
                      <a:lnTo>
                        <a:pt x="397891" y="436753"/>
                      </a:lnTo>
                      <a:lnTo>
                        <a:pt x="400558" y="432562"/>
                      </a:lnTo>
                      <a:lnTo>
                        <a:pt x="404114" y="428752"/>
                      </a:lnTo>
                      <a:lnTo>
                        <a:pt x="407924" y="425069"/>
                      </a:lnTo>
                      <a:lnTo>
                        <a:pt x="411607" y="421894"/>
                      </a:lnTo>
                      <a:lnTo>
                        <a:pt x="418338" y="415925"/>
                      </a:lnTo>
                      <a:lnTo>
                        <a:pt x="423799" y="410083"/>
                      </a:lnTo>
                      <a:lnTo>
                        <a:pt x="428498" y="404368"/>
                      </a:lnTo>
                      <a:lnTo>
                        <a:pt x="432054" y="397764"/>
                      </a:lnTo>
                      <a:lnTo>
                        <a:pt x="433578" y="394081"/>
                      </a:lnTo>
                      <a:lnTo>
                        <a:pt x="434975" y="390017"/>
                      </a:lnTo>
                      <a:lnTo>
                        <a:pt x="436118" y="385572"/>
                      </a:lnTo>
                      <a:lnTo>
                        <a:pt x="436880" y="380619"/>
                      </a:lnTo>
                      <a:lnTo>
                        <a:pt x="437515" y="375031"/>
                      </a:lnTo>
                      <a:lnTo>
                        <a:pt x="438277" y="369062"/>
                      </a:lnTo>
                      <a:lnTo>
                        <a:pt x="433578" y="364744"/>
                      </a:lnTo>
                      <a:lnTo>
                        <a:pt x="428498" y="360934"/>
                      </a:lnTo>
                      <a:lnTo>
                        <a:pt x="418846" y="353060"/>
                      </a:lnTo>
                      <a:lnTo>
                        <a:pt x="414274" y="348742"/>
                      </a:lnTo>
                      <a:lnTo>
                        <a:pt x="410591" y="343662"/>
                      </a:lnTo>
                      <a:lnTo>
                        <a:pt x="409067" y="340868"/>
                      </a:lnTo>
                      <a:lnTo>
                        <a:pt x="407670" y="337947"/>
                      </a:lnTo>
                      <a:lnTo>
                        <a:pt x="406654" y="334772"/>
                      </a:lnTo>
                      <a:lnTo>
                        <a:pt x="406019" y="331089"/>
                      </a:lnTo>
                      <a:lnTo>
                        <a:pt x="403860" y="331724"/>
                      </a:lnTo>
                      <a:lnTo>
                        <a:pt x="402463" y="331851"/>
                      </a:lnTo>
                      <a:lnTo>
                        <a:pt x="400304" y="331851"/>
                      </a:lnTo>
                      <a:lnTo>
                        <a:pt x="398145" y="331216"/>
                      </a:lnTo>
                      <a:lnTo>
                        <a:pt x="396494" y="331089"/>
                      </a:lnTo>
                      <a:lnTo>
                        <a:pt x="393827" y="331089"/>
                      </a:lnTo>
                      <a:lnTo>
                        <a:pt x="390525" y="322326"/>
                      </a:lnTo>
                      <a:lnTo>
                        <a:pt x="389128" y="317881"/>
                      </a:lnTo>
                      <a:lnTo>
                        <a:pt x="387985" y="312928"/>
                      </a:lnTo>
                      <a:lnTo>
                        <a:pt x="385826" y="313563"/>
                      </a:lnTo>
                      <a:lnTo>
                        <a:pt x="384175" y="313817"/>
                      </a:lnTo>
                      <a:lnTo>
                        <a:pt x="382016" y="314198"/>
                      </a:lnTo>
                      <a:lnTo>
                        <a:pt x="379603" y="313817"/>
                      </a:lnTo>
                      <a:lnTo>
                        <a:pt x="377952" y="313563"/>
                      </a:lnTo>
                      <a:lnTo>
                        <a:pt x="375793" y="312928"/>
                      </a:lnTo>
                      <a:lnTo>
                        <a:pt x="375412" y="310134"/>
                      </a:lnTo>
                      <a:lnTo>
                        <a:pt x="375412" y="307975"/>
                      </a:lnTo>
                      <a:lnTo>
                        <a:pt x="375158" y="304165"/>
                      </a:lnTo>
                      <a:lnTo>
                        <a:pt x="374904" y="300355"/>
                      </a:lnTo>
                      <a:lnTo>
                        <a:pt x="374396" y="297942"/>
                      </a:lnTo>
                      <a:lnTo>
                        <a:pt x="374015" y="294767"/>
                      </a:lnTo>
                      <a:lnTo>
                        <a:pt x="367792" y="293116"/>
                      </a:lnTo>
                      <a:lnTo>
                        <a:pt x="364871" y="298196"/>
                      </a:lnTo>
                      <a:lnTo>
                        <a:pt x="361569" y="303022"/>
                      </a:lnTo>
                      <a:lnTo>
                        <a:pt x="358013" y="307594"/>
                      </a:lnTo>
                      <a:lnTo>
                        <a:pt x="353949" y="311785"/>
                      </a:lnTo>
                      <a:lnTo>
                        <a:pt x="345186" y="319786"/>
                      </a:lnTo>
                      <a:lnTo>
                        <a:pt x="335915" y="326771"/>
                      </a:lnTo>
                      <a:lnTo>
                        <a:pt x="315976" y="340233"/>
                      </a:lnTo>
                      <a:lnTo>
                        <a:pt x="306451" y="347091"/>
                      </a:lnTo>
                      <a:lnTo>
                        <a:pt x="297561" y="354584"/>
                      </a:lnTo>
                      <a:lnTo>
                        <a:pt x="286385" y="364109"/>
                      </a:lnTo>
                      <a:lnTo>
                        <a:pt x="274955" y="373761"/>
                      </a:lnTo>
                      <a:lnTo>
                        <a:pt x="251714" y="392176"/>
                      </a:lnTo>
                      <a:lnTo>
                        <a:pt x="227711" y="409702"/>
                      </a:lnTo>
                      <a:lnTo>
                        <a:pt x="202946" y="426974"/>
                      </a:lnTo>
                      <a:lnTo>
                        <a:pt x="202946" y="430403"/>
                      </a:lnTo>
                      <a:lnTo>
                        <a:pt x="192532" y="432689"/>
                      </a:lnTo>
                      <a:lnTo>
                        <a:pt x="182245" y="435737"/>
                      </a:lnTo>
                      <a:lnTo>
                        <a:pt x="172847" y="439420"/>
                      </a:lnTo>
                      <a:lnTo>
                        <a:pt x="163576" y="443230"/>
                      </a:lnTo>
                      <a:lnTo>
                        <a:pt x="146050" y="451485"/>
                      </a:lnTo>
                      <a:lnTo>
                        <a:pt x="128651" y="459486"/>
                      </a:lnTo>
                      <a:lnTo>
                        <a:pt x="115189" y="464693"/>
                      </a:lnTo>
                      <a:lnTo>
                        <a:pt x="100330" y="469646"/>
                      </a:lnTo>
                      <a:lnTo>
                        <a:pt x="84709" y="474345"/>
                      </a:lnTo>
                      <a:lnTo>
                        <a:pt x="68072" y="478155"/>
                      </a:lnTo>
                      <a:lnTo>
                        <a:pt x="51054" y="481203"/>
                      </a:lnTo>
                      <a:lnTo>
                        <a:pt x="33909" y="482727"/>
                      </a:lnTo>
                      <a:lnTo>
                        <a:pt x="25400" y="482981"/>
                      </a:lnTo>
                      <a:lnTo>
                        <a:pt x="16891" y="482981"/>
                      </a:lnTo>
                      <a:lnTo>
                        <a:pt x="8255" y="482219"/>
                      </a:lnTo>
                      <a:lnTo>
                        <a:pt x="0" y="481203"/>
                      </a:lnTo>
                      <a:lnTo>
                        <a:pt x="254" y="476758"/>
                      </a:lnTo>
                      <a:lnTo>
                        <a:pt x="1397" y="472948"/>
                      </a:lnTo>
                      <a:lnTo>
                        <a:pt x="3048" y="469646"/>
                      </a:lnTo>
                      <a:lnTo>
                        <a:pt x="4953" y="466725"/>
                      </a:lnTo>
                      <a:lnTo>
                        <a:pt x="7620" y="464185"/>
                      </a:lnTo>
                      <a:lnTo>
                        <a:pt x="10160" y="461772"/>
                      </a:lnTo>
                      <a:lnTo>
                        <a:pt x="16129" y="457581"/>
                      </a:lnTo>
                      <a:lnTo>
                        <a:pt x="14478" y="456057"/>
                      </a:lnTo>
                      <a:lnTo>
                        <a:pt x="12573" y="454914"/>
                      </a:lnTo>
                      <a:lnTo>
                        <a:pt x="7747" y="453263"/>
                      </a:lnTo>
                      <a:lnTo>
                        <a:pt x="3302" y="451485"/>
                      </a:lnTo>
                      <a:lnTo>
                        <a:pt x="1397" y="450215"/>
                      </a:lnTo>
                      <a:lnTo>
                        <a:pt x="0" y="448564"/>
                      </a:lnTo>
                      <a:lnTo>
                        <a:pt x="4064" y="444500"/>
                      </a:lnTo>
                      <a:lnTo>
                        <a:pt x="8509" y="440817"/>
                      </a:lnTo>
                      <a:lnTo>
                        <a:pt x="18288" y="433832"/>
                      </a:lnTo>
                      <a:lnTo>
                        <a:pt x="28702" y="427609"/>
                      </a:lnTo>
                      <a:lnTo>
                        <a:pt x="39624" y="421894"/>
                      </a:lnTo>
                      <a:lnTo>
                        <a:pt x="61722" y="410464"/>
                      </a:lnTo>
                      <a:lnTo>
                        <a:pt x="72390" y="404495"/>
                      </a:lnTo>
                      <a:lnTo>
                        <a:pt x="82296" y="397891"/>
                      </a:lnTo>
                      <a:lnTo>
                        <a:pt x="80772" y="396875"/>
                      </a:lnTo>
                      <a:lnTo>
                        <a:pt x="78867" y="396240"/>
                      </a:lnTo>
                      <a:lnTo>
                        <a:pt x="74295" y="395351"/>
                      </a:lnTo>
                      <a:lnTo>
                        <a:pt x="69596" y="394462"/>
                      </a:lnTo>
                      <a:lnTo>
                        <a:pt x="67691" y="393700"/>
                      </a:lnTo>
                      <a:lnTo>
                        <a:pt x="66167" y="392557"/>
                      </a:lnTo>
                      <a:lnTo>
                        <a:pt x="70993" y="388493"/>
                      </a:lnTo>
                      <a:lnTo>
                        <a:pt x="75946" y="384937"/>
                      </a:lnTo>
                      <a:lnTo>
                        <a:pt x="81407" y="381508"/>
                      </a:lnTo>
                      <a:lnTo>
                        <a:pt x="87122" y="378333"/>
                      </a:lnTo>
                      <a:lnTo>
                        <a:pt x="99060" y="372491"/>
                      </a:lnTo>
                      <a:lnTo>
                        <a:pt x="111379" y="367157"/>
                      </a:lnTo>
                      <a:lnTo>
                        <a:pt x="123952" y="361823"/>
                      </a:lnTo>
                      <a:lnTo>
                        <a:pt x="135763" y="356108"/>
                      </a:lnTo>
                      <a:lnTo>
                        <a:pt x="141478" y="352806"/>
                      </a:lnTo>
                      <a:lnTo>
                        <a:pt x="146939" y="349631"/>
                      </a:lnTo>
                      <a:lnTo>
                        <a:pt x="152146" y="345821"/>
                      </a:lnTo>
                      <a:lnTo>
                        <a:pt x="156718" y="342011"/>
                      </a:lnTo>
                      <a:lnTo>
                        <a:pt x="154813" y="342138"/>
                      </a:lnTo>
                      <a:lnTo>
                        <a:pt x="153289" y="342138"/>
                      </a:lnTo>
                      <a:lnTo>
                        <a:pt x="151257" y="341376"/>
                      </a:lnTo>
                      <a:lnTo>
                        <a:pt x="149606" y="340233"/>
                      </a:lnTo>
                      <a:lnTo>
                        <a:pt x="148336" y="339979"/>
                      </a:lnTo>
                      <a:lnTo>
                        <a:pt x="146685" y="339979"/>
                      </a:lnTo>
                      <a:lnTo>
                        <a:pt x="148844" y="336677"/>
                      </a:lnTo>
                      <a:lnTo>
                        <a:pt x="151511" y="333248"/>
                      </a:lnTo>
                      <a:lnTo>
                        <a:pt x="157226" y="327152"/>
                      </a:lnTo>
                      <a:lnTo>
                        <a:pt x="164084" y="321945"/>
                      </a:lnTo>
                      <a:lnTo>
                        <a:pt x="171196" y="316992"/>
                      </a:lnTo>
                      <a:lnTo>
                        <a:pt x="186563" y="307975"/>
                      </a:lnTo>
                      <a:lnTo>
                        <a:pt x="193929" y="303276"/>
                      </a:lnTo>
                      <a:lnTo>
                        <a:pt x="201041" y="298323"/>
                      </a:lnTo>
                      <a:lnTo>
                        <a:pt x="201295" y="296672"/>
                      </a:lnTo>
                      <a:lnTo>
                        <a:pt x="200787" y="295402"/>
                      </a:lnTo>
                      <a:lnTo>
                        <a:pt x="199898" y="294767"/>
                      </a:lnTo>
                      <a:lnTo>
                        <a:pt x="198501" y="294259"/>
                      </a:lnTo>
                      <a:lnTo>
                        <a:pt x="197104" y="294132"/>
                      </a:lnTo>
                      <a:lnTo>
                        <a:pt x="195834" y="293751"/>
                      </a:lnTo>
                      <a:lnTo>
                        <a:pt x="195199" y="292608"/>
                      </a:lnTo>
                      <a:lnTo>
                        <a:pt x="194945" y="291338"/>
                      </a:lnTo>
                      <a:lnTo>
                        <a:pt x="201549" y="286004"/>
                      </a:lnTo>
                      <a:lnTo>
                        <a:pt x="208153" y="280289"/>
                      </a:lnTo>
                      <a:lnTo>
                        <a:pt x="220980" y="268224"/>
                      </a:lnTo>
                      <a:lnTo>
                        <a:pt x="233934" y="256540"/>
                      </a:lnTo>
                      <a:lnTo>
                        <a:pt x="240411" y="250952"/>
                      </a:lnTo>
                      <a:lnTo>
                        <a:pt x="247142" y="245999"/>
                      </a:lnTo>
                      <a:lnTo>
                        <a:pt x="256159" y="240538"/>
                      </a:lnTo>
                      <a:lnTo>
                        <a:pt x="265684" y="235331"/>
                      </a:lnTo>
                      <a:lnTo>
                        <a:pt x="274955" y="230251"/>
                      </a:lnTo>
                      <a:lnTo>
                        <a:pt x="279400" y="227203"/>
                      </a:lnTo>
                      <a:lnTo>
                        <a:pt x="283464" y="224282"/>
                      </a:lnTo>
                      <a:lnTo>
                        <a:pt x="292100" y="216789"/>
                      </a:lnTo>
                      <a:lnTo>
                        <a:pt x="300101" y="208915"/>
                      </a:lnTo>
                      <a:lnTo>
                        <a:pt x="316230" y="192913"/>
                      </a:lnTo>
                      <a:lnTo>
                        <a:pt x="324485" y="184912"/>
                      </a:lnTo>
                      <a:lnTo>
                        <a:pt x="333629" y="177546"/>
                      </a:lnTo>
                      <a:lnTo>
                        <a:pt x="343027" y="170688"/>
                      </a:lnTo>
                      <a:lnTo>
                        <a:pt x="348234" y="167640"/>
                      </a:lnTo>
                      <a:lnTo>
                        <a:pt x="353695" y="164719"/>
                      </a:lnTo>
                      <a:lnTo>
                        <a:pt x="374015" y="155067"/>
                      </a:lnTo>
                      <a:lnTo>
                        <a:pt x="384429" y="150622"/>
                      </a:lnTo>
                      <a:lnTo>
                        <a:pt x="394843" y="146304"/>
                      </a:lnTo>
                      <a:lnTo>
                        <a:pt x="406019" y="142748"/>
                      </a:lnTo>
                      <a:lnTo>
                        <a:pt x="417322" y="139192"/>
                      </a:lnTo>
                      <a:lnTo>
                        <a:pt x="429514" y="136271"/>
                      </a:lnTo>
                      <a:lnTo>
                        <a:pt x="442341" y="133985"/>
                      </a:lnTo>
                      <a:lnTo>
                        <a:pt x="442341" y="135636"/>
                      </a:lnTo>
                      <a:lnTo>
                        <a:pt x="471297" y="128524"/>
                      </a:lnTo>
                      <a:lnTo>
                        <a:pt x="486537" y="125349"/>
                      </a:lnTo>
                      <a:lnTo>
                        <a:pt x="501650" y="122174"/>
                      </a:lnTo>
                      <a:lnTo>
                        <a:pt x="517525" y="119634"/>
                      </a:lnTo>
                      <a:lnTo>
                        <a:pt x="533908" y="117729"/>
                      </a:lnTo>
                      <a:lnTo>
                        <a:pt x="551053" y="116205"/>
                      </a:lnTo>
                      <a:lnTo>
                        <a:pt x="568960" y="115824"/>
                      </a:lnTo>
                      <a:lnTo>
                        <a:pt x="575691" y="116205"/>
                      </a:lnTo>
                      <a:lnTo>
                        <a:pt x="582803" y="117094"/>
                      </a:lnTo>
                      <a:lnTo>
                        <a:pt x="598043" y="119634"/>
                      </a:lnTo>
                      <a:lnTo>
                        <a:pt x="613283" y="122555"/>
                      </a:lnTo>
                      <a:lnTo>
                        <a:pt x="620395" y="123825"/>
                      </a:lnTo>
                      <a:lnTo>
                        <a:pt x="627253" y="124968"/>
                      </a:lnTo>
                      <a:lnTo>
                        <a:pt x="670433" y="129413"/>
                      </a:lnTo>
                      <a:lnTo>
                        <a:pt x="713740" y="133985"/>
                      </a:lnTo>
                      <a:lnTo>
                        <a:pt x="718947" y="134493"/>
                      </a:lnTo>
                      <a:lnTo>
                        <a:pt x="724916" y="135382"/>
                      </a:lnTo>
                      <a:lnTo>
                        <a:pt x="731266" y="136271"/>
                      </a:lnTo>
                      <a:lnTo>
                        <a:pt x="738378" y="137160"/>
                      </a:lnTo>
                      <a:lnTo>
                        <a:pt x="753110" y="139065"/>
                      </a:lnTo>
                      <a:lnTo>
                        <a:pt x="768477" y="140970"/>
                      </a:lnTo>
                      <a:lnTo>
                        <a:pt x="783971" y="142748"/>
                      </a:lnTo>
                      <a:lnTo>
                        <a:pt x="798449" y="144145"/>
                      </a:lnTo>
                      <a:lnTo>
                        <a:pt x="805307" y="144653"/>
                      </a:lnTo>
                      <a:lnTo>
                        <a:pt x="811530" y="144780"/>
                      </a:lnTo>
                      <a:lnTo>
                        <a:pt x="817245" y="144780"/>
                      </a:lnTo>
                      <a:lnTo>
                        <a:pt x="822198" y="144780"/>
                      </a:lnTo>
                      <a:lnTo>
                        <a:pt x="824103" y="144653"/>
                      </a:lnTo>
                      <a:lnTo>
                        <a:pt x="827405" y="143891"/>
                      </a:lnTo>
                      <a:lnTo>
                        <a:pt x="831723" y="143129"/>
                      </a:lnTo>
                      <a:lnTo>
                        <a:pt x="836676" y="142240"/>
                      </a:lnTo>
                      <a:lnTo>
                        <a:pt x="842391" y="140970"/>
                      </a:lnTo>
                      <a:lnTo>
                        <a:pt x="848868" y="139700"/>
                      </a:lnTo>
                      <a:lnTo>
                        <a:pt x="862076" y="136906"/>
                      </a:lnTo>
                      <a:lnTo>
                        <a:pt x="875157" y="133985"/>
                      </a:lnTo>
                      <a:lnTo>
                        <a:pt x="881126" y="132588"/>
                      </a:lnTo>
                      <a:lnTo>
                        <a:pt x="886587" y="131318"/>
                      </a:lnTo>
                      <a:lnTo>
                        <a:pt x="891286" y="130302"/>
                      </a:lnTo>
                      <a:lnTo>
                        <a:pt x="894842" y="129413"/>
                      </a:lnTo>
                      <a:lnTo>
                        <a:pt x="897382" y="128778"/>
                      </a:lnTo>
                      <a:lnTo>
                        <a:pt x="898652" y="128524"/>
                      </a:lnTo>
                      <a:lnTo>
                        <a:pt x="904875" y="125349"/>
                      </a:lnTo>
                      <a:lnTo>
                        <a:pt x="910971" y="121666"/>
                      </a:lnTo>
                      <a:lnTo>
                        <a:pt x="922909" y="113411"/>
                      </a:lnTo>
                      <a:lnTo>
                        <a:pt x="934720" y="105156"/>
                      </a:lnTo>
                      <a:lnTo>
                        <a:pt x="940689" y="101219"/>
                      </a:lnTo>
                      <a:lnTo>
                        <a:pt x="946912" y="97790"/>
                      </a:lnTo>
                      <a:lnTo>
                        <a:pt x="962279" y="89535"/>
                      </a:lnTo>
                      <a:lnTo>
                        <a:pt x="977011" y="81407"/>
                      </a:lnTo>
                      <a:lnTo>
                        <a:pt x="983869" y="77089"/>
                      </a:lnTo>
                      <a:lnTo>
                        <a:pt x="990600" y="72390"/>
                      </a:lnTo>
                      <a:lnTo>
                        <a:pt x="996950" y="67310"/>
                      </a:lnTo>
                      <a:lnTo>
                        <a:pt x="1003046" y="61595"/>
                      </a:lnTo>
                      <a:lnTo>
                        <a:pt x="1003300" y="58547"/>
                      </a:lnTo>
                      <a:lnTo>
                        <a:pt x="1003046" y="55118"/>
                      </a:lnTo>
                      <a:lnTo>
                        <a:pt x="1002157" y="47879"/>
                      </a:lnTo>
                      <a:lnTo>
                        <a:pt x="1001014" y="39751"/>
                      </a:lnTo>
                      <a:lnTo>
                        <a:pt x="999363" y="31369"/>
                      </a:lnTo>
                      <a:lnTo>
                        <a:pt x="998093" y="23114"/>
                      </a:lnTo>
                      <a:lnTo>
                        <a:pt x="997839" y="14732"/>
                      </a:lnTo>
                      <a:lnTo>
                        <a:pt x="998093" y="10922"/>
                      </a:lnTo>
                      <a:lnTo>
                        <a:pt x="998601" y="7112"/>
                      </a:lnTo>
                      <a:lnTo>
                        <a:pt x="999617" y="3429"/>
                      </a:lnTo>
                      <a:lnTo>
                        <a:pt x="1001014" y="0"/>
                      </a:lnTo>
                      <a:lnTo>
                        <a:pt x="1007237" y="635"/>
                      </a:lnTo>
                      <a:lnTo>
                        <a:pt x="1012825" y="1524"/>
                      </a:lnTo>
                      <a:lnTo>
                        <a:pt x="1018032" y="2540"/>
                      </a:lnTo>
                      <a:lnTo>
                        <a:pt x="1023112" y="4064"/>
                      </a:lnTo>
                      <a:lnTo>
                        <a:pt x="1028065" y="5715"/>
                      </a:lnTo>
                      <a:lnTo>
                        <a:pt x="1032510" y="7747"/>
                      </a:lnTo>
                      <a:lnTo>
                        <a:pt x="1040638" y="12319"/>
                      </a:lnTo>
                      <a:lnTo>
                        <a:pt x="1048004" y="18034"/>
                      </a:lnTo>
                      <a:lnTo>
                        <a:pt x="1054481" y="24130"/>
                      </a:lnTo>
                      <a:lnTo>
                        <a:pt x="1060323" y="30734"/>
                      </a:lnTo>
                      <a:lnTo>
                        <a:pt x="1065276" y="37973"/>
                      </a:lnTo>
                      <a:lnTo>
                        <a:pt x="1073912" y="37592"/>
                      </a:lnTo>
                      <a:lnTo>
                        <a:pt x="1081659" y="37211"/>
                      </a:lnTo>
                      <a:lnTo>
                        <a:pt x="1096264" y="36322"/>
                      </a:lnTo>
                      <a:lnTo>
                        <a:pt x="1109726" y="36322"/>
                      </a:lnTo>
                      <a:lnTo>
                        <a:pt x="1116584" y="36957"/>
                      </a:lnTo>
                      <a:lnTo>
                        <a:pt x="1189101" y="15875"/>
                      </a:lnTo>
                      <a:lnTo>
                        <a:pt x="1189482" y="20955"/>
                      </a:lnTo>
                      <a:lnTo>
                        <a:pt x="1189228" y="25781"/>
                      </a:lnTo>
                      <a:lnTo>
                        <a:pt x="1188593" y="30988"/>
                      </a:lnTo>
                      <a:lnTo>
                        <a:pt x="1185926" y="41021"/>
                      </a:lnTo>
                      <a:lnTo>
                        <a:pt x="1182370" y="50673"/>
                      </a:lnTo>
                      <a:lnTo>
                        <a:pt x="1178560" y="59817"/>
                      </a:lnTo>
                      <a:lnTo>
                        <a:pt x="1175004" y="68199"/>
                      </a:lnTo>
                      <a:lnTo>
                        <a:pt x="1173607" y="71755"/>
                      </a:lnTo>
                      <a:lnTo>
                        <a:pt x="1172718" y="75438"/>
                      </a:lnTo>
                      <a:lnTo>
                        <a:pt x="1172210" y="78613"/>
                      </a:lnTo>
                      <a:lnTo>
                        <a:pt x="1171956" y="81407"/>
                      </a:lnTo>
                      <a:lnTo>
                        <a:pt x="1172464" y="84201"/>
                      </a:lnTo>
                      <a:lnTo>
                        <a:pt x="1172972" y="86741"/>
                      </a:lnTo>
                      <a:lnTo>
                        <a:pt x="1175004" y="91440"/>
                      </a:lnTo>
                      <a:lnTo>
                        <a:pt x="1180211" y="100330"/>
                      </a:lnTo>
                      <a:lnTo>
                        <a:pt x="1182624" y="105283"/>
                      </a:lnTo>
                      <a:lnTo>
                        <a:pt x="1184275" y="110617"/>
                      </a:lnTo>
                      <a:lnTo>
                        <a:pt x="1184783" y="113919"/>
                      </a:lnTo>
                      <a:lnTo>
                        <a:pt x="1184910" y="117094"/>
                      </a:lnTo>
                      <a:lnTo>
                        <a:pt x="1184783" y="120904"/>
                      </a:lnTo>
                      <a:lnTo>
                        <a:pt x="1184021" y="124968"/>
                      </a:lnTo>
                      <a:lnTo>
                        <a:pt x="1182624" y="131191"/>
                      </a:lnTo>
                      <a:lnTo>
                        <a:pt x="1181481" y="136652"/>
                      </a:lnTo>
                      <a:lnTo>
                        <a:pt x="1180465" y="141605"/>
                      </a:lnTo>
                      <a:lnTo>
                        <a:pt x="1179703" y="145796"/>
                      </a:lnTo>
                      <a:lnTo>
                        <a:pt x="1179068" y="149987"/>
                      </a:lnTo>
                      <a:lnTo>
                        <a:pt x="1178814" y="153543"/>
                      </a:lnTo>
                      <a:lnTo>
                        <a:pt x="1178560" y="160274"/>
                      </a:lnTo>
                      <a:lnTo>
                        <a:pt x="1179322" y="166624"/>
                      </a:lnTo>
                      <a:lnTo>
                        <a:pt x="1180973" y="173482"/>
                      </a:lnTo>
                      <a:lnTo>
                        <a:pt x="1182370" y="177038"/>
                      </a:lnTo>
                      <a:lnTo>
                        <a:pt x="1183767" y="181356"/>
                      </a:lnTo>
                      <a:lnTo>
                        <a:pt x="1185672" y="186055"/>
                      </a:lnTo>
                      <a:lnTo>
                        <a:pt x="1187577" y="191389"/>
                      </a:lnTo>
                      <a:lnTo>
                        <a:pt x="1184783" y="193040"/>
                      </a:lnTo>
                      <a:lnTo>
                        <a:pt x="1182370" y="195199"/>
                      </a:lnTo>
                      <a:lnTo>
                        <a:pt x="1180465" y="197358"/>
                      </a:lnTo>
                      <a:lnTo>
                        <a:pt x="1179449" y="199517"/>
                      </a:lnTo>
                      <a:lnTo>
                        <a:pt x="1179322" y="202438"/>
                      </a:lnTo>
                      <a:lnTo>
                        <a:pt x="1179703" y="204851"/>
                      </a:lnTo>
                      <a:lnTo>
                        <a:pt x="1180465" y="207010"/>
                      </a:lnTo>
                      <a:lnTo>
                        <a:pt x="1181862" y="208915"/>
                      </a:lnTo>
                      <a:lnTo>
                        <a:pt x="1179449" y="210566"/>
                      </a:lnTo>
                      <a:lnTo>
                        <a:pt x="1177925" y="211455"/>
                      </a:lnTo>
                      <a:lnTo>
                        <a:pt x="1176401" y="211709"/>
                      </a:lnTo>
                      <a:lnTo>
                        <a:pt x="1175512" y="211709"/>
                      </a:lnTo>
                      <a:lnTo>
                        <a:pt x="1173861" y="210820"/>
                      </a:lnTo>
                      <a:lnTo>
                        <a:pt x="1172718" y="210185"/>
                      </a:lnTo>
                      <a:lnTo>
                        <a:pt x="1171448" y="209931"/>
                      </a:lnTo>
                      <a:lnTo>
                        <a:pt x="1165352" y="209550"/>
                      </a:lnTo>
                      <a:lnTo>
                        <a:pt x="1159891" y="208915"/>
                      </a:lnTo>
                      <a:lnTo>
                        <a:pt x="1155065" y="208026"/>
                      </a:lnTo>
                      <a:lnTo>
                        <a:pt x="1151001" y="207137"/>
                      </a:lnTo>
                      <a:lnTo>
                        <a:pt x="1147445" y="206375"/>
                      </a:lnTo>
                      <a:lnTo>
                        <a:pt x="1144397" y="205486"/>
                      </a:lnTo>
                      <a:lnTo>
                        <a:pt x="1139190" y="203581"/>
                      </a:lnTo>
                      <a:lnTo>
                        <a:pt x="1134872" y="201422"/>
                      </a:lnTo>
                      <a:lnTo>
                        <a:pt x="1130935" y="199771"/>
                      </a:lnTo>
                      <a:lnTo>
                        <a:pt x="1126617" y="198247"/>
                      </a:lnTo>
                      <a:lnTo>
                        <a:pt x="1121283" y="196977"/>
                      </a:lnTo>
                      <a:lnTo>
                        <a:pt x="1121537" y="197612"/>
                      </a:lnTo>
                      <a:lnTo>
                        <a:pt x="1122299" y="198374"/>
                      </a:lnTo>
                      <a:lnTo>
                        <a:pt x="1124712" y="200533"/>
                      </a:lnTo>
                      <a:lnTo>
                        <a:pt x="1128268" y="202946"/>
                      </a:lnTo>
                      <a:lnTo>
                        <a:pt x="1132205" y="205486"/>
                      </a:lnTo>
                      <a:lnTo>
                        <a:pt x="1136777" y="207645"/>
                      </a:lnTo>
                      <a:lnTo>
                        <a:pt x="1141349" y="209296"/>
                      </a:lnTo>
                      <a:lnTo>
                        <a:pt x="1145540" y="210185"/>
                      </a:lnTo>
                      <a:lnTo>
                        <a:pt x="1147191" y="210185"/>
                      </a:lnTo>
                      <a:lnTo>
                        <a:pt x="1148969" y="209931"/>
                      </a:lnTo>
                      <a:lnTo>
                        <a:pt x="1156462" y="211455"/>
                      </a:lnTo>
                      <a:lnTo>
                        <a:pt x="1160145" y="212090"/>
                      </a:lnTo>
                      <a:lnTo>
                        <a:pt x="1163320" y="212979"/>
                      </a:lnTo>
                      <a:lnTo>
                        <a:pt x="1165987" y="213741"/>
                      </a:lnTo>
                      <a:lnTo>
                        <a:pt x="1167638" y="214884"/>
                      </a:lnTo>
                      <a:lnTo>
                        <a:pt x="1168400" y="215900"/>
                      </a:lnTo>
                      <a:lnTo>
                        <a:pt x="1167892" y="217043"/>
                      </a:lnTo>
                      <a:lnTo>
                        <a:pt x="1158621" y="217678"/>
                      </a:lnTo>
                      <a:lnTo>
                        <a:pt x="1149604" y="217043"/>
                      </a:lnTo>
                      <a:lnTo>
                        <a:pt x="1141095" y="215519"/>
                      </a:lnTo>
                      <a:lnTo>
                        <a:pt x="1132967" y="213106"/>
                      </a:lnTo>
                      <a:lnTo>
                        <a:pt x="1125855" y="210439"/>
                      </a:lnTo>
                      <a:lnTo>
                        <a:pt x="1120013" y="207391"/>
                      </a:lnTo>
                      <a:lnTo>
                        <a:pt x="1114933" y="203962"/>
                      </a:lnTo>
                      <a:lnTo>
                        <a:pt x="1111631" y="200787"/>
                      </a:lnTo>
                      <a:lnTo>
                        <a:pt x="1103757" y="199771"/>
                      </a:lnTo>
                      <a:lnTo>
                        <a:pt x="1094740" y="199136"/>
                      </a:lnTo>
                      <a:lnTo>
                        <a:pt x="1085215" y="198628"/>
                      </a:lnTo>
                      <a:lnTo>
                        <a:pt x="1075055" y="198247"/>
                      </a:lnTo>
                      <a:lnTo>
                        <a:pt x="1064895" y="197612"/>
                      </a:lnTo>
                      <a:lnTo>
                        <a:pt x="1054481" y="196215"/>
                      </a:lnTo>
                      <a:lnTo>
                        <a:pt x="1044702" y="194564"/>
                      </a:lnTo>
                      <a:lnTo>
                        <a:pt x="1035177" y="191770"/>
                      </a:lnTo>
                      <a:lnTo>
                        <a:pt x="1032256" y="190373"/>
                      </a:lnTo>
                      <a:lnTo>
                        <a:pt x="1029462" y="188849"/>
                      </a:lnTo>
                      <a:lnTo>
                        <a:pt x="1024509" y="185166"/>
                      </a:lnTo>
                      <a:lnTo>
                        <a:pt x="1021588" y="183515"/>
                      </a:lnTo>
                      <a:lnTo>
                        <a:pt x="1018794" y="182245"/>
                      </a:lnTo>
                      <a:lnTo>
                        <a:pt x="1015238" y="181356"/>
                      </a:lnTo>
                      <a:lnTo>
                        <a:pt x="1011174" y="180848"/>
                      </a:lnTo>
                      <a:lnTo>
                        <a:pt x="1015746" y="184531"/>
                      </a:lnTo>
                      <a:lnTo>
                        <a:pt x="1020191" y="187960"/>
                      </a:lnTo>
                      <a:lnTo>
                        <a:pt x="1029716" y="193548"/>
                      </a:lnTo>
                      <a:lnTo>
                        <a:pt x="1039495" y="197739"/>
                      </a:lnTo>
                      <a:lnTo>
                        <a:pt x="1050163" y="201041"/>
                      </a:lnTo>
                      <a:lnTo>
                        <a:pt x="1061339" y="203073"/>
                      </a:lnTo>
                      <a:lnTo>
                        <a:pt x="1073150" y="204597"/>
                      </a:lnTo>
                      <a:lnTo>
                        <a:pt x="1085469" y="205486"/>
                      </a:lnTo>
                      <a:lnTo>
                        <a:pt x="1098804" y="205867"/>
                      </a:lnTo>
                      <a:lnTo>
                        <a:pt x="1088390" y="213995"/>
                      </a:lnTo>
                      <a:lnTo>
                        <a:pt x="1078230" y="223393"/>
                      </a:lnTo>
                      <a:lnTo>
                        <a:pt x="1068451" y="233426"/>
                      </a:lnTo>
                      <a:lnTo>
                        <a:pt x="1059434" y="244094"/>
                      </a:lnTo>
                      <a:lnTo>
                        <a:pt x="1050544" y="255397"/>
                      </a:lnTo>
                      <a:lnTo>
                        <a:pt x="1042289" y="266827"/>
                      </a:lnTo>
                      <a:lnTo>
                        <a:pt x="1034415" y="278130"/>
                      </a:lnTo>
                      <a:lnTo>
                        <a:pt x="1027303" y="289433"/>
                      </a:lnTo>
                      <a:lnTo>
                        <a:pt x="1023366" y="289433"/>
                      </a:lnTo>
                      <a:lnTo>
                        <a:pt x="1023366" y="276733"/>
                      </a:lnTo>
                      <a:lnTo>
                        <a:pt x="1004951" y="302006"/>
                      </a:lnTo>
                      <a:lnTo>
                        <a:pt x="1001522" y="306324"/>
                      </a:lnTo>
                      <a:lnTo>
                        <a:pt x="997204" y="310388"/>
                      </a:lnTo>
                      <a:lnTo>
                        <a:pt x="989076" y="318389"/>
                      </a:lnTo>
                      <a:lnTo>
                        <a:pt x="988695" y="316103"/>
                      </a:lnTo>
                      <a:lnTo>
                        <a:pt x="988822" y="314452"/>
                      </a:lnTo>
                      <a:lnTo>
                        <a:pt x="989838" y="311785"/>
                      </a:lnTo>
                      <a:lnTo>
                        <a:pt x="990854" y="309245"/>
                      </a:lnTo>
                      <a:lnTo>
                        <a:pt x="991235" y="307594"/>
                      </a:lnTo>
                      <a:lnTo>
                        <a:pt x="991108" y="305689"/>
                      </a:lnTo>
                      <a:lnTo>
                        <a:pt x="986917" y="305689"/>
                      </a:lnTo>
                      <a:lnTo>
                        <a:pt x="984631" y="310134"/>
                      </a:lnTo>
                      <a:lnTo>
                        <a:pt x="981710" y="314198"/>
                      </a:lnTo>
                      <a:lnTo>
                        <a:pt x="978408" y="318008"/>
                      </a:lnTo>
                      <a:lnTo>
                        <a:pt x="974852" y="321437"/>
                      </a:lnTo>
                      <a:lnTo>
                        <a:pt x="971042" y="324612"/>
                      </a:lnTo>
                      <a:lnTo>
                        <a:pt x="967105" y="327660"/>
                      </a:lnTo>
                      <a:lnTo>
                        <a:pt x="958215" y="332994"/>
                      </a:lnTo>
                      <a:lnTo>
                        <a:pt x="948817" y="337947"/>
                      </a:lnTo>
                      <a:lnTo>
                        <a:pt x="938784" y="342392"/>
                      </a:lnTo>
                      <a:lnTo>
                        <a:pt x="918591" y="350901"/>
                      </a:lnTo>
                      <a:lnTo>
                        <a:pt x="917829" y="359029"/>
                      </a:lnTo>
                      <a:lnTo>
                        <a:pt x="916686" y="367411"/>
                      </a:lnTo>
                      <a:lnTo>
                        <a:pt x="913384" y="384429"/>
                      </a:lnTo>
                      <a:lnTo>
                        <a:pt x="909066" y="401955"/>
                      </a:lnTo>
                      <a:lnTo>
                        <a:pt x="904621" y="419735"/>
                      </a:lnTo>
                      <a:lnTo>
                        <a:pt x="900557" y="437896"/>
                      </a:lnTo>
                      <a:lnTo>
                        <a:pt x="897382" y="455803"/>
                      </a:lnTo>
                      <a:lnTo>
                        <a:pt x="895858" y="473964"/>
                      </a:lnTo>
                      <a:lnTo>
                        <a:pt x="896112" y="482981"/>
                      </a:lnTo>
                      <a:lnTo>
                        <a:pt x="896493" y="491871"/>
                      </a:lnTo>
                      <a:lnTo>
                        <a:pt x="897382" y="499618"/>
                      </a:lnTo>
                      <a:lnTo>
                        <a:pt x="898906" y="507873"/>
                      </a:lnTo>
                      <a:lnTo>
                        <a:pt x="902462" y="525272"/>
                      </a:lnTo>
                      <a:lnTo>
                        <a:pt x="905002" y="533400"/>
                      </a:lnTo>
                      <a:lnTo>
                        <a:pt x="907669" y="541020"/>
                      </a:lnTo>
                      <a:lnTo>
                        <a:pt x="910971" y="547878"/>
                      </a:lnTo>
                      <a:lnTo>
                        <a:pt x="914527" y="553466"/>
                      </a:lnTo>
                      <a:lnTo>
                        <a:pt x="911733" y="552704"/>
                      </a:lnTo>
                      <a:lnTo>
                        <a:pt x="909320" y="552577"/>
                      </a:lnTo>
                      <a:lnTo>
                        <a:pt x="905510" y="552577"/>
                      </a:lnTo>
                      <a:lnTo>
                        <a:pt x="903605" y="552704"/>
                      </a:lnTo>
                      <a:lnTo>
                        <a:pt x="901319" y="552577"/>
                      </a:lnTo>
                      <a:lnTo>
                        <a:pt x="898398" y="552323"/>
                      </a:lnTo>
                      <a:lnTo>
                        <a:pt x="894588" y="551688"/>
                      </a:lnTo>
                      <a:lnTo>
                        <a:pt x="893191" y="550164"/>
                      </a:lnTo>
                      <a:lnTo>
                        <a:pt x="891286" y="548513"/>
                      </a:lnTo>
                      <a:lnTo>
                        <a:pt x="886968" y="544703"/>
                      </a:lnTo>
                      <a:lnTo>
                        <a:pt x="885444" y="542544"/>
                      </a:lnTo>
                      <a:lnTo>
                        <a:pt x="884174" y="540131"/>
                      </a:lnTo>
                      <a:lnTo>
                        <a:pt x="884174" y="537337"/>
                      </a:lnTo>
                      <a:lnTo>
                        <a:pt x="885571" y="534162"/>
                      </a:lnTo>
                      <a:lnTo>
                        <a:pt x="882777" y="527939"/>
                      </a:lnTo>
                      <a:lnTo>
                        <a:pt x="880110" y="520954"/>
                      </a:lnTo>
                      <a:lnTo>
                        <a:pt x="877824" y="513715"/>
                      </a:lnTo>
                      <a:lnTo>
                        <a:pt x="875411" y="505968"/>
                      </a:lnTo>
                      <a:lnTo>
                        <a:pt x="873506" y="498094"/>
                      </a:lnTo>
                      <a:lnTo>
                        <a:pt x="872109" y="489966"/>
                      </a:lnTo>
                      <a:lnTo>
                        <a:pt x="870839" y="481838"/>
                      </a:lnTo>
                      <a:lnTo>
                        <a:pt x="870458" y="473964"/>
                      </a:lnTo>
                      <a:lnTo>
                        <a:pt x="868426" y="473964"/>
                      </a:lnTo>
                      <a:lnTo>
                        <a:pt x="866140" y="452374"/>
                      </a:lnTo>
                      <a:lnTo>
                        <a:pt x="864235" y="431927"/>
                      </a:lnTo>
                      <a:lnTo>
                        <a:pt x="862330" y="412623"/>
                      </a:lnTo>
                      <a:lnTo>
                        <a:pt x="860425" y="394335"/>
                      </a:lnTo>
                      <a:lnTo>
                        <a:pt x="864489" y="390652"/>
                      </a:lnTo>
                      <a:lnTo>
                        <a:pt x="863219" y="385572"/>
                      </a:lnTo>
                      <a:lnTo>
                        <a:pt x="862330" y="380873"/>
                      </a:lnTo>
                      <a:lnTo>
                        <a:pt x="860425" y="372491"/>
                      </a:lnTo>
                      <a:lnTo>
                        <a:pt x="859917" y="368427"/>
                      </a:lnTo>
                      <a:lnTo>
                        <a:pt x="860171" y="364109"/>
                      </a:lnTo>
                      <a:lnTo>
                        <a:pt x="860933" y="359664"/>
                      </a:lnTo>
                      <a:lnTo>
                        <a:pt x="862330" y="354584"/>
                      </a:lnTo>
                      <a:lnTo>
                        <a:pt x="860679" y="354584"/>
                      </a:lnTo>
                      <a:lnTo>
                        <a:pt x="860171" y="353949"/>
                      </a:lnTo>
                      <a:lnTo>
                        <a:pt x="860171" y="353314"/>
                      </a:lnTo>
                      <a:lnTo>
                        <a:pt x="860425" y="352171"/>
                      </a:lnTo>
                      <a:lnTo>
                        <a:pt x="860679" y="351282"/>
                      </a:lnTo>
                      <a:lnTo>
                        <a:pt x="860171" y="350774"/>
                      </a:lnTo>
                      <a:lnTo>
                        <a:pt x="859028" y="350520"/>
                      </a:lnTo>
                      <a:lnTo>
                        <a:pt x="857758" y="350520"/>
                      </a:lnTo>
                      <a:lnTo>
                        <a:pt x="856361" y="350901"/>
                      </a:lnTo>
                      <a:lnTo>
                        <a:pt x="856361" y="347980"/>
                      </a:lnTo>
                      <a:lnTo>
                        <a:pt x="856869" y="345440"/>
                      </a:lnTo>
                      <a:lnTo>
                        <a:pt x="858012" y="340614"/>
                      </a:lnTo>
                      <a:lnTo>
                        <a:pt x="859663" y="336169"/>
                      </a:lnTo>
                      <a:lnTo>
                        <a:pt x="860171" y="333756"/>
                      </a:lnTo>
                      <a:lnTo>
                        <a:pt x="860425" y="331089"/>
                      </a:lnTo>
                      <a:lnTo>
                        <a:pt x="866394" y="329184"/>
                      </a:lnTo>
                      <a:lnTo>
                        <a:pt x="866648" y="326009"/>
                      </a:lnTo>
                      <a:lnTo>
                        <a:pt x="866394" y="322961"/>
                      </a:lnTo>
                      <a:lnTo>
                        <a:pt x="865632" y="320421"/>
                      </a:lnTo>
                      <a:lnTo>
                        <a:pt x="864489" y="318389"/>
                      </a:lnTo>
                      <a:lnTo>
                        <a:pt x="862330" y="318389"/>
                      </a:lnTo>
                      <a:lnTo>
                        <a:pt x="860679" y="318897"/>
                      </a:lnTo>
                      <a:lnTo>
                        <a:pt x="857504" y="320421"/>
                      </a:lnTo>
                      <a:lnTo>
                        <a:pt x="855218" y="322326"/>
                      </a:lnTo>
                      <a:lnTo>
                        <a:pt x="852297" y="323850"/>
                      </a:lnTo>
                      <a:lnTo>
                        <a:pt x="851662" y="329819"/>
                      </a:lnTo>
                      <a:lnTo>
                        <a:pt x="850519" y="335534"/>
                      </a:lnTo>
                      <a:lnTo>
                        <a:pt x="847090" y="346202"/>
                      </a:lnTo>
                      <a:lnTo>
                        <a:pt x="844042" y="357124"/>
                      </a:lnTo>
                      <a:lnTo>
                        <a:pt x="843153" y="362839"/>
                      </a:lnTo>
                      <a:lnTo>
                        <a:pt x="842391" y="369062"/>
                      </a:lnTo>
                      <a:lnTo>
                        <a:pt x="848360" y="370713"/>
                      </a:lnTo>
                      <a:lnTo>
                        <a:pt x="848106" y="372491"/>
                      </a:lnTo>
                      <a:lnTo>
                        <a:pt x="848106" y="374015"/>
                      </a:lnTo>
                      <a:lnTo>
                        <a:pt x="848995" y="375666"/>
                      </a:lnTo>
                      <a:lnTo>
                        <a:pt x="850265" y="377190"/>
                      </a:lnTo>
                      <a:lnTo>
                        <a:pt x="850519" y="378460"/>
                      </a:lnTo>
                      <a:lnTo>
                        <a:pt x="850265" y="379730"/>
                      </a:lnTo>
                      <a:lnTo>
                        <a:pt x="847344" y="379476"/>
                      </a:lnTo>
                      <a:lnTo>
                        <a:pt x="844677" y="379730"/>
                      </a:lnTo>
                      <a:lnTo>
                        <a:pt x="840232" y="380873"/>
                      </a:lnTo>
                      <a:lnTo>
                        <a:pt x="835914" y="381635"/>
                      </a:lnTo>
                      <a:lnTo>
                        <a:pt x="833374" y="381889"/>
                      </a:lnTo>
                      <a:lnTo>
                        <a:pt x="830326" y="381635"/>
                      </a:lnTo>
                      <a:lnTo>
                        <a:pt x="830326" y="376174"/>
                      </a:lnTo>
                      <a:lnTo>
                        <a:pt x="825119" y="376428"/>
                      </a:lnTo>
                      <a:lnTo>
                        <a:pt x="820293" y="376809"/>
                      </a:lnTo>
                      <a:lnTo>
                        <a:pt x="811784" y="378460"/>
                      </a:lnTo>
                      <a:lnTo>
                        <a:pt x="807212" y="379349"/>
                      </a:lnTo>
                      <a:lnTo>
                        <a:pt x="802767" y="379984"/>
                      </a:lnTo>
                      <a:lnTo>
                        <a:pt x="797687" y="380238"/>
                      </a:lnTo>
                      <a:lnTo>
                        <a:pt x="791972" y="379730"/>
                      </a:lnTo>
                      <a:lnTo>
                        <a:pt x="792226" y="378460"/>
                      </a:lnTo>
                      <a:lnTo>
                        <a:pt x="792480" y="377571"/>
                      </a:lnTo>
                      <a:lnTo>
                        <a:pt x="792226" y="376428"/>
                      </a:lnTo>
                      <a:lnTo>
                        <a:pt x="791591" y="376174"/>
                      </a:lnTo>
                      <a:lnTo>
                        <a:pt x="790702" y="376174"/>
                      </a:lnTo>
                      <a:lnTo>
                        <a:pt x="789432" y="376428"/>
                      </a:lnTo>
                      <a:lnTo>
                        <a:pt x="788543" y="376428"/>
                      </a:lnTo>
                      <a:lnTo>
                        <a:pt x="788035" y="375920"/>
                      </a:lnTo>
                      <a:lnTo>
                        <a:pt x="788035" y="374396"/>
                      </a:lnTo>
                      <a:lnTo>
                        <a:pt x="769239" y="376555"/>
                      </a:lnTo>
                      <a:lnTo>
                        <a:pt x="759714" y="377444"/>
                      </a:lnTo>
                      <a:lnTo>
                        <a:pt x="749808" y="378079"/>
                      </a:lnTo>
                      <a:lnTo>
                        <a:pt x="749300" y="375285"/>
                      </a:lnTo>
                      <a:lnTo>
                        <a:pt x="748157" y="373126"/>
                      </a:lnTo>
                      <a:lnTo>
                        <a:pt x="746887" y="371221"/>
                      </a:lnTo>
                      <a:lnTo>
                        <a:pt x="745744" y="369062"/>
                      </a:lnTo>
                      <a:lnTo>
                        <a:pt x="742188" y="368427"/>
                      </a:lnTo>
                      <a:lnTo>
                        <a:pt x="738124" y="368427"/>
                      </a:lnTo>
                      <a:lnTo>
                        <a:pt x="733552" y="368681"/>
                      </a:lnTo>
                      <a:lnTo>
                        <a:pt x="728853" y="369062"/>
                      </a:lnTo>
                      <a:lnTo>
                        <a:pt x="719201" y="369951"/>
                      </a:lnTo>
                      <a:lnTo>
                        <a:pt x="709676" y="370713"/>
                      </a:lnTo>
                      <a:lnTo>
                        <a:pt x="705104" y="366649"/>
                      </a:lnTo>
                      <a:lnTo>
                        <a:pt x="703326" y="364363"/>
                      </a:lnTo>
                      <a:lnTo>
                        <a:pt x="701548" y="361823"/>
                      </a:lnTo>
                      <a:lnTo>
                        <a:pt x="696341" y="362712"/>
                      </a:lnTo>
                      <a:lnTo>
                        <a:pt x="690880" y="362839"/>
                      </a:lnTo>
                      <a:lnTo>
                        <a:pt x="679577" y="362712"/>
                      </a:lnTo>
                      <a:lnTo>
                        <a:pt x="667639" y="362458"/>
                      </a:lnTo>
                      <a:lnTo>
                        <a:pt x="661543" y="362712"/>
                      </a:lnTo>
                      <a:lnTo>
                        <a:pt x="655320" y="363601"/>
                      </a:lnTo>
                      <a:lnTo>
                        <a:pt x="654558" y="362458"/>
                      </a:lnTo>
                      <a:lnTo>
                        <a:pt x="653923" y="361188"/>
                      </a:lnTo>
                      <a:lnTo>
                        <a:pt x="653415" y="358140"/>
                      </a:lnTo>
                      <a:lnTo>
                        <a:pt x="652653" y="355219"/>
                      </a:lnTo>
                      <a:lnTo>
                        <a:pt x="652145" y="353695"/>
                      </a:lnTo>
                      <a:lnTo>
                        <a:pt x="651256" y="352679"/>
                      </a:lnTo>
                      <a:lnTo>
                        <a:pt x="644652" y="353695"/>
                      </a:lnTo>
                      <a:lnTo>
                        <a:pt x="638429" y="353949"/>
                      </a:lnTo>
                      <a:lnTo>
                        <a:pt x="632714" y="353949"/>
                      </a:lnTo>
                      <a:lnTo>
                        <a:pt x="626999" y="353441"/>
                      </a:lnTo>
                      <a:lnTo>
                        <a:pt x="616077" y="351790"/>
                      </a:lnTo>
                      <a:lnTo>
                        <a:pt x="605155" y="348996"/>
                      </a:lnTo>
                      <a:lnTo>
                        <a:pt x="607314" y="315341"/>
                      </a:lnTo>
                      <a:lnTo>
                        <a:pt x="605917" y="323850"/>
                      </a:lnTo>
                      <a:lnTo>
                        <a:pt x="603377" y="331851"/>
                      </a:lnTo>
                      <a:lnTo>
                        <a:pt x="599948" y="339598"/>
                      </a:lnTo>
                      <a:lnTo>
                        <a:pt x="595757" y="346837"/>
                      </a:lnTo>
                      <a:lnTo>
                        <a:pt x="590677" y="353695"/>
                      </a:lnTo>
                      <a:lnTo>
                        <a:pt x="585216" y="360299"/>
                      </a:lnTo>
                      <a:lnTo>
                        <a:pt x="579120" y="366649"/>
                      </a:lnTo>
                      <a:lnTo>
                        <a:pt x="572389" y="372872"/>
                      </a:lnTo>
                      <a:lnTo>
                        <a:pt x="558419" y="384683"/>
                      </a:lnTo>
                      <a:lnTo>
                        <a:pt x="543941" y="395986"/>
                      </a:lnTo>
                      <a:lnTo>
                        <a:pt x="529717" y="406908"/>
                      </a:lnTo>
                      <a:lnTo>
                        <a:pt x="516636" y="417830"/>
                      </a:lnTo>
                      <a:lnTo>
                        <a:pt x="511175" y="423164"/>
                      </a:lnTo>
                      <a:lnTo>
                        <a:pt x="506222" y="429133"/>
                      </a:lnTo>
                      <a:lnTo>
                        <a:pt x="501650" y="435737"/>
                      </a:lnTo>
                      <a:lnTo>
                        <a:pt x="497459" y="442595"/>
                      </a:lnTo>
                      <a:lnTo>
                        <a:pt x="493522" y="450088"/>
                      </a:lnTo>
                      <a:lnTo>
                        <a:pt x="490474" y="457708"/>
                      </a:lnTo>
                      <a:lnTo>
                        <a:pt x="487680" y="465836"/>
                      </a:lnTo>
                      <a:lnTo>
                        <a:pt x="485521" y="474218"/>
                      </a:lnTo>
                      <a:lnTo>
                        <a:pt x="483616" y="482727"/>
                      </a:lnTo>
                      <a:lnTo>
                        <a:pt x="482473" y="491236"/>
                      </a:lnTo>
                      <a:lnTo>
                        <a:pt x="481711" y="499999"/>
                      </a:lnTo>
                      <a:lnTo>
                        <a:pt x="481457" y="508762"/>
                      </a:lnTo>
                      <a:lnTo>
                        <a:pt x="481711" y="517525"/>
                      </a:lnTo>
                      <a:lnTo>
                        <a:pt x="482727" y="526034"/>
                      </a:lnTo>
                      <a:lnTo>
                        <a:pt x="484378" y="534416"/>
                      </a:lnTo>
                      <a:lnTo>
                        <a:pt x="486537" y="542544"/>
                      </a:lnTo>
                      <a:lnTo>
                        <a:pt x="484886" y="543306"/>
                      </a:lnTo>
                      <a:lnTo>
                        <a:pt x="483616" y="544703"/>
                      </a:lnTo>
                      <a:lnTo>
                        <a:pt x="481457" y="547243"/>
                      </a:lnTo>
                      <a:lnTo>
                        <a:pt x="479425" y="549783"/>
                      </a:lnTo>
                      <a:lnTo>
                        <a:pt x="478155" y="550799"/>
                      </a:lnTo>
                      <a:lnTo>
                        <a:pt x="476504" y="551688"/>
                      </a:lnTo>
                      <a:lnTo>
                        <a:pt x="474345" y="551942"/>
                      </a:lnTo>
                      <a:lnTo>
                        <a:pt x="472948" y="551942"/>
                      </a:lnTo>
                      <a:lnTo>
                        <a:pt x="471043" y="551053"/>
                      </a:lnTo>
                      <a:lnTo>
                        <a:pt x="469138" y="550037"/>
                      </a:lnTo>
                      <a:lnTo>
                        <a:pt x="467995" y="549783"/>
                      </a:lnTo>
                      <a:lnTo>
                        <a:pt x="466344" y="549783"/>
                      </a:lnTo>
                      <a:lnTo>
                        <a:pt x="466598" y="543560"/>
                      </a:lnTo>
                      <a:lnTo>
                        <a:pt x="466598" y="537591"/>
                      </a:lnTo>
                      <a:lnTo>
                        <a:pt x="465074" y="525653"/>
                      </a:lnTo>
                      <a:lnTo>
                        <a:pt x="462788" y="514096"/>
                      </a:lnTo>
                      <a:lnTo>
                        <a:pt x="459359" y="502793"/>
                      </a:lnTo>
                      <a:lnTo>
                        <a:pt x="451612" y="479679"/>
                      </a:lnTo>
                      <a:lnTo>
                        <a:pt x="447802" y="467995"/>
                      </a:lnTo>
                      <a:lnTo>
                        <a:pt x="444246" y="455803"/>
                      </a:lnTo>
                      <a:lnTo>
                        <a:pt x="451104" y="446151"/>
                      </a:lnTo>
                      <a:lnTo>
                        <a:pt x="456819" y="436499"/>
                      </a:lnTo>
                      <a:lnTo>
                        <a:pt x="461137" y="426974"/>
                      </a:lnTo>
                      <a:lnTo>
                        <a:pt x="463677" y="416941"/>
                      </a:lnTo>
                      <a:lnTo>
                        <a:pt x="464566" y="411861"/>
                      </a:lnTo>
                      <a:lnTo>
                        <a:pt x="464820" y="406654"/>
                      </a:lnTo>
                      <a:lnTo>
                        <a:pt x="464566" y="401066"/>
                      </a:lnTo>
                      <a:lnTo>
                        <a:pt x="464185" y="395605"/>
                      </a:lnTo>
                      <a:lnTo>
                        <a:pt x="463042" y="389763"/>
                      </a:lnTo>
                      <a:lnTo>
                        <a:pt x="461264" y="383667"/>
                      </a:lnTo>
                      <a:lnTo>
                        <a:pt x="458978" y="377444"/>
                      </a:lnTo>
                      <a:lnTo>
                        <a:pt x="456311" y="370713"/>
                      </a:lnTo>
                      <a:lnTo>
                        <a:pt x="453898" y="369697"/>
                      </a:lnTo>
                      <a:lnTo>
                        <a:pt x="451358" y="369062"/>
                      </a:lnTo>
                      <a:lnTo>
                        <a:pt x="448437" y="368173"/>
                      </a:lnTo>
                      <a:lnTo>
                        <a:pt x="446024" y="367157"/>
                      </a:lnTo>
                      <a:lnTo>
                        <a:pt x="442087" y="360934"/>
                      </a:lnTo>
                      <a:lnTo>
                        <a:pt x="437134" y="355346"/>
                      </a:lnTo>
                      <a:lnTo>
                        <a:pt x="426466" y="345440"/>
                      </a:lnTo>
                      <a:lnTo>
                        <a:pt x="421386" y="339979"/>
                      </a:lnTo>
                      <a:lnTo>
                        <a:pt x="416687" y="334264"/>
                      </a:lnTo>
                      <a:lnTo>
                        <a:pt x="412877" y="327914"/>
                      </a:lnTo>
                      <a:lnTo>
                        <a:pt x="411226" y="323977"/>
                      </a:lnTo>
                      <a:lnTo>
                        <a:pt x="410083" y="320167"/>
                      </a:lnTo>
                      <a:lnTo>
                        <a:pt x="406654" y="319913"/>
                      </a:lnTo>
                      <a:lnTo>
                        <a:pt x="404114" y="320421"/>
                      </a:lnTo>
                      <a:lnTo>
                        <a:pt x="401955" y="321056"/>
                      </a:lnTo>
                      <a:lnTo>
                        <a:pt x="400050" y="321945"/>
                      </a:lnTo>
                      <a:lnTo>
                        <a:pt x="398653" y="319913"/>
                      </a:lnTo>
                      <a:lnTo>
                        <a:pt x="398145" y="317373"/>
                      </a:lnTo>
                      <a:lnTo>
                        <a:pt x="397891" y="314452"/>
                      </a:lnTo>
                      <a:lnTo>
                        <a:pt x="397891" y="311150"/>
                      </a:lnTo>
                      <a:lnTo>
                        <a:pt x="398145" y="307975"/>
                      </a:lnTo>
                      <a:lnTo>
                        <a:pt x="397891" y="304800"/>
                      </a:lnTo>
                      <a:lnTo>
                        <a:pt x="397256" y="302260"/>
                      </a:lnTo>
                      <a:lnTo>
                        <a:pt x="395986" y="300355"/>
                      </a:lnTo>
                      <a:lnTo>
                        <a:pt x="393827" y="300101"/>
                      </a:lnTo>
                      <a:lnTo>
                        <a:pt x="392049" y="300355"/>
                      </a:lnTo>
                      <a:lnTo>
                        <a:pt x="389128" y="301371"/>
                      </a:lnTo>
                      <a:lnTo>
                        <a:pt x="386842" y="302641"/>
                      </a:lnTo>
                      <a:lnTo>
                        <a:pt x="383921" y="303911"/>
                      </a:lnTo>
                      <a:lnTo>
                        <a:pt x="383667" y="301625"/>
                      </a:lnTo>
                      <a:lnTo>
                        <a:pt x="383667" y="299466"/>
                      </a:lnTo>
                      <a:lnTo>
                        <a:pt x="384429" y="296291"/>
                      </a:lnTo>
                      <a:lnTo>
                        <a:pt x="385572" y="293243"/>
                      </a:lnTo>
                      <a:lnTo>
                        <a:pt x="385826" y="291592"/>
                      </a:lnTo>
                      <a:lnTo>
                        <a:pt x="385826" y="289433"/>
                      </a:lnTo>
                      <a:lnTo>
                        <a:pt x="383667" y="287655"/>
                      </a:lnTo>
                      <a:lnTo>
                        <a:pt x="380873" y="286639"/>
                      </a:lnTo>
                      <a:lnTo>
                        <a:pt x="377952" y="285496"/>
                      </a:lnTo>
                      <a:lnTo>
                        <a:pt x="375793" y="284099"/>
                      </a:lnTo>
                      <a:lnTo>
                        <a:pt x="378206" y="282829"/>
                      </a:lnTo>
                      <a:lnTo>
                        <a:pt x="380111" y="281432"/>
                      </a:lnTo>
                      <a:lnTo>
                        <a:pt x="382651" y="278765"/>
                      </a:lnTo>
                      <a:lnTo>
                        <a:pt x="384429" y="275336"/>
                      </a:lnTo>
                      <a:lnTo>
                        <a:pt x="385064" y="271653"/>
                      </a:lnTo>
                      <a:lnTo>
                        <a:pt x="386080" y="264160"/>
                      </a:lnTo>
                      <a:lnTo>
                        <a:pt x="386588" y="260350"/>
                      </a:lnTo>
                      <a:lnTo>
                        <a:pt x="387985" y="256921"/>
                      </a:lnTo>
                      <a:lnTo>
                        <a:pt x="390144" y="252095"/>
                      </a:lnTo>
                      <a:lnTo>
                        <a:pt x="392938" y="247396"/>
                      </a:lnTo>
                      <a:lnTo>
                        <a:pt x="396494" y="242697"/>
                      </a:lnTo>
                      <a:lnTo>
                        <a:pt x="400558" y="237871"/>
                      </a:lnTo>
                      <a:lnTo>
                        <a:pt x="410083" y="229362"/>
                      </a:lnTo>
                      <a:lnTo>
                        <a:pt x="419989" y="221488"/>
                      </a:lnTo>
                      <a:lnTo>
                        <a:pt x="424942" y="217805"/>
                      </a:lnTo>
                      <a:lnTo>
                        <a:pt x="429514" y="214630"/>
                      </a:lnTo>
                      <a:lnTo>
                        <a:pt x="433832" y="211709"/>
                      </a:lnTo>
                      <a:lnTo>
                        <a:pt x="437515" y="209296"/>
                      </a:lnTo>
                      <a:lnTo>
                        <a:pt x="440817" y="207137"/>
                      </a:lnTo>
                      <a:lnTo>
                        <a:pt x="443230" y="205486"/>
                      </a:lnTo>
                      <a:lnTo>
                        <a:pt x="444754" y="204216"/>
                      </a:lnTo>
                      <a:lnTo>
                        <a:pt x="445008" y="203581"/>
                      </a:lnTo>
                      <a:lnTo>
                        <a:pt x="440817" y="203835"/>
                      </a:lnTo>
                      <a:lnTo>
                        <a:pt x="436626" y="204851"/>
                      </a:lnTo>
                      <a:lnTo>
                        <a:pt x="432054" y="206502"/>
                      </a:lnTo>
                      <a:lnTo>
                        <a:pt x="427355" y="208915"/>
                      </a:lnTo>
                      <a:lnTo>
                        <a:pt x="418084" y="215138"/>
                      </a:lnTo>
                      <a:lnTo>
                        <a:pt x="408813" y="222377"/>
                      </a:lnTo>
                      <a:lnTo>
                        <a:pt x="400304" y="230124"/>
                      </a:lnTo>
                      <a:lnTo>
                        <a:pt x="396494" y="233934"/>
                      </a:lnTo>
                      <a:lnTo>
                        <a:pt x="392938" y="237490"/>
                      </a:lnTo>
                      <a:lnTo>
                        <a:pt x="389890" y="240792"/>
                      </a:lnTo>
                      <a:lnTo>
                        <a:pt x="387223" y="243713"/>
                      </a:lnTo>
                      <a:lnTo>
                        <a:pt x="385318" y="245999"/>
                      </a:lnTo>
                      <a:lnTo>
                        <a:pt x="383921" y="247777"/>
                      </a:lnTo>
                      <a:lnTo>
                        <a:pt x="381762" y="251460"/>
                      </a:lnTo>
                      <a:lnTo>
                        <a:pt x="379857" y="255016"/>
                      </a:lnTo>
                      <a:lnTo>
                        <a:pt x="376809" y="263144"/>
                      </a:lnTo>
                      <a:lnTo>
                        <a:pt x="373761" y="271272"/>
                      </a:lnTo>
                      <a:lnTo>
                        <a:pt x="371729" y="274828"/>
                      </a:lnTo>
                      <a:lnTo>
                        <a:pt x="369824" y="278511"/>
                      </a:lnTo>
                      <a:lnTo>
                        <a:pt x="368681" y="280035"/>
                      </a:lnTo>
                      <a:lnTo>
                        <a:pt x="367284" y="281940"/>
                      </a:lnTo>
                      <a:lnTo>
                        <a:pt x="365633" y="284353"/>
                      </a:lnTo>
                      <a:lnTo>
                        <a:pt x="363474" y="286893"/>
                      </a:lnTo>
                      <a:lnTo>
                        <a:pt x="358775" y="292608"/>
                      </a:lnTo>
                      <a:lnTo>
                        <a:pt x="353441" y="298958"/>
                      </a:lnTo>
                      <a:lnTo>
                        <a:pt x="348107" y="305054"/>
                      </a:lnTo>
                      <a:lnTo>
                        <a:pt x="343027" y="310769"/>
                      </a:lnTo>
                      <a:lnTo>
                        <a:pt x="340614" y="313182"/>
                      </a:lnTo>
                      <a:lnTo>
                        <a:pt x="338836" y="315341"/>
                      </a:lnTo>
                      <a:lnTo>
                        <a:pt x="337185" y="316992"/>
                      </a:lnTo>
                      <a:lnTo>
                        <a:pt x="335661" y="318389"/>
                      </a:lnTo>
                      <a:lnTo>
                        <a:pt x="329946" y="322961"/>
                      </a:lnTo>
                      <a:lnTo>
                        <a:pt x="324104" y="327152"/>
                      </a:lnTo>
                      <a:lnTo>
                        <a:pt x="311277" y="335280"/>
                      </a:lnTo>
                      <a:lnTo>
                        <a:pt x="298704" y="343662"/>
                      </a:lnTo>
                      <a:lnTo>
                        <a:pt x="292735" y="347980"/>
                      </a:lnTo>
                      <a:lnTo>
                        <a:pt x="287528" y="352679"/>
                      </a:lnTo>
                      <a:lnTo>
                        <a:pt x="279146" y="360553"/>
                      </a:lnTo>
                      <a:lnTo>
                        <a:pt x="270637" y="368173"/>
                      </a:lnTo>
                      <a:lnTo>
                        <a:pt x="253111" y="382524"/>
                      </a:lnTo>
                      <a:lnTo>
                        <a:pt x="234569" y="395859"/>
                      </a:lnTo>
                      <a:lnTo>
                        <a:pt x="215138" y="408813"/>
                      </a:lnTo>
                      <a:lnTo>
                        <a:pt x="215138" y="412369"/>
                      </a:lnTo>
                      <a:lnTo>
                        <a:pt x="209677" y="414528"/>
                      </a:lnTo>
                      <a:lnTo>
                        <a:pt x="204724" y="417322"/>
                      </a:lnTo>
                      <a:lnTo>
                        <a:pt x="194945" y="423545"/>
                      </a:lnTo>
                      <a:lnTo>
                        <a:pt x="189865" y="426339"/>
                      </a:lnTo>
                      <a:lnTo>
                        <a:pt x="184277" y="427736"/>
                      </a:lnTo>
                      <a:lnTo>
                        <a:pt x="181356" y="428244"/>
                      </a:lnTo>
                      <a:lnTo>
                        <a:pt x="178054" y="428244"/>
                      </a:lnTo>
                      <a:lnTo>
                        <a:pt x="174498" y="427736"/>
                      </a:lnTo>
                      <a:lnTo>
                        <a:pt x="170942" y="426974"/>
                      </a:lnTo>
                      <a:lnTo>
                        <a:pt x="163068" y="432054"/>
                      </a:lnTo>
                      <a:lnTo>
                        <a:pt x="154813" y="437261"/>
                      </a:lnTo>
                      <a:lnTo>
                        <a:pt x="146304" y="442214"/>
                      </a:lnTo>
                      <a:lnTo>
                        <a:pt x="137160" y="446786"/>
                      </a:lnTo>
                      <a:lnTo>
                        <a:pt x="127762" y="451358"/>
                      </a:lnTo>
                      <a:lnTo>
                        <a:pt x="118237" y="455549"/>
                      </a:lnTo>
                      <a:lnTo>
                        <a:pt x="108204" y="459613"/>
                      </a:lnTo>
                      <a:lnTo>
                        <a:pt x="98044" y="463296"/>
                      </a:lnTo>
                      <a:lnTo>
                        <a:pt x="87630" y="466471"/>
                      </a:lnTo>
                      <a:lnTo>
                        <a:pt x="76835" y="469265"/>
                      </a:lnTo>
                      <a:lnTo>
                        <a:pt x="66167" y="471551"/>
                      </a:lnTo>
                      <a:lnTo>
                        <a:pt x="55499" y="473456"/>
                      </a:lnTo>
                      <a:lnTo>
                        <a:pt x="44577" y="474980"/>
                      </a:lnTo>
                      <a:lnTo>
                        <a:pt x="33655" y="475869"/>
                      </a:lnTo>
                      <a:lnTo>
                        <a:pt x="22860" y="476123"/>
                      </a:lnTo>
                      <a:lnTo>
                        <a:pt x="12065" y="475615"/>
                      </a:lnTo>
                      <a:lnTo>
                        <a:pt x="12573" y="473456"/>
                      </a:lnTo>
                      <a:lnTo>
                        <a:pt x="13462" y="471551"/>
                      </a:lnTo>
                      <a:lnTo>
                        <a:pt x="15875" y="468249"/>
                      </a:lnTo>
                      <a:lnTo>
                        <a:pt x="18669" y="465455"/>
                      </a:lnTo>
                      <a:lnTo>
                        <a:pt x="21844" y="462788"/>
                      </a:lnTo>
                      <a:lnTo>
                        <a:pt x="24892" y="460121"/>
                      </a:lnTo>
                      <a:lnTo>
                        <a:pt x="27559" y="457073"/>
                      </a:lnTo>
                      <a:lnTo>
                        <a:pt x="29337" y="453263"/>
                      </a:lnTo>
                      <a:lnTo>
                        <a:pt x="29845" y="451104"/>
                      </a:lnTo>
                      <a:lnTo>
                        <a:pt x="30099" y="448564"/>
                      </a:lnTo>
                      <a:lnTo>
                        <a:pt x="25400" y="448818"/>
                      </a:lnTo>
                      <a:lnTo>
                        <a:pt x="21336" y="448310"/>
                      </a:lnTo>
                      <a:lnTo>
                        <a:pt x="13970" y="446786"/>
                      </a:lnTo>
                      <a:lnTo>
                        <a:pt x="18288" y="442341"/>
                      </a:lnTo>
                      <a:lnTo>
                        <a:pt x="22987" y="438531"/>
                      </a:lnTo>
                      <a:lnTo>
                        <a:pt x="28067" y="434594"/>
                      </a:lnTo>
                      <a:lnTo>
                        <a:pt x="33528" y="431292"/>
                      </a:lnTo>
                      <a:lnTo>
                        <a:pt x="44577" y="424815"/>
                      </a:lnTo>
                      <a:lnTo>
                        <a:pt x="56261" y="418846"/>
                      </a:lnTo>
                      <a:lnTo>
                        <a:pt x="68072" y="412877"/>
                      </a:lnTo>
                      <a:lnTo>
                        <a:pt x="79248" y="406400"/>
                      </a:lnTo>
                      <a:lnTo>
                        <a:pt x="84455" y="402844"/>
                      </a:lnTo>
                      <a:lnTo>
                        <a:pt x="89535" y="399161"/>
                      </a:lnTo>
                      <a:lnTo>
                        <a:pt x="94234" y="395097"/>
                      </a:lnTo>
                      <a:lnTo>
                        <a:pt x="98552" y="390652"/>
                      </a:lnTo>
                      <a:lnTo>
                        <a:pt x="96139" y="391033"/>
                      </a:lnTo>
                      <a:lnTo>
                        <a:pt x="94234" y="390906"/>
                      </a:lnTo>
                      <a:lnTo>
                        <a:pt x="91186" y="390017"/>
                      </a:lnTo>
                      <a:lnTo>
                        <a:pt x="88265" y="389001"/>
                      </a:lnTo>
                      <a:lnTo>
                        <a:pt x="86614" y="388747"/>
                      </a:lnTo>
                      <a:lnTo>
                        <a:pt x="84201" y="389001"/>
                      </a:lnTo>
                      <a:lnTo>
                        <a:pt x="93853" y="383667"/>
                      </a:lnTo>
                      <a:lnTo>
                        <a:pt x="103759" y="378714"/>
                      </a:lnTo>
                      <a:lnTo>
                        <a:pt x="124079" y="369570"/>
                      </a:lnTo>
                      <a:lnTo>
                        <a:pt x="134366" y="364744"/>
                      </a:lnTo>
                      <a:lnTo>
                        <a:pt x="144145" y="359918"/>
                      </a:lnTo>
                      <a:lnTo>
                        <a:pt x="153797" y="354838"/>
                      </a:lnTo>
                      <a:lnTo>
                        <a:pt x="162941" y="348996"/>
                      </a:lnTo>
                      <a:lnTo>
                        <a:pt x="163068" y="347726"/>
                      </a:lnTo>
                      <a:lnTo>
                        <a:pt x="163068" y="346456"/>
                      </a:lnTo>
                      <a:lnTo>
                        <a:pt x="162433" y="344678"/>
                      </a:lnTo>
                      <a:lnTo>
                        <a:pt x="161671" y="343535"/>
                      </a:lnTo>
                      <a:lnTo>
                        <a:pt x="160655" y="342011"/>
                      </a:lnTo>
                      <a:lnTo>
                        <a:pt x="162941" y="342138"/>
                      </a:lnTo>
                      <a:lnTo>
                        <a:pt x="164719" y="342138"/>
                      </a:lnTo>
                      <a:lnTo>
                        <a:pt x="167386" y="341503"/>
                      </a:lnTo>
                      <a:lnTo>
                        <a:pt x="169799" y="340487"/>
                      </a:lnTo>
                      <a:lnTo>
                        <a:pt x="171196" y="340233"/>
                      </a:lnTo>
                      <a:lnTo>
                        <a:pt x="172847" y="339979"/>
                      </a:lnTo>
                      <a:lnTo>
                        <a:pt x="173355" y="338709"/>
                      </a:lnTo>
                      <a:lnTo>
                        <a:pt x="173355" y="337693"/>
                      </a:lnTo>
                      <a:lnTo>
                        <a:pt x="173101" y="335915"/>
                      </a:lnTo>
                      <a:lnTo>
                        <a:pt x="172085" y="335153"/>
                      </a:lnTo>
                      <a:lnTo>
                        <a:pt x="170942" y="334518"/>
                      </a:lnTo>
                      <a:lnTo>
                        <a:pt x="168148" y="333375"/>
                      </a:lnTo>
                      <a:lnTo>
                        <a:pt x="167132" y="332613"/>
                      </a:lnTo>
                      <a:lnTo>
                        <a:pt x="166878" y="331089"/>
                      </a:lnTo>
                      <a:lnTo>
                        <a:pt x="171450" y="327406"/>
                      </a:lnTo>
                      <a:lnTo>
                        <a:pt x="176911" y="323850"/>
                      </a:lnTo>
                      <a:lnTo>
                        <a:pt x="188468" y="316738"/>
                      </a:lnTo>
                      <a:lnTo>
                        <a:pt x="199898" y="309626"/>
                      </a:lnTo>
                      <a:lnTo>
                        <a:pt x="204851" y="305816"/>
                      </a:lnTo>
                      <a:lnTo>
                        <a:pt x="208915" y="302006"/>
                      </a:lnTo>
                      <a:lnTo>
                        <a:pt x="210312" y="300355"/>
                      </a:lnTo>
                      <a:lnTo>
                        <a:pt x="211328" y="297942"/>
                      </a:lnTo>
                      <a:lnTo>
                        <a:pt x="213233" y="292354"/>
                      </a:lnTo>
                      <a:lnTo>
                        <a:pt x="214884" y="286639"/>
                      </a:lnTo>
                      <a:lnTo>
                        <a:pt x="215773" y="284099"/>
                      </a:lnTo>
                      <a:lnTo>
                        <a:pt x="217043" y="282194"/>
                      </a:lnTo>
                      <a:lnTo>
                        <a:pt x="217678" y="281305"/>
                      </a:lnTo>
                      <a:lnTo>
                        <a:pt x="219329" y="279781"/>
                      </a:lnTo>
                      <a:lnTo>
                        <a:pt x="221488" y="277876"/>
                      </a:lnTo>
                      <a:lnTo>
                        <a:pt x="224282" y="275336"/>
                      </a:lnTo>
                      <a:lnTo>
                        <a:pt x="227457" y="272288"/>
                      </a:lnTo>
                      <a:lnTo>
                        <a:pt x="231013" y="269113"/>
                      </a:lnTo>
                      <a:lnTo>
                        <a:pt x="238633" y="262128"/>
                      </a:lnTo>
                      <a:lnTo>
                        <a:pt x="246380" y="255270"/>
                      </a:lnTo>
                      <a:lnTo>
                        <a:pt x="250063" y="252095"/>
                      </a:lnTo>
                      <a:lnTo>
                        <a:pt x="253365" y="249047"/>
                      </a:lnTo>
                      <a:lnTo>
                        <a:pt x="256159" y="246634"/>
                      </a:lnTo>
                      <a:lnTo>
                        <a:pt x="258572" y="244602"/>
                      </a:lnTo>
                      <a:lnTo>
                        <a:pt x="260223" y="243078"/>
                      </a:lnTo>
                      <a:lnTo>
                        <a:pt x="261366" y="242443"/>
                      </a:lnTo>
                      <a:lnTo>
                        <a:pt x="265938" y="239395"/>
                      </a:lnTo>
                      <a:lnTo>
                        <a:pt x="269875" y="236855"/>
                      </a:lnTo>
                      <a:lnTo>
                        <a:pt x="273812" y="234315"/>
                      </a:lnTo>
                      <a:lnTo>
                        <a:pt x="276987" y="232156"/>
                      </a:lnTo>
                      <a:lnTo>
                        <a:pt x="282956" y="228092"/>
                      </a:lnTo>
                      <a:lnTo>
                        <a:pt x="288417" y="224282"/>
                      </a:lnTo>
                      <a:lnTo>
                        <a:pt x="293878" y="220218"/>
                      </a:lnTo>
                      <a:lnTo>
                        <a:pt x="299339" y="215900"/>
                      </a:lnTo>
                      <a:lnTo>
                        <a:pt x="302514" y="213360"/>
                      </a:lnTo>
                      <a:lnTo>
                        <a:pt x="305816" y="210566"/>
                      </a:lnTo>
                      <a:lnTo>
                        <a:pt x="309626" y="207899"/>
                      </a:lnTo>
                      <a:lnTo>
                        <a:pt x="313690" y="204343"/>
                      </a:lnTo>
                      <a:lnTo>
                        <a:pt x="317881" y="200787"/>
                      </a:lnTo>
                      <a:lnTo>
                        <a:pt x="323088" y="197231"/>
                      </a:lnTo>
                      <a:lnTo>
                        <a:pt x="328549" y="193040"/>
                      </a:lnTo>
                      <a:lnTo>
                        <a:pt x="334518" y="188849"/>
                      </a:lnTo>
                      <a:lnTo>
                        <a:pt x="347599" y="180213"/>
                      </a:lnTo>
                      <a:lnTo>
                        <a:pt x="361315" y="171958"/>
                      </a:lnTo>
                      <a:lnTo>
                        <a:pt x="375793" y="163830"/>
                      </a:lnTo>
                      <a:lnTo>
                        <a:pt x="389890" y="156591"/>
                      </a:lnTo>
                      <a:lnTo>
                        <a:pt x="397002" y="153543"/>
                      </a:lnTo>
                      <a:lnTo>
                        <a:pt x="403606" y="150749"/>
                      </a:lnTo>
                      <a:lnTo>
                        <a:pt x="410083" y="148463"/>
                      </a:lnTo>
                      <a:lnTo>
                        <a:pt x="415925" y="146558"/>
                      </a:lnTo>
                      <a:lnTo>
                        <a:pt x="423037" y="145034"/>
                      </a:lnTo>
                      <a:lnTo>
                        <a:pt x="429768" y="143891"/>
                      </a:lnTo>
                      <a:lnTo>
                        <a:pt x="442849" y="143129"/>
                      </a:lnTo>
                      <a:lnTo>
                        <a:pt x="456311" y="141986"/>
                      </a:lnTo>
                      <a:lnTo>
                        <a:pt x="463296" y="140970"/>
                      </a:lnTo>
                      <a:lnTo>
                        <a:pt x="470281" y="139192"/>
                      </a:lnTo>
                      <a:lnTo>
                        <a:pt x="479171" y="137160"/>
                      </a:lnTo>
                      <a:lnTo>
                        <a:pt x="487426" y="135001"/>
                      </a:lnTo>
                      <a:lnTo>
                        <a:pt x="503555" y="131826"/>
                      </a:lnTo>
                      <a:lnTo>
                        <a:pt x="518795" y="129413"/>
                      </a:lnTo>
                      <a:lnTo>
                        <a:pt x="533019" y="127889"/>
                      </a:lnTo>
                      <a:lnTo>
                        <a:pt x="546989" y="127127"/>
                      </a:lnTo>
                      <a:lnTo>
                        <a:pt x="560578" y="126873"/>
                      </a:lnTo>
                      <a:lnTo>
                        <a:pt x="573913" y="127381"/>
                      </a:lnTo>
                      <a:lnTo>
                        <a:pt x="586867" y="128397"/>
                      </a:lnTo>
                      <a:lnTo>
                        <a:pt x="600202" y="129667"/>
                      </a:lnTo>
                      <a:lnTo>
                        <a:pt x="613791" y="131191"/>
                      </a:lnTo>
                      <a:lnTo>
                        <a:pt x="627761" y="133096"/>
                      </a:lnTo>
                      <a:lnTo>
                        <a:pt x="642239" y="135001"/>
                      </a:lnTo>
                      <a:lnTo>
                        <a:pt x="657606" y="137160"/>
                      </a:lnTo>
                      <a:lnTo>
                        <a:pt x="673862" y="139192"/>
                      </a:lnTo>
                      <a:lnTo>
                        <a:pt x="691134" y="141224"/>
                      </a:lnTo>
                      <a:lnTo>
                        <a:pt x="709676" y="142875"/>
                      </a:lnTo>
                      <a:lnTo>
                        <a:pt x="732536" y="145288"/>
                      </a:lnTo>
                      <a:lnTo>
                        <a:pt x="755269" y="147574"/>
                      </a:lnTo>
                      <a:lnTo>
                        <a:pt x="777621" y="149479"/>
                      </a:lnTo>
                      <a:lnTo>
                        <a:pt x="799846" y="150749"/>
                      </a:lnTo>
                      <a:lnTo>
                        <a:pt x="821944" y="150749"/>
                      </a:lnTo>
                      <a:lnTo>
                        <a:pt x="833120" y="150114"/>
                      </a:lnTo>
                      <a:lnTo>
                        <a:pt x="844296" y="149352"/>
                      </a:lnTo>
                      <a:lnTo>
                        <a:pt x="855218" y="147574"/>
                      </a:lnTo>
                      <a:lnTo>
                        <a:pt x="866394" y="145415"/>
                      </a:lnTo>
                      <a:lnTo>
                        <a:pt x="877570" y="142748"/>
                      </a:lnTo>
                      <a:lnTo>
                        <a:pt x="888492" y="139192"/>
                      </a:lnTo>
                      <a:lnTo>
                        <a:pt x="897636" y="135636"/>
                      </a:lnTo>
                      <a:lnTo>
                        <a:pt x="906526" y="131318"/>
                      </a:lnTo>
                      <a:lnTo>
                        <a:pt x="914527" y="126619"/>
                      </a:lnTo>
                      <a:lnTo>
                        <a:pt x="922401" y="121666"/>
                      </a:lnTo>
                      <a:lnTo>
                        <a:pt x="937641" y="111252"/>
                      </a:lnTo>
                      <a:lnTo>
                        <a:pt x="945134" y="106172"/>
                      </a:lnTo>
                      <a:lnTo>
                        <a:pt x="952754" y="101473"/>
                      </a:lnTo>
                      <a:lnTo>
                        <a:pt x="960882" y="97028"/>
                      </a:lnTo>
                      <a:lnTo>
                        <a:pt x="968883" y="93091"/>
                      </a:lnTo>
                      <a:lnTo>
                        <a:pt x="984377" y="85725"/>
                      </a:lnTo>
                      <a:lnTo>
                        <a:pt x="991743" y="81661"/>
                      </a:lnTo>
                      <a:lnTo>
                        <a:pt x="998855" y="76708"/>
                      </a:lnTo>
                      <a:lnTo>
                        <a:pt x="1005205" y="70739"/>
                      </a:lnTo>
                      <a:lnTo>
                        <a:pt x="1008380" y="67310"/>
                      </a:lnTo>
                      <a:lnTo>
                        <a:pt x="1011174" y="63500"/>
                      </a:lnTo>
                      <a:lnTo>
                        <a:pt x="1009777" y="51054"/>
                      </a:lnTo>
                      <a:lnTo>
                        <a:pt x="1008634" y="38481"/>
                      </a:lnTo>
                      <a:lnTo>
                        <a:pt x="1007237" y="12827"/>
                      </a:lnTo>
                      <a:lnTo>
                        <a:pt x="1013841" y="13716"/>
                      </a:lnTo>
                      <a:lnTo>
                        <a:pt x="1020064" y="15113"/>
                      </a:lnTo>
                      <a:lnTo>
                        <a:pt x="1025652" y="17018"/>
                      </a:lnTo>
                      <a:lnTo>
                        <a:pt x="1030859" y="19685"/>
                      </a:lnTo>
                      <a:lnTo>
                        <a:pt x="1035685" y="22479"/>
                      </a:lnTo>
                      <a:lnTo>
                        <a:pt x="1039876" y="25654"/>
                      </a:lnTo>
                      <a:lnTo>
                        <a:pt x="1044194" y="29210"/>
                      </a:lnTo>
                      <a:lnTo>
                        <a:pt x="1048004" y="32893"/>
                      </a:lnTo>
                      <a:lnTo>
                        <a:pt x="1054862" y="41148"/>
                      </a:lnTo>
                      <a:lnTo>
                        <a:pt x="1061085" y="49784"/>
                      </a:lnTo>
                      <a:lnTo>
                        <a:pt x="1067308" y="58547"/>
                      </a:lnTo>
                      <a:lnTo>
                        <a:pt x="1073404" y="67056"/>
                      </a:lnTo>
                      <a:lnTo>
                        <a:pt x="1075055" y="67310"/>
                      </a:lnTo>
                      <a:lnTo>
                        <a:pt x="1076452" y="67310"/>
                      </a:lnTo>
                      <a:lnTo>
                        <a:pt x="1078230" y="66675"/>
                      </a:lnTo>
                      <a:lnTo>
                        <a:pt x="1079754" y="66040"/>
                      </a:lnTo>
                      <a:lnTo>
                        <a:pt x="1081532" y="65151"/>
                      </a:lnTo>
                      <a:lnTo>
                        <a:pt x="1081913" y="62103"/>
                      </a:lnTo>
                      <a:lnTo>
                        <a:pt x="1081659" y="59563"/>
                      </a:lnTo>
                      <a:lnTo>
                        <a:pt x="1081024" y="57531"/>
                      </a:lnTo>
                      <a:lnTo>
                        <a:pt x="1080008" y="55499"/>
                      </a:lnTo>
                      <a:lnTo>
                        <a:pt x="1078230" y="51816"/>
                      </a:lnTo>
                      <a:lnTo>
                        <a:pt x="1077722" y="49784"/>
                      </a:lnTo>
                      <a:lnTo>
                        <a:pt x="1077468" y="47244"/>
                      </a:lnTo>
                      <a:lnTo>
                        <a:pt x="1083818" y="46990"/>
                      </a:lnTo>
                      <a:lnTo>
                        <a:pt x="1089533" y="46990"/>
                      </a:lnTo>
                      <a:lnTo>
                        <a:pt x="1094486" y="47244"/>
                      </a:lnTo>
                      <a:lnTo>
                        <a:pt x="1099058" y="47371"/>
                      </a:lnTo>
                      <a:lnTo>
                        <a:pt x="1106678" y="47625"/>
                      </a:lnTo>
                      <a:lnTo>
                        <a:pt x="1112774" y="47625"/>
                      </a:lnTo>
                      <a:lnTo>
                        <a:pt x="1118997" y="46609"/>
                      </a:lnTo>
                      <a:lnTo>
                        <a:pt x="1121791" y="45720"/>
                      </a:lnTo>
                      <a:lnTo>
                        <a:pt x="1125220" y="44196"/>
                      </a:lnTo>
                      <a:lnTo>
                        <a:pt x="1128776" y="42545"/>
                      </a:lnTo>
                      <a:lnTo>
                        <a:pt x="1132459" y="40386"/>
                      </a:lnTo>
                      <a:lnTo>
                        <a:pt x="1137031" y="37846"/>
                      </a:lnTo>
                      <a:lnTo>
                        <a:pt x="1141857" y="34417"/>
                      </a:lnTo>
                      <a:lnTo>
                        <a:pt x="1152017" y="27305"/>
                      </a:lnTo>
                      <a:lnTo>
                        <a:pt x="1162685" y="20701"/>
                      </a:lnTo>
                      <a:lnTo>
                        <a:pt x="1168654" y="17780"/>
                      </a:lnTo>
                      <a:lnTo>
                        <a:pt x="1174496" y="14986"/>
                      </a:lnTo>
                      <a:lnTo>
                        <a:pt x="1180973" y="12827"/>
                      </a:lnTo>
                      <a:lnTo>
                        <a:pt x="1188085" y="10922"/>
                      </a:lnTo>
                      <a:lnTo>
                        <a:pt x="447294" y="381508"/>
                      </a:lnTo>
                      <a:lnTo>
                        <a:pt x="448310" y="381889"/>
                      </a:lnTo>
                      <a:lnTo>
                        <a:pt x="449199" y="383413"/>
                      </a:lnTo>
                      <a:lnTo>
                        <a:pt x="450469" y="385191"/>
                      </a:lnTo>
                      <a:lnTo>
                        <a:pt x="451104" y="385572"/>
                      </a:lnTo>
                      <a:lnTo>
                        <a:pt x="452247" y="385318"/>
                      </a:lnTo>
                      <a:lnTo>
                        <a:pt x="453644" y="389636"/>
                      </a:lnTo>
                      <a:lnTo>
                        <a:pt x="454914" y="393446"/>
                      </a:lnTo>
                      <a:lnTo>
                        <a:pt x="456565" y="400939"/>
                      </a:lnTo>
                      <a:lnTo>
                        <a:pt x="457073" y="407289"/>
                      </a:lnTo>
                      <a:lnTo>
                        <a:pt x="456819" y="413258"/>
                      </a:lnTo>
                      <a:lnTo>
                        <a:pt x="455676" y="418465"/>
                      </a:lnTo>
                      <a:lnTo>
                        <a:pt x="453644" y="423164"/>
                      </a:lnTo>
                      <a:lnTo>
                        <a:pt x="451358" y="427355"/>
                      </a:lnTo>
                      <a:lnTo>
                        <a:pt x="448437" y="431038"/>
                      </a:lnTo>
                      <a:lnTo>
                        <a:pt x="441833" y="437896"/>
                      </a:lnTo>
                      <a:lnTo>
                        <a:pt x="434975" y="444246"/>
                      </a:lnTo>
                      <a:lnTo>
                        <a:pt x="428752" y="450469"/>
                      </a:lnTo>
                      <a:lnTo>
                        <a:pt x="426212" y="453898"/>
                      </a:lnTo>
                      <a:lnTo>
                        <a:pt x="424053" y="457581"/>
                      </a:lnTo>
                      <a:lnTo>
                        <a:pt x="422783" y="460629"/>
                      </a:lnTo>
                      <a:lnTo>
                        <a:pt x="421894" y="464185"/>
                      </a:lnTo>
                      <a:lnTo>
                        <a:pt x="420497" y="472059"/>
                      </a:lnTo>
                      <a:lnTo>
                        <a:pt x="419481" y="480822"/>
                      </a:lnTo>
                      <a:lnTo>
                        <a:pt x="419100" y="490220"/>
                      </a:lnTo>
                      <a:lnTo>
                        <a:pt x="418846" y="509397"/>
                      </a:lnTo>
                      <a:lnTo>
                        <a:pt x="418592" y="518160"/>
                      </a:lnTo>
                      <a:lnTo>
                        <a:pt x="418084" y="526288"/>
                      </a:lnTo>
                      <a:lnTo>
                        <a:pt x="416433" y="526288"/>
                      </a:lnTo>
                      <a:lnTo>
                        <a:pt x="415036" y="525907"/>
                      </a:lnTo>
                      <a:lnTo>
                        <a:pt x="412623" y="525018"/>
                      </a:lnTo>
                      <a:lnTo>
                        <a:pt x="409829" y="524383"/>
                      </a:lnTo>
                      <a:lnTo>
                        <a:pt x="408178" y="524129"/>
                      </a:lnTo>
                      <a:lnTo>
                        <a:pt x="406019" y="524637"/>
                      </a:lnTo>
                      <a:lnTo>
                        <a:pt x="406908" y="519811"/>
                      </a:lnTo>
                      <a:lnTo>
                        <a:pt x="407416" y="514604"/>
                      </a:lnTo>
                      <a:lnTo>
                        <a:pt x="407416" y="509016"/>
                      </a:lnTo>
                      <a:lnTo>
                        <a:pt x="406908" y="503047"/>
                      </a:lnTo>
                      <a:lnTo>
                        <a:pt x="405511" y="490474"/>
                      </a:lnTo>
                      <a:lnTo>
                        <a:pt x="404114" y="477139"/>
                      </a:lnTo>
                      <a:lnTo>
                        <a:pt x="403098" y="464312"/>
                      </a:lnTo>
                      <a:lnTo>
                        <a:pt x="403098" y="458343"/>
                      </a:lnTo>
                      <a:lnTo>
                        <a:pt x="403606" y="452374"/>
                      </a:lnTo>
                      <a:lnTo>
                        <a:pt x="404749" y="447040"/>
                      </a:lnTo>
                      <a:lnTo>
                        <a:pt x="406400" y="442214"/>
                      </a:lnTo>
                      <a:lnTo>
                        <a:pt x="408813" y="437896"/>
                      </a:lnTo>
                      <a:lnTo>
                        <a:pt x="412115" y="433959"/>
                      </a:lnTo>
                      <a:lnTo>
                        <a:pt x="423799" y="423545"/>
                      </a:lnTo>
                      <a:lnTo>
                        <a:pt x="429260" y="418211"/>
                      </a:lnTo>
                      <a:lnTo>
                        <a:pt x="434213" y="412369"/>
                      </a:lnTo>
                      <a:lnTo>
                        <a:pt x="438531" y="406273"/>
                      </a:lnTo>
                      <a:lnTo>
                        <a:pt x="442087" y="399034"/>
                      </a:lnTo>
                      <a:lnTo>
                        <a:pt x="443484" y="395097"/>
                      </a:lnTo>
                      <a:lnTo>
                        <a:pt x="444754" y="390906"/>
                      </a:lnTo>
                      <a:lnTo>
                        <a:pt x="445643" y="386334"/>
                      </a:lnTo>
                      <a:lnTo>
                        <a:pt x="446024" y="381635"/>
                      </a:lnTo>
                      <a:lnTo>
                        <a:pt x="850900" y="398526"/>
                      </a:lnTo>
                      <a:lnTo>
                        <a:pt x="848868" y="406400"/>
                      </a:lnTo>
                      <a:lnTo>
                        <a:pt x="844042" y="422656"/>
                      </a:lnTo>
                      <a:lnTo>
                        <a:pt x="838581" y="439420"/>
                      </a:lnTo>
                      <a:lnTo>
                        <a:pt x="833374" y="456184"/>
                      </a:lnTo>
                      <a:lnTo>
                        <a:pt x="829056" y="473075"/>
                      </a:lnTo>
                      <a:lnTo>
                        <a:pt x="827405" y="481711"/>
                      </a:lnTo>
                      <a:lnTo>
                        <a:pt x="826516" y="489966"/>
                      </a:lnTo>
                      <a:lnTo>
                        <a:pt x="826262" y="498348"/>
                      </a:lnTo>
                      <a:lnTo>
                        <a:pt x="826770" y="506603"/>
                      </a:lnTo>
                      <a:lnTo>
                        <a:pt x="827913" y="514731"/>
                      </a:lnTo>
                      <a:lnTo>
                        <a:pt x="830326" y="522732"/>
                      </a:lnTo>
                      <a:lnTo>
                        <a:pt x="814197" y="522732"/>
                      </a:lnTo>
                      <a:lnTo>
                        <a:pt x="812673" y="518414"/>
                      </a:lnTo>
                      <a:lnTo>
                        <a:pt x="812292" y="514731"/>
                      </a:lnTo>
                      <a:lnTo>
                        <a:pt x="812673" y="511302"/>
                      </a:lnTo>
                      <a:lnTo>
                        <a:pt x="813435" y="508381"/>
                      </a:lnTo>
                      <a:lnTo>
                        <a:pt x="815975" y="503047"/>
                      </a:lnTo>
                      <a:lnTo>
                        <a:pt x="817245" y="500253"/>
                      </a:lnTo>
                      <a:lnTo>
                        <a:pt x="818134" y="497459"/>
                      </a:lnTo>
                      <a:lnTo>
                        <a:pt x="819404" y="491490"/>
                      </a:lnTo>
                      <a:lnTo>
                        <a:pt x="820039" y="485013"/>
                      </a:lnTo>
                      <a:lnTo>
                        <a:pt x="820547" y="478409"/>
                      </a:lnTo>
                      <a:lnTo>
                        <a:pt x="820801" y="471424"/>
                      </a:lnTo>
                      <a:lnTo>
                        <a:pt x="820547" y="456819"/>
                      </a:lnTo>
                      <a:lnTo>
                        <a:pt x="820039" y="442214"/>
                      </a:lnTo>
                      <a:lnTo>
                        <a:pt x="819658" y="427609"/>
                      </a:lnTo>
                      <a:lnTo>
                        <a:pt x="819658" y="420751"/>
                      </a:lnTo>
                      <a:lnTo>
                        <a:pt x="819785" y="414147"/>
                      </a:lnTo>
                      <a:lnTo>
                        <a:pt x="820293" y="407924"/>
                      </a:lnTo>
                      <a:lnTo>
                        <a:pt x="821182" y="402209"/>
                      </a:lnTo>
                      <a:lnTo>
                        <a:pt x="822452" y="397002"/>
                      </a:lnTo>
                      <a:lnTo>
                        <a:pt x="824103" y="392557"/>
                      </a:lnTo>
                      <a:lnTo>
                        <a:pt x="826516" y="392176"/>
                      </a:lnTo>
                      <a:lnTo>
                        <a:pt x="829310" y="391287"/>
                      </a:lnTo>
                      <a:lnTo>
                        <a:pt x="836422" y="389763"/>
                      </a:lnTo>
                      <a:lnTo>
                        <a:pt x="840232" y="389128"/>
                      </a:lnTo>
                      <a:lnTo>
                        <a:pt x="844296" y="389001"/>
                      </a:lnTo>
                      <a:lnTo>
                        <a:pt x="848360" y="389382"/>
                      </a:lnTo>
                      <a:lnTo>
                        <a:pt x="852297" y="3906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reeform 120"/>
                <p:cNvSpPr/>
                <p:nvPr/>
              </p:nvSpPr>
              <p:spPr>
                <a:xfrm>
                  <a:off x="6858762" y="2431161"/>
                  <a:ext cx="38101" cy="519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01" h="51944">
                      <a:moveTo>
                        <a:pt x="34163" y="0"/>
                      </a:moveTo>
                      <a:lnTo>
                        <a:pt x="38100" y="3683"/>
                      </a:lnTo>
                      <a:lnTo>
                        <a:pt x="35941" y="9779"/>
                      </a:lnTo>
                      <a:lnTo>
                        <a:pt x="33401" y="15748"/>
                      </a:lnTo>
                      <a:lnTo>
                        <a:pt x="27940" y="26924"/>
                      </a:lnTo>
                      <a:lnTo>
                        <a:pt x="22225" y="38227"/>
                      </a:lnTo>
                      <a:lnTo>
                        <a:pt x="19812" y="44196"/>
                      </a:lnTo>
                      <a:lnTo>
                        <a:pt x="17907" y="50673"/>
                      </a:lnTo>
                      <a:lnTo>
                        <a:pt x="15113" y="51689"/>
                      </a:lnTo>
                      <a:lnTo>
                        <a:pt x="12700" y="51943"/>
                      </a:lnTo>
                      <a:lnTo>
                        <a:pt x="10668" y="51689"/>
                      </a:lnTo>
                      <a:lnTo>
                        <a:pt x="8763" y="51054"/>
                      </a:lnTo>
                      <a:lnTo>
                        <a:pt x="4953" y="49784"/>
                      </a:lnTo>
                      <a:lnTo>
                        <a:pt x="2794" y="50038"/>
                      </a:lnTo>
                      <a:lnTo>
                        <a:pt x="0" y="50673"/>
                      </a:lnTo>
                      <a:lnTo>
                        <a:pt x="635" y="46609"/>
                      </a:lnTo>
                      <a:lnTo>
                        <a:pt x="1524" y="42672"/>
                      </a:lnTo>
                      <a:lnTo>
                        <a:pt x="2794" y="39116"/>
                      </a:lnTo>
                      <a:lnTo>
                        <a:pt x="4191" y="35814"/>
                      </a:lnTo>
                      <a:lnTo>
                        <a:pt x="8001" y="29718"/>
                      </a:lnTo>
                      <a:lnTo>
                        <a:pt x="12446" y="24003"/>
                      </a:lnTo>
                      <a:lnTo>
                        <a:pt x="17526" y="18288"/>
                      </a:lnTo>
                      <a:lnTo>
                        <a:pt x="22987" y="12827"/>
                      </a:lnTo>
                      <a:lnTo>
                        <a:pt x="28448" y="68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>
                  <a:off x="6726174" y="2434844"/>
                  <a:ext cx="48261" cy="523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261" h="52325">
                      <a:moveTo>
                        <a:pt x="1905" y="0"/>
                      </a:moveTo>
                      <a:lnTo>
                        <a:pt x="6223" y="1270"/>
                      </a:lnTo>
                      <a:lnTo>
                        <a:pt x="10033" y="2921"/>
                      </a:lnTo>
                      <a:lnTo>
                        <a:pt x="13335" y="5080"/>
                      </a:lnTo>
                      <a:lnTo>
                        <a:pt x="16383" y="7620"/>
                      </a:lnTo>
                      <a:lnTo>
                        <a:pt x="21590" y="13208"/>
                      </a:lnTo>
                      <a:lnTo>
                        <a:pt x="26416" y="19558"/>
                      </a:lnTo>
                      <a:lnTo>
                        <a:pt x="30607" y="26035"/>
                      </a:lnTo>
                      <a:lnTo>
                        <a:pt x="35687" y="32004"/>
                      </a:lnTo>
                      <a:lnTo>
                        <a:pt x="38227" y="34798"/>
                      </a:lnTo>
                      <a:lnTo>
                        <a:pt x="41275" y="37338"/>
                      </a:lnTo>
                      <a:lnTo>
                        <a:pt x="44450" y="39751"/>
                      </a:lnTo>
                      <a:lnTo>
                        <a:pt x="48260" y="41656"/>
                      </a:lnTo>
                      <a:lnTo>
                        <a:pt x="48260" y="43561"/>
                      </a:lnTo>
                      <a:lnTo>
                        <a:pt x="48260" y="44958"/>
                      </a:lnTo>
                      <a:lnTo>
                        <a:pt x="46990" y="47498"/>
                      </a:lnTo>
                      <a:lnTo>
                        <a:pt x="45339" y="49911"/>
                      </a:lnTo>
                      <a:lnTo>
                        <a:pt x="44196" y="52324"/>
                      </a:lnTo>
                      <a:lnTo>
                        <a:pt x="37338" y="48006"/>
                      </a:lnTo>
                      <a:lnTo>
                        <a:pt x="30226" y="44196"/>
                      </a:lnTo>
                      <a:lnTo>
                        <a:pt x="26416" y="42418"/>
                      </a:lnTo>
                      <a:lnTo>
                        <a:pt x="22098" y="41148"/>
                      </a:lnTo>
                      <a:lnTo>
                        <a:pt x="17399" y="40132"/>
                      </a:lnTo>
                      <a:lnTo>
                        <a:pt x="12192" y="39751"/>
                      </a:lnTo>
                      <a:lnTo>
                        <a:pt x="11684" y="33909"/>
                      </a:lnTo>
                      <a:lnTo>
                        <a:pt x="10668" y="28829"/>
                      </a:lnTo>
                      <a:lnTo>
                        <a:pt x="9017" y="24130"/>
                      </a:lnTo>
                      <a:lnTo>
                        <a:pt x="7366" y="19558"/>
                      </a:lnTo>
                      <a:lnTo>
                        <a:pt x="3175" y="11049"/>
                      </a:lnTo>
                      <a:lnTo>
                        <a:pt x="1397" y="6604"/>
                      </a:lnTo>
                      <a:lnTo>
                        <a:pt x="0" y="16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reeform 122"/>
                <p:cNvSpPr/>
                <p:nvPr/>
              </p:nvSpPr>
              <p:spPr>
                <a:xfrm>
                  <a:off x="6871462" y="2541778"/>
                  <a:ext cx="16892" cy="125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892" h="12574">
                      <a:moveTo>
                        <a:pt x="0" y="9017"/>
                      </a:moveTo>
                      <a:lnTo>
                        <a:pt x="0" y="7366"/>
                      </a:lnTo>
                      <a:lnTo>
                        <a:pt x="1524" y="4064"/>
                      </a:lnTo>
                      <a:lnTo>
                        <a:pt x="4064" y="1270"/>
                      </a:lnTo>
                      <a:lnTo>
                        <a:pt x="5461" y="508"/>
                      </a:lnTo>
                      <a:lnTo>
                        <a:pt x="7112" y="0"/>
                      </a:lnTo>
                      <a:lnTo>
                        <a:pt x="9017" y="0"/>
                      </a:lnTo>
                      <a:lnTo>
                        <a:pt x="10795" y="635"/>
                      </a:lnTo>
                      <a:lnTo>
                        <a:pt x="14351" y="2540"/>
                      </a:lnTo>
                      <a:lnTo>
                        <a:pt x="15494" y="3810"/>
                      </a:lnTo>
                      <a:lnTo>
                        <a:pt x="16510" y="5334"/>
                      </a:lnTo>
                      <a:lnTo>
                        <a:pt x="16891" y="6858"/>
                      </a:lnTo>
                      <a:lnTo>
                        <a:pt x="16891" y="8382"/>
                      </a:lnTo>
                      <a:lnTo>
                        <a:pt x="15748" y="9906"/>
                      </a:lnTo>
                      <a:lnTo>
                        <a:pt x="14097" y="11176"/>
                      </a:lnTo>
                      <a:lnTo>
                        <a:pt x="11684" y="11938"/>
                      </a:lnTo>
                      <a:lnTo>
                        <a:pt x="9017" y="12573"/>
                      </a:lnTo>
                      <a:lnTo>
                        <a:pt x="6731" y="12573"/>
                      </a:lnTo>
                      <a:lnTo>
                        <a:pt x="4064" y="12446"/>
                      </a:lnTo>
                      <a:lnTo>
                        <a:pt x="2159" y="11557"/>
                      </a:lnTo>
                      <a:lnTo>
                        <a:pt x="508" y="102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>
                <a:xfrm>
                  <a:off x="6867525" y="2540127"/>
                  <a:ext cx="28195" cy="156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195" h="15622">
                      <a:moveTo>
                        <a:pt x="28194" y="6604"/>
                      </a:moveTo>
                      <a:lnTo>
                        <a:pt x="26924" y="7874"/>
                      </a:lnTo>
                      <a:lnTo>
                        <a:pt x="25908" y="9525"/>
                      </a:lnTo>
                      <a:lnTo>
                        <a:pt x="23495" y="11684"/>
                      </a:lnTo>
                      <a:lnTo>
                        <a:pt x="21717" y="12954"/>
                      </a:lnTo>
                      <a:lnTo>
                        <a:pt x="19685" y="14224"/>
                      </a:lnTo>
                      <a:lnTo>
                        <a:pt x="11811" y="15621"/>
                      </a:lnTo>
                      <a:lnTo>
                        <a:pt x="8255" y="15621"/>
                      </a:lnTo>
                      <a:lnTo>
                        <a:pt x="4953" y="15113"/>
                      </a:lnTo>
                      <a:lnTo>
                        <a:pt x="2286" y="15367"/>
                      </a:lnTo>
                      <a:lnTo>
                        <a:pt x="889" y="15621"/>
                      </a:lnTo>
                      <a:lnTo>
                        <a:pt x="0" y="15367"/>
                      </a:lnTo>
                      <a:lnTo>
                        <a:pt x="0" y="14224"/>
                      </a:lnTo>
                      <a:lnTo>
                        <a:pt x="635" y="13208"/>
                      </a:lnTo>
                      <a:lnTo>
                        <a:pt x="1397" y="12065"/>
                      </a:lnTo>
                      <a:lnTo>
                        <a:pt x="1651" y="11049"/>
                      </a:lnTo>
                      <a:lnTo>
                        <a:pt x="1905" y="5461"/>
                      </a:lnTo>
                      <a:lnTo>
                        <a:pt x="2794" y="2794"/>
                      </a:lnTo>
                      <a:lnTo>
                        <a:pt x="4445" y="381"/>
                      </a:lnTo>
                      <a:lnTo>
                        <a:pt x="7112" y="0"/>
                      </a:lnTo>
                      <a:lnTo>
                        <a:pt x="9398" y="0"/>
                      </a:lnTo>
                      <a:lnTo>
                        <a:pt x="14478" y="1270"/>
                      </a:lnTo>
                      <a:lnTo>
                        <a:pt x="17018" y="2286"/>
                      </a:lnTo>
                      <a:lnTo>
                        <a:pt x="20193" y="3556"/>
                      </a:lnTo>
                      <a:lnTo>
                        <a:pt x="23876" y="5080"/>
                      </a:lnTo>
                      <a:lnTo>
                        <a:pt x="14224" y="5080"/>
                      </a:lnTo>
                      <a:lnTo>
                        <a:pt x="15367" y="6350"/>
                      </a:lnTo>
                      <a:lnTo>
                        <a:pt x="15875" y="7874"/>
                      </a:lnTo>
                      <a:lnTo>
                        <a:pt x="15875" y="9398"/>
                      </a:lnTo>
                      <a:lnTo>
                        <a:pt x="15113" y="10922"/>
                      </a:lnTo>
                      <a:lnTo>
                        <a:pt x="14224" y="12065"/>
                      </a:lnTo>
                      <a:lnTo>
                        <a:pt x="12954" y="13208"/>
                      </a:lnTo>
                      <a:lnTo>
                        <a:pt x="11557" y="13843"/>
                      </a:lnTo>
                      <a:lnTo>
                        <a:pt x="12954" y="11049"/>
                      </a:lnTo>
                      <a:lnTo>
                        <a:pt x="13462" y="8890"/>
                      </a:lnTo>
                      <a:lnTo>
                        <a:pt x="13208" y="6858"/>
                      </a:lnTo>
                      <a:lnTo>
                        <a:pt x="12319" y="40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reeform 124"/>
                <p:cNvSpPr/>
                <p:nvPr/>
              </p:nvSpPr>
              <p:spPr>
                <a:xfrm>
                  <a:off x="6800215" y="2543302"/>
                  <a:ext cx="23750" cy="154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15495">
                      <a:moveTo>
                        <a:pt x="508" y="4064"/>
                      </a:moveTo>
                      <a:lnTo>
                        <a:pt x="2159" y="2540"/>
                      </a:lnTo>
                      <a:lnTo>
                        <a:pt x="4572" y="1270"/>
                      </a:lnTo>
                      <a:lnTo>
                        <a:pt x="7366" y="381"/>
                      </a:lnTo>
                      <a:lnTo>
                        <a:pt x="10541" y="0"/>
                      </a:lnTo>
                      <a:lnTo>
                        <a:pt x="13589" y="0"/>
                      </a:lnTo>
                      <a:lnTo>
                        <a:pt x="16510" y="635"/>
                      </a:lnTo>
                      <a:lnTo>
                        <a:pt x="19050" y="1524"/>
                      </a:lnTo>
                      <a:lnTo>
                        <a:pt x="20447" y="2540"/>
                      </a:lnTo>
                      <a:lnTo>
                        <a:pt x="21717" y="3810"/>
                      </a:lnTo>
                      <a:lnTo>
                        <a:pt x="23241" y="7239"/>
                      </a:lnTo>
                      <a:lnTo>
                        <a:pt x="23749" y="9144"/>
                      </a:lnTo>
                      <a:lnTo>
                        <a:pt x="23749" y="10922"/>
                      </a:lnTo>
                      <a:lnTo>
                        <a:pt x="23241" y="12446"/>
                      </a:lnTo>
                      <a:lnTo>
                        <a:pt x="22098" y="13589"/>
                      </a:lnTo>
                      <a:lnTo>
                        <a:pt x="19558" y="14986"/>
                      </a:lnTo>
                      <a:lnTo>
                        <a:pt x="16256" y="15494"/>
                      </a:lnTo>
                      <a:lnTo>
                        <a:pt x="12446" y="15113"/>
                      </a:lnTo>
                      <a:lnTo>
                        <a:pt x="8636" y="14351"/>
                      </a:lnTo>
                      <a:lnTo>
                        <a:pt x="5334" y="12827"/>
                      </a:lnTo>
                      <a:lnTo>
                        <a:pt x="2413" y="10922"/>
                      </a:lnTo>
                      <a:lnTo>
                        <a:pt x="508" y="8763"/>
                      </a:lnTo>
                      <a:lnTo>
                        <a:pt x="0" y="62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>
                  <a:off x="6785610" y="2541524"/>
                  <a:ext cx="44832" cy="175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832" h="17527">
                      <a:moveTo>
                        <a:pt x="7620" y="9017"/>
                      </a:moveTo>
                      <a:lnTo>
                        <a:pt x="9652" y="7747"/>
                      </a:lnTo>
                      <a:lnTo>
                        <a:pt x="12319" y="6477"/>
                      </a:lnTo>
                      <a:lnTo>
                        <a:pt x="18415" y="3302"/>
                      </a:lnTo>
                      <a:lnTo>
                        <a:pt x="21971" y="1778"/>
                      </a:lnTo>
                      <a:lnTo>
                        <a:pt x="26035" y="762"/>
                      </a:lnTo>
                      <a:lnTo>
                        <a:pt x="30353" y="0"/>
                      </a:lnTo>
                      <a:lnTo>
                        <a:pt x="34798" y="0"/>
                      </a:lnTo>
                      <a:lnTo>
                        <a:pt x="37465" y="2159"/>
                      </a:lnTo>
                      <a:lnTo>
                        <a:pt x="40259" y="4699"/>
                      </a:lnTo>
                      <a:lnTo>
                        <a:pt x="42418" y="7747"/>
                      </a:lnTo>
                      <a:lnTo>
                        <a:pt x="42926" y="9271"/>
                      </a:lnTo>
                      <a:lnTo>
                        <a:pt x="42926" y="10922"/>
                      </a:lnTo>
                      <a:lnTo>
                        <a:pt x="44069" y="12827"/>
                      </a:lnTo>
                      <a:lnTo>
                        <a:pt x="44831" y="13970"/>
                      </a:lnTo>
                      <a:lnTo>
                        <a:pt x="44831" y="14986"/>
                      </a:lnTo>
                      <a:lnTo>
                        <a:pt x="43561" y="15621"/>
                      </a:lnTo>
                      <a:lnTo>
                        <a:pt x="42418" y="15367"/>
                      </a:lnTo>
                      <a:lnTo>
                        <a:pt x="41275" y="15240"/>
                      </a:lnTo>
                      <a:lnTo>
                        <a:pt x="39370" y="15240"/>
                      </a:lnTo>
                      <a:lnTo>
                        <a:pt x="35814" y="16764"/>
                      </a:lnTo>
                      <a:lnTo>
                        <a:pt x="31750" y="17526"/>
                      </a:lnTo>
                      <a:lnTo>
                        <a:pt x="27686" y="17526"/>
                      </a:lnTo>
                      <a:lnTo>
                        <a:pt x="23749" y="16891"/>
                      </a:lnTo>
                      <a:lnTo>
                        <a:pt x="19939" y="16129"/>
                      </a:lnTo>
                      <a:lnTo>
                        <a:pt x="16510" y="14986"/>
                      </a:lnTo>
                      <a:lnTo>
                        <a:pt x="13716" y="13462"/>
                      </a:lnTo>
                      <a:lnTo>
                        <a:pt x="11811" y="12192"/>
                      </a:lnTo>
                      <a:lnTo>
                        <a:pt x="7620" y="12065"/>
                      </a:lnTo>
                      <a:lnTo>
                        <a:pt x="3302" y="12192"/>
                      </a:lnTo>
                      <a:lnTo>
                        <a:pt x="1651" y="12192"/>
                      </a:lnTo>
                      <a:lnTo>
                        <a:pt x="381" y="12446"/>
                      </a:lnTo>
                      <a:lnTo>
                        <a:pt x="0" y="12192"/>
                      </a:lnTo>
                      <a:lnTo>
                        <a:pt x="381" y="12065"/>
                      </a:lnTo>
                      <a:lnTo>
                        <a:pt x="1905" y="11557"/>
                      </a:lnTo>
                      <a:lnTo>
                        <a:pt x="3937" y="10668"/>
                      </a:lnTo>
                      <a:lnTo>
                        <a:pt x="6096" y="9906"/>
                      </a:lnTo>
                      <a:lnTo>
                        <a:pt x="32004" y="5461"/>
                      </a:lnTo>
                      <a:lnTo>
                        <a:pt x="33147" y="6604"/>
                      </a:lnTo>
                      <a:lnTo>
                        <a:pt x="34163" y="8382"/>
                      </a:lnTo>
                      <a:lnTo>
                        <a:pt x="34417" y="10287"/>
                      </a:lnTo>
                      <a:lnTo>
                        <a:pt x="34163" y="12065"/>
                      </a:lnTo>
                      <a:lnTo>
                        <a:pt x="33401" y="13462"/>
                      </a:lnTo>
                      <a:lnTo>
                        <a:pt x="31750" y="14351"/>
                      </a:lnTo>
                      <a:lnTo>
                        <a:pt x="29591" y="14605"/>
                      </a:lnTo>
                      <a:lnTo>
                        <a:pt x="30607" y="13716"/>
                      </a:lnTo>
                      <a:lnTo>
                        <a:pt x="31115" y="12700"/>
                      </a:lnTo>
                      <a:lnTo>
                        <a:pt x="31496" y="10160"/>
                      </a:lnTo>
                      <a:lnTo>
                        <a:pt x="31369" y="7366"/>
                      </a:lnTo>
                      <a:lnTo>
                        <a:pt x="30607" y="45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reeform 126"/>
                <p:cNvSpPr/>
                <p:nvPr/>
              </p:nvSpPr>
              <p:spPr>
                <a:xfrm>
                  <a:off x="6412103" y="2953766"/>
                  <a:ext cx="74804" cy="271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804" h="27179">
                      <a:moveTo>
                        <a:pt x="62611" y="0"/>
                      </a:moveTo>
                      <a:lnTo>
                        <a:pt x="67437" y="2159"/>
                      </a:lnTo>
                      <a:lnTo>
                        <a:pt x="69342" y="3683"/>
                      </a:lnTo>
                      <a:lnTo>
                        <a:pt x="70993" y="5207"/>
                      </a:lnTo>
                      <a:lnTo>
                        <a:pt x="72390" y="7112"/>
                      </a:lnTo>
                      <a:lnTo>
                        <a:pt x="73533" y="9271"/>
                      </a:lnTo>
                      <a:lnTo>
                        <a:pt x="74295" y="11811"/>
                      </a:lnTo>
                      <a:lnTo>
                        <a:pt x="74803" y="14605"/>
                      </a:lnTo>
                      <a:lnTo>
                        <a:pt x="72136" y="14859"/>
                      </a:lnTo>
                      <a:lnTo>
                        <a:pt x="70231" y="14605"/>
                      </a:lnTo>
                      <a:lnTo>
                        <a:pt x="68834" y="13716"/>
                      </a:lnTo>
                      <a:lnTo>
                        <a:pt x="67691" y="12700"/>
                      </a:lnTo>
                      <a:lnTo>
                        <a:pt x="66675" y="11811"/>
                      </a:lnTo>
                      <a:lnTo>
                        <a:pt x="65278" y="10922"/>
                      </a:lnTo>
                      <a:lnTo>
                        <a:pt x="63373" y="10795"/>
                      </a:lnTo>
                      <a:lnTo>
                        <a:pt x="60706" y="10922"/>
                      </a:lnTo>
                      <a:lnTo>
                        <a:pt x="58674" y="14605"/>
                      </a:lnTo>
                      <a:lnTo>
                        <a:pt x="38735" y="14605"/>
                      </a:lnTo>
                      <a:lnTo>
                        <a:pt x="38735" y="18161"/>
                      </a:lnTo>
                      <a:lnTo>
                        <a:pt x="41529" y="18161"/>
                      </a:lnTo>
                      <a:lnTo>
                        <a:pt x="44831" y="18415"/>
                      </a:lnTo>
                      <a:lnTo>
                        <a:pt x="52959" y="18796"/>
                      </a:lnTo>
                      <a:lnTo>
                        <a:pt x="61722" y="19558"/>
                      </a:lnTo>
                      <a:lnTo>
                        <a:pt x="70739" y="19939"/>
                      </a:lnTo>
                      <a:lnTo>
                        <a:pt x="71247" y="22479"/>
                      </a:lnTo>
                      <a:lnTo>
                        <a:pt x="71247" y="24003"/>
                      </a:lnTo>
                      <a:lnTo>
                        <a:pt x="70739" y="24638"/>
                      </a:lnTo>
                      <a:lnTo>
                        <a:pt x="69850" y="25019"/>
                      </a:lnTo>
                      <a:lnTo>
                        <a:pt x="67818" y="25527"/>
                      </a:lnTo>
                      <a:lnTo>
                        <a:pt x="67183" y="26162"/>
                      </a:lnTo>
                      <a:lnTo>
                        <a:pt x="66675" y="27178"/>
                      </a:lnTo>
                      <a:lnTo>
                        <a:pt x="59182" y="27178"/>
                      </a:lnTo>
                      <a:lnTo>
                        <a:pt x="51562" y="26670"/>
                      </a:lnTo>
                      <a:lnTo>
                        <a:pt x="36957" y="25908"/>
                      </a:lnTo>
                      <a:lnTo>
                        <a:pt x="22352" y="25273"/>
                      </a:lnTo>
                      <a:lnTo>
                        <a:pt x="14478" y="25019"/>
                      </a:lnTo>
                      <a:lnTo>
                        <a:pt x="6350" y="25527"/>
                      </a:lnTo>
                      <a:lnTo>
                        <a:pt x="5969" y="24130"/>
                      </a:lnTo>
                      <a:lnTo>
                        <a:pt x="4953" y="23622"/>
                      </a:lnTo>
                      <a:lnTo>
                        <a:pt x="2540" y="22606"/>
                      </a:lnTo>
                      <a:lnTo>
                        <a:pt x="1143" y="22225"/>
                      </a:lnTo>
                      <a:lnTo>
                        <a:pt x="508" y="21463"/>
                      </a:lnTo>
                      <a:lnTo>
                        <a:pt x="0" y="20066"/>
                      </a:lnTo>
                      <a:lnTo>
                        <a:pt x="508" y="18161"/>
                      </a:lnTo>
                      <a:lnTo>
                        <a:pt x="3556" y="17145"/>
                      </a:lnTo>
                      <a:lnTo>
                        <a:pt x="6350" y="16891"/>
                      </a:lnTo>
                      <a:lnTo>
                        <a:pt x="12573" y="17145"/>
                      </a:lnTo>
                      <a:lnTo>
                        <a:pt x="19177" y="17526"/>
                      </a:lnTo>
                      <a:lnTo>
                        <a:pt x="22733" y="17145"/>
                      </a:lnTo>
                      <a:lnTo>
                        <a:pt x="26543" y="16256"/>
                      </a:lnTo>
                      <a:lnTo>
                        <a:pt x="25654" y="14859"/>
                      </a:lnTo>
                      <a:lnTo>
                        <a:pt x="24892" y="13462"/>
                      </a:lnTo>
                      <a:lnTo>
                        <a:pt x="24257" y="11811"/>
                      </a:lnTo>
                      <a:lnTo>
                        <a:pt x="24257" y="10541"/>
                      </a:lnTo>
                      <a:lnTo>
                        <a:pt x="24384" y="9017"/>
                      </a:lnTo>
                      <a:lnTo>
                        <a:pt x="26543" y="7747"/>
                      </a:lnTo>
                      <a:lnTo>
                        <a:pt x="28956" y="6604"/>
                      </a:lnTo>
                      <a:lnTo>
                        <a:pt x="33655" y="5334"/>
                      </a:lnTo>
                      <a:lnTo>
                        <a:pt x="38735" y="4953"/>
                      </a:lnTo>
                      <a:lnTo>
                        <a:pt x="43942" y="4953"/>
                      </a:lnTo>
                      <a:lnTo>
                        <a:pt x="49149" y="4953"/>
                      </a:lnTo>
                      <a:lnTo>
                        <a:pt x="54102" y="4318"/>
                      </a:lnTo>
                      <a:lnTo>
                        <a:pt x="58674" y="2794"/>
                      </a:lnTo>
                      <a:lnTo>
                        <a:pt x="60706" y="17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reeform 127"/>
                <p:cNvSpPr/>
                <p:nvPr/>
              </p:nvSpPr>
              <p:spPr>
                <a:xfrm>
                  <a:off x="6737096" y="2555875"/>
                  <a:ext cx="46356" cy="299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356" h="29973">
                      <a:moveTo>
                        <a:pt x="3175" y="28067"/>
                      </a:moveTo>
                      <a:lnTo>
                        <a:pt x="5969" y="25654"/>
                      </a:lnTo>
                      <a:lnTo>
                        <a:pt x="8382" y="22860"/>
                      </a:lnTo>
                      <a:lnTo>
                        <a:pt x="10668" y="19939"/>
                      </a:lnTo>
                      <a:lnTo>
                        <a:pt x="15494" y="13716"/>
                      </a:lnTo>
                      <a:lnTo>
                        <a:pt x="18034" y="10922"/>
                      </a:lnTo>
                      <a:lnTo>
                        <a:pt x="21209" y="8636"/>
                      </a:lnTo>
                      <a:lnTo>
                        <a:pt x="26416" y="5080"/>
                      </a:lnTo>
                      <a:lnTo>
                        <a:pt x="31877" y="1905"/>
                      </a:lnTo>
                      <a:lnTo>
                        <a:pt x="34925" y="889"/>
                      </a:lnTo>
                      <a:lnTo>
                        <a:pt x="38227" y="254"/>
                      </a:lnTo>
                      <a:lnTo>
                        <a:pt x="42037" y="0"/>
                      </a:lnTo>
                      <a:lnTo>
                        <a:pt x="46355" y="254"/>
                      </a:lnTo>
                      <a:lnTo>
                        <a:pt x="43053" y="1270"/>
                      </a:lnTo>
                      <a:lnTo>
                        <a:pt x="39624" y="2794"/>
                      </a:lnTo>
                      <a:lnTo>
                        <a:pt x="33782" y="6858"/>
                      </a:lnTo>
                      <a:lnTo>
                        <a:pt x="28194" y="11684"/>
                      </a:lnTo>
                      <a:lnTo>
                        <a:pt x="22987" y="16891"/>
                      </a:lnTo>
                      <a:lnTo>
                        <a:pt x="17780" y="21844"/>
                      </a:lnTo>
                      <a:lnTo>
                        <a:pt x="12319" y="26035"/>
                      </a:lnTo>
                      <a:lnTo>
                        <a:pt x="9525" y="27813"/>
                      </a:lnTo>
                      <a:lnTo>
                        <a:pt x="6477" y="28829"/>
                      </a:lnTo>
                      <a:lnTo>
                        <a:pt x="3429" y="29718"/>
                      </a:lnTo>
                      <a:lnTo>
                        <a:pt x="0" y="299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reeform 128"/>
                <p:cNvSpPr/>
                <p:nvPr/>
              </p:nvSpPr>
              <p:spPr>
                <a:xfrm>
                  <a:off x="6900926" y="2614041"/>
                  <a:ext cx="3557" cy="69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57" h="6986">
                      <a:moveTo>
                        <a:pt x="3175" y="381"/>
                      </a:moveTo>
                      <a:lnTo>
                        <a:pt x="3556" y="1397"/>
                      </a:lnTo>
                      <a:lnTo>
                        <a:pt x="3556" y="3937"/>
                      </a:lnTo>
                      <a:lnTo>
                        <a:pt x="2921" y="6096"/>
                      </a:lnTo>
                      <a:lnTo>
                        <a:pt x="2413" y="6858"/>
                      </a:lnTo>
                      <a:lnTo>
                        <a:pt x="1397" y="6985"/>
                      </a:lnTo>
                      <a:lnTo>
                        <a:pt x="762" y="6350"/>
                      </a:lnTo>
                      <a:lnTo>
                        <a:pt x="254" y="5461"/>
                      </a:lnTo>
                      <a:lnTo>
                        <a:pt x="0" y="3302"/>
                      </a:lnTo>
                      <a:lnTo>
                        <a:pt x="762" y="1016"/>
                      </a:lnTo>
                      <a:lnTo>
                        <a:pt x="1397" y="381"/>
                      </a:lnTo>
                      <a:lnTo>
                        <a:pt x="24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1" name="TextBox 130"/>
              <p:cNvSpPr txBox="1"/>
              <p:nvPr/>
            </p:nvSpPr>
            <p:spPr>
              <a:xfrm>
                <a:off x="5041900" y="2527300"/>
                <a:ext cx="8128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fox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81" name="Group 180"/>
          <p:cNvGrpSpPr/>
          <p:nvPr/>
        </p:nvGrpSpPr>
        <p:grpSpPr>
          <a:xfrm>
            <a:off x="5092700" y="736600"/>
            <a:ext cx="1854201" cy="914401"/>
            <a:chOff x="5092700" y="736600"/>
            <a:chExt cx="1854201" cy="914401"/>
          </a:xfrm>
        </p:grpSpPr>
        <p:sp>
          <p:nvSpPr>
            <p:cNvPr id="134" name="Freeform 133"/>
            <p:cNvSpPr/>
            <p:nvPr/>
          </p:nvSpPr>
          <p:spPr>
            <a:xfrm>
              <a:off x="5092700" y="7366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5092700" y="912876"/>
              <a:ext cx="1797686" cy="533267"/>
              <a:chOff x="5092700" y="912876"/>
              <a:chExt cx="1797686" cy="533267"/>
            </a:xfrm>
          </p:grpSpPr>
          <p:grpSp>
            <p:nvGrpSpPr>
              <p:cNvPr id="178" name="Group 177"/>
              <p:cNvGrpSpPr/>
              <p:nvPr/>
            </p:nvGrpSpPr>
            <p:grpSpPr>
              <a:xfrm>
                <a:off x="6031103" y="912876"/>
                <a:ext cx="859283" cy="471170"/>
                <a:chOff x="6031103" y="912876"/>
                <a:chExt cx="859283" cy="471170"/>
              </a:xfrm>
            </p:grpSpPr>
            <p:sp>
              <p:nvSpPr>
                <p:cNvPr id="135" name="Freeform 134"/>
                <p:cNvSpPr/>
                <p:nvPr/>
              </p:nvSpPr>
              <p:spPr>
                <a:xfrm>
                  <a:off x="6222238" y="978281"/>
                  <a:ext cx="231776" cy="295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776" h="295276">
                      <a:moveTo>
                        <a:pt x="231775" y="19812"/>
                      </a:moveTo>
                      <a:lnTo>
                        <a:pt x="231775" y="276860"/>
                      </a:lnTo>
                      <a:lnTo>
                        <a:pt x="53848" y="275463"/>
                      </a:lnTo>
                      <a:lnTo>
                        <a:pt x="52070" y="295275"/>
                      </a:lnTo>
                      <a:lnTo>
                        <a:pt x="46736" y="272161"/>
                      </a:lnTo>
                      <a:lnTo>
                        <a:pt x="18034" y="227584"/>
                      </a:lnTo>
                      <a:lnTo>
                        <a:pt x="127" y="209677"/>
                      </a:lnTo>
                      <a:lnTo>
                        <a:pt x="0" y="151765"/>
                      </a:lnTo>
                      <a:lnTo>
                        <a:pt x="13843" y="112395"/>
                      </a:lnTo>
                      <a:lnTo>
                        <a:pt x="19050" y="105791"/>
                      </a:lnTo>
                      <a:lnTo>
                        <a:pt x="15240" y="110744"/>
                      </a:lnTo>
                      <a:lnTo>
                        <a:pt x="57531" y="24765"/>
                      </a:lnTo>
                      <a:lnTo>
                        <a:pt x="64516" y="10033"/>
                      </a:lnTo>
                      <a:lnTo>
                        <a:pt x="84328" y="3302"/>
                      </a:lnTo>
                      <a:lnTo>
                        <a:pt x="104140" y="0"/>
                      </a:lnTo>
                      <a:lnTo>
                        <a:pt x="165227" y="0"/>
                      </a:lnTo>
                      <a:lnTo>
                        <a:pt x="210058" y="3302"/>
                      </a:lnTo>
                      <a:lnTo>
                        <a:pt x="224409" y="100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Freeform 135"/>
                <p:cNvSpPr/>
                <p:nvPr/>
              </p:nvSpPr>
              <p:spPr>
                <a:xfrm>
                  <a:off x="6039866" y="1221105"/>
                  <a:ext cx="217806" cy="882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7806" h="88266">
                      <a:moveTo>
                        <a:pt x="168783" y="2032"/>
                      </a:moveTo>
                      <a:lnTo>
                        <a:pt x="181102" y="9271"/>
                      </a:lnTo>
                      <a:lnTo>
                        <a:pt x="193294" y="19431"/>
                      </a:lnTo>
                      <a:lnTo>
                        <a:pt x="205486" y="36830"/>
                      </a:lnTo>
                      <a:lnTo>
                        <a:pt x="212217" y="53086"/>
                      </a:lnTo>
                      <a:lnTo>
                        <a:pt x="215519" y="66421"/>
                      </a:lnTo>
                      <a:lnTo>
                        <a:pt x="217805" y="85471"/>
                      </a:lnTo>
                      <a:lnTo>
                        <a:pt x="212471" y="86106"/>
                      </a:lnTo>
                      <a:lnTo>
                        <a:pt x="46355" y="51689"/>
                      </a:lnTo>
                      <a:lnTo>
                        <a:pt x="38481" y="50546"/>
                      </a:lnTo>
                      <a:lnTo>
                        <a:pt x="38481" y="21336"/>
                      </a:lnTo>
                      <a:lnTo>
                        <a:pt x="36195" y="21082"/>
                      </a:lnTo>
                      <a:lnTo>
                        <a:pt x="34544" y="35560"/>
                      </a:lnTo>
                      <a:lnTo>
                        <a:pt x="22606" y="64262"/>
                      </a:lnTo>
                      <a:lnTo>
                        <a:pt x="15367" y="65659"/>
                      </a:lnTo>
                      <a:lnTo>
                        <a:pt x="4445" y="88265"/>
                      </a:lnTo>
                      <a:lnTo>
                        <a:pt x="4445" y="61214"/>
                      </a:lnTo>
                      <a:lnTo>
                        <a:pt x="0" y="51181"/>
                      </a:lnTo>
                      <a:lnTo>
                        <a:pt x="19939" y="51181"/>
                      </a:lnTo>
                      <a:lnTo>
                        <a:pt x="28829" y="26670"/>
                      </a:lnTo>
                      <a:lnTo>
                        <a:pt x="31115" y="11303"/>
                      </a:lnTo>
                      <a:lnTo>
                        <a:pt x="34417" y="6223"/>
                      </a:lnTo>
                      <a:lnTo>
                        <a:pt x="38989" y="3048"/>
                      </a:lnTo>
                      <a:lnTo>
                        <a:pt x="152146" y="0"/>
                      </a:lnTo>
                      <a:close/>
                    </a:path>
                  </a:pathLst>
                </a:custGeom>
                <a:solidFill>
                  <a:srgbClr val="53535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Freeform 136"/>
                <p:cNvSpPr/>
                <p:nvPr/>
              </p:nvSpPr>
              <p:spPr>
                <a:xfrm>
                  <a:off x="6454775" y="912876"/>
                  <a:ext cx="418593" cy="4876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8593" h="48769">
                      <a:moveTo>
                        <a:pt x="378714" y="381"/>
                      </a:moveTo>
                      <a:lnTo>
                        <a:pt x="402717" y="4064"/>
                      </a:lnTo>
                      <a:lnTo>
                        <a:pt x="418592" y="48768"/>
                      </a:lnTo>
                      <a:lnTo>
                        <a:pt x="410464" y="46990"/>
                      </a:lnTo>
                      <a:lnTo>
                        <a:pt x="400177" y="45847"/>
                      </a:lnTo>
                      <a:lnTo>
                        <a:pt x="355092" y="45085"/>
                      </a:lnTo>
                      <a:lnTo>
                        <a:pt x="4064" y="44196"/>
                      </a:lnTo>
                      <a:lnTo>
                        <a:pt x="3556" y="44069"/>
                      </a:lnTo>
                      <a:lnTo>
                        <a:pt x="2921" y="44196"/>
                      </a:lnTo>
                      <a:lnTo>
                        <a:pt x="0" y="44069"/>
                      </a:lnTo>
                      <a:lnTo>
                        <a:pt x="13081" y="1397"/>
                      </a:lnTo>
                      <a:lnTo>
                        <a:pt x="346837" y="635"/>
                      </a:lnTo>
                      <a:lnTo>
                        <a:pt x="361188" y="0"/>
                      </a:lnTo>
                      <a:lnTo>
                        <a:pt x="376174" y="381"/>
                      </a:lnTo>
                      <a:close/>
                    </a:path>
                  </a:pathLst>
                </a:custGeom>
                <a:solidFill>
                  <a:srgbClr val="00326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 137"/>
                <p:cNvSpPr/>
                <p:nvPr/>
              </p:nvSpPr>
              <p:spPr>
                <a:xfrm>
                  <a:off x="6454775" y="956945"/>
                  <a:ext cx="418593" cy="2948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8593" h="294895">
                      <a:moveTo>
                        <a:pt x="410464" y="2921"/>
                      </a:moveTo>
                      <a:lnTo>
                        <a:pt x="418592" y="4572"/>
                      </a:lnTo>
                      <a:lnTo>
                        <a:pt x="418592" y="271399"/>
                      </a:lnTo>
                      <a:lnTo>
                        <a:pt x="417068" y="294894"/>
                      </a:lnTo>
                      <a:lnTo>
                        <a:pt x="127" y="294894"/>
                      </a:lnTo>
                      <a:lnTo>
                        <a:pt x="0" y="39497"/>
                      </a:lnTo>
                      <a:lnTo>
                        <a:pt x="0" y="0"/>
                      </a:lnTo>
                      <a:lnTo>
                        <a:pt x="355092" y="1016"/>
                      </a:lnTo>
                      <a:lnTo>
                        <a:pt x="400177" y="17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Freeform 138"/>
                <p:cNvSpPr/>
                <p:nvPr/>
              </p:nvSpPr>
              <p:spPr>
                <a:xfrm>
                  <a:off x="6471158" y="975741"/>
                  <a:ext cx="327534" cy="246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7534" h="24639">
                      <a:moveTo>
                        <a:pt x="327533" y="24638"/>
                      </a:moveTo>
                      <a:lnTo>
                        <a:pt x="0" y="23622"/>
                      </a:lnTo>
                      <a:lnTo>
                        <a:pt x="0" y="0"/>
                      </a:lnTo>
                      <a:lnTo>
                        <a:pt x="308991" y="0"/>
                      </a:lnTo>
                      <a:lnTo>
                        <a:pt x="321310" y="7493"/>
                      </a:lnTo>
                      <a:lnTo>
                        <a:pt x="327406" y="15113"/>
                      </a:lnTo>
                      <a:lnTo>
                        <a:pt x="327406" y="23622"/>
                      </a:lnTo>
                      <a:close/>
                    </a:path>
                  </a:pathLst>
                </a:custGeom>
                <a:solidFill>
                  <a:srgbClr val="4AA5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6472047" y="1089406"/>
                  <a:ext cx="366396" cy="431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6396" h="43181">
                      <a:moveTo>
                        <a:pt x="366395" y="41402"/>
                      </a:moveTo>
                      <a:lnTo>
                        <a:pt x="366395" y="43180"/>
                      </a:lnTo>
                      <a:lnTo>
                        <a:pt x="0" y="41402"/>
                      </a:lnTo>
                      <a:lnTo>
                        <a:pt x="0" y="0"/>
                      </a:lnTo>
                      <a:lnTo>
                        <a:pt x="345694" y="0"/>
                      </a:lnTo>
                      <a:lnTo>
                        <a:pt x="359537" y="13335"/>
                      </a:lnTo>
                      <a:lnTo>
                        <a:pt x="366395" y="26543"/>
                      </a:lnTo>
                      <a:close/>
                    </a:path>
                  </a:pathLst>
                </a:custGeom>
                <a:solidFill>
                  <a:srgbClr val="004488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>
                  <a:off x="6472174" y="1023366"/>
                  <a:ext cx="348870" cy="430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8870" h="43054">
                      <a:moveTo>
                        <a:pt x="348869" y="43053"/>
                      </a:moveTo>
                      <a:lnTo>
                        <a:pt x="0" y="41402"/>
                      </a:lnTo>
                      <a:lnTo>
                        <a:pt x="0" y="0"/>
                      </a:lnTo>
                      <a:lnTo>
                        <a:pt x="329184" y="0"/>
                      </a:lnTo>
                      <a:lnTo>
                        <a:pt x="342519" y="13208"/>
                      </a:lnTo>
                      <a:lnTo>
                        <a:pt x="348869" y="26543"/>
                      </a:lnTo>
                      <a:lnTo>
                        <a:pt x="348869" y="41402"/>
                      </a:lnTo>
                      <a:close/>
                    </a:path>
                  </a:pathLst>
                </a:custGeom>
                <a:solidFill>
                  <a:srgbClr val="006AD5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Freeform 141"/>
                <p:cNvSpPr/>
                <p:nvPr/>
              </p:nvSpPr>
              <p:spPr>
                <a:xfrm>
                  <a:off x="6472047" y="1152525"/>
                  <a:ext cx="380493" cy="431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0493" h="43181">
                      <a:moveTo>
                        <a:pt x="380492" y="26543"/>
                      </a:moveTo>
                      <a:lnTo>
                        <a:pt x="380492" y="41529"/>
                      </a:lnTo>
                      <a:lnTo>
                        <a:pt x="380492" y="43180"/>
                      </a:lnTo>
                      <a:lnTo>
                        <a:pt x="0" y="41529"/>
                      </a:lnTo>
                      <a:lnTo>
                        <a:pt x="0" y="0"/>
                      </a:lnTo>
                      <a:lnTo>
                        <a:pt x="359156" y="0"/>
                      </a:lnTo>
                      <a:lnTo>
                        <a:pt x="373507" y="13208"/>
                      </a:lnTo>
                      <a:close/>
                    </a:path>
                  </a:pathLst>
                </a:custGeom>
                <a:solidFill>
                  <a:srgbClr val="002B55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>
                  <a:off x="6808724" y="1240790"/>
                  <a:ext cx="81662" cy="455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1662" h="45594">
                      <a:moveTo>
                        <a:pt x="63119" y="11049"/>
                      </a:moveTo>
                      <a:lnTo>
                        <a:pt x="66040" y="0"/>
                      </a:lnTo>
                      <a:lnTo>
                        <a:pt x="79121" y="33655"/>
                      </a:lnTo>
                      <a:lnTo>
                        <a:pt x="81661" y="34290"/>
                      </a:lnTo>
                      <a:lnTo>
                        <a:pt x="74930" y="45593"/>
                      </a:lnTo>
                      <a:lnTo>
                        <a:pt x="43307" y="43180"/>
                      </a:lnTo>
                      <a:lnTo>
                        <a:pt x="13208" y="42799"/>
                      </a:lnTo>
                      <a:lnTo>
                        <a:pt x="0" y="11049"/>
                      </a:lnTo>
                      <a:close/>
                    </a:path>
                  </a:pathLst>
                </a:custGeom>
                <a:solidFill>
                  <a:srgbClr val="3B3B3B"/>
                </a:solidFill>
                <a:ln w="0" cap="flat" cmpd="sng" algn="ctr">
                  <a:solidFill>
                    <a:srgbClr val="3B3B3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6273927" y="1251077"/>
                  <a:ext cx="456693" cy="709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6693" h="70994">
                      <a:moveTo>
                        <a:pt x="441071" y="50165"/>
                      </a:moveTo>
                      <a:lnTo>
                        <a:pt x="402590" y="70993"/>
                      </a:lnTo>
                      <a:lnTo>
                        <a:pt x="400304" y="69596"/>
                      </a:lnTo>
                      <a:lnTo>
                        <a:pt x="397383" y="54483"/>
                      </a:lnTo>
                      <a:lnTo>
                        <a:pt x="398399" y="34798"/>
                      </a:lnTo>
                      <a:lnTo>
                        <a:pt x="392811" y="28067"/>
                      </a:lnTo>
                      <a:lnTo>
                        <a:pt x="190119" y="28956"/>
                      </a:lnTo>
                      <a:lnTo>
                        <a:pt x="1524" y="28829"/>
                      </a:lnTo>
                      <a:lnTo>
                        <a:pt x="762" y="19939"/>
                      </a:lnTo>
                      <a:lnTo>
                        <a:pt x="1524" y="22733"/>
                      </a:lnTo>
                      <a:lnTo>
                        <a:pt x="0" y="0"/>
                      </a:lnTo>
                      <a:lnTo>
                        <a:pt x="456692" y="762"/>
                      </a:lnTo>
                      <a:close/>
                    </a:path>
                  </a:pathLst>
                </a:custGeom>
                <a:solidFill>
                  <a:srgbClr val="82828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>
                  <a:off x="6454775" y="996442"/>
                  <a:ext cx="128" cy="17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" h="1779">
                      <a:moveTo>
                        <a:pt x="127" y="254"/>
                      </a:moveTo>
                      <a:lnTo>
                        <a:pt x="127" y="17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562D"/>
                </a:solidFill>
                <a:ln w="0" cap="flat" cmpd="sng" algn="ctr">
                  <a:solidFill>
                    <a:srgbClr val="EA562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>
                  <a:off x="6256274" y="1035177"/>
                  <a:ext cx="162053" cy="2152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2053" h="215266">
                      <a:moveTo>
                        <a:pt x="36449" y="0"/>
                      </a:moveTo>
                      <a:lnTo>
                        <a:pt x="150876" y="0"/>
                      </a:lnTo>
                      <a:lnTo>
                        <a:pt x="157353" y="3302"/>
                      </a:lnTo>
                      <a:lnTo>
                        <a:pt x="160401" y="13589"/>
                      </a:lnTo>
                      <a:lnTo>
                        <a:pt x="162052" y="215265"/>
                      </a:lnTo>
                      <a:lnTo>
                        <a:pt x="33655" y="215265"/>
                      </a:lnTo>
                      <a:lnTo>
                        <a:pt x="1905" y="178054"/>
                      </a:lnTo>
                      <a:lnTo>
                        <a:pt x="0" y="78232"/>
                      </a:lnTo>
                      <a:lnTo>
                        <a:pt x="26162" y="7620"/>
                      </a:lnTo>
                      <a:lnTo>
                        <a:pt x="29972" y="3302"/>
                      </a:lnTo>
                      <a:close/>
                    </a:path>
                  </a:pathLst>
                </a:custGeom>
                <a:solidFill>
                  <a:srgbClr val="00408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>
                  <a:off x="6034532" y="1082802"/>
                  <a:ext cx="189739" cy="636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9739" h="63628">
                      <a:moveTo>
                        <a:pt x="22987" y="20447"/>
                      </a:moveTo>
                      <a:lnTo>
                        <a:pt x="189738" y="0"/>
                      </a:lnTo>
                      <a:lnTo>
                        <a:pt x="184912" y="17145"/>
                      </a:lnTo>
                      <a:lnTo>
                        <a:pt x="184912" y="37846"/>
                      </a:lnTo>
                      <a:lnTo>
                        <a:pt x="178943" y="54864"/>
                      </a:lnTo>
                      <a:lnTo>
                        <a:pt x="0" y="63627"/>
                      </a:lnTo>
                      <a:lnTo>
                        <a:pt x="7366" y="30607"/>
                      </a:lnTo>
                      <a:lnTo>
                        <a:pt x="15113" y="24257"/>
                      </a:lnTo>
                      <a:lnTo>
                        <a:pt x="17399" y="21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>
                  <a:off x="6031103" y="1082421"/>
                  <a:ext cx="207900" cy="1144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7900" h="114428">
                      <a:moveTo>
                        <a:pt x="192151" y="47879"/>
                      </a:moveTo>
                      <a:lnTo>
                        <a:pt x="192151" y="105664"/>
                      </a:lnTo>
                      <a:lnTo>
                        <a:pt x="0" y="114427"/>
                      </a:lnTo>
                      <a:lnTo>
                        <a:pt x="0" y="105156"/>
                      </a:lnTo>
                      <a:lnTo>
                        <a:pt x="3302" y="104902"/>
                      </a:lnTo>
                      <a:lnTo>
                        <a:pt x="3302" y="64389"/>
                      </a:lnTo>
                      <a:lnTo>
                        <a:pt x="3429" y="64008"/>
                      </a:lnTo>
                      <a:lnTo>
                        <a:pt x="3429" y="63754"/>
                      </a:lnTo>
                      <a:lnTo>
                        <a:pt x="184531" y="56007"/>
                      </a:lnTo>
                      <a:lnTo>
                        <a:pt x="188341" y="37973"/>
                      </a:lnTo>
                      <a:lnTo>
                        <a:pt x="188341" y="17272"/>
                      </a:lnTo>
                      <a:lnTo>
                        <a:pt x="185547" y="5588"/>
                      </a:lnTo>
                      <a:lnTo>
                        <a:pt x="189865" y="0"/>
                      </a:lnTo>
                      <a:lnTo>
                        <a:pt x="207772" y="7366"/>
                      </a:lnTo>
                      <a:lnTo>
                        <a:pt x="207899" y="3810"/>
                      </a:lnTo>
                      <a:lnTo>
                        <a:pt x="206121" y="8509"/>
                      </a:lnTo>
                      <a:close/>
                    </a:path>
                  </a:pathLst>
                </a:custGeom>
                <a:solidFill>
                  <a:srgbClr val="00408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Freeform 148"/>
                <p:cNvSpPr/>
                <p:nvPr/>
              </p:nvSpPr>
              <p:spPr>
                <a:xfrm>
                  <a:off x="6031103" y="1188085"/>
                  <a:ext cx="247524" cy="1360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7524" h="136018">
                      <a:moveTo>
                        <a:pt x="160909" y="33020"/>
                      </a:moveTo>
                      <a:lnTo>
                        <a:pt x="47752" y="36068"/>
                      </a:lnTo>
                      <a:lnTo>
                        <a:pt x="43180" y="39243"/>
                      </a:lnTo>
                      <a:lnTo>
                        <a:pt x="39878" y="44323"/>
                      </a:lnTo>
                      <a:lnTo>
                        <a:pt x="37592" y="59690"/>
                      </a:lnTo>
                      <a:lnTo>
                        <a:pt x="28702" y="84201"/>
                      </a:lnTo>
                      <a:lnTo>
                        <a:pt x="5588" y="84201"/>
                      </a:lnTo>
                      <a:lnTo>
                        <a:pt x="13208" y="94234"/>
                      </a:lnTo>
                      <a:lnTo>
                        <a:pt x="13208" y="121285"/>
                      </a:lnTo>
                      <a:lnTo>
                        <a:pt x="13208" y="121793"/>
                      </a:lnTo>
                      <a:lnTo>
                        <a:pt x="0" y="121793"/>
                      </a:lnTo>
                      <a:lnTo>
                        <a:pt x="0" y="88265"/>
                      </a:lnTo>
                      <a:lnTo>
                        <a:pt x="4318" y="88011"/>
                      </a:lnTo>
                      <a:lnTo>
                        <a:pt x="4318" y="77851"/>
                      </a:lnTo>
                      <a:lnTo>
                        <a:pt x="1016" y="77851"/>
                      </a:lnTo>
                      <a:lnTo>
                        <a:pt x="0" y="8763"/>
                      </a:lnTo>
                      <a:lnTo>
                        <a:pt x="192151" y="0"/>
                      </a:lnTo>
                      <a:lnTo>
                        <a:pt x="192278" y="0"/>
                      </a:lnTo>
                      <a:lnTo>
                        <a:pt x="210185" y="18161"/>
                      </a:lnTo>
                      <a:lnTo>
                        <a:pt x="238887" y="62484"/>
                      </a:lnTo>
                      <a:lnTo>
                        <a:pt x="243586" y="82931"/>
                      </a:lnTo>
                      <a:lnTo>
                        <a:pt x="244348" y="91821"/>
                      </a:lnTo>
                      <a:lnTo>
                        <a:pt x="246761" y="124460"/>
                      </a:lnTo>
                      <a:lnTo>
                        <a:pt x="247523" y="135382"/>
                      </a:lnTo>
                      <a:lnTo>
                        <a:pt x="246126" y="136017"/>
                      </a:lnTo>
                      <a:lnTo>
                        <a:pt x="228600" y="136017"/>
                      </a:lnTo>
                      <a:lnTo>
                        <a:pt x="226568" y="118491"/>
                      </a:lnTo>
                      <a:lnTo>
                        <a:pt x="224282" y="99441"/>
                      </a:lnTo>
                      <a:lnTo>
                        <a:pt x="220980" y="86106"/>
                      </a:lnTo>
                      <a:lnTo>
                        <a:pt x="214249" y="69850"/>
                      </a:lnTo>
                      <a:lnTo>
                        <a:pt x="202057" y="52451"/>
                      </a:lnTo>
                      <a:lnTo>
                        <a:pt x="189865" y="42291"/>
                      </a:lnTo>
                      <a:lnTo>
                        <a:pt x="177546" y="350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>
                  <a:off x="6275451" y="1279906"/>
                  <a:ext cx="190501" cy="332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0501" h="33275">
                      <a:moveTo>
                        <a:pt x="2413" y="32639"/>
                      </a:moveTo>
                      <a:lnTo>
                        <a:pt x="0" y="0"/>
                      </a:lnTo>
                      <a:lnTo>
                        <a:pt x="188595" y="127"/>
                      </a:lnTo>
                      <a:lnTo>
                        <a:pt x="190500" y="33274"/>
                      </a:lnTo>
                      <a:lnTo>
                        <a:pt x="130048" y="33274"/>
                      </a:lnTo>
                      <a:close/>
                    </a:path>
                  </a:pathLst>
                </a:custGeom>
                <a:solidFill>
                  <a:srgbClr val="5A5A5A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>
                  <a:off x="6277229" y="1323467"/>
                  <a:ext cx="1398" cy="6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8" h="636">
                      <a:moveTo>
                        <a:pt x="1397" y="635"/>
                      </a:moveTo>
                      <a:lnTo>
                        <a:pt x="0" y="635"/>
                      </a:lnTo>
                      <a:lnTo>
                        <a:pt x="1397" y="0"/>
                      </a:lnTo>
                      <a:close/>
                    </a:path>
                  </a:pathLst>
                </a:custGeom>
                <a:solidFill>
                  <a:srgbClr val="EA562D"/>
                </a:solidFill>
                <a:ln w="0" cap="flat" cmpd="sng" algn="ctr">
                  <a:solidFill>
                    <a:srgbClr val="EA562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>
                  <a:off x="6277864" y="1312545"/>
                  <a:ext cx="127636" cy="109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636" h="10923">
                      <a:moveTo>
                        <a:pt x="0" y="0"/>
                      </a:moveTo>
                      <a:lnTo>
                        <a:pt x="127635" y="635"/>
                      </a:lnTo>
                      <a:lnTo>
                        <a:pt x="125603" y="10922"/>
                      </a:lnTo>
                      <a:lnTo>
                        <a:pt x="762" y="10922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>
                <a:xfrm>
                  <a:off x="6455410" y="996950"/>
                  <a:ext cx="1" cy="12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" h="1271">
                      <a:moveTo>
                        <a:pt x="0" y="127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ln w="6858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>
                <a:xfrm>
                  <a:off x="6396990" y="1170940"/>
                  <a:ext cx="7621" cy="165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16511">
                      <a:moveTo>
                        <a:pt x="7620" y="0"/>
                      </a:moveTo>
                      <a:lnTo>
                        <a:pt x="0" y="0"/>
                      </a:lnTo>
                      <a:lnTo>
                        <a:pt x="0" y="16510"/>
                      </a:lnTo>
                      <a:lnTo>
                        <a:pt x="7620" y="16510"/>
                      </a:lnTo>
                    </a:path>
                  </a:pathLst>
                </a:custGeom>
                <a:ln w="6858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>
                <a:xfrm>
                  <a:off x="6277610" y="1324610"/>
                  <a:ext cx="1271" cy="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1" h="1">
                      <a:moveTo>
                        <a:pt x="0" y="0"/>
                      </a:moveTo>
                      <a:lnTo>
                        <a:pt x="1270" y="0"/>
                      </a:lnTo>
                      <a:lnTo>
                        <a:pt x="1270" y="0"/>
                      </a:lnTo>
                    </a:path>
                  </a:pathLst>
                </a:custGeom>
                <a:ln w="6858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Freeform 155"/>
                <p:cNvSpPr/>
                <p:nvPr/>
              </p:nvSpPr>
              <p:spPr>
                <a:xfrm>
                  <a:off x="6269990" y="1048004"/>
                  <a:ext cx="46991" cy="778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991" h="77852">
                      <a:moveTo>
                        <a:pt x="46990" y="127"/>
                      </a:moveTo>
                      <a:lnTo>
                        <a:pt x="44069" y="77851"/>
                      </a:lnTo>
                      <a:lnTo>
                        <a:pt x="6604" y="77851"/>
                      </a:lnTo>
                      <a:lnTo>
                        <a:pt x="2794" y="73914"/>
                      </a:lnTo>
                      <a:lnTo>
                        <a:pt x="0" y="68834"/>
                      </a:lnTo>
                      <a:lnTo>
                        <a:pt x="0" y="60198"/>
                      </a:lnTo>
                      <a:lnTo>
                        <a:pt x="19812" y="8636"/>
                      </a:lnTo>
                      <a:lnTo>
                        <a:pt x="23495" y="3302"/>
                      </a:lnTo>
                      <a:lnTo>
                        <a:pt x="29845" y="0"/>
                      </a:lnTo>
                      <a:lnTo>
                        <a:pt x="44958" y="0"/>
                      </a:lnTo>
                      <a:close/>
                    </a:path>
                  </a:pathLst>
                </a:custGeom>
                <a:solidFill>
                  <a:srgbClr val="C5F3FC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 156"/>
                <p:cNvSpPr/>
                <p:nvPr/>
              </p:nvSpPr>
              <p:spPr>
                <a:xfrm>
                  <a:off x="6323965" y="1046353"/>
                  <a:ext cx="79249" cy="800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249" h="80011">
                      <a:moveTo>
                        <a:pt x="2921" y="0"/>
                      </a:moveTo>
                      <a:lnTo>
                        <a:pt x="71628" y="0"/>
                      </a:lnTo>
                      <a:lnTo>
                        <a:pt x="76327" y="1651"/>
                      </a:lnTo>
                      <a:lnTo>
                        <a:pt x="79248" y="7620"/>
                      </a:lnTo>
                      <a:lnTo>
                        <a:pt x="72644" y="71374"/>
                      </a:lnTo>
                      <a:lnTo>
                        <a:pt x="68834" y="78232"/>
                      </a:lnTo>
                      <a:lnTo>
                        <a:pt x="63373" y="80010"/>
                      </a:lnTo>
                      <a:lnTo>
                        <a:pt x="0" y="79121"/>
                      </a:lnTo>
                      <a:lnTo>
                        <a:pt x="4064" y="0"/>
                      </a:lnTo>
                      <a:close/>
                    </a:path>
                  </a:pathLst>
                </a:custGeom>
                <a:solidFill>
                  <a:srgbClr val="C5F3FC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6061202" y="1222756"/>
                  <a:ext cx="179070" cy="161290"/>
                </a:xfrm>
                <a:prstGeom prst="ellipse">
                  <a:avLst/>
                </a:pr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Oval 158"/>
                <p:cNvSpPr/>
                <p:nvPr/>
              </p:nvSpPr>
              <p:spPr>
                <a:xfrm>
                  <a:off x="6101334" y="1262126"/>
                  <a:ext cx="99568" cy="89916"/>
                </a:xfrm>
                <a:prstGeom prst="ellipse">
                  <a:avLst/>
                </a:prstGeom>
                <a:solidFill>
                  <a:srgbClr val="B1B1B1"/>
                </a:solidFill>
                <a:ln w="0" cap="flat" cmpd="sng" algn="ctr">
                  <a:solidFill>
                    <a:srgbClr val="B1B1B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Oval 159"/>
                <p:cNvSpPr/>
                <p:nvPr/>
              </p:nvSpPr>
              <p:spPr>
                <a:xfrm>
                  <a:off x="6143879" y="1264285"/>
                  <a:ext cx="14986" cy="12954"/>
                </a:xfrm>
                <a:prstGeom prst="ellipse">
                  <a:avLst/>
                </a:pr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/>
                <p:cNvSpPr/>
                <p:nvPr/>
              </p:nvSpPr>
              <p:spPr>
                <a:xfrm>
                  <a:off x="6143371" y="1336802"/>
                  <a:ext cx="14986" cy="12954"/>
                </a:xfrm>
                <a:prstGeom prst="ellipse">
                  <a:avLst/>
                </a:pr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6183122" y="1300226"/>
                  <a:ext cx="14986" cy="12954"/>
                </a:xfrm>
                <a:prstGeom prst="ellipse">
                  <a:avLst/>
                </a:pr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>
                  <a:off x="6104128" y="1300226"/>
                  <a:ext cx="14986" cy="12954"/>
                </a:xfrm>
                <a:prstGeom prst="ellipse">
                  <a:avLst/>
                </a:pr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>
                  <a:off x="6115050" y="1275588"/>
                  <a:ext cx="14986" cy="12954"/>
                </a:xfrm>
                <a:prstGeom prst="ellipse">
                  <a:avLst/>
                </a:pr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>
                  <a:off x="6172454" y="1276350"/>
                  <a:ext cx="14986" cy="12954"/>
                </a:xfrm>
                <a:prstGeom prst="ellipse">
                  <a:avLst/>
                </a:pr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Oval 165"/>
                <p:cNvSpPr/>
                <p:nvPr/>
              </p:nvSpPr>
              <p:spPr>
                <a:xfrm>
                  <a:off x="6171819" y="1325372"/>
                  <a:ext cx="14986" cy="12954"/>
                </a:xfrm>
                <a:prstGeom prst="ellipse">
                  <a:avLst/>
                </a:pr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6115685" y="1324102"/>
                  <a:ext cx="14986" cy="12954"/>
                </a:xfrm>
                <a:prstGeom prst="ellipse">
                  <a:avLst/>
                </a:pr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6676517" y="1223264"/>
                  <a:ext cx="179070" cy="154940"/>
                </a:xfrm>
                <a:prstGeom prst="ellipse">
                  <a:avLst/>
                </a:pr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6716649" y="1255395"/>
                  <a:ext cx="99568" cy="89916"/>
                </a:xfrm>
                <a:prstGeom prst="ellipse">
                  <a:avLst/>
                </a:prstGeom>
                <a:solidFill>
                  <a:srgbClr val="B1B1B1"/>
                </a:solidFill>
                <a:ln w="0" cap="flat" cmpd="sng" algn="ctr">
                  <a:solidFill>
                    <a:srgbClr val="B1B1B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6759321" y="1257681"/>
                  <a:ext cx="14986" cy="12954"/>
                </a:xfrm>
                <a:prstGeom prst="ellipse">
                  <a:avLst/>
                </a:pr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6758686" y="1330198"/>
                  <a:ext cx="14987" cy="12954"/>
                </a:xfrm>
                <a:prstGeom prst="ellipse">
                  <a:avLst/>
                </a:pr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>
                  <a:off x="6798563" y="1293495"/>
                  <a:ext cx="14987" cy="12954"/>
                </a:xfrm>
                <a:prstGeom prst="ellipse">
                  <a:avLst/>
                </a:pr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6719443" y="1293495"/>
                  <a:ext cx="14986" cy="12954"/>
                </a:xfrm>
                <a:prstGeom prst="ellipse">
                  <a:avLst/>
                </a:pr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6730364" y="1268984"/>
                  <a:ext cx="14987" cy="12954"/>
                </a:xfrm>
                <a:prstGeom prst="ellipse">
                  <a:avLst/>
                </a:pr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6787642" y="1269619"/>
                  <a:ext cx="14986" cy="12954"/>
                </a:xfrm>
                <a:prstGeom prst="ellipse">
                  <a:avLst/>
                </a:pr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6787134" y="1318768"/>
                  <a:ext cx="14986" cy="12954"/>
                </a:xfrm>
                <a:prstGeom prst="ellipse">
                  <a:avLst/>
                </a:pr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>
                  <a:off x="6731000" y="1317498"/>
                  <a:ext cx="14987" cy="12954"/>
                </a:xfrm>
                <a:prstGeom prst="ellipse">
                  <a:avLst/>
                </a:pr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9" name="TextBox 178"/>
              <p:cNvSpPr txBox="1"/>
              <p:nvPr/>
            </p:nvSpPr>
            <p:spPr>
              <a:xfrm>
                <a:off x="5092700" y="1092200"/>
                <a:ext cx="10922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truck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sp>
        <p:nvSpPr>
          <p:cNvPr id="182" name="TextBox 181"/>
          <p:cNvSpPr txBox="1"/>
          <p:nvPr/>
        </p:nvSpPr>
        <p:spPr>
          <a:xfrm>
            <a:off x="2857500" y="139700"/>
            <a:ext cx="3911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Rhyming Words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cxnSp>
        <p:nvCxnSpPr>
          <p:cNvPr id="183" name="Straight Connector 182"/>
          <p:cNvCxnSpPr/>
          <p:nvPr/>
        </p:nvCxnSpPr>
        <p:spPr>
          <a:xfrm>
            <a:off x="0" y="5410200"/>
            <a:ext cx="101473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984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FF0000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34000" y="6667500"/>
            <a:ext cx="1854201" cy="914401"/>
            <a:chOff x="5334000" y="6667500"/>
            <a:chExt cx="1854201" cy="914401"/>
          </a:xfrm>
        </p:grpSpPr>
        <p:sp>
          <p:nvSpPr>
            <p:cNvPr id="2" name="Freeform 1"/>
            <p:cNvSpPr/>
            <p:nvPr/>
          </p:nvSpPr>
          <p:spPr>
            <a:xfrm>
              <a:off x="5334000" y="66675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6756400"/>
              <a:ext cx="838200" cy="7620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4" name="TextBox 3"/>
            <p:cNvSpPr txBox="1"/>
            <p:nvPr/>
          </p:nvSpPr>
          <p:spPr>
            <a:xfrm>
              <a:off x="5562600" y="7086600"/>
              <a:ext cx="6350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wig</a:t>
              </a:r>
              <a:endParaRPr lang="en-US" sz="1200">
                <a:solidFill>
                  <a:srgbClr val="000000"/>
                </a:solidFill>
                <a:latin typeface="Arial - 16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295900" y="5524500"/>
            <a:ext cx="1854201" cy="914401"/>
            <a:chOff x="5295900" y="5524500"/>
            <a:chExt cx="1854201" cy="914401"/>
          </a:xfrm>
        </p:grpSpPr>
        <p:sp>
          <p:nvSpPr>
            <p:cNvPr id="6" name="Freeform 5"/>
            <p:cNvSpPr/>
            <p:nvPr/>
          </p:nvSpPr>
          <p:spPr>
            <a:xfrm>
              <a:off x="5295900" y="55245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385560" y="5547360"/>
              <a:ext cx="757048" cy="730886"/>
              <a:chOff x="6385560" y="5547360"/>
              <a:chExt cx="757048" cy="730886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6892417" y="5696331"/>
                <a:ext cx="250191" cy="322708"/>
              </a:xfrm>
              <a:custGeom>
                <a:avLst/>
                <a:gdLst/>
                <a:ahLst/>
                <a:cxnLst/>
                <a:rect l="0" t="0" r="0" b="0"/>
                <a:pathLst>
                  <a:path w="250191" h="322708">
                    <a:moveTo>
                      <a:pt x="118618" y="11811"/>
                    </a:moveTo>
                    <a:lnTo>
                      <a:pt x="123317" y="14097"/>
                    </a:lnTo>
                    <a:lnTo>
                      <a:pt x="127889" y="17653"/>
                    </a:lnTo>
                    <a:lnTo>
                      <a:pt x="138430" y="25908"/>
                    </a:lnTo>
                    <a:lnTo>
                      <a:pt x="139827" y="27178"/>
                    </a:lnTo>
                    <a:lnTo>
                      <a:pt x="142240" y="28194"/>
                    </a:lnTo>
                    <a:lnTo>
                      <a:pt x="149225" y="34036"/>
                    </a:lnTo>
                    <a:lnTo>
                      <a:pt x="156464" y="42291"/>
                    </a:lnTo>
                    <a:lnTo>
                      <a:pt x="164846" y="52959"/>
                    </a:lnTo>
                    <a:lnTo>
                      <a:pt x="171831" y="63627"/>
                    </a:lnTo>
                    <a:lnTo>
                      <a:pt x="180086" y="75438"/>
                    </a:lnTo>
                    <a:lnTo>
                      <a:pt x="188468" y="89408"/>
                    </a:lnTo>
                    <a:lnTo>
                      <a:pt x="196723" y="105791"/>
                    </a:lnTo>
                    <a:lnTo>
                      <a:pt x="204978" y="122428"/>
                    </a:lnTo>
                    <a:lnTo>
                      <a:pt x="208534" y="130683"/>
                    </a:lnTo>
                    <a:lnTo>
                      <a:pt x="213233" y="138938"/>
                    </a:lnTo>
                    <a:lnTo>
                      <a:pt x="217043" y="147066"/>
                    </a:lnTo>
                    <a:lnTo>
                      <a:pt x="220472" y="154178"/>
                    </a:lnTo>
                    <a:lnTo>
                      <a:pt x="222885" y="160147"/>
                    </a:lnTo>
                    <a:lnTo>
                      <a:pt x="226314" y="167259"/>
                    </a:lnTo>
                    <a:lnTo>
                      <a:pt x="228854" y="173101"/>
                    </a:lnTo>
                    <a:lnTo>
                      <a:pt x="231013" y="179070"/>
                    </a:lnTo>
                    <a:lnTo>
                      <a:pt x="233553" y="184912"/>
                    </a:lnTo>
                    <a:lnTo>
                      <a:pt x="234696" y="189611"/>
                    </a:lnTo>
                    <a:lnTo>
                      <a:pt x="237109" y="194310"/>
                    </a:lnTo>
                    <a:lnTo>
                      <a:pt x="237109" y="195580"/>
                    </a:lnTo>
                    <a:lnTo>
                      <a:pt x="238125" y="197612"/>
                    </a:lnTo>
                    <a:lnTo>
                      <a:pt x="239395" y="201422"/>
                    </a:lnTo>
                    <a:lnTo>
                      <a:pt x="239395" y="203581"/>
                    </a:lnTo>
                    <a:lnTo>
                      <a:pt x="240665" y="203581"/>
                    </a:lnTo>
                    <a:lnTo>
                      <a:pt x="240665" y="204851"/>
                    </a:lnTo>
                    <a:lnTo>
                      <a:pt x="241681" y="208407"/>
                    </a:lnTo>
                    <a:lnTo>
                      <a:pt x="241681" y="209677"/>
                    </a:lnTo>
                    <a:lnTo>
                      <a:pt x="241681" y="210693"/>
                    </a:lnTo>
                    <a:lnTo>
                      <a:pt x="244094" y="220091"/>
                    </a:lnTo>
                    <a:lnTo>
                      <a:pt x="245364" y="230759"/>
                    </a:lnTo>
                    <a:lnTo>
                      <a:pt x="247650" y="241427"/>
                    </a:lnTo>
                    <a:lnTo>
                      <a:pt x="250190" y="254254"/>
                    </a:lnTo>
                    <a:lnTo>
                      <a:pt x="241681" y="263779"/>
                    </a:lnTo>
                    <a:lnTo>
                      <a:pt x="233553" y="271907"/>
                    </a:lnTo>
                    <a:lnTo>
                      <a:pt x="228854" y="276733"/>
                    </a:lnTo>
                    <a:lnTo>
                      <a:pt x="225044" y="281559"/>
                    </a:lnTo>
                    <a:lnTo>
                      <a:pt x="220472" y="284861"/>
                    </a:lnTo>
                    <a:lnTo>
                      <a:pt x="215773" y="289560"/>
                    </a:lnTo>
                    <a:lnTo>
                      <a:pt x="210947" y="293243"/>
                    </a:lnTo>
                    <a:lnTo>
                      <a:pt x="206248" y="297942"/>
                    </a:lnTo>
                    <a:lnTo>
                      <a:pt x="197866" y="306070"/>
                    </a:lnTo>
                    <a:lnTo>
                      <a:pt x="191897" y="309753"/>
                    </a:lnTo>
                    <a:lnTo>
                      <a:pt x="189611" y="312039"/>
                    </a:lnTo>
                    <a:lnTo>
                      <a:pt x="188468" y="313182"/>
                    </a:lnTo>
                    <a:lnTo>
                      <a:pt x="187325" y="314452"/>
                    </a:lnTo>
                    <a:lnTo>
                      <a:pt x="182626" y="317881"/>
                    </a:lnTo>
                    <a:lnTo>
                      <a:pt x="180086" y="320294"/>
                    </a:lnTo>
                    <a:lnTo>
                      <a:pt x="178816" y="321437"/>
                    </a:lnTo>
                    <a:lnTo>
                      <a:pt x="177800" y="322707"/>
                    </a:lnTo>
                    <a:lnTo>
                      <a:pt x="176657" y="319151"/>
                    </a:lnTo>
                    <a:lnTo>
                      <a:pt x="176657" y="316865"/>
                    </a:lnTo>
                    <a:lnTo>
                      <a:pt x="171831" y="301498"/>
                    </a:lnTo>
                    <a:lnTo>
                      <a:pt x="167005" y="287401"/>
                    </a:lnTo>
                    <a:lnTo>
                      <a:pt x="163576" y="280289"/>
                    </a:lnTo>
                    <a:lnTo>
                      <a:pt x="161163" y="273177"/>
                    </a:lnTo>
                    <a:lnTo>
                      <a:pt x="158750" y="266065"/>
                    </a:lnTo>
                    <a:lnTo>
                      <a:pt x="157734" y="261366"/>
                    </a:lnTo>
                    <a:lnTo>
                      <a:pt x="156464" y="260223"/>
                    </a:lnTo>
                    <a:lnTo>
                      <a:pt x="156464" y="257937"/>
                    </a:lnTo>
                    <a:lnTo>
                      <a:pt x="155194" y="255524"/>
                    </a:lnTo>
                    <a:lnTo>
                      <a:pt x="154051" y="254254"/>
                    </a:lnTo>
                    <a:lnTo>
                      <a:pt x="152908" y="249428"/>
                    </a:lnTo>
                    <a:lnTo>
                      <a:pt x="149225" y="241427"/>
                    </a:lnTo>
                    <a:lnTo>
                      <a:pt x="146939" y="237744"/>
                    </a:lnTo>
                    <a:lnTo>
                      <a:pt x="146939" y="235585"/>
                    </a:lnTo>
                    <a:lnTo>
                      <a:pt x="145669" y="233045"/>
                    </a:lnTo>
                    <a:lnTo>
                      <a:pt x="142240" y="223647"/>
                    </a:lnTo>
                    <a:lnTo>
                      <a:pt x="133858" y="205994"/>
                    </a:lnTo>
                    <a:lnTo>
                      <a:pt x="125603" y="188468"/>
                    </a:lnTo>
                    <a:lnTo>
                      <a:pt x="117348" y="171831"/>
                    </a:lnTo>
                    <a:lnTo>
                      <a:pt x="108966" y="157861"/>
                    </a:lnTo>
                    <a:lnTo>
                      <a:pt x="108966" y="156591"/>
                    </a:lnTo>
                    <a:lnTo>
                      <a:pt x="106680" y="153035"/>
                    </a:lnTo>
                    <a:lnTo>
                      <a:pt x="105537" y="150749"/>
                    </a:lnTo>
                    <a:lnTo>
                      <a:pt x="104267" y="148336"/>
                    </a:lnTo>
                    <a:lnTo>
                      <a:pt x="99441" y="141224"/>
                    </a:lnTo>
                    <a:lnTo>
                      <a:pt x="96012" y="136652"/>
                    </a:lnTo>
                    <a:lnTo>
                      <a:pt x="93599" y="133096"/>
                    </a:lnTo>
                    <a:lnTo>
                      <a:pt x="92202" y="131826"/>
                    </a:lnTo>
                    <a:lnTo>
                      <a:pt x="91186" y="130683"/>
                    </a:lnTo>
                    <a:lnTo>
                      <a:pt x="90170" y="128270"/>
                    </a:lnTo>
                    <a:lnTo>
                      <a:pt x="86360" y="124841"/>
                    </a:lnTo>
                    <a:lnTo>
                      <a:pt x="82931" y="120015"/>
                    </a:lnTo>
                    <a:lnTo>
                      <a:pt x="79375" y="116459"/>
                    </a:lnTo>
                    <a:lnTo>
                      <a:pt x="72390" y="107061"/>
                    </a:lnTo>
                    <a:lnTo>
                      <a:pt x="67564" y="102362"/>
                    </a:lnTo>
                    <a:lnTo>
                      <a:pt x="62738" y="97790"/>
                    </a:lnTo>
                    <a:lnTo>
                      <a:pt x="59309" y="92964"/>
                    </a:lnTo>
                    <a:lnTo>
                      <a:pt x="54483" y="89408"/>
                    </a:lnTo>
                    <a:lnTo>
                      <a:pt x="50800" y="87122"/>
                    </a:lnTo>
                    <a:lnTo>
                      <a:pt x="46228" y="84836"/>
                    </a:lnTo>
                    <a:lnTo>
                      <a:pt x="41402" y="82296"/>
                    </a:lnTo>
                    <a:lnTo>
                      <a:pt x="36703" y="81280"/>
                    </a:lnTo>
                    <a:lnTo>
                      <a:pt x="30861" y="80010"/>
                    </a:lnTo>
                    <a:lnTo>
                      <a:pt x="26162" y="77724"/>
                    </a:lnTo>
                    <a:lnTo>
                      <a:pt x="19050" y="76454"/>
                    </a:lnTo>
                    <a:lnTo>
                      <a:pt x="13081" y="75438"/>
                    </a:lnTo>
                    <a:lnTo>
                      <a:pt x="5969" y="74168"/>
                    </a:lnTo>
                    <a:lnTo>
                      <a:pt x="0" y="73025"/>
                    </a:lnTo>
                    <a:lnTo>
                      <a:pt x="4572" y="68326"/>
                    </a:lnTo>
                    <a:lnTo>
                      <a:pt x="11811" y="64643"/>
                    </a:lnTo>
                    <a:lnTo>
                      <a:pt x="21336" y="55245"/>
                    </a:lnTo>
                    <a:lnTo>
                      <a:pt x="32004" y="47117"/>
                    </a:lnTo>
                    <a:lnTo>
                      <a:pt x="43942" y="37592"/>
                    </a:lnTo>
                    <a:lnTo>
                      <a:pt x="55753" y="29464"/>
                    </a:lnTo>
                    <a:lnTo>
                      <a:pt x="65278" y="21082"/>
                    </a:lnTo>
                    <a:lnTo>
                      <a:pt x="74549" y="14097"/>
                    </a:lnTo>
                    <a:lnTo>
                      <a:pt x="84201" y="6985"/>
                    </a:lnTo>
                    <a:lnTo>
                      <a:pt x="94742" y="0"/>
                    </a:lnTo>
                    <a:lnTo>
                      <a:pt x="99441" y="1143"/>
                    </a:lnTo>
                    <a:lnTo>
                      <a:pt x="105537" y="4699"/>
                    </a:lnTo>
                    <a:lnTo>
                      <a:pt x="111506" y="6985"/>
                    </a:lnTo>
                    <a:close/>
                  </a:path>
                </a:pathLst>
              </a:custGeom>
              <a:solidFill>
                <a:srgbClr val="169133"/>
              </a:solidFill>
              <a:ln w="0" cap="flat" cmpd="sng" algn="ctr">
                <a:solidFill>
                  <a:srgbClr val="1691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6543802" y="5547868"/>
                <a:ext cx="308230" cy="243714"/>
              </a:xfrm>
              <a:custGeom>
                <a:avLst/>
                <a:gdLst/>
                <a:ahLst/>
                <a:cxnLst/>
                <a:rect l="0" t="0" r="0" b="0"/>
                <a:pathLst>
                  <a:path w="308230" h="243714">
                    <a:moveTo>
                      <a:pt x="308229" y="149733"/>
                    </a:moveTo>
                    <a:lnTo>
                      <a:pt x="306959" y="155575"/>
                    </a:lnTo>
                    <a:lnTo>
                      <a:pt x="305816" y="161544"/>
                    </a:lnTo>
                    <a:lnTo>
                      <a:pt x="302387" y="173228"/>
                    </a:lnTo>
                    <a:lnTo>
                      <a:pt x="296291" y="196723"/>
                    </a:lnTo>
                    <a:lnTo>
                      <a:pt x="292862" y="208534"/>
                    </a:lnTo>
                    <a:lnTo>
                      <a:pt x="288036" y="220218"/>
                    </a:lnTo>
                    <a:lnTo>
                      <a:pt x="284480" y="232029"/>
                    </a:lnTo>
                    <a:lnTo>
                      <a:pt x="279781" y="243713"/>
                    </a:lnTo>
                    <a:lnTo>
                      <a:pt x="273812" y="237871"/>
                    </a:lnTo>
                    <a:lnTo>
                      <a:pt x="267970" y="233299"/>
                    </a:lnTo>
                    <a:lnTo>
                      <a:pt x="256159" y="222631"/>
                    </a:lnTo>
                    <a:lnTo>
                      <a:pt x="252476" y="219202"/>
                    </a:lnTo>
                    <a:lnTo>
                      <a:pt x="246634" y="214376"/>
                    </a:lnTo>
                    <a:lnTo>
                      <a:pt x="243078" y="212090"/>
                    </a:lnTo>
                    <a:lnTo>
                      <a:pt x="241808" y="210820"/>
                    </a:lnTo>
                    <a:lnTo>
                      <a:pt x="240665" y="209550"/>
                    </a:lnTo>
                    <a:lnTo>
                      <a:pt x="234823" y="203708"/>
                    </a:lnTo>
                    <a:lnTo>
                      <a:pt x="228854" y="199009"/>
                    </a:lnTo>
                    <a:lnTo>
                      <a:pt x="221742" y="193167"/>
                    </a:lnTo>
                    <a:lnTo>
                      <a:pt x="214503" y="188595"/>
                    </a:lnTo>
                    <a:lnTo>
                      <a:pt x="206248" y="182499"/>
                    </a:lnTo>
                    <a:lnTo>
                      <a:pt x="199136" y="176657"/>
                    </a:lnTo>
                    <a:lnTo>
                      <a:pt x="182626" y="164973"/>
                    </a:lnTo>
                    <a:lnTo>
                      <a:pt x="165989" y="153162"/>
                    </a:lnTo>
                    <a:lnTo>
                      <a:pt x="158750" y="148463"/>
                    </a:lnTo>
                    <a:lnTo>
                      <a:pt x="150622" y="143764"/>
                    </a:lnTo>
                    <a:lnTo>
                      <a:pt x="136398" y="134239"/>
                    </a:lnTo>
                    <a:lnTo>
                      <a:pt x="128016" y="129667"/>
                    </a:lnTo>
                    <a:lnTo>
                      <a:pt x="119761" y="126111"/>
                    </a:lnTo>
                    <a:lnTo>
                      <a:pt x="111506" y="121539"/>
                    </a:lnTo>
                    <a:lnTo>
                      <a:pt x="100711" y="117729"/>
                    </a:lnTo>
                    <a:lnTo>
                      <a:pt x="90170" y="114300"/>
                    </a:lnTo>
                    <a:lnTo>
                      <a:pt x="79375" y="110744"/>
                    </a:lnTo>
                    <a:lnTo>
                      <a:pt x="67564" y="105918"/>
                    </a:lnTo>
                    <a:lnTo>
                      <a:pt x="54483" y="102616"/>
                    </a:lnTo>
                    <a:lnTo>
                      <a:pt x="53213" y="102616"/>
                    </a:lnTo>
                    <a:lnTo>
                      <a:pt x="48641" y="102616"/>
                    </a:lnTo>
                    <a:lnTo>
                      <a:pt x="42672" y="103759"/>
                    </a:lnTo>
                    <a:lnTo>
                      <a:pt x="36830" y="104902"/>
                    </a:lnTo>
                    <a:lnTo>
                      <a:pt x="29591" y="105918"/>
                    </a:lnTo>
                    <a:lnTo>
                      <a:pt x="22352" y="108458"/>
                    </a:lnTo>
                    <a:lnTo>
                      <a:pt x="15494" y="110744"/>
                    </a:lnTo>
                    <a:lnTo>
                      <a:pt x="8255" y="113030"/>
                    </a:lnTo>
                    <a:lnTo>
                      <a:pt x="0" y="116713"/>
                    </a:lnTo>
                    <a:lnTo>
                      <a:pt x="2286" y="109728"/>
                    </a:lnTo>
                    <a:lnTo>
                      <a:pt x="5842" y="102616"/>
                    </a:lnTo>
                    <a:lnTo>
                      <a:pt x="9525" y="90805"/>
                    </a:lnTo>
                    <a:lnTo>
                      <a:pt x="14097" y="78867"/>
                    </a:lnTo>
                    <a:lnTo>
                      <a:pt x="19050" y="65913"/>
                    </a:lnTo>
                    <a:lnTo>
                      <a:pt x="23622" y="53086"/>
                    </a:lnTo>
                    <a:lnTo>
                      <a:pt x="33147" y="35433"/>
                    </a:lnTo>
                    <a:lnTo>
                      <a:pt x="50927" y="0"/>
                    </a:lnTo>
                    <a:lnTo>
                      <a:pt x="85344" y="9398"/>
                    </a:lnTo>
                    <a:lnTo>
                      <a:pt x="86360" y="9398"/>
                    </a:lnTo>
                    <a:lnTo>
                      <a:pt x="87630" y="9398"/>
                    </a:lnTo>
                    <a:lnTo>
                      <a:pt x="88900" y="9398"/>
                    </a:lnTo>
                    <a:lnTo>
                      <a:pt x="93599" y="10668"/>
                    </a:lnTo>
                    <a:lnTo>
                      <a:pt x="100711" y="13081"/>
                    </a:lnTo>
                    <a:lnTo>
                      <a:pt x="107950" y="14097"/>
                    </a:lnTo>
                    <a:lnTo>
                      <a:pt x="113792" y="16510"/>
                    </a:lnTo>
                    <a:lnTo>
                      <a:pt x="120777" y="17780"/>
                    </a:lnTo>
                    <a:lnTo>
                      <a:pt x="122047" y="17780"/>
                    </a:lnTo>
                    <a:lnTo>
                      <a:pt x="123317" y="18923"/>
                    </a:lnTo>
                    <a:lnTo>
                      <a:pt x="125603" y="19939"/>
                    </a:lnTo>
                    <a:lnTo>
                      <a:pt x="131572" y="21209"/>
                    </a:lnTo>
                    <a:lnTo>
                      <a:pt x="133858" y="21209"/>
                    </a:lnTo>
                    <a:lnTo>
                      <a:pt x="136398" y="22479"/>
                    </a:lnTo>
                    <a:lnTo>
                      <a:pt x="141097" y="23749"/>
                    </a:lnTo>
                    <a:lnTo>
                      <a:pt x="144653" y="24765"/>
                    </a:lnTo>
                    <a:lnTo>
                      <a:pt x="149352" y="25908"/>
                    </a:lnTo>
                    <a:lnTo>
                      <a:pt x="151638" y="27051"/>
                    </a:lnTo>
                    <a:lnTo>
                      <a:pt x="155194" y="28321"/>
                    </a:lnTo>
                    <a:lnTo>
                      <a:pt x="157734" y="29591"/>
                    </a:lnTo>
                    <a:lnTo>
                      <a:pt x="158750" y="30607"/>
                    </a:lnTo>
                    <a:lnTo>
                      <a:pt x="161163" y="31877"/>
                    </a:lnTo>
                    <a:lnTo>
                      <a:pt x="170815" y="37719"/>
                    </a:lnTo>
                    <a:lnTo>
                      <a:pt x="180086" y="43688"/>
                    </a:lnTo>
                    <a:lnTo>
                      <a:pt x="190881" y="49530"/>
                    </a:lnTo>
                    <a:lnTo>
                      <a:pt x="202692" y="57912"/>
                    </a:lnTo>
                    <a:lnTo>
                      <a:pt x="206248" y="60071"/>
                    </a:lnTo>
                    <a:lnTo>
                      <a:pt x="209931" y="62484"/>
                    </a:lnTo>
                    <a:lnTo>
                      <a:pt x="213233" y="64897"/>
                    </a:lnTo>
                    <a:lnTo>
                      <a:pt x="214503" y="65913"/>
                    </a:lnTo>
                    <a:lnTo>
                      <a:pt x="215773" y="65913"/>
                    </a:lnTo>
                    <a:lnTo>
                      <a:pt x="217043" y="68326"/>
                    </a:lnTo>
                    <a:lnTo>
                      <a:pt x="224028" y="73025"/>
                    </a:lnTo>
                    <a:lnTo>
                      <a:pt x="231013" y="77851"/>
                    </a:lnTo>
                    <a:lnTo>
                      <a:pt x="233553" y="80137"/>
                    </a:lnTo>
                    <a:lnTo>
                      <a:pt x="235839" y="80137"/>
                    </a:lnTo>
                    <a:lnTo>
                      <a:pt x="235839" y="81407"/>
                    </a:lnTo>
                    <a:lnTo>
                      <a:pt x="236982" y="81407"/>
                    </a:lnTo>
                    <a:lnTo>
                      <a:pt x="243078" y="85979"/>
                    </a:lnTo>
                    <a:lnTo>
                      <a:pt x="248920" y="90805"/>
                    </a:lnTo>
                    <a:lnTo>
                      <a:pt x="253619" y="94234"/>
                    </a:lnTo>
                    <a:lnTo>
                      <a:pt x="256159" y="95504"/>
                    </a:lnTo>
                    <a:lnTo>
                      <a:pt x="257175" y="96647"/>
                    </a:lnTo>
                    <a:lnTo>
                      <a:pt x="258445" y="97790"/>
                    </a:lnTo>
                    <a:lnTo>
                      <a:pt x="262001" y="101346"/>
                    </a:lnTo>
                    <a:lnTo>
                      <a:pt x="265430" y="103759"/>
                    </a:lnTo>
                    <a:lnTo>
                      <a:pt x="269240" y="107188"/>
                    </a:lnTo>
                    <a:lnTo>
                      <a:pt x="272542" y="109728"/>
                    </a:lnTo>
                    <a:lnTo>
                      <a:pt x="275082" y="111887"/>
                    </a:lnTo>
                    <a:lnTo>
                      <a:pt x="277241" y="113030"/>
                    </a:lnTo>
                    <a:lnTo>
                      <a:pt x="278511" y="115570"/>
                    </a:lnTo>
                    <a:lnTo>
                      <a:pt x="285623" y="122555"/>
                    </a:lnTo>
                    <a:lnTo>
                      <a:pt x="292862" y="130683"/>
                    </a:lnTo>
                    <a:lnTo>
                      <a:pt x="299847" y="139065"/>
                    </a:lnTo>
                    <a:close/>
                  </a:path>
                </a:pathLst>
              </a:custGeom>
              <a:solidFill>
                <a:srgbClr val="169133"/>
              </a:solidFill>
              <a:ln w="0" cap="flat" cmpd="sng" algn="ctr">
                <a:solidFill>
                  <a:srgbClr val="1691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6548628" y="5785739"/>
                <a:ext cx="510795" cy="492507"/>
              </a:xfrm>
              <a:custGeom>
                <a:avLst/>
                <a:gdLst/>
                <a:ahLst/>
                <a:cxnLst/>
                <a:rect l="0" t="0" r="0" b="0"/>
                <a:pathLst>
                  <a:path w="510795" h="492507">
                    <a:moveTo>
                      <a:pt x="315214" y="30607"/>
                    </a:moveTo>
                    <a:lnTo>
                      <a:pt x="321183" y="30607"/>
                    </a:lnTo>
                    <a:lnTo>
                      <a:pt x="329565" y="29464"/>
                    </a:lnTo>
                    <a:lnTo>
                      <a:pt x="337693" y="27305"/>
                    </a:lnTo>
                    <a:lnTo>
                      <a:pt x="347345" y="24765"/>
                    </a:lnTo>
                    <a:lnTo>
                      <a:pt x="356870" y="21336"/>
                    </a:lnTo>
                    <a:lnTo>
                      <a:pt x="366141" y="16637"/>
                    </a:lnTo>
                    <a:lnTo>
                      <a:pt x="376936" y="11811"/>
                    </a:lnTo>
                    <a:lnTo>
                      <a:pt x="386461" y="5842"/>
                    </a:lnTo>
                    <a:lnTo>
                      <a:pt x="398272" y="0"/>
                    </a:lnTo>
                    <a:lnTo>
                      <a:pt x="403098" y="3556"/>
                    </a:lnTo>
                    <a:lnTo>
                      <a:pt x="406527" y="8382"/>
                    </a:lnTo>
                    <a:lnTo>
                      <a:pt x="411353" y="12954"/>
                    </a:lnTo>
                    <a:lnTo>
                      <a:pt x="416179" y="17653"/>
                    </a:lnTo>
                    <a:lnTo>
                      <a:pt x="423164" y="27305"/>
                    </a:lnTo>
                    <a:lnTo>
                      <a:pt x="426720" y="30607"/>
                    </a:lnTo>
                    <a:lnTo>
                      <a:pt x="430149" y="35433"/>
                    </a:lnTo>
                    <a:lnTo>
                      <a:pt x="433959" y="38989"/>
                    </a:lnTo>
                    <a:lnTo>
                      <a:pt x="434975" y="41275"/>
                    </a:lnTo>
                    <a:lnTo>
                      <a:pt x="435991" y="42418"/>
                    </a:lnTo>
                    <a:lnTo>
                      <a:pt x="437388" y="43688"/>
                    </a:lnTo>
                    <a:lnTo>
                      <a:pt x="439801" y="47244"/>
                    </a:lnTo>
                    <a:lnTo>
                      <a:pt x="443230" y="51816"/>
                    </a:lnTo>
                    <a:lnTo>
                      <a:pt x="448056" y="58928"/>
                    </a:lnTo>
                    <a:lnTo>
                      <a:pt x="449326" y="61468"/>
                    </a:lnTo>
                    <a:lnTo>
                      <a:pt x="450469" y="63627"/>
                    </a:lnTo>
                    <a:lnTo>
                      <a:pt x="452755" y="67310"/>
                    </a:lnTo>
                    <a:lnTo>
                      <a:pt x="452755" y="68453"/>
                    </a:lnTo>
                    <a:lnTo>
                      <a:pt x="461137" y="82423"/>
                    </a:lnTo>
                    <a:lnTo>
                      <a:pt x="469392" y="99060"/>
                    </a:lnTo>
                    <a:lnTo>
                      <a:pt x="477647" y="116586"/>
                    </a:lnTo>
                    <a:lnTo>
                      <a:pt x="486029" y="134239"/>
                    </a:lnTo>
                    <a:lnTo>
                      <a:pt x="489458" y="143637"/>
                    </a:lnTo>
                    <a:lnTo>
                      <a:pt x="490728" y="146177"/>
                    </a:lnTo>
                    <a:lnTo>
                      <a:pt x="490728" y="148590"/>
                    </a:lnTo>
                    <a:lnTo>
                      <a:pt x="493014" y="152019"/>
                    </a:lnTo>
                    <a:lnTo>
                      <a:pt x="496697" y="160274"/>
                    </a:lnTo>
                    <a:lnTo>
                      <a:pt x="497840" y="165100"/>
                    </a:lnTo>
                    <a:lnTo>
                      <a:pt x="498983" y="166116"/>
                    </a:lnTo>
                    <a:lnTo>
                      <a:pt x="500253" y="168402"/>
                    </a:lnTo>
                    <a:lnTo>
                      <a:pt x="500253" y="170942"/>
                    </a:lnTo>
                    <a:lnTo>
                      <a:pt x="501523" y="171958"/>
                    </a:lnTo>
                    <a:lnTo>
                      <a:pt x="502539" y="176784"/>
                    </a:lnTo>
                    <a:lnTo>
                      <a:pt x="504952" y="183769"/>
                    </a:lnTo>
                    <a:lnTo>
                      <a:pt x="507365" y="190881"/>
                    </a:lnTo>
                    <a:lnTo>
                      <a:pt x="510794" y="197993"/>
                    </a:lnTo>
                    <a:lnTo>
                      <a:pt x="495427" y="217932"/>
                    </a:lnTo>
                    <a:lnTo>
                      <a:pt x="487172" y="227457"/>
                    </a:lnTo>
                    <a:lnTo>
                      <a:pt x="483616" y="230886"/>
                    </a:lnTo>
                    <a:lnTo>
                      <a:pt x="481203" y="233299"/>
                    </a:lnTo>
                    <a:lnTo>
                      <a:pt x="480187" y="235585"/>
                    </a:lnTo>
                    <a:lnTo>
                      <a:pt x="464566" y="253238"/>
                    </a:lnTo>
                    <a:lnTo>
                      <a:pt x="450469" y="266192"/>
                    </a:lnTo>
                    <a:lnTo>
                      <a:pt x="437388" y="279273"/>
                    </a:lnTo>
                    <a:lnTo>
                      <a:pt x="433959" y="281559"/>
                    </a:lnTo>
                    <a:lnTo>
                      <a:pt x="430149" y="285115"/>
                    </a:lnTo>
                    <a:lnTo>
                      <a:pt x="426720" y="287401"/>
                    </a:lnTo>
                    <a:lnTo>
                      <a:pt x="424180" y="290957"/>
                    </a:lnTo>
                    <a:lnTo>
                      <a:pt x="420878" y="293243"/>
                    </a:lnTo>
                    <a:lnTo>
                      <a:pt x="418338" y="295783"/>
                    </a:lnTo>
                    <a:lnTo>
                      <a:pt x="414909" y="299085"/>
                    </a:lnTo>
                    <a:lnTo>
                      <a:pt x="411353" y="302895"/>
                    </a:lnTo>
                    <a:lnTo>
                      <a:pt x="409067" y="303911"/>
                    </a:lnTo>
                    <a:lnTo>
                      <a:pt x="409067" y="305054"/>
                    </a:lnTo>
                    <a:lnTo>
                      <a:pt x="406527" y="306197"/>
                    </a:lnTo>
                    <a:lnTo>
                      <a:pt x="406527" y="307467"/>
                    </a:lnTo>
                    <a:lnTo>
                      <a:pt x="405384" y="307467"/>
                    </a:lnTo>
                    <a:lnTo>
                      <a:pt x="405384" y="308737"/>
                    </a:lnTo>
                    <a:lnTo>
                      <a:pt x="404241" y="308737"/>
                    </a:lnTo>
                    <a:lnTo>
                      <a:pt x="403098" y="309880"/>
                    </a:lnTo>
                    <a:lnTo>
                      <a:pt x="401828" y="310896"/>
                    </a:lnTo>
                    <a:lnTo>
                      <a:pt x="400558" y="312166"/>
                    </a:lnTo>
                    <a:lnTo>
                      <a:pt x="398272" y="314579"/>
                    </a:lnTo>
                    <a:lnTo>
                      <a:pt x="395986" y="316738"/>
                    </a:lnTo>
                    <a:lnTo>
                      <a:pt x="393573" y="319278"/>
                    </a:lnTo>
                    <a:lnTo>
                      <a:pt x="390017" y="321564"/>
                    </a:lnTo>
                    <a:lnTo>
                      <a:pt x="387731" y="325120"/>
                    </a:lnTo>
                    <a:lnTo>
                      <a:pt x="383921" y="328676"/>
                    </a:lnTo>
                    <a:lnTo>
                      <a:pt x="379222" y="332232"/>
                    </a:lnTo>
                    <a:lnTo>
                      <a:pt x="374650" y="335788"/>
                    </a:lnTo>
                    <a:lnTo>
                      <a:pt x="370967" y="340487"/>
                    </a:lnTo>
                    <a:lnTo>
                      <a:pt x="365125" y="345059"/>
                    </a:lnTo>
                    <a:lnTo>
                      <a:pt x="360299" y="350901"/>
                    </a:lnTo>
                    <a:lnTo>
                      <a:pt x="315214" y="391033"/>
                    </a:lnTo>
                    <a:lnTo>
                      <a:pt x="292735" y="411099"/>
                    </a:lnTo>
                    <a:lnTo>
                      <a:pt x="286766" y="415798"/>
                    </a:lnTo>
                    <a:lnTo>
                      <a:pt x="282067" y="421640"/>
                    </a:lnTo>
                    <a:lnTo>
                      <a:pt x="270256" y="431038"/>
                    </a:lnTo>
                    <a:lnTo>
                      <a:pt x="267716" y="433578"/>
                    </a:lnTo>
                    <a:lnTo>
                      <a:pt x="265430" y="435864"/>
                    </a:lnTo>
                    <a:lnTo>
                      <a:pt x="259588" y="440563"/>
                    </a:lnTo>
                    <a:lnTo>
                      <a:pt x="255905" y="442849"/>
                    </a:lnTo>
                    <a:lnTo>
                      <a:pt x="254889" y="444119"/>
                    </a:lnTo>
                    <a:lnTo>
                      <a:pt x="253619" y="445262"/>
                    </a:lnTo>
                    <a:lnTo>
                      <a:pt x="247650" y="449961"/>
                    </a:lnTo>
                    <a:lnTo>
                      <a:pt x="241808" y="453517"/>
                    </a:lnTo>
                    <a:lnTo>
                      <a:pt x="237109" y="457073"/>
                    </a:lnTo>
                    <a:lnTo>
                      <a:pt x="231140" y="461772"/>
                    </a:lnTo>
                    <a:lnTo>
                      <a:pt x="227457" y="462915"/>
                    </a:lnTo>
                    <a:lnTo>
                      <a:pt x="225298" y="465201"/>
                    </a:lnTo>
                    <a:lnTo>
                      <a:pt x="221488" y="466471"/>
                    </a:lnTo>
                    <a:lnTo>
                      <a:pt x="220472" y="466471"/>
                    </a:lnTo>
                    <a:lnTo>
                      <a:pt x="219202" y="467614"/>
                    </a:lnTo>
                    <a:lnTo>
                      <a:pt x="218059" y="467614"/>
                    </a:lnTo>
                    <a:lnTo>
                      <a:pt x="212217" y="471170"/>
                    </a:lnTo>
                    <a:lnTo>
                      <a:pt x="208661" y="472313"/>
                    </a:lnTo>
                    <a:lnTo>
                      <a:pt x="205105" y="473456"/>
                    </a:lnTo>
                    <a:lnTo>
                      <a:pt x="197866" y="477012"/>
                    </a:lnTo>
                    <a:lnTo>
                      <a:pt x="192024" y="479552"/>
                    </a:lnTo>
                    <a:lnTo>
                      <a:pt x="184912" y="481838"/>
                    </a:lnTo>
                    <a:lnTo>
                      <a:pt x="170688" y="486410"/>
                    </a:lnTo>
                    <a:lnTo>
                      <a:pt x="155194" y="488696"/>
                    </a:lnTo>
                    <a:lnTo>
                      <a:pt x="140843" y="491236"/>
                    </a:lnTo>
                    <a:lnTo>
                      <a:pt x="125603" y="492506"/>
                    </a:lnTo>
                    <a:lnTo>
                      <a:pt x="118491" y="492506"/>
                    </a:lnTo>
                    <a:lnTo>
                      <a:pt x="111379" y="492506"/>
                    </a:lnTo>
                    <a:lnTo>
                      <a:pt x="103124" y="491236"/>
                    </a:lnTo>
                    <a:lnTo>
                      <a:pt x="95885" y="491236"/>
                    </a:lnTo>
                    <a:lnTo>
                      <a:pt x="80645" y="488696"/>
                    </a:lnTo>
                    <a:lnTo>
                      <a:pt x="73533" y="487680"/>
                    </a:lnTo>
                    <a:lnTo>
                      <a:pt x="66294" y="485394"/>
                    </a:lnTo>
                    <a:lnTo>
                      <a:pt x="50927" y="481838"/>
                    </a:lnTo>
                    <a:lnTo>
                      <a:pt x="47371" y="480568"/>
                    </a:lnTo>
                    <a:lnTo>
                      <a:pt x="43815" y="479552"/>
                    </a:lnTo>
                    <a:lnTo>
                      <a:pt x="36576" y="475996"/>
                    </a:lnTo>
                    <a:lnTo>
                      <a:pt x="30607" y="472313"/>
                    </a:lnTo>
                    <a:lnTo>
                      <a:pt x="24765" y="468884"/>
                    </a:lnTo>
                    <a:lnTo>
                      <a:pt x="20066" y="464185"/>
                    </a:lnTo>
                    <a:lnTo>
                      <a:pt x="15240" y="460375"/>
                    </a:lnTo>
                    <a:lnTo>
                      <a:pt x="11811" y="455803"/>
                    </a:lnTo>
                    <a:lnTo>
                      <a:pt x="9271" y="449961"/>
                    </a:lnTo>
                    <a:lnTo>
                      <a:pt x="6985" y="447675"/>
                    </a:lnTo>
                    <a:lnTo>
                      <a:pt x="5969" y="444119"/>
                    </a:lnTo>
                    <a:lnTo>
                      <a:pt x="3429" y="438150"/>
                    </a:lnTo>
                    <a:lnTo>
                      <a:pt x="2159" y="431038"/>
                    </a:lnTo>
                    <a:lnTo>
                      <a:pt x="1016" y="427482"/>
                    </a:lnTo>
                    <a:lnTo>
                      <a:pt x="1016" y="424180"/>
                    </a:lnTo>
                    <a:lnTo>
                      <a:pt x="0" y="420624"/>
                    </a:lnTo>
                    <a:lnTo>
                      <a:pt x="0" y="415798"/>
                    </a:lnTo>
                    <a:lnTo>
                      <a:pt x="1016" y="408559"/>
                    </a:lnTo>
                    <a:lnTo>
                      <a:pt x="1016" y="400558"/>
                    </a:lnTo>
                    <a:lnTo>
                      <a:pt x="3429" y="392303"/>
                    </a:lnTo>
                    <a:lnTo>
                      <a:pt x="4699" y="384048"/>
                    </a:lnTo>
                    <a:lnTo>
                      <a:pt x="5969" y="376936"/>
                    </a:lnTo>
                    <a:lnTo>
                      <a:pt x="10668" y="361696"/>
                    </a:lnTo>
                    <a:lnTo>
                      <a:pt x="15240" y="347599"/>
                    </a:lnTo>
                    <a:lnTo>
                      <a:pt x="21336" y="334518"/>
                    </a:lnTo>
                    <a:lnTo>
                      <a:pt x="27305" y="321564"/>
                    </a:lnTo>
                    <a:lnTo>
                      <a:pt x="30607" y="314579"/>
                    </a:lnTo>
                    <a:lnTo>
                      <a:pt x="35560" y="308737"/>
                    </a:lnTo>
                    <a:lnTo>
                      <a:pt x="43815" y="297053"/>
                    </a:lnTo>
                    <a:lnTo>
                      <a:pt x="52197" y="286385"/>
                    </a:lnTo>
                    <a:lnTo>
                      <a:pt x="70993" y="263906"/>
                    </a:lnTo>
                    <a:lnTo>
                      <a:pt x="91313" y="242697"/>
                    </a:lnTo>
                    <a:lnTo>
                      <a:pt x="111379" y="222758"/>
                    </a:lnTo>
                    <a:lnTo>
                      <a:pt x="131572" y="203835"/>
                    </a:lnTo>
                    <a:lnTo>
                      <a:pt x="150622" y="187325"/>
                    </a:lnTo>
                    <a:lnTo>
                      <a:pt x="169418" y="173101"/>
                    </a:lnTo>
                    <a:lnTo>
                      <a:pt x="188341" y="159131"/>
                    </a:lnTo>
                    <a:lnTo>
                      <a:pt x="208661" y="144907"/>
                    </a:lnTo>
                    <a:lnTo>
                      <a:pt x="224028" y="135509"/>
                    </a:lnTo>
                    <a:lnTo>
                      <a:pt x="251333" y="119126"/>
                    </a:lnTo>
                    <a:lnTo>
                      <a:pt x="246507" y="121285"/>
                    </a:lnTo>
                    <a:lnTo>
                      <a:pt x="241808" y="123698"/>
                    </a:lnTo>
                    <a:lnTo>
                      <a:pt x="235839" y="126111"/>
                    </a:lnTo>
                    <a:lnTo>
                      <a:pt x="231140" y="129667"/>
                    </a:lnTo>
                    <a:lnTo>
                      <a:pt x="220472" y="134239"/>
                    </a:lnTo>
                    <a:lnTo>
                      <a:pt x="210947" y="137795"/>
                    </a:lnTo>
                    <a:lnTo>
                      <a:pt x="209677" y="137795"/>
                    </a:lnTo>
                    <a:lnTo>
                      <a:pt x="208661" y="139065"/>
                    </a:lnTo>
                    <a:lnTo>
                      <a:pt x="194310" y="143637"/>
                    </a:lnTo>
                    <a:lnTo>
                      <a:pt x="180086" y="147320"/>
                    </a:lnTo>
                    <a:lnTo>
                      <a:pt x="164719" y="150876"/>
                    </a:lnTo>
                    <a:lnTo>
                      <a:pt x="157607" y="153289"/>
                    </a:lnTo>
                    <a:lnTo>
                      <a:pt x="150622" y="154432"/>
                    </a:lnTo>
                    <a:lnTo>
                      <a:pt x="140843" y="155448"/>
                    </a:lnTo>
                    <a:lnTo>
                      <a:pt x="133858" y="155448"/>
                    </a:lnTo>
                    <a:lnTo>
                      <a:pt x="126873" y="155448"/>
                    </a:lnTo>
                    <a:lnTo>
                      <a:pt x="123190" y="155448"/>
                    </a:lnTo>
                    <a:lnTo>
                      <a:pt x="119761" y="155448"/>
                    </a:lnTo>
                    <a:lnTo>
                      <a:pt x="113665" y="154432"/>
                    </a:lnTo>
                    <a:lnTo>
                      <a:pt x="107696" y="153289"/>
                    </a:lnTo>
                    <a:lnTo>
                      <a:pt x="103124" y="152019"/>
                    </a:lnTo>
                    <a:lnTo>
                      <a:pt x="99441" y="149606"/>
                    </a:lnTo>
                    <a:lnTo>
                      <a:pt x="95885" y="147320"/>
                    </a:lnTo>
                    <a:lnTo>
                      <a:pt x="92456" y="143637"/>
                    </a:lnTo>
                    <a:lnTo>
                      <a:pt x="91313" y="140335"/>
                    </a:lnTo>
                    <a:lnTo>
                      <a:pt x="88773" y="136779"/>
                    </a:lnTo>
                    <a:lnTo>
                      <a:pt x="87630" y="133223"/>
                    </a:lnTo>
                    <a:lnTo>
                      <a:pt x="87630" y="129667"/>
                    </a:lnTo>
                    <a:lnTo>
                      <a:pt x="87630" y="128397"/>
                    </a:lnTo>
                    <a:lnTo>
                      <a:pt x="87630" y="122555"/>
                    </a:lnTo>
                    <a:lnTo>
                      <a:pt x="87630" y="117856"/>
                    </a:lnTo>
                    <a:lnTo>
                      <a:pt x="90043" y="110744"/>
                    </a:lnTo>
                    <a:lnTo>
                      <a:pt x="92456" y="103632"/>
                    </a:lnTo>
                    <a:lnTo>
                      <a:pt x="95885" y="96774"/>
                    </a:lnTo>
                    <a:lnTo>
                      <a:pt x="101854" y="89662"/>
                    </a:lnTo>
                    <a:lnTo>
                      <a:pt x="106680" y="83693"/>
                    </a:lnTo>
                    <a:lnTo>
                      <a:pt x="111379" y="79121"/>
                    </a:lnTo>
                    <a:lnTo>
                      <a:pt x="122047" y="69469"/>
                    </a:lnTo>
                    <a:lnTo>
                      <a:pt x="128016" y="64770"/>
                    </a:lnTo>
                    <a:lnTo>
                      <a:pt x="133858" y="61468"/>
                    </a:lnTo>
                    <a:lnTo>
                      <a:pt x="145796" y="54356"/>
                    </a:lnTo>
                    <a:lnTo>
                      <a:pt x="158750" y="48387"/>
                    </a:lnTo>
                    <a:lnTo>
                      <a:pt x="172974" y="43688"/>
                    </a:lnTo>
                    <a:lnTo>
                      <a:pt x="187198" y="40132"/>
                    </a:lnTo>
                    <a:lnTo>
                      <a:pt x="194310" y="40132"/>
                    </a:lnTo>
                    <a:lnTo>
                      <a:pt x="201422" y="38989"/>
                    </a:lnTo>
                    <a:lnTo>
                      <a:pt x="216916" y="37846"/>
                    </a:lnTo>
                    <a:lnTo>
                      <a:pt x="239268" y="36576"/>
                    </a:lnTo>
                    <a:lnTo>
                      <a:pt x="243078" y="36576"/>
                    </a:lnTo>
                    <a:lnTo>
                      <a:pt x="248920" y="36576"/>
                    </a:lnTo>
                    <a:lnTo>
                      <a:pt x="276225" y="34163"/>
                    </a:lnTo>
                    <a:lnTo>
                      <a:pt x="305816" y="31877"/>
                    </a:lnTo>
                    <a:close/>
                  </a:path>
                </a:pathLst>
              </a:custGeom>
              <a:solidFill>
                <a:srgbClr val="136926"/>
              </a:solidFill>
              <a:ln w="0" cap="flat" cmpd="sng" algn="ctr">
                <a:solidFill>
                  <a:srgbClr val="13692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6892417" y="5769356"/>
                <a:ext cx="54484" cy="37593"/>
              </a:xfrm>
              <a:custGeom>
                <a:avLst/>
                <a:gdLst/>
                <a:ahLst/>
                <a:cxnLst/>
                <a:rect l="0" t="0" r="0" b="0"/>
                <a:pathLst>
                  <a:path w="54484" h="37593">
                    <a:moveTo>
                      <a:pt x="1016" y="11811"/>
                    </a:moveTo>
                    <a:lnTo>
                      <a:pt x="0" y="5842"/>
                    </a:lnTo>
                    <a:lnTo>
                      <a:pt x="0" y="0"/>
                    </a:lnTo>
                    <a:lnTo>
                      <a:pt x="5969" y="1143"/>
                    </a:lnTo>
                    <a:lnTo>
                      <a:pt x="13081" y="2413"/>
                    </a:lnTo>
                    <a:lnTo>
                      <a:pt x="19050" y="3429"/>
                    </a:lnTo>
                    <a:lnTo>
                      <a:pt x="26162" y="4699"/>
                    </a:lnTo>
                    <a:lnTo>
                      <a:pt x="30861" y="6985"/>
                    </a:lnTo>
                    <a:lnTo>
                      <a:pt x="36703" y="8255"/>
                    </a:lnTo>
                    <a:lnTo>
                      <a:pt x="41402" y="9271"/>
                    </a:lnTo>
                    <a:lnTo>
                      <a:pt x="46228" y="11811"/>
                    </a:lnTo>
                    <a:lnTo>
                      <a:pt x="50800" y="14097"/>
                    </a:lnTo>
                    <a:lnTo>
                      <a:pt x="54483" y="16383"/>
                    </a:lnTo>
                    <a:lnTo>
                      <a:pt x="42672" y="22225"/>
                    </a:lnTo>
                    <a:lnTo>
                      <a:pt x="33147" y="28194"/>
                    </a:lnTo>
                    <a:lnTo>
                      <a:pt x="22352" y="32766"/>
                    </a:lnTo>
                    <a:lnTo>
                      <a:pt x="13081" y="37592"/>
                    </a:lnTo>
                    <a:lnTo>
                      <a:pt x="8255" y="30607"/>
                    </a:lnTo>
                    <a:lnTo>
                      <a:pt x="4572" y="24765"/>
                    </a:lnTo>
                    <a:lnTo>
                      <a:pt x="2286" y="17653"/>
                    </a:lnTo>
                    <a:close/>
                  </a:path>
                </a:pathLst>
              </a:custGeom>
              <a:solidFill>
                <a:srgbClr val="0C3413"/>
              </a:solidFill>
              <a:ln w="0" cap="flat" cmpd="sng" algn="ctr">
                <a:solidFill>
                  <a:srgbClr val="0C341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6792976" y="5767070"/>
                <a:ext cx="30735" cy="27052"/>
              </a:xfrm>
              <a:custGeom>
                <a:avLst/>
                <a:gdLst/>
                <a:ahLst/>
                <a:cxnLst/>
                <a:rect l="0" t="0" r="0" b="0"/>
                <a:pathLst>
                  <a:path w="30735" h="27052">
                    <a:moveTo>
                      <a:pt x="30734" y="24765"/>
                    </a:moveTo>
                    <a:lnTo>
                      <a:pt x="22352" y="25781"/>
                    </a:lnTo>
                    <a:lnTo>
                      <a:pt x="20193" y="25781"/>
                    </a:lnTo>
                    <a:lnTo>
                      <a:pt x="18923" y="25781"/>
                    </a:lnTo>
                    <a:lnTo>
                      <a:pt x="14351" y="27051"/>
                    </a:lnTo>
                    <a:lnTo>
                      <a:pt x="10541" y="25781"/>
                    </a:lnTo>
                    <a:lnTo>
                      <a:pt x="9525" y="25781"/>
                    </a:lnTo>
                    <a:lnTo>
                      <a:pt x="8128" y="25781"/>
                    </a:lnTo>
                    <a:lnTo>
                      <a:pt x="1016" y="24765"/>
                    </a:lnTo>
                    <a:lnTo>
                      <a:pt x="0" y="24765"/>
                    </a:lnTo>
                    <a:lnTo>
                      <a:pt x="1016" y="11811"/>
                    </a:lnTo>
                    <a:lnTo>
                      <a:pt x="3556" y="0"/>
                    </a:lnTo>
                    <a:lnTo>
                      <a:pt x="7112" y="3429"/>
                    </a:lnTo>
                    <a:lnTo>
                      <a:pt x="18923" y="14097"/>
                    </a:lnTo>
                    <a:lnTo>
                      <a:pt x="24892" y="18923"/>
                    </a:lnTo>
                    <a:close/>
                  </a:path>
                </a:pathLst>
              </a:custGeom>
              <a:solidFill>
                <a:srgbClr val="0C3413"/>
              </a:solidFill>
              <a:ln w="0" cap="flat" cmpd="sng" algn="ctr">
                <a:solidFill>
                  <a:srgbClr val="0C341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6386068" y="5650484"/>
                <a:ext cx="410211" cy="591059"/>
              </a:xfrm>
              <a:custGeom>
                <a:avLst/>
                <a:gdLst/>
                <a:ahLst/>
                <a:cxnLst/>
                <a:rect l="0" t="0" r="0" b="0"/>
                <a:pathLst>
                  <a:path w="410211" h="591059">
                    <a:moveTo>
                      <a:pt x="406908" y="141097"/>
                    </a:moveTo>
                    <a:lnTo>
                      <a:pt x="406908" y="144907"/>
                    </a:lnTo>
                    <a:lnTo>
                      <a:pt x="404368" y="157734"/>
                    </a:lnTo>
                    <a:lnTo>
                      <a:pt x="401955" y="171831"/>
                    </a:lnTo>
                    <a:lnTo>
                      <a:pt x="379476" y="173101"/>
                    </a:lnTo>
                    <a:lnTo>
                      <a:pt x="363982" y="174244"/>
                    </a:lnTo>
                    <a:lnTo>
                      <a:pt x="356870" y="175387"/>
                    </a:lnTo>
                    <a:lnTo>
                      <a:pt x="349885" y="175387"/>
                    </a:lnTo>
                    <a:lnTo>
                      <a:pt x="335534" y="178943"/>
                    </a:lnTo>
                    <a:lnTo>
                      <a:pt x="321310" y="183642"/>
                    </a:lnTo>
                    <a:lnTo>
                      <a:pt x="308483" y="189611"/>
                    </a:lnTo>
                    <a:lnTo>
                      <a:pt x="296418" y="196723"/>
                    </a:lnTo>
                    <a:lnTo>
                      <a:pt x="290576" y="200025"/>
                    </a:lnTo>
                    <a:lnTo>
                      <a:pt x="284607" y="204724"/>
                    </a:lnTo>
                    <a:lnTo>
                      <a:pt x="274066" y="214376"/>
                    </a:lnTo>
                    <a:lnTo>
                      <a:pt x="269240" y="218948"/>
                    </a:lnTo>
                    <a:lnTo>
                      <a:pt x="264414" y="224917"/>
                    </a:lnTo>
                    <a:lnTo>
                      <a:pt x="258445" y="232029"/>
                    </a:lnTo>
                    <a:lnTo>
                      <a:pt x="255016" y="238887"/>
                    </a:lnTo>
                    <a:lnTo>
                      <a:pt x="252603" y="245999"/>
                    </a:lnTo>
                    <a:lnTo>
                      <a:pt x="250190" y="253111"/>
                    </a:lnTo>
                    <a:lnTo>
                      <a:pt x="250190" y="257810"/>
                    </a:lnTo>
                    <a:lnTo>
                      <a:pt x="250190" y="263652"/>
                    </a:lnTo>
                    <a:lnTo>
                      <a:pt x="250190" y="264922"/>
                    </a:lnTo>
                    <a:lnTo>
                      <a:pt x="250190" y="268478"/>
                    </a:lnTo>
                    <a:lnTo>
                      <a:pt x="251460" y="272034"/>
                    </a:lnTo>
                    <a:lnTo>
                      <a:pt x="253873" y="275590"/>
                    </a:lnTo>
                    <a:lnTo>
                      <a:pt x="255016" y="278892"/>
                    </a:lnTo>
                    <a:lnTo>
                      <a:pt x="258445" y="282575"/>
                    </a:lnTo>
                    <a:lnTo>
                      <a:pt x="262255" y="284861"/>
                    </a:lnTo>
                    <a:lnTo>
                      <a:pt x="265684" y="287274"/>
                    </a:lnTo>
                    <a:lnTo>
                      <a:pt x="270256" y="288544"/>
                    </a:lnTo>
                    <a:lnTo>
                      <a:pt x="276225" y="289687"/>
                    </a:lnTo>
                    <a:lnTo>
                      <a:pt x="282321" y="290703"/>
                    </a:lnTo>
                    <a:lnTo>
                      <a:pt x="285877" y="290703"/>
                    </a:lnTo>
                    <a:lnTo>
                      <a:pt x="289433" y="290703"/>
                    </a:lnTo>
                    <a:lnTo>
                      <a:pt x="296418" y="290703"/>
                    </a:lnTo>
                    <a:lnTo>
                      <a:pt x="303657" y="290703"/>
                    </a:lnTo>
                    <a:lnTo>
                      <a:pt x="313182" y="289687"/>
                    </a:lnTo>
                    <a:lnTo>
                      <a:pt x="320294" y="288544"/>
                    </a:lnTo>
                    <a:lnTo>
                      <a:pt x="327279" y="286131"/>
                    </a:lnTo>
                    <a:lnTo>
                      <a:pt x="342646" y="282575"/>
                    </a:lnTo>
                    <a:lnTo>
                      <a:pt x="356870" y="278892"/>
                    </a:lnTo>
                    <a:lnTo>
                      <a:pt x="371221" y="274320"/>
                    </a:lnTo>
                    <a:lnTo>
                      <a:pt x="372491" y="276606"/>
                    </a:lnTo>
                    <a:lnTo>
                      <a:pt x="371221" y="280162"/>
                    </a:lnTo>
                    <a:lnTo>
                      <a:pt x="350901" y="294386"/>
                    </a:lnTo>
                    <a:lnTo>
                      <a:pt x="332105" y="308356"/>
                    </a:lnTo>
                    <a:lnTo>
                      <a:pt x="313182" y="322580"/>
                    </a:lnTo>
                    <a:lnTo>
                      <a:pt x="294132" y="339090"/>
                    </a:lnTo>
                    <a:lnTo>
                      <a:pt x="274066" y="358013"/>
                    </a:lnTo>
                    <a:lnTo>
                      <a:pt x="253873" y="377952"/>
                    </a:lnTo>
                    <a:lnTo>
                      <a:pt x="233680" y="399161"/>
                    </a:lnTo>
                    <a:lnTo>
                      <a:pt x="214757" y="421640"/>
                    </a:lnTo>
                    <a:lnTo>
                      <a:pt x="206375" y="432308"/>
                    </a:lnTo>
                    <a:lnTo>
                      <a:pt x="198120" y="443992"/>
                    </a:lnTo>
                    <a:lnTo>
                      <a:pt x="193421" y="449834"/>
                    </a:lnTo>
                    <a:lnTo>
                      <a:pt x="189865" y="456819"/>
                    </a:lnTo>
                    <a:lnTo>
                      <a:pt x="183896" y="469773"/>
                    </a:lnTo>
                    <a:lnTo>
                      <a:pt x="177800" y="482854"/>
                    </a:lnTo>
                    <a:lnTo>
                      <a:pt x="173228" y="496951"/>
                    </a:lnTo>
                    <a:lnTo>
                      <a:pt x="168529" y="512191"/>
                    </a:lnTo>
                    <a:lnTo>
                      <a:pt x="167259" y="519303"/>
                    </a:lnTo>
                    <a:lnTo>
                      <a:pt x="165989" y="527558"/>
                    </a:lnTo>
                    <a:lnTo>
                      <a:pt x="163830" y="535813"/>
                    </a:lnTo>
                    <a:lnTo>
                      <a:pt x="163830" y="543814"/>
                    </a:lnTo>
                    <a:lnTo>
                      <a:pt x="162560" y="551053"/>
                    </a:lnTo>
                    <a:lnTo>
                      <a:pt x="162560" y="555879"/>
                    </a:lnTo>
                    <a:lnTo>
                      <a:pt x="163830" y="559435"/>
                    </a:lnTo>
                    <a:lnTo>
                      <a:pt x="163830" y="562737"/>
                    </a:lnTo>
                    <a:lnTo>
                      <a:pt x="164973" y="566293"/>
                    </a:lnTo>
                    <a:lnTo>
                      <a:pt x="165989" y="573405"/>
                    </a:lnTo>
                    <a:lnTo>
                      <a:pt x="168529" y="579374"/>
                    </a:lnTo>
                    <a:lnTo>
                      <a:pt x="169799" y="582930"/>
                    </a:lnTo>
                    <a:lnTo>
                      <a:pt x="171831" y="585216"/>
                    </a:lnTo>
                    <a:lnTo>
                      <a:pt x="156718" y="589915"/>
                    </a:lnTo>
                    <a:lnTo>
                      <a:pt x="144653" y="591058"/>
                    </a:lnTo>
                    <a:lnTo>
                      <a:pt x="140081" y="591058"/>
                    </a:lnTo>
                    <a:lnTo>
                      <a:pt x="135382" y="591058"/>
                    </a:lnTo>
                    <a:lnTo>
                      <a:pt x="129413" y="591058"/>
                    </a:lnTo>
                    <a:lnTo>
                      <a:pt x="124587" y="591058"/>
                    </a:lnTo>
                    <a:lnTo>
                      <a:pt x="119761" y="589915"/>
                    </a:lnTo>
                    <a:lnTo>
                      <a:pt x="116332" y="588772"/>
                    </a:lnTo>
                    <a:lnTo>
                      <a:pt x="111633" y="586486"/>
                    </a:lnTo>
                    <a:lnTo>
                      <a:pt x="106807" y="585216"/>
                    </a:lnTo>
                    <a:lnTo>
                      <a:pt x="103251" y="582930"/>
                    </a:lnTo>
                    <a:lnTo>
                      <a:pt x="99695" y="580517"/>
                    </a:lnTo>
                    <a:lnTo>
                      <a:pt x="96139" y="576961"/>
                    </a:lnTo>
                    <a:lnTo>
                      <a:pt x="92456" y="573405"/>
                    </a:lnTo>
                    <a:lnTo>
                      <a:pt x="89154" y="571119"/>
                    </a:lnTo>
                    <a:lnTo>
                      <a:pt x="85344" y="566293"/>
                    </a:lnTo>
                    <a:lnTo>
                      <a:pt x="81915" y="561721"/>
                    </a:lnTo>
                    <a:lnTo>
                      <a:pt x="78359" y="556895"/>
                    </a:lnTo>
                    <a:lnTo>
                      <a:pt x="74803" y="551053"/>
                    </a:lnTo>
                    <a:lnTo>
                      <a:pt x="72390" y="543814"/>
                    </a:lnTo>
                    <a:lnTo>
                      <a:pt x="70104" y="539242"/>
                    </a:lnTo>
                    <a:lnTo>
                      <a:pt x="68834" y="535813"/>
                    </a:lnTo>
                    <a:lnTo>
                      <a:pt x="64262" y="520446"/>
                    </a:lnTo>
                    <a:lnTo>
                      <a:pt x="59309" y="506349"/>
                    </a:lnTo>
                    <a:lnTo>
                      <a:pt x="57023" y="490982"/>
                    </a:lnTo>
                    <a:lnTo>
                      <a:pt x="55753" y="476885"/>
                    </a:lnTo>
                    <a:lnTo>
                      <a:pt x="54610" y="461645"/>
                    </a:lnTo>
                    <a:lnTo>
                      <a:pt x="54610" y="447421"/>
                    </a:lnTo>
                    <a:lnTo>
                      <a:pt x="55753" y="433324"/>
                    </a:lnTo>
                    <a:lnTo>
                      <a:pt x="58293" y="419100"/>
                    </a:lnTo>
                    <a:lnTo>
                      <a:pt x="62865" y="390906"/>
                    </a:lnTo>
                    <a:lnTo>
                      <a:pt x="70104" y="362712"/>
                    </a:lnTo>
                    <a:lnTo>
                      <a:pt x="77343" y="335534"/>
                    </a:lnTo>
                    <a:lnTo>
                      <a:pt x="85344" y="308356"/>
                    </a:lnTo>
                    <a:lnTo>
                      <a:pt x="90170" y="294386"/>
                    </a:lnTo>
                    <a:lnTo>
                      <a:pt x="94996" y="281432"/>
                    </a:lnTo>
                    <a:lnTo>
                      <a:pt x="105537" y="254381"/>
                    </a:lnTo>
                    <a:lnTo>
                      <a:pt x="117602" y="228346"/>
                    </a:lnTo>
                    <a:lnTo>
                      <a:pt x="130429" y="203708"/>
                    </a:lnTo>
                    <a:lnTo>
                      <a:pt x="145923" y="175387"/>
                    </a:lnTo>
                    <a:lnTo>
                      <a:pt x="141224" y="182499"/>
                    </a:lnTo>
                    <a:lnTo>
                      <a:pt x="137668" y="188341"/>
                    </a:lnTo>
                    <a:lnTo>
                      <a:pt x="132842" y="195453"/>
                    </a:lnTo>
                    <a:lnTo>
                      <a:pt x="129413" y="201295"/>
                    </a:lnTo>
                    <a:lnTo>
                      <a:pt x="119761" y="214376"/>
                    </a:lnTo>
                    <a:lnTo>
                      <a:pt x="113792" y="220218"/>
                    </a:lnTo>
                    <a:lnTo>
                      <a:pt x="109093" y="226060"/>
                    </a:lnTo>
                    <a:lnTo>
                      <a:pt x="104521" y="230759"/>
                    </a:lnTo>
                    <a:lnTo>
                      <a:pt x="98552" y="236601"/>
                    </a:lnTo>
                    <a:lnTo>
                      <a:pt x="94996" y="240157"/>
                    </a:lnTo>
                    <a:lnTo>
                      <a:pt x="91440" y="242570"/>
                    </a:lnTo>
                    <a:lnTo>
                      <a:pt x="85344" y="248539"/>
                    </a:lnTo>
                    <a:lnTo>
                      <a:pt x="78359" y="254381"/>
                    </a:lnTo>
                    <a:lnTo>
                      <a:pt x="75946" y="256540"/>
                    </a:lnTo>
                    <a:lnTo>
                      <a:pt x="68834" y="262636"/>
                    </a:lnTo>
                    <a:lnTo>
                      <a:pt x="61722" y="267208"/>
                    </a:lnTo>
                    <a:lnTo>
                      <a:pt x="54610" y="270764"/>
                    </a:lnTo>
                    <a:lnTo>
                      <a:pt x="48768" y="274320"/>
                    </a:lnTo>
                    <a:lnTo>
                      <a:pt x="43942" y="275590"/>
                    </a:lnTo>
                    <a:lnTo>
                      <a:pt x="40386" y="276606"/>
                    </a:lnTo>
                    <a:lnTo>
                      <a:pt x="36957" y="277876"/>
                    </a:lnTo>
                    <a:lnTo>
                      <a:pt x="33147" y="277876"/>
                    </a:lnTo>
                    <a:lnTo>
                      <a:pt x="29718" y="277876"/>
                    </a:lnTo>
                    <a:lnTo>
                      <a:pt x="27305" y="277876"/>
                    </a:lnTo>
                    <a:lnTo>
                      <a:pt x="23876" y="277876"/>
                    </a:lnTo>
                    <a:lnTo>
                      <a:pt x="20320" y="276606"/>
                    </a:lnTo>
                    <a:lnTo>
                      <a:pt x="17907" y="275590"/>
                    </a:lnTo>
                    <a:lnTo>
                      <a:pt x="15494" y="273050"/>
                    </a:lnTo>
                    <a:lnTo>
                      <a:pt x="13081" y="270764"/>
                    </a:lnTo>
                    <a:lnTo>
                      <a:pt x="10795" y="269494"/>
                    </a:lnTo>
                    <a:lnTo>
                      <a:pt x="8382" y="266192"/>
                    </a:lnTo>
                    <a:lnTo>
                      <a:pt x="6096" y="262636"/>
                    </a:lnTo>
                    <a:lnTo>
                      <a:pt x="4826" y="259080"/>
                    </a:lnTo>
                    <a:lnTo>
                      <a:pt x="3556" y="255524"/>
                    </a:lnTo>
                    <a:lnTo>
                      <a:pt x="1270" y="251841"/>
                    </a:lnTo>
                    <a:lnTo>
                      <a:pt x="1270" y="248539"/>
                    </a:lnTo>
                    <a:lnTo>
                      <a:pt x="0" y="241427"/>
                    </a:lnTo>
                    <a:lnTo>
                      <a:pt x="0" y="233045"/>
                    </a:lnTo>
                    <a:lnTo>
                      <a:pt x="0" y="229616"/>
                    </a:lnTo>
                    <a:lnTo>
                      <a:pt x="1270" y="224917"/>
                    </a:lnTo>
                    <a:lnTo>
                      <a:pt x="2540" y="218948"/>
                    </a:lnTo>
                    <a:lnTo>
                      <a:pt x="3556" y="213106"/>
                    </a:lnTo>
                    <a:lnTo>
                      <a:pt x="8382" y="201295"/>
                    </a:lnTo>
                    <a:lnTo>
                      <a:pt x="12065" y="190881"/>
                    </a:lnTo>
                    <a:lnTo>
                      <a:pt x="17907" y="180213"/>
                    </a:lnTo>
                    <a:lnTo>
                      <a:pt x="23876" y="169418"/>
                    </a:lnTo>
                    <a:lnTo>
                      <a:pt x="27305" y="164719"/>
                    </a:lnTo>
                    <a:lnTo>
                      <a:pt x="31115" y="161290"/>
                    </a:lnTo>
                    <a:lnTo>
                      <a:pt x="37973" y="151892"/>
                    </a:lnTo>
                    <a:lnTo>
                      <a:pt x="47498" y="143637"/>
                    </a:lnTo>
                    <a:lnTo>
                      <a:pt x="54610" y="137795"/>
                    </a:lnTo>
                    <a:lnTo>
                      <a:pt x="62865" y="131953"/>
                    </a:lnTo>
                    <a:lnTo>
                      <a:pt x="94996" y="109474"/>
                    </a:lnTo>
                    <a:lnTo>
                      <a:pt x="129413" y="86995"/>
                    </a:lnTo>
                    <a:lnTo>
                      <a:pt x="130429" y="85979"/>
                    </a:lnTo>
                    <a:lnTo>
                      <a:pt x="131572" y="84709"/>
                    </a:lnTo>
                    <a:lnTo>
                      <a:pt x="134112" y="83439"/>
                    </a:lnTo>
                    <a:lnTo>
                      <a:pt x="140081" y="78867"/>
                    </a:lnTo>
                    <a:lnTo>
                      <a:pt x="153035" y="71755"/>
                    </a:lnTo>
                    <a:lnTo>
                      <a:pt x="161290" y="65786"/>
                    </a:lnTo>
                    <a:lnTo>
                      <a:pt x="168529" y="59944"/>
                    </a:lnTo>
                    <a:lnTo>
                      <a:pt x="170815" y="57658"/>
                    </a:lnTo>
                    <a:lnTo>
                      <a:pt x="174371" y="54102"/>
                    </a:lnTo>
                    <a:lnTo>
                      <a:pt x="181610" y="47117"/>
                    </a:lnTo>
                    <a:lnTo>
                      <a:pt x="187452" y="40005"/>
                    </a:lnTo>
                    <a:lnTo>
                      <a:pt x="193421" y="31623"/>
                    </a:lnTo>
                    <a:lnTo>
                      <a:pt x="196977" y="27051"/>
                    </a:lnTo>
                    <a:lnTo>
                      <a:pt x="200406" y="22225"/>
                    </a:lnTo>
                    <a:lnTo>
                      <a:pt x="206375" y="12954"/>
                    </a:lnTo>
                    <a:lnTo>
                      <a:pt x="212217" y="2286"/>
                    </a:lnTo>
                    <a:lnTo>
                      <a:pt x="212217" y="1143"/>
                    </a:lnTo>
                    <a:lnTo>
                      <a:pt x="212217" y="0"/>
                    </a:lnTo>
                    <a:lnTo>
                      <a:pt x="225298" y="3302"/>
                    </a:lnTo>
                    <a:lnTo>
                      <a:pt x="237109" y="8128"/>
                    </a:lnTo>
                    <a:lnTo>
                      <a:pt x="247904" y="11684"/>
                    </a:lnTo>
                    <a:lnTo>
                      <a:pt x="258445" y="15113"/>
                    </a:lnTo>
                    <a:lnTo>
                      <a:pt x="269240" y="18923"/>
                    </a:lnTo>
                    <a:lnTo>
                      <a:pt x="277495" y="23495"/>
                    </a:lnTo>
                    <a:lnTo>
                      <a:pt x="285877" y="27051"/>
                    </a:lnTo>
                    <a:lnTo>
                      <a:pt x="294132" y="31623"/>
                    </a:lnTo>
                    <a:lnTo>
                      <a:pt x="308483" y="41148"/>
                    </a:lnTo>
                    <a:lnTo>
                      <a:pt x="316484" y="45847"/>
                    </a:lnTo>
                    <a:lnTo>
                      <a:pt x="323723" y="50546"/>
                    </a:lnTo>
                    <a:lnTo>
                      <a:pt x="340360" y="62357"/>
                    </a:lnTo>
                    <a:lnTo>
                      <a:pt x="356870" y="74041"/>
                    </a:lnTo>
                    <a:lnTo>
                      <a:pt x="363982" y="79883"/>
                    </a:lnTo>
                    <a:lnTo>
                      <a:pt x="372491" y="85979"/>
                    </a:lnTo>
                    <a:lnTo>
                      <a:pt x="379476" y="90551"/>
                    </a:lnTo>
                    <a:lnTo>
                      <a:pt x="386588" y="96393"/>
                    </a:lnTo>
                    <a:lnTo>
                      <a:pt x="392557" y="101092"/>
                    </a:lnTo>
                    <a:lnTo>
                      <a:pt x="398399" y="106934"/>
                    </a:lnTo>
                    <a:lnTo>
                      <a:pt x="399669" y="108204"/>
                    </a:lnTo>
                    <a:lnTo>
                      <a:pt x="400939" y="109474"/>
                    </a:lnTo>
                    <a:lnTo>
                      <a:pt x="404368" y="111760"/>
                    </a:lnTo>
                    <a:lnTo>
                      <a:pt x="410210" y="116586"/>
                    </a:lnTo>
                    <a:lnTo>
                      <a:pt x="407924" y="128397"/>
                    </a:lnTo>
                    <a:close/>
                  </a:path>
                </a:pathLst>
              </a:custGeom>
              <a:solidFill>
                <a:srgbClr val="136926"/>
              </a:solidFill>
              <a:ln w="0" cap="flat" cmpd="sng" algn="ctr">
                <a:solidFill>
                  <a:srgbClr val="13692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6757289" y="5904865"/>
                <a:ext cx="42800" cy="25782"/>
              </a:xfrm>
              <a:custGeom>
                <a:avLst/>
                <a:gdLst/>
                <a:ahLst/>
                <a:cxnLst/>
                <a:rect l="0" t="0" r="0" b="0"/>
                <a:pathLst>
                  <a:path w="42800" h="25782">
                    <a:moveTo>
                      <a:pt x="15621" y="16383"/>
                    </a:moveTo>
                    <a:lnTo>
                      <a:pt x="0" y="25781"/>
                    </a:lnTo>
                    <a:lnTo>
                      <a:pt x="1270" y="22225"/>
                    </a:lnTo>
                    <a:lnTo>
                      <a:pt x="2540" y="18923"/>
                    </a:lnTo>
                    <a:lnTo>
                      <a:pt x="11811" y="15113"/>
                    </a:lnTo>
                    <a:lnTo>
                      <a:pt x="22479" y="10541"/>
                    </a:lnTo>
                    <a:lnTo>
                      <a:pt x="27432" y="7112"/>
                    </a:lnTo>
                    <a:lnTo>
                      <a:pt x="33274" y="4572"/>
                    </a:lnTo>
                    <a:lnTo>
                      <a:pt x="37973" y="2286"/>
                    </a:lnTo>
                    <a:lnTo>
                      <a:pt x="42799" y="0"/>
                    </a:lnTo>
                    <a:close/>
                  </a:path>
                </a:pathLst>
              </a:custGeom>
              <a:solidFill>
                <a:srgbClr val="CCCCCC"/>
              </a:solidFill>
              <a:ln w="0" cap="flat" cmpd="sng" algn="ctr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6757289" y="5923788"/>
                <a:ext cx="2287" cy="3303"/>
              </a:xfrm>
              <a:custGeom>
                <a:avLst/>
                <a:gdLst/>
                <a:ahLst/>
                <a:cxnLst/>
                <a:rect l="0" t="0" r="0" b="0"/>
                <a:pathLst>
                  <a:path w="2287" h="3303">
                    <a:moveTo>
                      <a:pt x="0" y="1270"/>
                    </a:moveTo>
                    <a:lnTo>
                      <a:pt x="1270" y="0"/>
                    </a:lnTo>
                    <a:lnTo>
                      <a:pt x="2286" y="0"/>
                    </a:lnTo>
                    <a:lnTo>
                      <a:pt x="1270" y="3302"/>
                    </a:lnTo>
                    <a:close/>
                  </a:path>
                </a:pathLst>
              </a:custGeom>
              <a:solidFill>
                <a:srgbClr val="CCCCCC"/>
              </a:solidFill>
              <a:ln w="0" cap="flat" cmpd="sng" algn="ctr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7044182" y="5983986"/>
                <a:ext cx="26163" cy="35180"/>
              </a:xfrm>
              <a:custGeom>
                <a:avLst/>
                <a:gdLst/>
                <a:ahLst/>
                <a:cxnLst/>
                <a:rect l="0" t="0" r="0" b="0"/>
                <a:pathLst>
                  <a:path w="26163" h="35180">
                    <a:moveTo>
                      <a:pt x="15367" y="0"/>
                    </a:moveTo>
                    <a:lnTo>
                      <a:pt x="20066" y="13970"/>
                    </a:lnTo>
                    <a:lnTo>
                      <a:pt x="24892" y="29337"/>
                    </a:lnTo>
                    <a:lnTo>
                      <a:pt x="24892" y="31623"/>
                    </a:lnTo>
                    <a:lnTo>
                      <a:pt x="26162" y="35179"/>
                    </a:lnTo>
                    <a:lnTo>
                      <a:pt x="21336" y="32893"/>
                    </a:lnTo>
                    <a:lnTo>
                      <a:pt x="15367" y="30353"/>
                    </a:lnTo>
                    <a:lnTo>
                      <a:pt x="10795" y="27051"/>
                    </a:lnTo>
                    <a:lnTo>
                      <a:pt x="4826" y="23495"/>
                    </a:lnTo>
                    <a:lnTo>
                      <a:pt x="0" y="19812"/>
                    </a:lnTo>
                    <a:close/>
                  </a:path>
                </a:pathLst>
              </a:custGeom>
              <a:solidFill>
                <a:srgbClr val="0C3413"/>
              </a:solidFill>
              <a:ln w="0" cap="flat" cmpd="sng" algn="ctr">
                <a:solidFill>
                  <a:srgbClr val="0C341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7013321" y="6003671"/>
                <a:ext cx="52198" cy="44832"/>
              </a:xfrm>
              <a:custGeom>
                <a:avLst/>
                <a:gdLst/>
                <a:ahLst/>
                <a:cxnLst/>
                <a:rect l="0" t="0" r="0" b="0"/>
                <a:pathLst>
                  <a:path w="52198" h="44832">
                    <a:moveTo>
                      <a:pt x="52197" y="12954"/>
                    </a:moveTo>
                    <a:lnTo>
                      <a:pt x="42799" y="21209"/>
                    </a:lnTo>
                    <a:lnTo>
                      <a:pt x="34417" y="28321"/>
                    </a:lnTo>
                    <a:lnTo>
                      <a:pt x="24892" y="36449"/>
                    </a:lnTo>
                    <a:lnTo>
                      <a:pt x="16764" y="43688"/>
                    </a:lnTo>
                    <a:lnTo>
                      <a:pt x="16764" y="44831"/>
                    </a:lnTo>
                    <a:lnTo>
                      <a:pt x="8509" y="40132"/>
                    </a:lnTo>
                    <a:lnTo>
                      <a:pt x="0" y="35306"/>
                    </a:lnTo>
                    <a:lnTo>
                      <a:pt x="15494" y="17653"/>
                    </a:lnTo>
                    <a:lnTo>
                      <a:pt x="16764" y="15367"/>
                    </a:lnTo>
                    <a:lnTo>
                      <a:pt x="19050" y="12954"/>
                    </a:lnTo>
                    <a:lnTo>
                      <a:pt x="22606" y="9525"/>
                    </a:lnTo>
                    <a:lnTo>
                      <a:pt x="30861" y="0"/>
                    </a:lnTo>
                    <a:lnTo>
                      <a:pt x="35687" y="3556"/>
                    </a:lnTo>
                    <a:lnTo>
                      <a:pt x="41656" y="7112"/>
                    </a:lnTo>
                    <a:lnTo>
                      <a:pt x="46228" y="10668"/>
                    </a:lnTo>
                    <a:close/>
                  </a:path>
                </a:pathLst>
              </a:custGeom>
              <a:solidFill>
                <a:srgbClr val="CCCCCC"/>
              </a:solidFill>
              <a:ln w="0" cap="flat" cmpd="sng" algn="ctr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6543802" y="5650484"/>
                <a:ext cx="54484" cy="40006"/>
              </a:xfrm>
              <a:custGeom>
                <a:avLst/>
                <a:gdLst/>
                <a:ahLst/>
                <a:cxnLst/>
                <a:rect l="0" t="0" r="0" b="0"/>
                <a:pathLst>
                  <a:path w="54484" h="40006">
                    <a:moveTo>
                      <a:pt x="29591" y="40005"/>
                    </a:moveTo>
                    <a:lnTo>
                      <a:pt x="23622" y="36449"/>
                    </a:lnTo>
                    <a:lnTo>
                      <a:pt x="19050" y="34163"/>
                    </a:lnTo>
                    <a:lnTo>
                      <a:pt x="14097" y="30607"/>
                    </a:lnTo>
                    <a:lnTo>
                      <a:pt x="10541" y="28067"/>
                    </a:lnTo>
                    <a:lnTo>
                      <a:pt x="6985" y="24765"/>
                    </a:lnTo>
                    <a:lnTo>
                      <a:pt x="4699" y="21209"/>
                    </a:lnTo>
                    <a:lnTo>
                      <a:pt x="1016" y="17653"/>
                    </a:lnTo>
                    <a:lnTo>
                      <a:pt x="0" y="14224"/>
                    </a:lnTo>
                    <a:lnTo>
                      <a:pt x="8255" y="10541"/>
                    </a:lnTo>
                    <a:lnTo>
                      <a:pt x="15494" y="8128"/>
                    </a:lnTo>
                    <a:lnTo>
                      <a:pt x="22352" y="5842"/>
                    </a:lnTo>
                    <a:lnTo>
                      <a:pt x="29591" y="3556"/>
                    </a:lnTo>
                    <a:lnTo>
                      <a:pt x="36830" y="2286"/>
                    </a:lnTo>
                    <a:lnTo>
                      <a:pt x="42672" y="1143"/>
                    </a:lnTo>
                    <a:lnTo>
                      <a:pt x="48641" y="0"/>
                    </a:lnTo>
                    <a:lnTo>
                      <a:pt x="53213" y="0"/>
                    </a:lnTo>
                    <a:lnTo>
                      <a:pt x="54483" y="0"/>
                    </a:lnTo>
                    <a:lnTo>
                      <a:pt x="54483" y="1143"/>
                    </a:lnTo>
                    <a:lnTo>
                      <a:pt x="54483" y="2286"/>
                    </a:lnTo>
                    <a:lnTo>
                      <a:pt x="48641" y="12954"/>
                    </a:lnTo>
                    <a:lnTo>
                      <a:pt x="42672" y="22225"/>
                    </a:lnTo>
                    <a:lnTo>
                      <a:pt x="39116" y="27051"/>
                    </a:lnTo>
                    <a:lnTo>
                      <a:pt x="35433" y="31877"/>
                    </a:lnTo>
                    <a:close/>
                  </a:path>
                </a:pathLst>
              </a:custGeom>
              <a:solidFill>
                <a:srgbClr val="0C3413"/>
              </a:solidFill>
              <a:ln w="0" cap="flat" cmpd="sng" algn="ctr">
                <a:solidFill>
                  <a:srgbClr val="0C341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6892290" y="5695950"/>
                <a:ext cx="250191" cy="322581"/>
              </a:xfrm>
              <a:custGeom>
                <a:avLst/>
                <a:gdLst/>
                <a:ahLst/>
                <a:cxnLst/>
                <a:rect l="0" t="0" r="0" b="0"/>
                <a:pathLst>
                  <a:path w="250191" h="322581">
                    <a:moveTo>
                      <a:pt x="177800" y="322580"/>
                    </a:moveTo>
                    <a:lnTo>
                      <a:pt x="179070" y="321310"/>
                    </a:lnTo>
                    <a:lnTo>
                      <a:pt x="180340" y="320040"/>
                    </a:lnTo>
                    <a:lnTo>
                      <a:pt x="182880" y="318770"/>
                    </a:lnTo>
                    <a:lnTo>
                      <a:pt x="187960" y="314960"/>
                    </a:lnTo>
                    <a:lnTo>
                      <a:pt x="187960" y="313690"/>
                    </a:lnTo>
                    <a:lnTo>
                      <a:pt x="190500" y="312420"/>
                    </a:lnTo>
                    <a:lnTo>
                      <a:pt x="191770" y="309880"/>
                    </a:lnTo>
                    <a:lnTo>
                      <a:pt x="198120" y="306070"/>
                    </a:lnTo>
                    <a:lnTo>
                      <a:pt x="207010" y="298450"/>
                    </a:lnTo>
                    <a:lnTo>
                      <a:pt x="210820" y="293370"/>
                    </a:lnTo>
                    <a:lnTo>
                      <a:pt x="215900" y="289560"/>
                    </a:lnTo>
                    <a:lnTo>
                      <a:pt x="220980" y="285750"/>
                    </a:lnTo>
                    <a:lnTo>
                      <a:pt x="224790" y="281940"/>
                    </a:lnTo>
                    <a:lnTo>
                      <a:pt x="228600" y="276860"/>
                    </a:lnTo>
                    <a:lnTo>
                      <a:pt x="233680" y="271780"/>
                    </a:lnTo>
                    <a:lnTo>
                      <a:pt x="242570" y="264160"/>
                    </a:lnTo>
                    <a:lnTo>
                      <a:pt x="250190" y="255270"/>
                    </a:lnTo>
                    <a:lnTo>
                      <a:pt x="247650" y="242570"/>
                    </a:lnTo>
                    <a:lnTo>
                      <a:pt x="245110" y="231140"/>
                    </a:lnTo>
                    <a:lnTo>
                      <a:pt x="243840" y="219710"/>
                    </a:lnTo>
                    <a:lnTo>
                      <a:pt x="242570" y="210820"/>
                    </a:lnTo>
                    <a:lnTo>
                      <a:pt x="242570" y="209550"/>
                    </a:lnTo>
                    <a:lnTo>
                      <a:pt x="242570" y="208280"/>
                    </a:lnTo>
                    <a:lnTo>
                      <a:pt x="241300" y="205740"/>
                    </a:lnTo>
                    <a:lnTo>
                      <a:pt x="241300" y="204470"/>
                    </a:lnTo>
                    <a:lnTo>
                      <a:pt x="240030" y="204470"/>
                    </a:lnTo>
                    <a:lnTo>
                      <a:pt x="240030" y="201930"/>
                    </a:lnTo>
                    <a:lnTo>
                      <a:pt x="238760" y="198120"/>
                    </a:lnTo>
                    <a:lnTo>
                      <a:pt x="237490" y="195580"/>
                    </a:lnTo>
                    <a:lnTo>
                      <a:pt x="237490" y="194310"/>
                    </a:lnTo>
                    <a:lnTo>
                      <a:pt x="234950" y="190500"/>
                    </a:lnTo>
                    <a:lnTo>
                      <a:pt x="233680" y="185420"/>
                    </a:lnTo>
                    <a:lnTo>
                      <a:pt x="231140" y="179070"/>
                    </a:lnTo>
                    <a:lnTo>
                      <a:pt x="228600" y="173990"/>
                    </a:lnTo>
                    <a:lnTo>
                      <a:pt x="226060" y="167640"/>
                    </a:lnTo>
                    <a:lnTo>
                      <a:pt x="223520" y="160020"/>
                    </a:lnTo>
                    <a:lnTo>
                      <a:pt x="220980" y="154940"/>
                    </a:lnTo>
                    <a:lnTo>
                      <a:pt x="217170" y="147320"/>
                    </a:lnTo>
                    <a:lnTo>
                      <a:pt x="213360" y="139700"/>
                    </a:lnTo>
                    <a:lnTo>
                      <a:pt x="208280" y="130810"/>
                    </a:lnTo>
                    <a:lnTo>
                      <a:pt x="204470" y="123190"/>
                    </a:lnTo>
                    <a:lnTo>
                      <a:pt x="196850" y="106680"/>
                    </a:lnTo>
                    <a:lnTo>
                      <a:pt x="187960" y="90170"/>
                    </a:lnTo>
                    <a:lnTo>
                      <a:pt x="180340" y="76200"/>
                    </a:lnTo>
                    <a:lnTo>
                      <a:pt x="171450" y="63500"/>
                    </a:lnTo>
                    <a:lnTo>
                      <a:pt x="165100" y="53340"/>
                    </a:lnTo>
                    <a:lnTo>
                      <a:pt x="156210" y="43180"/>
                    </a:lnTo>
                    <a:lnTo>
                      <a:pt x="149860" y="34290"/>
                    </a:lnTo>
                    <a:lnTo>
                      <a:pt x="142240" y="29210"/>
                    </a:lnTo>
                    <a:lnTo>
                      <a:pt x="139700" y="27940"/>
                    </a:lnTo>
                    <a:lnTo>
                      <a:pt x="138430" y="26670"/>
                    </a:lnTo>
                    <a:lnTo>
                      <a:pt x="128270" y="17780"/>
                    </a:lnTo>
                    <a:lnTo>
                      <a:pt x="123190" y="13970"/>
                    </a:lnTo>
                    <a:lnTo>
                      <a:pt x="119380" y="12700"/>
                    </a:lnTo>
                    <a:lnTo>
                      <a:pt x="111760" y="7620"/>
                    </a:lnTo>
                    <a:lnTo>
                      <a:pt x="105410" y="5080"/>
                    </a:lnTo>
                    <a:lnTo>
                      <a:pt x="100330" y="1270"/>
                    </a:lnTo>
                    <a:lnTo>
                      <a:pt x="95250" y="0"/>
                    </a:lnTo>
                    <a:lnTo>
                      <a:pt x="83820" y="7620"/>
                    </a:lnTo>
                    <a:lnTo>
                      <a:pt x="74930" y="13970"/>
                    </a:lnTo>
                    <a:lnTo>
                      <a:pt x="64770" y="21590"/>
                    </a:lnTo>
                    <a:lnTo>
                      <a:pt x="55880" y="30480"/>
                    </a:lnTo>
                    <a:lnTo>
                      <a:pt x="44450" y="38100"/>
                    </a:lnTo>
                    <a:lnTo>
                      <a:pt x="31750" y="46990"/>
                    </a:lnTo>
                    <a:lnTo>
                      <a:pt x="21590" y="55880"/>
                    </a:lnTo>
                    <a:lnTo>
                      <a:pt x="12700" y="64770"/>
                    </a:lnTo>
                    <a:lnTo>
                      <a:pt x="5080" y="68580"/>
                    </a:lnTo>
                    <a:lnTo>
                      <a:pt x="0" y="73660"/>
                    </a:lnTo>
                  </a:path>
                </a:pathLst>
              </a:custGeom>
              <a:ln w="4699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6544310" y="5547360"/>
                <a:ext cx="307341" cy="243841"/>
              </a:xfrm>
              <a:custGeom>
                <a:avLst/>
                <a:gdLst/>
                <a:ahLst/>
                <a:cxnLst/>
                <a:rect l="0" t="0" r="0" b="0"/>
                <a:pathLst>
                  <a:path w="307341" h="243841">
                    <a:moveTo>
                      <a:pt x="0" y="116840"/>
                    </a:moveTo>
                    <a:lnTo>
                      <a:pt x="2540" y="110490"/>
                    </a:lnTo>
                    <a:lnTo>
                      <a:pt x="5080" y="102870"/>
                    </a:lnTo>
                    <a:lnTo>
                      <a:pt x="8890" y="91440"/>
                    </a:lnTo>
                    <a:lnTo>
                      <a:pt x="13970" y="78740"/>
                    </a:lnTo>
                    <a:lnTo>
                      <a:pt x="19050" y="66040"/>
                    </a:lnTo>
                    <a:lnTo>
                      <a:pt x="22860" y="53340"/>
                    </a:lnTo>
                    <a:lnTo>
                      <a:pt x="33020" y="35560"/>
                    </a:lnTo>
                    <a:lnTo>
                      <a:pt x="50800" y="0"/>
                    </a:lnTo>
                    <a:lnTo>
                      <a:pt x="85090" y="10160"/>
                    </a:lnTo>
                    <a:lnTo>
                      <a:pt x="86360" y="10160"/>
                    </a:lnTo>
                    <a:lnTo>
                      <a:pt x="86360" y="10160"/>
                    </a:lnTo>
                    <a:lnTo>
                      <a:pt x="88900" y="10160"/>
                    </a:lnTo>
                    <a:lnTo>
                      <a:pt x="92710" y="11430"/>
                    </a:lnTo>
                    <a:lnTo>
                      <a:pt x="100330" y="13970"/>
                    </a:lnTo>
                    <a:lnTo>
                      <a:pt x="107950" y="15240"/>
                    </a:lnTo>
                    <a:lnTo>
                      <a:pt x="113030" y="16510"/>
                    </a:lnTo>
                    <a:lnTo>
                      <a:pt x="120650" y="19050"/>
                    </a:lnTo>
                    <a:lnTo>
                      <a:pt x="121920" y="19050"/>
                    </a:lnTo>
                    <a:lnTo>
                      <a:pt x="123190" y="19050"/>
                    </a:lnTo>
                    <a:lnTo>
                      <a:pt x="125730" y="20320"/>
                    </a:lnTo>
                    <a:lnTo>
                      <a:pt x="130810" y="21590"/>
                    </a:lnTo>
                    <a:lnTo>
                      <a:pt x="133350" y="21590"/>
                    </a:lnTo>
                    <a:lnTo>
                      <a:pt x="135890" y="22860"/>
                    </a:lnTo>
                    <a:lnTo>
                      <a:pt x="140970" y="24130"/>
                    </a:lnTo>
                    <a:lnTo>
                      <a:pt x="144780" y="25400"/>
                    </a:lnTo>
                    <a:lnTo>
                      <a:pt x="148590" y="26670"/>
                    </a:lnTo>
                    <a:lnTo>
                      <a:pt x="151130" y="27940"/>
                    </a:lnTo>
                    <a:lnTo>
                      <a:pt x="154940" y="29210"/>
                    </a:lnTo>
                    <a:lnTo>
                      <a:pt x="157480" y="30480"/>
                    </a:lnTo>
                    <a:lnTo>
                      <a:pt x="157480" y="31750"/>
                    </a:lnTo>
                    <a:lnTo>
                      <a:pt x="160020" y="33020"/>
                    </a:lnTo>
                    <a:lnTo>
                      <a:pt x="170180" y="38100"/>
                    </a:lnTo>
                    <a:lnTo>
                      <a:pt x="179070" y="44450"/>
                    </a:lnTo>
                    <a:lnTo>
                      <a:pt x="190500" y="49530"/>
                    </a:lnTo>
                    <a:lnTo>
                      <a:pt x="201930" y="58420"/>
                    </a:lnTo>
                    <a:lnTo>
                      <a:pt x="205740" y="60960"/>
                    </a:lnTo>
                    <a:lnTo>
                      <a:pt x="209550" y="63500"/>
                    </a:lnTo>
                    <a:lnTo>
                      <a:pt x="212090" y="66040"/>
                    </a:lnTo>
                    <a:lnTo>
                      <a:pt x="214630" y="66040"/>
                    </a:lnTo>
                    <a:lnTo>
                      <a:pt x="215900" y="66040"/>
                    </a:lnTo>
                    <a:lnTo>
                      <a:pt x="215900" y="68580"/>
                    </a:lnTo>
                    <a:lnTo>
                      <a:pt x="223520" y="73660"/>
                    </a:lnTo>
                    <a:lnTo>
                      <a:pt x="231140" y="78740"/>
                    </a:lnTo>
                    <a:lnTo>
                      <a:pt x="232410" y="80010"/>
                    </a:lnTo>
                    <a:lnTo>
                      <a:pt x="234950" y="80010"/>
                    </a:lnTo>
                    <a:lnTo>
                      <a:pt x="234950" y="82550"/>
                    </a:lnTo>
                    <a:lnTo>
                      <a:pt x="236220" y="82550"/>
                    </a:lnTo>
                    <a:lnTo>
                      <a:pt x="242570" y="86360"/>
                    </a:lnTo>
                    <a:lnTo>
                      <a:pt x="248920" y="91440"/>
                    </a:lnTo>
                    <a:lnTo>
                      <a:pt x="252730" y="95250"/>
                    </a:lnTo>
                    <a:lnTo>
                      <a:pt x="255270" y="96520"/>
                    </a:lnTo>
                    <a:lnTo>
                      <a:pt x="256540" y="96520"/>
                    </a:lnTo>
                    <a:lnTo>
                      <a:pt x="257810" y="97790"/>
                    </a:lnTo>
                    <a:lnTo>
                      <a:pt x="261620" y="101600"/>
                    </a:lnTo>
                    <a:lnTo>
                      <a:pt x="264160" y="104140"/>
                    </a:lnTo>
                    <a:lnTo>
                      <a:pt x="267970" y="107950"/>
                    </a:lnTo>
                    <a:lnTo>
                      <a:pt x="271780" y="110490"/>
                    </a:lnTo>
                    <a:lnTo>
                      <a:pt x="274320" y="111760"/>
                    </a:lnTo>
                    <a:lnTo>
                      <a:pt x="276860" y="113030"/>
                    </a:lnTo>
                    <a:lnTo>
                      <a:pt x="278130" y="115570"/>
                    </a:lnTo>
                    <a:lnTo>
                      <a:pt x="285750" y="123190"/>
                    </a:lnTo>
                    <a:lnTo>
                      <a:pt x="292100" y="130810"/>
                    </a:lnTo>
                    <a:lnTo>
                      <a:pt x="299720" y="139700"/>
                    </a:lnTo>
                    <a:lnTo>
                      <a:pt x="307340" y="149860"/>
                    </a:lnTo>
                    <a:lnTo>
                      <a:pt x="306070" y="156210"/>
                    </a:lnTo>
                    <a:lnTo>
                      <a:pt x="304800" y="162560"/>
                    </a:lnTo>
                    <a:lnTo>
                      <a:pt x="302260" y="173990"/>
                    </a:lnTo>
                    <a:lnTo>
                      <a:pt x="295910" y="196850"/>
                    </a:lnTo>
                    <a:lnTo>
                      <a:pt x="292100" y="209550"/>
                    </a:lnTo>
                    <a:lnTo>
                      <a:pt x="287020" y="220980"/>
                    </a:lnTo>
                    <a:lnTo>
                      <a:pt x="283210" y="232410"/>
                    </a:lnTo>
                    <a:lnTo>
                      <a:pt x="279400" y="243840"/>
                    </a:lnTo>
                  </a:path>
                </a:pathLst>
              </a:custGeom>
              <a:ln w="4699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6788150" y="5806440"/>
                <a:ext cx="116841" cy="15241"/>
              </a:xfrm>
              <a:custGeom>
                <a:avLst/>
                <a:gdLst/>
                <a:ahLst/>
                <a:cxnLst/>
                <a:rect l="0" t="0" r="0" b="0"/>
                <a:pathLst>
                  <a:path w="116841" h="15241">
                    <a:moveTo>
                      <a:pt x="0" y="15240"/>
                    </a:moveTo>
                    <a:lnTo>
                      <a:pt x="3810" y="15240"/>
                    </a:lnTo>
                    <a:lnTo>
                      <a:pt x="10160" y="15240"/>
                    </a:lnTo>
                    <a:lnTo>
                      <a:pt x="36830" y="13970"/>
                    </a:lnTo>
                    <a:lnTo>
                      <a:pt x="66040" y="11430"/>
                    </a:lnTo>
                    <a:lnTo>
                      <a:pt x="76200" y="10160"/>
                    </a:lnTo>
                    <a:lnTo>
                      <a:pt x="81280" y="10160"/>
                    </a:lnTo>
                    <a:lnTo>
                      <a:pt x="90170" y="8890"/>
                    </a:lnTo>
                    <a:lnTo>
                      <a:pt x="97790" y="6350"/>
                    </a:lnTo>
                    <a:lnTo>
                      <a:pt x="107950" y="3810"/>
                    </a:lnTo>
                    <a:lnTo>
                      <a:pt x="116840" y="0"/>
                    </a:lnTo>
                  </a:path>
                </a:pathLst>
              </a:custGeom>
              <a:ln w="4699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6892290" y="5769610"/>
                <a:ext cx="12701" cy="3683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36831">
                    <a:moveTo>
                      <a:pt x="12700" y="36830"/>
                    </a:moveTo>
                    <a:lnTo>
                      <a:pt x="8890" y="30480"/>
                    </a:lnTo>
                    <a:lnTo>
                      <a:pt x="5080" y="24130"/>
                    </a:lnTo>
                    <a:lnTo>
                      <a:pt x="2540" y="17780"/>
                    </a:lnTo>
                    <a:lnTo>
                      <a:pt x="1270" y="11430"/>
                    </a:lnTo>
                    <a:lnTo>
                      <a:pt x="0" y="6350"/>
                    </a:lnTo>
                    <a:lnTo>
                      <a:pt x="0" y="0"/>
                    </a:lnTo>
                  </a:path>
                </a:pathLst>
              </a:custGeom>
              <a:ln w="4699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6892290" y="5769610"/>
                <a:ext cx="54611" cy="16511"/>
              </a:xfrm>
              <a:custGeom>
                <a:avLst/>
                <a:gdLst/>
                <a:ahLst/>
                <a:cxnLst/>
                <a:rect l="0" t="0" r="0" b="0"/>
                <a:pathLst>
                  <a:path w="54611" h="16511">
                    <a:moveTo>
                      <a:pt x="0" y="0"/>
                    </a:moveTo>
                    <a:lnTo>
                      <a:pt x="6350" y="1270"/>
                    </a:lnTo>
                    <a:lnTo>
                      <a:pt x="12700" y="2540"/>
                    </a:lnTo>
                    <a:lnTo>
                      <a:pt x="19050" y="2540"/>
                    </a:lnTo>
                    <a:lnTo>
                      <a:pt x="26670" y="3810"/>
                    </a:lnTo>
                    <a:lnTo>
                      <a:pt x="30480" y="6350"/>
                    </a:lnTo>
                    <a:lnTo>
                      <a:pt x="36830" y="7620"/>
                    </a:lnTo>
                    <a:lnTo>
                      <a:pt x="41910" y="8890"/>
                    </a:lnTo>
                    <a:lnTo>
                      <a:pt x="45720" y="11430"/>
                    </a:lnTo>
                    <a:lnTo>
                      <a:pt x="50800" y="13970"/>
                    </a:lnTo>
                    <a:lnTo>
                      <a:pt x="54610" y="16510"/>
                    </a:lnTo>
                  </a:path>
                </a:pathLst>
              </a:custGeom>
              <a:ln w="4699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6793230" y="5792470"/>
                <a:ext cx="31751" cy="1271"/>
              </a:xfrm>
              <a:custGeom>
                <a:avLst/>
                <a:gdLst/>
                <a:ahLst/>
                <a:cxnLst/>
                <a:rect l="0" t="0" r="0" b="0"/>
                <a:pathLst>
                  <a:path w="31751" h="1271">
                    <a:moveTo>
                      <a:pt x="30480" y="0"/>
                    </a:moveTo>
                    <a:lnTo>
                      <a:pt x="31750" y="0"/>
                    </a:lnTo>
                    <a:lnTo>
                      <a:pt x="30480" y="0"/>
                    </a:lnTo>
                    <a:lnTo>
                      <a:pt x="21590" y="0"/>
                    </a:lnTo>
                    <a:lnTo>
                      <a:pt x="19050" y="0"/>
                    </a:lnTo>
                    <a:lnTo>
                      <a:pt x="19050" y="0"/>
                    </a:lnTo>
                    <a:lnTo>
                      <a:pt x="13970" y="1270"/>
                    </a:lnTo>
                    <a:lnTo>
                      <a:pt x="10160" y="0"/>
                    </a:lnTo>
                    <a:lnTo>
                      <a:pt x="8890" y="0"/>
                    </a:lnTo>
                    <a:lnTo>
                      <a:pt x="7620" y="0"/>
                    </a:lnTo>
                    <a:lnTo>
                      <a:pt x="1270" y="0"/>
                    </a:lnTo>
                    <a:lnTo>
                      <a:pt x="0" y="0"/>
                    </a:lnTo>
                  </a:path>
                </a:pathLst>
              </a:custGeom>
              <a:ln w="4699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6795770" y="5767070"/>
                <a:ext cx="27941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27941" h="24131">
                    <a:moveTo>
                      <a:pt x="27940" y="24130"/>
                    </a:moveTo>
                    <a:lnTo>
                      <a:pt x="21590" y="19050"/>
                    </a:lnTo>
                    <a:lnTo>
                      <a:pt x="16510" y="13970"/>
                    </a:lnTo>
                    <a:lnTo>
                      <a:pt x="3810" y="3810"/>
                    </a:lnTo>
                    <a:lnTo>
                      <a:pt x="0" y="0"/>
                    </a:lnTo>
                  </a:path>
                </a:pathLst>
              </a:custGeom>
              <a:ln w="4699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6793230" y="5767070"/>
                <a:ext cx="2541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2541" h="24131">
                    <a:moveTo>
                      <a:pt x="2540" y="0"/>
                    </a:moveTo>
                    <a:lnTo>
                      <a:pt x="1270" y="11430"/>
                    </a:lnTo>
                    <a:lnTo>
                      <a:pt x="0" y="24130"/>
                    </a:lnTo>
                  </a:path>
                </a:pathLst>
              </a:custGeom>
              <a:ln w="4699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6788150" y="5791200"/>
                <a:ext cx="5081" cy="3048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30481">
                    <a:moveTo>
                      <a:pt x="5080" y="0"/>
                    </a:moveTo>
                    <a:lnTo>
                      <a:pt x="5080" y="3810"/>
                    </a:lnTo>
                    <a:lnTo>
                      <a:pt x="2540" y="17780"/>
                    </a:lnTo>
                    <a:lnTo>
                      <a:pt x="0" y="30480"/>
                    </a:lnTo>
                  </a:path>
                </a:pathLst>
              </a:custGeom>
              <a:ln w="4699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6757670" y="5905500"/>
                <a:ext cx="4191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41911" h="25401">
                    <a:moveTo>
                      <a:pt x="0" y="25400"/>
                    </a:moveTo>
                    <a:lnTo>
                      <a:pt x="15240" y="16510"/>
                    </a:lnTo>
                    <a:lnTo>
                      <a:pt x="41910" y="0"/>
                    </a:lnTo>
                    <a:lnTo>
                      <a:pt x="38100" y="1270"/>
                    </a:lnTo>
                    <a:lnTo>
                      <a:pt x="33020" y="3810"/>
                    </a:lnTo>
                    <a:lnTo>
                      <a:pt x="26670" y="6350"/>
                    </a:lnTo>
                    <a:lnTo>
                      <a:pt x="21590" y="10160"/>
                    </a:lnTo>
                    <a:lnTo>
                      <a:pt x="11430" y="13970"/>
                    </a:lnTo>
                    <a:lnTo>
                      <a:pt x="2540" y="17780"/>
                    </a:lnTo>
                  </a:path>
                </a:pathLst>
              </a:custGeom>
              <a:ln w="4699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6637020" y="5821680"/>
                <a:ext cx="151131" cy="119381"/>
              </a:xfrm>
              <a:custGeom>
                <a:avLst/>
                <a:gdLst/>
                <a:ahLst/>
                <a:cxnLst/>
                <a:rect l="0" t="0" r="0" b="0"/>
                <a:pathLst>
                  <a:path w="151131" h="119381">
                    <a:moveTo>
                      <a:pt x="123190" y="101600"/>
                    </a:moveTo>
                    <a:lnTo>
                      <a:pt x="121920" y="101600"/>
                    </a:lnTo>
                    <a:lnTo>
                      <a:pt x="120650" y="102870"/>
                    </a:lnTo>
                    <a:lnTo>
                      <a:pt x="106680" y="107950"/>
                    </a:lnTo>
                    <a:lnTo>
                      <a:pt x="91440" y="111760"/>
                    </a:lnTo>
                    <a:lnTo>
                      <a:pt x="76200" y="114300"/>
                    </a:lnTo>
                    <a:lnTo>
                      <a:pt x="68580" y="116840"/>
                    </a:lnTo>
                    <a:lnTo>
                      <a:pt x="62230" y="118110"/>
                    </a:lnTo>
                    <a:lnTo>
                      <a:pt x="52070" y="119380"/>
                    </a:lnTo>
                    <a:lnTo>
                      <a:pt x="45720" y="119380"/>
                    </a:lnTo>
                    <a:lnTo>
                      <a:pt x="38100" y="119380"/>
                    </a:lnTo>
                    <a:lnTo>
                      <a:pt x="34290" y="119380"/>
                    </a:lnTo>
                    <a:lnTo>
                      <a:pt x="31750" y="119380"/>
                    </a:lnTo>
                    <a:lnTo>
                      <a:pt x="25400" y="118110"/>
                    </a:lnTo>
                    <a:lnTo>
                      <a:pt x="19050" y="116840"/>
                    </a:lnTo>
                    <a:lnTo>
                      <a:pt x="15240" y="116840"/>
                    </a:lnTo>
                    <a:lnTo>
                      <a:pt x="11430" y="113030"/>
                    </a:lnTo>
                    <a:lnTo>
                      <a:pt x="7620" y="111760"/>
                    </a:lnTo>
                    <a:lnTo>
                      <a:pt x="3810" y="107950"/>
                    </a:lnTo>
                    <a:lnTo>
                      <a:pt x="2540" y="104140"/>
                    </a:lnTo>
                    <a:lnTo>
                      <a:pt x="0" y="100330"/>
                    </a:lnTo>
                    <a:lnTo>
                      <a:pt x="0" y="97790"/>
                    </a:lnTo>
                    <a:lnTo>
                      <a:pt x="0" y="93980"/>
                    </a:lnTo>
                    <a:lnTo>
                      <a:pt x="0" y="92710"/>
                    </a:lnTo>
                    <a:lnTo>
                      <a:pt x="0" y="86360"/>
                    </a:lnTo>
                    <a:lnTo>
                      <a:pt x="0" y="81280"/>
                    </a:lnTo>
                    <a:lnTo>
                      <a:pt x="1270" y="74930"/>
                    </a:lnTo>
                    <a:lnTo>
                      <a:pt x="3810" y="67310"/>
                    </a:lnTo>
                    <a:lnTo>
                      <a:pt x="7620" y="60960"/>
                    </a:lnTo>
                    <a:lnTo>
                      <a:pt x="13970" y="53340"/>
                    </a:lnTo>
                    <a:lnTo>
                      <a:pt x="19050" y="48260"/>
                    </a:lnTo>
                    <a:lnTo>
                      <a:pt x="22860" y="43180"/>
                    </a:lnTo>
                    <a:lnTo>
                      <a:pt x="33020" y="33020"/>
                    </a:lnTo>
                    <a:lnTo>
                      <a:pt x="39370" y="29210"/>
                    </a:lnTo>
                    <a:lnTo>
                      <a:pt x="45720" y="25400"/>
                    </a:lnTo>
                    <a:lnTo>
                      <a:pt x="57150" y="17780"/>
                    </a:lnTo>
                    <a:lnTo>
                      <a:pt x="71120" y="12700"/>
                    </a:lnTo>
                    <a:lnTo>
                      <a:pt x="85090" y="7620"/>
                    </a:lnTo>
                    <a:lnTo>
                      <a:pt x="99060" y="3810"/>
                    </a:lnTo>
                    <a:lnTo>
                      <a:pt x="106680" y="3810"/>
                    </a:lnTo>
                    <a:lnTo>
                      <a:pt x="113030" y="2540"/>
                    </a:lnTo>
                    <a:lnTo>
                      <a:pt x="128270" y="1270"/>
                    </a:lnTo>
                    <a:lnTo>
                      <a:pt x="151130" y="0"/>
                    </a:lnTo>
                  </a:path>
                </a:pathLst>
              </a:custGeom>
              <a:ln w="4699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6757670" y="5923280"/>
                <a:ext cx="254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2541" h="7621">
                    <a:moveTo>
                      <a:pt x="2540" y="0"/>
                    </a:moveTo>
                    <a:lnTo>
                      <a:pt x="1270" y="3810"/>
                    </a:lnTo>
                    <a:lnTo>
                      <a:pt x="0" y="7620"/>
                    </a:lnTo>
                  </a:path>
                </a:pathLst>
              </a:custGeom>
              <a:ln w="4699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6946900" y="5786120"/>
                <a:ext cx="113031" cy="198121"/>
              </a:xfrm>
              <a:custGeom>
                <a:avLst/>
                <a:gdLst/>
                <a:ahLst/>
                <a:cxnLst/>
                <a:rect l="0" t="0" r="0" b="0"/>
                <a:pathLst>
                  <a:path w="113031" h="198121">
                    <a:moveTo>
                      <a:pt x="0" y="0"/>
                    </a:moveTo>
                    <a:lnTo>
                      <a:pt x="5080" y="2540"/>
                    </a:lnTo>
                    <a:lnTo>
                      <a:pt x="7620" y="7620"/>
                    </a:lnTo>
                    <a:lnTo>
                      <a:pt x="12700" y="12700"/>
                    </a:lnTo>
                    <a:lnTo>
                      <a:pt x="17780" y="17780"/>
                    </a:lnTo>
                    <a:lnTo>
                      <a:pt x="25400" y="26670"/>
                    </a:lnTo>
                    <a:lnTo>
                      <a:pt x="29210" y="30480"/>
                    </a:lnTo>
                    <a:lnTo>
                      <a:pt x="31750" y="35560"/>
                    </a:lnTo>
                    <a:lnTo>
                      <a:pt x="35560" y="39370"/>
                    </a:lnTo>
                    <a:lnTo>
                      <a:pt x="36830" y="40640"/>
                    </a:lnTo>
                    <a:lnTo>
                      <a:pt x="38100" y="41910"/>
                    </a:lnTo>
                    <a:lnTo>
                      <a:pt x="39370" y="43180"/>
                    </a:lnTo>
                    <a:lnTo>
                      <a:pt x="41910" y="46990"/>
                    </a:lnTo>
                    <a:lnTo>
                      <a:pt x="45720" y="52070"/>
                    </a:lnTo>
                    <a:lnTo>
                      <a:pt x="49530" y="58420"/>
                    </a:lnTo>
                    <a:lnTo>
                      <a:pt x="50800" y="60960"/>
                    </a:lnTo>
                    <a:lnTo>
                      <a:pt x="52070" y="63500"/>
                    </a:lnTo>
                    <a:lnTo>
                      <a:pt x="54610" y="67310"/>
                    </a:lnTo>
                    <a:lnTo>
                      <a:pt x="54610" y="68580"/>
                    </a:lnTo>
                    <a:lnTo>
                      <a:pt x="62230" y="82550"/>
                    </a:lnTo>
                    <a:lnTo>
                      <a:pt x="71120" y="99060"/>
                    </a:lnTo>
                    <a:lnTo>
                      <a:pt x="78740" y="116840"/>
                    </a:lnTo>
                    <a:lnTo>
                      <a:pt x="87630" y="133350"/>
                    </a:lnTo>
                    <a:lnTo>
                      <a:pt x="91440" y="143510"/>
                    </a:lnTo>
                    <a:lnTo>
                      <a:pt x="92710" y="146050"/>
                    </a:lnTo>
                    <a:lnTo>
                      <a:pt x="92710" y="148590"/>
                    </a:lnTo>
                    <a:lnTo>
                      <a:pt x="95250" y="152400"/>
                    </a:lnTo>
                    <a:lnTo>
                      <a:pt x="97790" y="160020"/>
                    </a:lnTo>
                    <a:lnTo>
                      <a:pt x="100330" y="165100"/>
                    </a:lnTo>
                    <a:lnTo>
                      <a:pt x="100330" y="166370"/>
                    </a:lnTo>
                    <a:lnTo>
                      <a:pt x="101600" y="168910"/>
                    </a:lnTo>
                    <a:lnTo>
                      <a:pt x="101600" y="170180"/>
                    </a:lnTo>
                    <a:lnTo>
                      <a:pt x="102870" y="171450"/>
                    </a:lnTo>
                    <a:lnTo>
                      <a:pt x="104140" y="176530"/>
                    </a:lnTo>
                    <a:lnTo>
                      <a:pt x="106680" y="182880"/>
                    </a:lnTo>
                    <a:lnTo>
                      <a:pt x="109220" y="190500"/>
                    </a:lnTo>
                    <a:lnTo>
                      <a:pt x="113030" y="198120"/>
                    </a:lnTo>
                  </a:path>
                </a:pathLst>
              </a:custGeom>
              <a:ln w="4699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6904990" y="5786120"/>
                <a:ext cx="41911" cy="20321"/>
              </a:xfrm>
              <a:custGeom>
                <a:avLst/>
                <a:gdLst/>
                <a:ahLst/>
                <a:cxnLst/>
                <a:rect l="0" t="0" r="0" b="0"/>
                <a:pathLst>
                  <a:path w="41911" h="20321">
                    <a:moveTo>
                      <a:pt x="41910" y="0"/>
                    </a:moveTo>
                    <a:lnTo>
                      <a:pt x="30480" y="5080"/>
                    </a:lnTo>
                    <a:lnTo>
                      <a:pt x="20320" y="11430"/>
                    </a:lnTo>
                    <a:lnTo>
                      <a:pt x="10160" y="16510"/>
                    </a:lnTo>
                    <a:lnTo>
                      <a:pt x="0" y="20320"/>
                    </a:lnTo>
                  </a:path>
                </a:pathLst>
              </a:custGeom>
              <a:ln w="4699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H="1">
                <a:off x="7040499" y="5981319"/>
                <a:ext cx="14224" cy="18796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reeform 32"/>
              <p:cNvSpPr/>
              <p:nvPr/>
            </p:nvSpPr>
            <p:spPr>
              <a:xfrm>
                <a:off x="7044690" y="6003290"/>
                <a:ext cx="26671" cy="15241"/>
              </a:xfrm>
              <a:custGeom>
                <a:avLst/>
                <a:gdLst/>
                <a:ahLst/>
                <a:cxnLst/>
                <a:rect l="0" t="0" r="0" b="0"/>
                <a:pathLst>
                  <a:path w="26671" h="15241">
                    <a:moveTo>
                      <a:pt x="0" y="0"/>
                    </a:moveTo>
                    <a:lnTo>
                      <a:pt x="3810" y="3810"/>
                    </a:lnTo>
                    <a:lnTo>
                      <a:pt x="10160" y="7620"/>
                    </a:lnTo>
                    <a:lnTo>
                      <a:pt x="15240" y="11430"/>
                    </a:lnTo>
                    <a:lnTo>
                      <a:pt x="20320" y="12700"/>
                    </a:lnTo>
                    <a:lnTo>
                      <a:pt x="25400" y="15240"/>
                    </a:lnTo>
                    <a:lnTo>
                      <a:pt x="26670" y="15240"/>
                    </a:lnTo>
                    <a:lnTo>
                      <a:pt x="25400" y="15240"/>
                    </a:lnTo>
                  </a:path>
                </a:pathLst>
              </a:custGeom>
              <a:ln w="4699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7059930" y="5984240"/>
                <a:ext cx="10161" cy="34291"/>
              </a:xfrm>
              <a:custGeom>
                <a:avLst/>
                <a:gdLst/>
                <a:ahLst/>
                <a:cxnLst/>
                <a:rect l="0" t="0" r="0" b="0"/>
                <a:pathLst>
                  <a:path w="10161" h="34291">
                    <a:moveTo>
                      <a:pt x="0" y="0"/>
                    </a:moveTo>
                    <a:lnTo>
                      <a:pt x="3810" y="13970"/>
                    </a:lnTo>
                    <a:lnTo>
                      <a:pt x="8890" y="29210"/>
                    </a:lnTo>
                    <a:lnTo>
                      <a:pt x="8890" y="31750"/>
                    </a:lnTo>
                    <a:lnTo>
                      <a:pt x="10160" y="34290"/>
                    </a:lnTo>
                  </a:path>
                </a:pathLst>
              </a:custGeom>
              <a:ln w="4699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6954520" y="6003290"/>
                <a:ext cx="90171" cy="90171"/>
              </a:xfrm>
              <a:custGeom>
                <a:avLst/>
                <a:gdLst/>
                <a:ahLst/>
                <a:cxnLst/>
                <a:rect l="0" t="0" r="0" b="0"/>
                <a:pathLst>
                  <a:path w="90171" h="90171">
                    <a:moveTo>
                      <a:pt x="90170" y="0"/>
                    </a:moveTo>
                    <a:lnTo>
                      <a:pt x="81280" y="10160"/>
                    </a:lnTo>
                    <a:lnTo>
                      <a:pt x="77470" y="12700"/>
                    </a:lnTo>
                    <a:lnTo>
                      <a:pt x="74930" y="15240"/>
                    </a:lnTo>
                    <a:lnTo>
                      <a:pt x="73660" y="17780"/>
                    </a:lnTo>
                    <a:lnTo>
                      <a:pt x="58420" y="35560"/>
                    </a:lnTo>
                    <a:lnTo>
                      <a:pt x="44450" y="48260"/>
                    </a:lnTo>
                    <a:lnTo>
                      <a:pt x="31750" y="62230"/>
                    </a:lnTo>
                    <a:lnTo>
                      <a:pt x="27940" y="64770"/>
                    </a:lnTo>
                    <a:lnTo>
                      <a:pt x="24130" y="67310"/>
                    </a:lnTo>
                    <a:lnTo>
                      <a:pt x="21590" y="69850"/>
                    </a:lnTo>
                    <a:lnTo>
                      <a:pt x="19050" y="73660"/>
                    </a:lnTo>
                    <a:lnTo>
                      <a:pt x="15240" y="74930"/>
                    </a:lnTo>
                    <a:lnTo>
                      <a:pt x="12700" y="78740"/>
                    </a:lnTo>
                    <a:lnTo>
                      <a:pt x="8890" y="81280"/>
                    </a:lnTo>
                    <a:lnTo>
                      <a:pt x="5080" y="85090"/>
                    </a:lnTo>
                    <a:lnTo>
                      <a:pt x="3810" y="86360"/>
                    </a:lnTo>
                    <a:lnTo>
                      <a:pt x="3810" y="87630"/>
                    </a:lnTo>
                    <a:lnTo>
                      <a:pt x="0" y="88900"/>
                    </a:lnTo>
                    <a:lnTo>
                      <a:pt x="0" y="90170"/>
                    </a:lnTo>
                  </a:path>
                </a:pathLst>
              </a:custGeom>
              <a:ln w="4699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6558280" y="6094730"/>
                <a:ext cx="394971" cy="182881"/>
              </a:xfrm>
              <a:custGeom>
                <a:avLst/>
                <a:gdLst/>
                <a:ahLst/>
                <a:cxnLst/>
                <a:rect l="0" t="0" r="0" b="0"/>
                <a:pathLst>
                  <a:path w="394971" h="182881">
                    <a:moveTo>
                      <a:pt x="394970" y="0"/>
                    </a:moveTo>
                    <a:lnTo>
                      <a:pt x="394970" y="0"/>
                    </a:lnTo>
                    <a:lnTo>
                      <a:pt x="393700" y="1270"/>
                    </a:lnTo>
                    <a:lnTo>
                      <a:pt x="392430" y="2540"/>
                    </a:lnTo>
                    <a:lnTo>
                      <a:pt x="391160" y="3810"/>
                    </a:lnTo>
                    <a:lnTo>
                      <a:pt x="388620" y="6350"/>
                    </a:lnTo>
                    <a:lnTo>
                      <a:pt x="386080" y="7620"/>
                    </a:lnTo>
                    <a:lnTo>
                      <a:pt x="383540" y="10160"/>
                    </a:lnTo>
                    <a:lnTo>
                      <a:pt x="379730" y="12700"/>
                    </a:lnTo>
                    <a:lnTo>
                      <a:pt x="378460" y="16510"/>
                    </a:lnTo>
                    <a:lnTo>
                      <a:pt x="374650" y="20320"/>
                    </a:lnTo>
                    <a:lnTo>
                      <a:pt x="369570" y="22860"/>
                    </a:lnTo>
                    <a:lnTo>
                      <a:pt x="364490" y="26670"/>
                    </a:lnTo>
                    <a:lnTo>
                      <a:pt x="360680" y="31750"/>
                    </a:lnTo>
                    <a:lnTo>
                      <a:pt x="355600" y="35560"/>
                    </a:lnTo>
                    <a:lnTo>
                      <a:pt x="350520" y="41910"/>
                    </a:lnTo>
                    <a:lnTo>
                      <a:pt x="306070" y="82550"/>
                    </a:lnTo>
                    <a:lnTo>
                      <a:pt x="283210" y="102870"/>
                    </a:lnTo>
                    <a:lnTo>
                      <a:pt x="276860" y="106680"/>
                    </a:lnTo>
                    <a:lnTo>
                      <a:pt x="273050" y="113030"/>
                    </a:lnTo>
                    <a:lnTo>
                      <a:pt x="260350" y="121920"/>
                    </a:lnTo>
                    <a:lnTo>
                      <a:pt x="257810" y="124460"/>
                    </a:lnTo>
                    <a:lnTo>
                      <a:pt x="256540" y="127000"/>
                    </a:lnTo>
                    <a:lnTo>
                      <a:pt x="250190" y="132080"/>
                    </a:lnTo>
                    <a:lnTo>
                      <a:pt x="246380" y="133350"/>
                    </a:lnTo>
                    <a:lnTo>
                      <a:pt x="245110" y="135890"/>
                    </a:lnTo>
                    <a:lnTo>
                      <a:pt x="243840" y="135890"/>
                    </a:lnTo>
                    <a:lnTo>
                      <a:pt x="237490" y="140970"/>
                    </a:lnTo>
                    <a:lnTo>
                      <a:pt x="232410" y="144780"/>
                    </a:lnTo>
                    <a:lnTo>
                      <a:pt x="227330" y="148590"/>
                    </a:lnTo>
                    <a:lnTo>
                      <a:pt x="220980" y="152400"/>
                    </a:lnTo>
                    <a:lnTo>
                      <a:pt x="217170" y="153670"/>
                    </a:lnTo>
                    <a:lnTo>
                      <a:pt x="215900" y="156210"/>
                    </a:lnTo>
                    <a:lnTo>
                      <a:pt x="212090" y="157480"/>
                    </a:lnTo>
                    <a:lnTo>
                      <a:pt x="210820" y="157480"/>
                    </a:lnTo>
                    <a:lnTo>
                      <a:pt x="209550" y="158750"/>
                    </a:lnTo>
                    <a:lnTo>
                      <a:pt x="208280" y="158750"/>
                    </a:lnTo>
                    <a:lnTo>
                      <a:pt x="201930" y="162560"/>
                    </a:lnTo>
                    <a:lnTo>
                      <a:pt x="198120" y="163830"/>
                    </a:lnTo>
                    <a:lnTo>
                      <a:pt x="195580" y="165100"/>
                    </a:lnTo>
                    <a:lnTo>
                      <a:pt x="187960" y="167640"/>
                    </a:lnTo>
                    <a:lnTo>
                      <a:pt x="182880" y="170180"/>
                    </a:lnTo>
                    <a:lnTo>
                      <a:pt x="175260" y="172720"/>
                    </a:lnTo>
                    <a:lnTo>
                      <a:pt x="161290" y="177800"/>
                    </a:lnTo>
                    <a:lnTo>
                      <a:pt x="146050" y="179070"/>
                    </a:lnTo>
                    <a:lnTo>
                      <a:pt x="130810" y="182880"/>
                    </a:lnTo>
                    <a:lnTo>
                      <a:pt x="115570" y="182880"/>
                    </a:lnTo>
                    <a:lnTo>
                      <a:pt x="109220" y="182880"/>
                    </a:lnTo>
                    <a:lnTo>
                      <a:pt x="101600" y="182880"/>
                    </a:lnTo>
                    <a:lnTo>
                      <a:pt x="93980" y="182880"/>
                    </a:lnTo>
                    <a:lnTo>
                      <a:pt x="86360" y="182880"/>
                    </a:lnTo>
                    <a:lnTo>
                      <a:pt x="71120" y="179070"/>
                    </a:lnTo>
                    <a:lnTo>
                      <a:pt x="63500" y="179070"/>
                    </a:lnTo>
                    <a:lnTo>
                      <a:pt x="57150" y="176530"/>
                    </a:lnTo>
                    <a:lnTo>
                      <a:pt x="40640" y="172720"/>
                    </a:lnTo>
                    <a:lnTo>
                      <a:pt x="38100" y="171450"/>
                    </a:lnTo>
                    <a:lnTo>
                      <a:pt x="34290" y="170180"/>
                    </a:lnTo>
                    <a:lnTo>
                      <a:pt x="26670" y="166370"/>
                    </a:lnTo>
                    <a:lnTo>
                      <a:pt x="20320" y="163830"/>
                    </a:lnTo>
                    <a:lnTo>
                      <a:pt x="15240" y="160020"/>
                    </a:lnTo>
                    <a:lnTo>
                      <a:pt x="10160" y="154940"/>
                    </a:lnTo>
                    <a:lnTo>
                      <a:pt x="5080" y="151130"/>
                    </a:lnTo>
                    <a:lnTo>
                      <a:pt x="1270" y="147320"/>
                    </a:lnTo>
                    <a:lnTo>
                      <a:pt x="0" y="140970"/>
                    </a:lnTo>
                  </a:path>
                </a:pathLst>
              </a:custGeom>
              <a:ln w="4699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6573520" y="5650230"/>
                <a:ext cx="25401" cy="4064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40641">
                    <a:moveTo>
                      <a:pt x="25400" y="0"/>
                    </a:moveTo>
                    <a:lnTo>
                      <a:pt x="25400" y="1270"/>
                    </a:lnTo>
                    <a:lnTo>
                      <a:pt x="25400" y="2540"/>
                    </a:lnTo>
                    <a:lnTo>
                      <a:pt x="19050" y="12700"/>
                    </a:lnTo>
                    <a:lnTo>
                      <a:pt x="12700" y="22860"/>
                    </a:lnTo>
                    <a:lnTo>
                      <a:pt x="8890" y="26670"/>
                    </a:lnTo>
                    <a:lnTo>
                      <a:pt x="6350" y="31750"/>
                    </a:lnTo>
                    <a:lnTo>
                      <a:pt x="0" y="40640"/>
                    </a:lnTo>
                  </a:path>
                </a:pathLst>
              </a:custGeom>
              <a:ln w="4699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6544310" y="5650230"/>
                <a:ext cx="54611" cy="13971"/>
              </a:xfrm>
              <a:custGeom>
                <a:avLst/>
                <a:gdLst/>
                <a:ahLst/>
                <a:cxnLst/>
                <a:rect l="0" t="0" r="0" b="0"/>
                <a:pathLst>
                  <a:path w="54611" h="13971">
                    <a:moveTo>
                      <a:pt x="54610" y="0"/>
                    </a:moveTo>
                    <a:lnTo>
                      <a:pt x="53340" y="0"/>
                    </a:lnTo>
                    <a:lnTo>
                      <a:pt x="48260" y="0"/>
                    </a:lnTo>
                    <a:lnTo>
                      <a:pt x="41910" y="1270"/>
                    </a:lnTo>
                    <a:lnTo>
                      <a:pt x="36830" y="2540"/>
                    </a:lnTo>
                    <a:lnTo>
                      <a:pt x="29210" y="3810"/>
                    </a:lnTo>
                    <a:lnTo>
                      <a:pt x="21590" y="6350"/>
                    </a:lnTo>
                    <a:lnTo>
                      <a:pt x="15240" y="8890"/>
                    </a:lnTo>
                    <a:lnTo>
                      <a:pt x="7620" y="10160"/>
                    </a:lnTo>
                    <a:lnTo>
                      <a:pt x="0" y="13970"/>
                    </a:lnTo>
                  </a:path>
                </a:pathLst>
              </a:custGeom>
              <a:ln w="4699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6598920" y="5650230"/>
                <a:ext cx="196851" cy="116841"/>
              </a:xfrm>
              <a:custGeom>
                <a:avLst/>
                <a:gdLst/>
                <a:ahLst/>
                <a:cxnLst/>
                <a:rect l="0" t="0" r="0" b="0"/>
                <a:pathLst>
                  <a:path w="196851" h="116841">
                    <a:moveTo>
                      <a:pt x="196850" y="116840"/>
                    </a:moveTo>
                    <a:lnTo>
                      <a:pt x="191770" y="111760"/>
                    </a:lnTo>
                    <a:lnTo>
                      <a:pt x="187960" y="109220"/>
                    </a:lnTo>
                    <a:lnTo>
                      <a:pt x="186690" y="107950"/>
                    </a:lnTo>
                    <a:lnTo>
                      <a:pt x="185420" y="106680"/>
                    </a:lnTo>
                    <a:lnTo>
                      <a:pt x="180340" y="101600"/>
                    </a:lnTo>
                    <a:lnTo>
                      <a:pt x="173990" y="96520"/>
                    </a:lnTo>
                    <a:lnTo>
                      <a:pt x="166370" y="91440"/>
                    </a:lnTo>
                    <a:lnTo>
                      <a:pt x="160020" y="86360"/>
                    </a:lnTo>
                    <a:lnTo>
                      <a:pt x="151130" y="80010"/>
                    </a:lnTo>
                    <a:lnTo>
                      <a:pt x="144780" y="74930"/>
                    </a:lnTo>
                    <a:lnTo>
                      <a:pt x="128270" y="62230"/>
                    </a:lnTo>
                    <a:lnTo>
                      <a:pt x="110490" y="50800"/>
                    </a:lnTo>
                    <a:lnTo>
                      <a:pt x="104140" y="45720"/>
                    </a:lnTo>
                    <a:lnTo>
                      <a:pt x="95250" y="41910"/>
                    </a:lnTo>
                    <a:lnTo>
                      <a:pt x="81280" y="31750"/>
                    </a:lnTo>
                    <a:lnTo>
                      <a:pt x="73660" y="26670"/>
                    </a:lnTo>
                    <a:lnTo>
                      <a:pt x="64770" y="24130"/>
                    </a:lnTo>
                    <a:lnTo>
                      <a:pt x="57150" y="19050"/>
                    </a:lnTo>
                    <a:lnTo>
                      <a:pt x="45720" y="15240"/>
                    </a:lnTo>
                    <a:lnTo>
                      <a:pt x="35560" y="12700"/>
                    </a:lnTo>
                    <a:lnTo>
                      <a:pt x="24130" y="8890"/>
                    </a:lnTo>
                    <a:lnTo>
                      <a:pt x="12700" y="3810"/>
                    </a:lnTo>
                    <a:lnTo>
                      <a:pt x="0" y="0"/>
                    </a:lnTo>
                  </a:path>
                </a:pathLst>
              </a:custGeom>
              <a:ln w="4699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6385560" y="5690870"/>
                <a:ext cx="187961" cy="551181"/>
              </a:xfrm>
              <a:custGeom>
                <a:avLst/>
                <a:gdLst/>
                <a:ahLst/>
                <a:cxnLst/>
                <a:rect l="0" t="0" r="0" b="0"/>
                <a:pathLst>
                  <a:path w="187961" h="551181">
                    <a:moveTo>
                      <a:pt x="187960" y="0"/>
                    </a:moveTo>
                    <a:lnTo>
                      <a:pt x="181610" y="6350"/>
                    </a:lnTo>
                    <a:lnTo>
                      <a:pt x="175260" y="13970"/>
                    </a:lnTo>
                    <a:lnTo>
                      <a:pt x="171450" y="17780"/>
                    </a:lnTo>
                    <a:lnTo>
                      <a:pt x="168910" y="19050"/>
                    </a:lnTo>
                    <a:lnTo>
                      <a:pt x="161290" y="25400"/>
                    </a:lnTo>
                    <a:lnTo>
                      <a:pt x="153670" y="31750"/>
                    </a:lnTo>
                    <a:lnTo>
                      <a:pt x="140970" y="38100"/>
                    </a:lnTo>
                    <a:lnTo>
                      <a:pt x="134620" y="43180"/>
                    </a:lnTo>
                    <a:lnTo>
                      <a:pt x="132080" y="44450"/>
                    </a:lnTo>
                    <a:lnTo>
                      <a:pt x="130810" y="45720"/>
                    </a:lnTo>
                    <a:lnTo>
                      <a:pt x="129540" y="46990"/>
                    </a:lnTo>
                    <a:lnTo>
                      <a:pt x="95250" y="68580"/>
                    </a:lnTo>
                    <a:lnTo>
                      <a:pt x="63500" y="91440"/>
                    </a:lnTo>
                    <a:lnTo>
                      <a:pt x="54610" y="97790"/>
                    </a:lnTo>
                    <a:lnTo>
                      <a:pt x="48260" y="102870"/>
                    </a:lnTo>
                    <a:lnTo>
                      <a:pt x="38100" y="111760"/>
                    </a:lnTo>
                    <a:lnTo>
                      <a:pt x="31750" y="120650"/>
                    </a:lnTo>
                    <a:lnTo>
                      <a:pt x="27940" y="124460"/>
                    </a:lnTo>
                    <a:lnTo>
                      <a:pt x="24130" y="129540"/>
                    </a:lnTo>
                    <a:lnTo>
                      <a:pt x="19050" y="139700"/>
                    </a:lnTo>
                    <a:lnTo>
                      <a:pt x="12700" y="151130"/>
                    </a:lnTo>
                    <a:lnTo>
                      <a:pt x="8890" y="161290"/>
                    </a:lnTo>
                    <a:lnTo>
                      <a:pt x="3810" y="172720"/>
                    </a:lnTo>
                    <a:lnTo>
                      <a:pt x="2540" y="179070"/>
                    </a:lnTo>
                    <a:lnTo>
                      <a:pt x="2540" y="184150"/>
                    </a:lnTo>
                    <a:lnTo>
                      <a:pt x="0" y="189230"/>
                    </a:lnTo>
                    <a:lnTo>
                      <a:pt x="0" y="193040"/>
                    </a:lnTo>
                    <a:lnTo>
                      <a:pt x="0" y="200660"/>
                    </a:lnTo>
                    <a:lnTo>
                      <a:pt x="2540" y="208280"/>
                    </a:lnTo>
                    <a:lnTo>
                      <a:pt x="2540" y="212090"/>
                    </a:lnTo>
                    <a:lnTo>
                      <a:pt x="3810" y="214630"/>
                    </a:lnTo>
                    <a:lnTo>
                      <a:pt x="5080" y="218440"/>
                    </a:lnTo>
                    <a:lnTo>
                      <a:pt x="6350" y="222250"/>
                    </a:lnTo>
                    <a:lnTo>
                      <a:pt x="8890" y="226060"/>
                    </a:lnTo>
                    <a:lnTo>
                      <a:pt x="11430" y="228600"/>
                    </a:lnTo>
                    <a:lnTo>
                      <a:pt x="13970" y="231140"/>
                    </a:lnTo>
                    <a:lnTo>
                      <a:pt x="16510" y="232410"/>
                    </a:lnTo>
                    <a:lnTo>
                      <a:pt x="19050" y="234950"/>
                    </a:lnTo>
                    <a:lnTo>
                      <a:pt x="20320" y="236220"/>
                    </a:lnTo>
                    <a:lnTo>
                      <a:pt x="24130" y="237490"/>
                    </a:lnTo>
                    <a:lnTo>
                      <a:pt x="27940" y="237490"/>
                    </a:lnTo>
                    <a:lnTo>
                      <a:pt x="30480" y="237490"/>
                    </a:lnTo>
                    <a:lnTo>
                      <a:pt x="34290" y="237490"/>
                    </a:lnTo>
                    <a:lnTo>
                      <a:pt x="38100" y="237490"/>
                    </a:lnTo>
                    <a:lnTo>
                      <a:pt x="40640" y="236220"/>
                    </a:lnTo>
                    <a:lnTo>
                      <a:pt x="44450" y="234950"/>
                    </a:lnTo>
                    <a:lnTo>
                      <a:pt x="49530" y="233680"/>
                    </a:lnTo>
                    <a:lnTo>
                      <a:pt x="54610" y="231140"/>
                    </a:lnTo>
                    <a:lnTo>
                      <a:pt x="62230" y="227330"/>
                    </a:lnTo>
                    <a:lnTo>
                      <a:pt x="69850" y="222250"/>
                    </a:lnTo>
                    <a:lnTo>
                      <a:pt x="76200" y="215900"/>
                    </a:lnTo>
                    <a:lnTo>
                      <a:pt x="78740" y="214630"/>
                    </a:lnTo>
                    <a:lnTo>
                      <a:pt x="86360" y="208280"/>
                    </a:lnTo>
                    <a:lnTo>
                      <a:pt x="91440" y="201930"/>
                    </a:lnTo>
                    <a:lnTo>
                      <a:pt x="95250" y="199390"/>
                    </a:lnTo>
                    <a:lnTo>
                      <a:pt x="99060" y="195580"/>
                    </a:lnTo>
                    <a:lnTo>
                      <a:pt x="105410" y="190500"/>
                    </a:lnTo>
                    <a:lnTo>
                      <a:pt x="109220" y="185420"/>
                    </a:lnTo>
                    <a:lnTo>
                      <a:pt x="114300" y="180340"/>
                    </a:lnTo>
                    <a:lnTo>
                      <a:pt x="120650" y="173990"/>
                    </a:lnTo>
                    <a:lnTo>
                      <a:pt x="129540" y="161290"/>
                    </a:lnTo>
                    <a:lnTo>
                      <a:pt x="133350" y="154940"/>
                    </a:lnTo>
                    <a:lnTo>
                      <a:pt x="138430" y="148590"/>
                    </a:lnTo>
                    <a:lnTo>
                      <a:pt x="140970" y="142240"/>
                    </a:lnTo>
                    <a:lnTo>
                      <a:pt x="146050" y="134620"/>
                    </a:lnTo>
                    <a:lnTo>
                      <a:pt x="130810" y="163830"/>
                    </a:lnTo>
                    <a:lnTo>
                      <a:pt x="118110" y="187960"/>
                    </a:lnTo>
                    <a:lnTo>
                      <a:pt x="106680" y="214630"/>
                    </a:lnTo>
                    <a:lnTo>
                      <a:pt x="95250" y="241300"/>
                    </a:lnTo>
                    <a:lnTo>
                      <a:pt x="90170" y="254000"/>
                    </a:lnTo>
                    <a:lnTo>
                      <a:pt x="86360" y="267970"/>
                    </a:lnTo>
                    <a:lnTo>
                      <a:pt x="77470" y="294640"/>
                    </a:lnTo>
                    <a:lnTo>
                      <a:pt x="71120" y="322580"/>
                    </a:lnTo>
                    <a:lnTo>
                      <a:pt x="63500" y="350520"/>
                    </a:lnTo>
                    <a:lnTo>
                      <a:pt x="58420" y="378460"/>
                    </a:lnTo>
                    <a:lnTo>
                      <a:pt x="55880" y="393700"/>
                    </a:lnTo>
                    <a:lnTo>
                      <a:pt x="54610" y="407670"/>
                    </a:lnTo>
                    <a:lnTo>
                      <a:pt x="54610" y="421640"/>
                    </a:lnTo>
                    <a:lnTo>
                      <a:pt x="55880" y="436880"/>
                    </a:lnTo>
                    <a:lnTo>
                      <a:pt x="57150" y="450850"/>
                    </a:lnTo>
                    <a:lnTo>
                      <a:pt x="59690" y="466090"/>
                    </a:lnTo>
                    <a:lnTo>
                      <a:pt x="64770" y="480060"/>
                    </a:lnTo>
                    <a:lnTo>
                      <a:pt x="69850" y="495300"/>
                    </a:lnTo>
                    <a:lnTo>
                      <a:pt x="71120" y="499110"/>
                    </a:lnTo>
                    <a:lnTo>
                      <a:pt x="72390" y="504190"/>
                    </a:lnTo>
                    <a:lnTo>
                      <a:pt x="74930" y="510540"/>
                    </a:lnTo>
                    <a:lnTo>
                      <a:pt x="78740" y="516890"/>
                    </a:lnTo>
                    <a:lnTo>
                      <a:pt x="82550" y="521970"/>
                    </a:lnTo>
                    <a:lnTo>
                      <a:pt x="86360" y="525780"/>
                    </a:lnTo>
                    <a:lnTo>
                      <a:pt x="88900" y="530860"/>
                    </a:lnTo>
                    <a:lnTo>
                      <a:pt x="92710" y="533400"/>
                    </a:lnTo>
                    <a:lnTo>
                      <a:pt x="96520" y="537210"/>
                    </a:lnTo>
                    <a:lnTo>
                      <a:pt x="100330" y="539750"/>
                    </a:lnTo>
                    <a:lnTo>
                      <a:pt x="104140" y="542290"/>
                    </a:lnTo>
                    <a:lnTo>
                      <a:pt x="106680" y="544830"/>
                    </a:lnTo>
                    <a:lnTo>
                      <a:pt x="111760" y="546100"/>
                    </a:lnTo>
                    <a:lnTo>
                      <a:pt x="116840" y="548640"/>
                    </a:lnTo>
                    <a:lnTo>
                      <a:pt x="120650" y="549910"/>
                    </a:lnTo>
                    <a:lnTo>
                      <a:pt x="125730" y="551180"/>
                    </a:lnTo>
                    <a:lnTo>
                      <a:pt x="129540" y="551180"/>
                    </a:lnTo>
                    <a:lnTo>
                      <a:pt x="135890" y="551180"/>
                    </a:lnTo>
                    <a:lnTo>
                      <a:pt x="140970" y="551180"/>
                    </a:lnTo>
                    <a:lnTo>
                      <a:pt x="144780" y="551180"/>
                    </a:lnTo>
                    <a:lnTo>
                      <a:pt x="157480" y="549910"/>
                    </a:lnTo>
                    <a:lnTo>
                      <a:pt x="172720" y="544830"/>
                    </a:lnTo>
                  </a:path>
                </a:pathLst>
              </a:custGeom>
              <a:ln w="4699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6544310" y="5664200"/>
                <a:ext cx="29211" cy="26671"/>
              </a:xfrm>
              <a:custGeom>
                <a:avLst/>
                <a:gdLst/>
                <a:ahLst/>
                <a:cxnLst/>
                <a:rect l="0" t="0" r="0" b="0"/>
                <a:pathLst>
                  <a:path w="29211" h="26671">
                    <a:moveTo>
                      <a:pt x="0" y="0"/>
                    </a:moveTo>
                    <a:lnTo>
                      <a:pt x="1270" y="3810"/>
                    </a:lnTo>
                    <a:lnTo>
                      <a:pt x="3810" y="7620"/>
                    </a:lnTo>
                    <a:lnTo>
                      <a:pt x="6350" y="11430"/>
                    </a:lnTo>
                    <a:lnTo>
                      <a:pt x="10160" y="15240"/>
                    </a:lnTo>
                    <a:lnTo>
                      <a:pt x="13970" y="16510"/>
                    </a:lnTo>
                    <a:lnTo>
                      <a:pt x="19050" y="20320"/>
                    </a:lnTo>
                    <a:lnTo>
                      <a:pt x="22860" y="22860"/>
                    </a:lnTo>
                    <a:lnTo>
                      <a:pt x="29210" y="26670"/>
                    </a:lnTo>
                  </a:path>
                </a:pathLst>
              </a:custGeom>
              <a:ln w="4699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6549390" y="5930900"/>
                <a:ext cx="208281" cy="304801"/>
              </a:xfrm>
              <a:custGeom>
                <a:avLst/>
                <a:gdLst/>
                <a:ahLst/>
                <a:cxnLst/>
                <a:rect l="0" t="0" r="0" b="0"/>
                <a:pathLst>
                  <a:path w="208281" h="304801">
                    <a:moveTo>
                      <a:pt x="8890" y="304800"/>
                    </a:moveTo>
                    <a:lnTo>
                      <a:pt x="6350" y="302260"/>
                    </a:lnTo>
                    <a:lnTo>
                      <a:pt x="5080" y="299720"/>
                    </a:lnTo>
                    <a:lnTo>
                      <a:pt x="2540" y="293370"/>
                    </a:lnTo>
                    <a:lnTo>
                      <a:pt x="1270" y="285750"/>
                    </a:lnTo>
                    <a:lnTo>
                      <a:pt x="0" y="281940"/>
                    </a:lnTo>
                    <a:lnTo>
                      <a:pt x="0" y="279400"/>
                    </a:lnTo>
                    <a:lnTo>
                      <a:pt x="0" y="275590"/>
                    </a:lnTo>
                    <a:lnTo>
                      <a:pt x="0" y="270510"/>
                    </a:lnTo>
                    <a:lnTo>
                      <a:pt x="0" y="262890"/>
                    </a:lnTo>
                    <a:lnTo>
                      <a:pt x="0" y="255270"/>
                    </a:lnTo>
                    <a:lnTo>
                      <a:pt x="2540" y="247650"/>
                    </a:lnTo>
                    <a:lnTo>
                      <a:pt x="3810" y="238760"/>
                    </a:lnTo>
                    <a:lnTo>
                      <a:pt x="5080" y="231140"/>
                    </a:lnTo>
                    <a:lnTo>
                      <a:pt x="10160" y="217170"/>
                    </a:lnTo>
                    <a:lnTo>
                      <a:pt x="13970" y="201930"/>
                    </a:lnTo>
                    <a:lnTo>
                      <a:pt x="20320" y="189230"/>
                    </a:lnTo>
                    <a:lnTo>
                      <a:pt x="26670" y="176530"/>
                    </a:lnTo>
                    <a:lnTo>
                      <a:pt x="29210" y="170180"/>
                    </a:lnTo>
                    <a:lnTo>
                      <a:pt x="35560" y="163830"/>
                    </a:lnTo>
                    <a:lnTo>
                      <a:pt x="43180" y="151130"/>
                    </a:lnTo>
                    <a:lnTo>
                      <a:pt x="52070" y="140970"/>
                    </a:lnTo>
                    <a:lnTo>
                      <a:pt x="69850" y="118110"/>
                    </a:lnTo>
                    <a:lnTo>
                      <a:pt x="90170" y="97790"/>
                    </a:lnTo>
                    <a:lnTo>
                      <a:pt x="110490" y="77470"/>
                    </a:lnTo>
                    <a:lnTo>
                      <a:pt x="130810" y="58420"/>
                    </a:lnTo>
                    <a:lnTo>
                      <a:pt x="149860" y="41910"/>
                    </a:lnTo>
                    <a:lnTo>
                      <a:pt x="168910" y="27940"/>
                    </a:lnTo>
                    <a:lnTo>
                      <a:pt x="187960" y="13970"/>
                    </a:lnTo>
                    <a:lnTo>
                      <a:pt x="208280" y="0"/>
                    </a:lnTo>
                  </a:path>
                </a:pathLst>
              </a:custGeom>
              <a:ln w="4699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5422900" y="6007100"/>
              <a:ext cx="8890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smtClean="0">
                  <a:solidFill>
                    <a:srgbClr val="000000"/>
                  </a:solidFill>
                  <a:latin typeface="Arial - 15"/>
                </a:rPr>
                <a:t>mitten</a:t>
              </a:r>
              <a:endParaRPr lang="en-US" sz="1100">
                <a:solidFill>
                  <a:srgbClr val="000000"/>
                </a:solidFill>
                <a:latin typeface="Arial - 15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679700" y="6616700"/>
            <a:ext cx="1854201" cy="914401"/>
            <a:chOff x="2679700" y="6616700"/>
            <a:chExt cx="1854201" cy="914401"/>
          </a:xfrm>
        </p:grpSpPr>
        <p:sp>
          <p:nvSpPr>
            <p:cNvPr id="46" name="Freeform 45"/>
            <p:cNvSpPr/>
            <p:nvPr/>
          </p:nvSpPr>
          <p:spPr>
            <a:xfrm>
              <a:off x="2679700" y="66167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700" y="6718300"/>
              <a:ext cx="748919" cy="74891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48" name="TextBox 47"/>
            <p:cNvSpPr txBox="1"/>
            <p:nvPr/>
          </p:nvSpPr>
          <p:spPr>
            <a:xfrm>
              <a:off x="2692400" y="7124700"/>
              <a:ext cx="5842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smtClean="0">
                  <a:solidFill>
                    <a:srgbClr val="000000"/>
                  </a:solidFill>
                  <a:latin typeface="Arial - 15"/>
                </a:rPr>
                <a:t>tail</a:t>
              </a:r>
              <a:endParaRPr lang="en-US" sz="1100">
                <a:solidFill>
                  <a:srgbClr val="000000"/>
                </a:solidFill>
                <a:latin typeface="Arial - 15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578100" y="5600700"/>
            <a:ext cx="1854201" cy="914401"/>
            <a:chOff x="2578100" y="5600700"/>
            <a:chExt cx="1854201" cy="914401"/>
          </a:xfrm>
        </p:grpSpPr>
        <p:sp>
          <p:nvSpPr>
            <p:cNvPr id="50" name="Freeform 49"/>
            <p:cNvSpPr/>
            <p:nvPr/>
          </p:nvSpPr>
          <p:spPr>
            <a:xfrm>
              <a:off x="2578100" y="56007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5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700" y="5651500"/>
              <a:ext cx="767969" cy="76796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52" name="TextBox 51"/>
            <p:cNvSpPr txBox="1"/>
            <p:nvPr/>
          </p:nvSpPr>
          <p:spPr>
            <a:xfrm>
              <a:off x="2679700" y="6032500"/>
              <a:ext cx="6604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bell</a:t>
              </a:r>
              <a:endParaRPr lang="en-US" sz="1200">
                <a:solidFill>
                  <a:srgbClr val="000000"/>
                </a:solidFill>
                <a:latin typeface="Arial - 16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55600" y="6642100"/>
            <a:ext cx="1854201" cy="914401"/>
            <a:chOff x="355600" y="6642100"/>
            <a:chExt cx="1854201" cy="914401"/>
          </a:xfrm>
        </p:grpSpPr>
        <p:sp>
          <p:nvSpPr>
            <p:cNvPr id="54" name="Freeform 53"/>
            <p:cNvSpPr/>
            <p:nvPr/>
          </p:nvSpPr>
          <p:spPr>
            <a:xfrm>
              <a:off x="355600" y="66421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100" y="6781800"/>
              <a:ext cx="602869" cy="60286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56" name="TextBox 55"/>
            <p:cNvSpPr txBox="1"/>
            <p:nvPr/>
          </p:nvSpPr>
          <p:spPr>
            <a:xfrm>
              <a:off x="431800" y="7112000"/>
              <a:ext cx="6096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fire</a:t>
              </a:r>
              <a:endParaRPr lang="en-US" sz="1200">
                <a:solidFill>
                  <a:srgbClr val="000000"/>
                </a:solidFill>
                <a:latin typeface="Arial - 16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77800" y="5613400"/>
            <a:ext cx="1854201" cy="914401"/>
            <a:chOff x="177800" y="5613400"/>
            <a:chExt cx="1854201" cy="914401"/>
          </a:xfrm>
        </p:grpSpPr>
        <p:sp>
          <p:nvSpPr>
            <p:cNvPr id="58" name="Freeform 57"/>
            <p:cNvSpPr/>
            <p:nvPr/>
          </p:nvSpPr>
          <p:spPr>
            <a:xfrm>
              <a:off x="177800" y="56134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050" y="5727700"/>
              <a:ext cx="1079500" cy="7366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0" name="TextBox 59"/>
            <p:cNvSpPr txBox="1"/>
            <p:nvPr/>
          </p:nvSpPr>
          <p:spPr>
            <a:xfrm>
              <a:off x="177800" y="6045200"/>
              <a:ext cx="7112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smtClean="0">
                  <a:solidFill>
                    <a:srgbClr val="000000"/>
                  </a:solidFill>
                  <a:latin typeface="Arial - 15"/>
                </a:rPr>
                <a:t>jeep</a:t>
              </a:r>
              <a:endParaRPr lang="en-US" sz="1100">
                <a:solidFill>
                  <a:srgbClr val="000000"/>
                </a:solidFill>
                <a:latin typeface="Arial - 15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876800" y="901700"/>
            <a:ext cx="1854201" cy="914401"/>
            <a:chOff x="4876800" y="901700"/>
            <a:chExt cx="1854201" cy="914401"/>
          </a:xfrm>
        </p:grpSpPr>
        <p:sp>
          <p:nvSpPr>
            <p:cNvPr id="62" name="Freeform 61"/>
            <p:cNvSpPr/>
            <p:nvPr/>
          </p:nvSpPr>
          <p:spPr>
            <a:xfrm>
              <a:off x="4876800" y="9017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050" y="1066800"/>
              <a:ext cx="773938" cy="51435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4" name="TextBox 63"/>
            <p:cNvSpPr txBox="1"/>
            <p:nvPr/>
          </p:nvSpPr>
          <p:spPr>
            <a:xfrm>
              <a:off x="5016500" y="1346200"/>
              <a:ext cx="533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smtClean="0">
                  <a:solidFill>
                    <a:srgbClr val="000000"/>
                  </a:solidFill>
                  <a:latin typeface="Arial - 15"/>
                </a:rPr>
                <a:t>fig</a:t>
              </a:r>
              <a:endParaRPr lang="en-US" sz="1100">
                <a:solidFill>
                  <a:srgbClr val="000000"/>
                </a:solidFill>
                <a:latin typeface="Arial - 15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55600" y="825500"/>
            <a:ext cx="1854201" cy="914401"/>
            <a:chOff x="355600" y="825500"/>
            <a:chExt cx="1854201" cy="914401"/>
          </a:xfrm>
        </p:grpSpPr>
        <p:sp>
          <p:nvSpPr>
            <p:cNvPr id="66" name="Freeform 65"/>
            <p:cNvSpPr/>
            <p:nvPr/>
          </p:nvSpPr>
          <p:spPr>
            <a:xfrm>
              <a:off x="355600" y="8255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66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700" y="876300"/>
              <a:ext cx="544957" cy="82600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8" name="TextBox 67"/>
            <p:cNvSpPr txBox="1"/>
            <p:nvPr/>
          </p:nvSpPr>
          <p:spPr>
            <a:xfrm>
              <a:off x="368300" y="1371600"/>
              <a:ext cx="711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mail</a:t>
              </a:r>
              <a:endParaRPr lang="en-US" sz="1200">
                <a:solidFill>
                  <a:srgbClr val="000000"/>
                </a:solidFill>
                <a:latin typeface="Arial - 16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914900" y="3721100"/>
            <a:ext cx="1866901" cy="914401"/>
            <a:chOff x="4914900" y="3721100"/>
            <a:chExt cx="1866901" cy="914401"/>
          </a:xfrm>
        </p:grpSpPr>
        <p:sp>
          <p:nvSpPr>
            <p:cNvPr id="70" name="Freeform 69"/>
            <p:cNvSpPr/>
            <p:nvPr/>
          </p:nvSpPr>
          <p:spPr>
            <a:xfrm>
              <a:off x="4927600" y="37211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5715000" y="4191000"/>
              <a:ext cx="960121" cy="186691"/>
              <a:chOff x="5715000" y="4191000"/>
              <a:chExt cx="960121" cy="186691"/>
            </a:xfrm>
          </p:grpSpPr>
          <p:sp>
            <p:nvSpPr>
              <p:cNvPr id="71" name="Freeform 70"/>
              <p:cNvSpPr/>
              <p:nvPr/>
            </p:nvSpPr>
            <p:spPr>
              <a:xfrm>
                <a:off x="5715000" y="4191000"/>
                <a:ext cx="960121" cy="48261"/>
              </a:xfrm>
              <a:custGeom>
                <a:avLst/>
                <a:gdLst/>
                <a:ahLst/>
                <a:cxnLst/>
                <a:rect l="0" t="0" r="0" b="0"/>
                <a:pathLst>
                  <a:path w="960121" h="48261">
                    <a:moveTo>
                      <a:pt x="0" y="0"/>
                    </a:moveTo>
                    <a:lnTo>
                      <a:pt x="240030" y="0"/>
                    </a:lnTo>
                    <a:lnTo>
                      <a:pt x="243840" y="19050"/>
                    </a:lnTo>
                    <a:lnTo>
                      <a:pt x="254000" y="34290"/>
                    </a:lnTo>
                    <a:lnTo>
                      <a:pt x="269240" y="44450"/>
                    </a:lnTo>
                    <a:lnTo>
                      <a:pt x="287020" y="48260"/>
                    </a:lnTo>
                    <a:lnTo>
                      <a:pt x="306070" y="44450"/>
                    </a:lnTo>
                    <a:lnTo>
                      <a:pt x="321310" y="34290"/>
                    </a:lnTo>
                    <a:lnTo>
                      <a:pt x="331470" y="19050"/>
                    </a:lnTo>
                    <a:lnTo>
                      <a:pt x="335280" y="0"/>
                    </a:lnTo>
                    <a:lnTo>
                      <a:pt x="339090" y="19050"/>
                    </a:lnTo>
                    <a:lnTo>
                      <a:pt x="349250" y="34290"/>
                    </a:lnTo>
                    <a:lnTo>
                      <a:pt x="364490" y="44450"/>
                    </a:lnTo>
                    <a:lnTo>
                      <a:pt x="383540" y="48260"/>
                    </a:lnTo>
                    <a:lnTo>
                      <a:pt x="402590" y="44450"/>
                    </a:lnTo>
                    <a:lnTo>
                      <a:pt x="417830" y="34290"/>
                    </a:lnTo>
                    <a:lnTo>
                      <a:pt x="427990" y="19050"/>
                    </a:lnTo>
                    <a:lnTo>
                      <a:pt x="431800" y="0"/>
                    </a:lnTo>
                    <a:lnTo>
                      <a:pt x="435610" y="19050"/>
                    </a:lnTo>
                    <a:lnTo>
                      <a:pt x="445770" y="34290"/>
                    </a:lnTo>
                    <a:lnTo>
                      <a:pt x="461010" y="44450"/>
                    </a:lnTo>
                    <a:lnTo>
                      <a:pt x="480060" y="48260"/>
                    </a:lnTo>
                    <a:lnTo>
                      <a:pt x="497840" y="44450"/>
                    </a:lnTo>
                    <a:lnTo>
                      <a:pt x="513080" y="34290"/>
                    </a:lnTo>
                    <a:lnTo>
                      <a:pt x="524510" y="19050"/>
                    </a:lnTo>
                    <a:lnTo>
                      <a:pt x="528320" y="0"/>
                    </a:lnTo>
                    <a:lnTo>
                      <a:pt x="530860" y="19050"/>
                    </a:lnTo>
                    <a:lnTo>
                      <a:pt x="541020" y="34290"/>
                    </a:lnTo>
                    <a:lnTo>
                      <a:pt x="556260" y="44450"/>
                    </a:lnTo>
                    <a:lnTo>
                      <a:pt x="575310" y="48260"/>
                    </a:lnTo>
                    <a:lnTo>
                      <a:pt x="594360" y="44450"/>
                    </a:lnTo>
                    <a:lnTo>
                      <a:pt x="609600" y="34290"/>
                    </a:lnTo>
                    <a:lnTo>
                      <a:pt x="619760" y="19050"/>
                    </a:lnTo>
                    <a:lnTo>
                      <a:pt x="623570" y="0"/>
                    </a:lnTo>
                    <a:lnTo>
                      <a:pt x="627380" y="19050"/>
                    </a:lnTo>
                    <a:lnTo>
                      <a:pt x="637540" y="34290"/>
                    </a:lnTo>
                    <a:lnTo>
                      <a:pt x="652780" y="44450"/>
                    </a:lnTo>
                    <a:lnTo>
                      <a:pt x="671830" y="48260"/>
                    </a:lnTo>
                    <a:lnTo>
                      <a:pt x="689610" y="44450"/>
                    </a:lnTo>
                    <a:lnTo>
                      <a:pt x="706120" y="34290"/>
                    </a:lnTo>
                    <a:lnTo>
                      <a:pt x="715010" y="19050"/>
                    </a:lnTo>
                    <a:lnTo>
                      <a:pt x="720090" y="0"/>
                    </a:lnTo>
                    <a:lnTo>
                      <a:pt x="960120" y="0"/>
                    </a:lnTo>
                  </a:path>
                </a:pathLst>
              </a:cu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5715000" y="4329430"/>
                <a:ext cx="960121" cy="48261"/>
              </a:xfrm>
              <a:custGeom>
                <a:avLst/>
                <a:gdLst/>
                <a:ahLst/>
                <a:cxnLst/>
                <a:rect l="0" t="0" r="0" b="0"/>
                <a:pathLst>
                  <a:path w="960121" h="48261">
                    <a:moveTo>
                      <a:pt x="0" y="48260"/>
                    </a:moveTo>
                    <a:lnTo>
                      <a:pt x="240030" y="48260"/>
                    </a:lnTo>
                    <a:lnTo>
                      <a:pt x="243840" y="29210"/>
                    </a:lnTo>
                    <a:lnTo>
                      <a:pt x="254000" y="13970"/>
                    </a:lnTo>
                    <a:lnTo>
                      <a:pt x="269240" y="3810"/>
                    </a:lnTo>
                    <a:lnTo>
                      <a:pt x="287020" y="0"/>
                    </a:lnTo>
                    <a:lnTo>
                      <a:pt x="306070" y="3810"/>
                    </a:lnTo>
                    <a:lnTo>
                      <a:pt x="321310" y="13970"/>
                    </a:lnTo>
                    <a:lnTo>
                      <a:pt x="331470" y="27940"/>
                    </a:lnTo>
                    <a:lnTo>
                      <a:pt x="335280" y="46990"/>
                    </a:lnTo>
                    <a:lnTo>
                      <a:pt x="339090" y="27940"/>
                    </a:lnTo>
                    <a:lnTo>
                      <a:pt x="349250" y="13970"/>
                    </a:lnTo>
                    <a:lnTo>
                      <a:pt x="364490" y="3810"/>
                    </a:lnTo>
                    <a:lnTo>
                      <a:pt x="383540" y="0"/>
                    </a:lnTo>
                    <a:lnTo>
                      <a:pt x="402590" y="3810"/>
                    </a:lnTo>
                    <a:lnTo>
                      <a:pt x="417830" y="13970"/>
                    </a:lnTo>
                    <a:lnTo>
                      <a:pt x="427990" y="29210"/>
                    </a:lnTo>
                    <a:lnTo>
                      <a:pt x="431800" y="48260"/>
                    </a:lnTo>
                    <a:lnTo>
                      <a:pt x="435610" y="29210"/>
                    </a:lnTo>
                    <a:lnTo>
                      <a:pt x="445770" y="13970"/>
                    </a:lnTo>
                    <a:lnTo>
                      <a:pt x="461010" y="3810"/>
                    </a:lnTo>
                    <a:lnTo>
                      <a:pt x="480060" y="0"/>
                    </a:lnTo>
                    <a:lnTo>
                      <a:pt x="497840" y="3810"/>
                    </a:lnTo>
                    <a:lnTo>
                      <a:pt x="513080" y="13970"/>
                    </a:lnTo>
                    <a:lnTo>
                      <a:pt x="524510" y="29210"/>
                    </a:lnTo>
                    <a:lnTo>
                      <a:pt x="528320" y="48260"/>
                    </a:lnTo>
                    <a:lnTo>
                      <a:pt x="530860" y="29210"/>
                    </a:lnTo>
                    <a:lnTo>
                      <a:pt x="541020" y="13970"/>
                    </a:lnTo>
                    <a:lnTo>
                      <a:pt x="556260" y="3810"/>
                    </a:lnTo>
                    <a:lnTo>
                      <a:pt x="575310" y="0"/>
                    </a:lnTo>
                    <a:lnTo>
                      <a:pt x="594360" y="3810"/>
                    </a:lnTo>
                    <a:lnTo>
                      <a:pt x="609600" y="13970"/>
                    </a:lnTo>
                    <a:lnTo>
                      <a:pt x="619760" y="29210"/>
                    </a:lnTo>
                    <a:lnTo>
                      <a:pt x="623570" y="48260"/>
                    </a:lnTo>
                    <a:lnTo>
                      <a:pt x="627380" y="29210"/>
                    </a:lnTo>
                    <a:lnTo>
                      <a:pt x="637540" y="13970"/>
                    </a:lnTo>
                    <a:lnTo>
                      <a:pt x="652780" y="3810"/>
                    </a:lnTo>
                    <a:lnTo>
                      <a:pt x="671830" y="0"/>
                    </a:lnTo>
                    <a:lnTo>
                      <a:pt x="689610" y="3810"/>
                    </a:lnTo>
                    <a:lnTo>
                      <a:pt x="706120" y="13970"/>
                    </a:lnTo>
                    <a:lnTo>
                      <a:pt x="715010" y="29210"/>
                    </a:lnTo>
                    <a:lnTo>
                      <a:pt x="720090" y="48260"/>
                    </a:lnTo>
                    <a:lnTo>
                      <a:pt x="960120" y="48260"/>
                    </a:lnTo>
                  </a:path>
                </a:pathLst>
              </a:cu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4914900" y="4216400"/>
              <a:ext cx="6858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smtClean="0">
                  <a:solidFill>
                    <a:srgbClr val="000000"/>
                  </a:solidFill>
                  <a:latin typeface="Arial - 15"/>
                </a:rPr>
                <a:t>wire</a:t>
              </a:r>
              <a:endParaRPr lang="en-US" sz="1100">
                <a:solidFill>
                  <a:srgbClr val="000000"/>
                </a:solidFill>
                <a:latin typeface="Arial - 15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55600" y="3746500"/>
            <a:ext cx="1854201" cy="927101"/>
            <a:chOff x="355600" y="3746500"/>
            <a:chExt cx="1854201" cy="927101"/>
          </a:xfrm>
        </p:grpSpPr>
        <p:sp>
          <p:nvSpPr>
            <p:cNvPr id="76" name="Freeform 75"/>
            <p:cNvSpPr/>
            <p:nvPr/>
          </p:nvSpPr>
          <p:spPr>
            <a:xfrm>
              <a:off x="355600" y="37592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76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3746500"/>
              <a:ext cx="704469" cy="70446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78" name="TextBox 77"/>
            <p:cNvSpPr txBox="1"/>
            <p:nvPr/>
          </p:nvSpPr>
          <p:spPr>
            <a:xfrm>
              <a:off x="419100" y="4241800"/>
              <a:ext cx="8890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smtClean="0">
                  <a:solidFill>
                    <a:srgbClr val="000000"/>
                  </a:solidFill>
                  <a:latin typeface="Arial - 15"/>
                </a:rPr>
                <a:t>sheep</a:t>
              </a:r>
              <a:endParaRPr lang="en-US" sz="1100">
                <a:solidFill>
                  <a:srgbClr val="000000"/>
                </a:solidFill>
                <a:latin typeface="Arial - 15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06400" y="2222500"/>
            <a:ext cx="1854201" cy="939800"/>
            <a:chOff x="406400" y="2222500"/>
            <a:chExt cx="1854201" cy="939800"/>
          </a:xfrm>
        </p:grpSpPr>
        <p:sp>
          <p:nvSpPr>
            <p:cNvPr id="80" name="Freeform 79"/>
            <p:cNvSpPr/>
            <p:nvPr/>
          </p:nvSpPr>
          <p:spPr>
            <a:xfrm>
              <a:off x="406400" y="22352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500" y="2222500"/>
              <a:ext cx="711200" cy="9398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82" name="TextBox 81"/>
            <p:cNvSpPr txBox="1"/>
            <p:nvPr/>
          </p:nvSpPr>
          <p:spPr>
            <a:xfrm>
              <a:off x="533400" y="2857500"/>
              <a:ext cx="8128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smtClean="0">
                  <a:solidFill>
                    <a:srgbClr val="000000"/>
                  </a:solidFill>
                  <a:latin typeface="Arial - 15"/>
                </a:rPr>
                <a:t>kitten</a:t>
              </a:r>
              <a:endParaRPr lang="en-US" sz="1100">
                <a:solidFill>
                  <a:srgbClr val="000000"/>
                </a:solidFill>
                <a:latin typeface="Arial - 15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914900" y="2247900"/>
            <a:ext cx="1854201" cy="927101"/>
            <a:chOff x="4914900" y="2247900"/>
            <a:chExt cx="1854201" cy="927101"/>
          </a:xfrm>
        </p:grpSpPr>
        <p:sp>
          <p:nvSpPr>
            <p:cNvPr id="84" name="Freeform 83"/>
            <p:cNvSpPr/>
            <p:nvPr/>
          </p:nvSpPr>
          <p:spPr>
            <a:xfrm>
              <a:off x="4914900" y="22606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84"/>
            <p:cNvPicPr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2247900"/>
              <a:ext cx="761619" cy="76161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86" name="TextBox 85"/>
            <p:cNvSpPr txBox="1"/>
            <p:nvPr/>
          </p:nvSpPr>
          <p:spPr>
            <a:xfrm>
              <a:off x="5092700" y="2781300"/>
              <a:ext cx="660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smtClean="0">
                  <a:solidFill>
                    <a:srgbClr val="000000"/>
                  </a:solidFill>
                  <a:latin typeface="Arial - 15"/>
                </a:rPr>
                <a:t>well</a:t>
              </a:r>
              <a:endParaRPr lang="en-US" sz="1100">
                <a:solidFill>
                  <a:srgbClr val="000000"/>
                </a:solidFill>
                <a:latin typeface="Arial - 15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2857500" y="139700"/>
            <a:ext cx="3911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Rhyming Words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0" y="5410200"/>
            <a:ext cx="101473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945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FF0000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79500" y="5499100"/>
            <a:ext cx="1854201" cy="914401"/>
            <a:chOff x="1079500" y="5499100"/>
            <a:chExt cx="1854201" cy="914401"/>
          </a:xfrm>
        </p:grpSpPr>
        <p:sp>
          <p:nvSpPr>
            <p:cNvPr id="2" name="Freeform 1"/>
            <p:cNvSpPr/>
            <p:nvPr/>
          </p:nvSpPr>
          <p:spPr>
            <a:xfrm>
              <a:off x="1079500" y="54991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282700" y="5676900"/>
              <a:ext cx="1536319" cy="685419"/>
              <a:chOff x="1282700" y="5676900"/>
              <a:chExt cx="1536319" cy="685419"/>
            </a:xfrm>
          </p:grpSpPr>
          <p:pic>
            <p:nvPicPr>
              <p:cNvPr id="3" name="Picture 2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3600" y="5676900"/>
                <a:ext cx="685419" cy="6854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282700" y="5892800"/>
                <a:ext cx="11176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bone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990600" y="6908800"/>
            <a:ext cx="1910969" cy="914401"/>
            <a:chOff x="990600" y="6908800"/>
            <a:chExt cx="1910969" cy="914401"/>
          </a:xfrm>
        </p:grpSpPr>
        <p:sp>
          <p:nvSpPr>
            <p:cNvPr id="7" name="Freeform 6"/>
            <p:cNvSpPr/>
            <p:nvPr/>
          </p:nvSpPr>
          <p:spPr>
            <a:xfrm>
              <a:off x="990600" y="69088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79500" y="6921500"/>
              <a:ext cx="1822069" cy="818769"/>
              <a:chOff x="1079500" y="6921500"/>
              <a:chExt cx="1822069" cy="818769"/>
            </a:xfrm>
          </p:grpSpPr>
          <p:pic>
            <p:nvPicPr>
              <p:cNvPr id="8" name="Picture 7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2800" y="6921500"/>
                <a:ext cx="818769" cy="8187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079500" y="7289800"/>
                <a:ext cx="12446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flower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4127500" y="5600700"/>
            <a:ext cx="1854201" cy="914401"/>
            <a:chOff x="4127500" y="5600700"/>
            <a:chExt cx="1854201" cy="914401"/>
          </a:xfrm>
        </p:grpSpPr>
        <p:sp>
          <p:nvSpPr>
            <p:cNvPr id="12" name="Freeform 11"/>
            <p:cNvSpPr/>
            <p:nvPr/>
          </p:nvSpPr>
          <p:spPr>
            <a:xfrm>
              <a:off x="4127500" y="56007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4406900" y="5737733"/>
              <a:ext cx="1360171" cy="736220"/>
              <a:chOff x="4406900" y="5737733"/>
              <a:chExt cx="1360171" cy="736220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4924933" y="5737733"/>
                <a:ext cx="842138" cy="736220"/>
                <a:chOff x="4924933" y="5737733"/>
                <a:chExt cx="842138" cy="736220"/>
              </a:xfrm>
            </p:grpSpPr>
            <p:sp>
              <p:nvSpPr>
                <p:cNvPr id="13" name="Freeform 12"/>
                <p:cNvSpPr/>
                <p:nvPr/>
              </p:nvSpPr>
              <p:spPr>
                <a:xfrm>
                  <a:off x="5075809" y="5996051"/>
                  <a:ext cx="42419" cy="445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419" h="44578">
                      <a:moveTo>
                        <a:pt x="40005" y="44577"/>
                      </a:moveTo>
                      <a:lnTo>
                        <a:pt x="0" y="0"/>
                      </a:lnTo>
                      <a:lnTo>
                        <a:pt x="7493" y="1016"/>
                      </a:lnTo>
                      <a:lnTo>
                        <a:pt x="42418" y="34798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5083810" y="6017133"/>
                  <a:ext cx="35688" cy="151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688" h="15114">
                      <a:moveTo>
                        <a:pt x="31242" y="15113"/>
                      </a:moveTo>
                      <a:lnTo>
                        <a:pt x="0" y="4572"/>
                      </a:lnTo>
                      <a:lnTo>
                        <a:pt x="5588" y="0"/>
                      </a:lnTo>
                      <a:lnTo>
                        <a:pt x="35687" y="12954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5101590" y="5998210"/>
                  <a:ext cx="14098" cy="372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098" h="37212">
                      <a:moveTo>
                        <a:pt x="11303" y="35306"/>
                      </a:moveTo>
                      <a:lnTo>
                        <a:pt x="0" y="1905"/>
                      </a:lnTo>
                      <a:lnTo>
                        <a:pt x="5207" y="0"/>
                      </a:lnTo>
                      <a:lnTo>
                        <a:pt x="14097" y="37211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5279517" y="5746115"/>
                  <a:ext cx="19432" cy="582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432" h="58294">
                      <a:moveTo>
                        <a:pt x="15113" y="58293"/>
                      </a:moveTo>
                      <a:lnTo>
                        <a:pt x="0" y="0"/>
                      </a:lnTo>
                      <a:lnTo>
                        <a:pt x="6477" y="2032"/>
                      </a:lnTo>
                      <a:lnTo>
                        <a:pt x="19431" y="45847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5273167" y="5767070"/>
                  <a:ext cx="32894" cy="355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894" h="35561">
                      <a:moveTo>
                        <a:pt x="27432" y="35560"/>
                      </a:moveTo>
                      <a:lnTo>
                        <a:pt x="0" y="0"/>
                      </a:lnTo>
                      <a:lnTo>
                        <a:pt x="8382" y="2921"/>
                      </a:lnTo>
                      <a:lnTo>
                        <a:pt x="32893" y="31623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5292725" y="5747385"/>
                  <a:ext cx="11177" cy="557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177" h="55754">
                      <a:moveTo>
                        <a:pt x="0" y="53213"/>
                      </a:moveTo>
                      <a:lnTo>
                        <a:pt x="4064" y="0"/>
                      </a:lnTo>
                      <a:lnTo>
                        <a:pt x="11176" y="4953"/>
                      </a:lnTo>
                      <a:lnTo>
                        <a:pt x="3810" y="55753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5192649" y="5879338"/>
                  <a:ext cx="13590" cy="5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90" h="5462">
                      <a:moveTo>
                        <a:pt x="13589" y="5461"/>
                      </a:moveTo>
                      <a:lnTo>
                        <a:pt x="0" y="0"/>
                      </a:lnTo>
                      <a:lnTo>
                        <a:pt x="13589" y="0"/>
                      </a:lnTo>
                      <a:close/>
                    </a:path>
                  </a:pathLst>
                </a:custGeom>
                <a:solidFill>
                  <a:srgbClr val="CBAD01"/>
                </a:solidFill>
                <a:ln w="0" cap="flat" cmpd="sng" algn="ctr">
                  <a:solidFill>
                    <a:srgbClr val="CBAD0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5161153" y="5806567"/>
                  <a:ext cx="19432" cy="584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432" h="58421">
                      <a:moveTo>
                        <a:pt x="14986" y="58420"/>
                      </a:moveTo>
                      <a:lnTo>
                        <a:pt x="0" y="0"/>
                      </a:lnTo>
                      <a:lnTo>
                        <a:pt x="6477" y="2159"/>
                      </a:lnTo>
                      <a:lnTo>
                        <a:pt x="19431" y="45974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5154676" y="5827649"/>
                  <a:ext cx="32894" cy="355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894" h="35561">
                      <a:moveTo>
                        <a:pt x="27432" y="35560"/>
                      </a:moveTo>
                      <a:lnTo>
                        <a:pt x="0" y="0"/>
                      </a:lnTo>
                      <a:lnTo>
                        <a:pt x="8382" y="2921"/>
                      </a:lnTo>
                      <a:lnTo>
                        <a:pt x="32893" y="31623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5175123" y="5824601"/>
                  <a:ext cx="8256" cy="417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56" h="41784">
                      <a:moveTo>
                        <a:pt x="0" y="39878"/>
                      </a:moveTo>
                      <a:lnTo>
                        <a:pt x="3048" y="0"/>
                      </a:lnTo>
                      <a:lnTo>
                        <a:pt x="8255" y="3683"/>
                      </a:lnTo>
                      <a:lnTo>
                        <a:pt x="2921" y="41783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5126736" y="5856732"/>
                  <a:ext cx="25147" cy="410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147" h="41022">
                      <a:moveTo>
                        <a:pt x="20955" y="41021"/>
                      </a:moveTo>
                      <a:lnTo>
                        <a:pt x="0" y="0"/>
                      </a:lnTo>
                      <a:lnTo>
                        <a:pt x="6350" y="3302"/>
                      </a:lnTo>
                      <a:lnTo>
                        <a:pt x="25146" y="36576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5140071" y="5854319"/>
                  <a:ext cx="13082" cy="520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082" h="52071">
                      <a:moveTo>
                        <a:pt x="10922" y="52070"/>
                      </a:moveTo>
                      <a:lnTo>
                        <a:pt x="0" y="0"/>
                      </a:lnTo>
                      <a:lnTo>
                        <a:pt x="3429" y="4191"/>
                      </a:lnTo>
                      <a:lnTo>
                        <a:pt x="13081" y="46355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5542661" y="5808345"/>
                  <a:ext cx="9653" cy="407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53" h="40768">
                      <a:moveTo>
                        <a:pt x="0" y="40767"/>
                      </a:moveTo>
                      <a:lnTo>
                        <a:pt x="3175" y="0"/>
                      </a:lnTo>
                      <a:lnTo>
                        <a:pt x="9652" y="2159"/>
                      </a:lnTo>
                      <a:lnTo>
                        <a:pt x="5334" y="40386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5529834" y="5795010"/>
                  <a:ext cx="15749" cy="570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749" h="57024">
                      <a:moveTo>
                        <a:pt x="13208" y="57023"/>
                      </a:moveTo>
                      <a:lnTo>
                        <a:pt x="0" y="0"/>
                      </a:lnTo>
                      <a:lnTo>
                        <a:pt x="9398" y="12319"/>
                      </a:lnTo>
                      <a:lnTo>
                        <a:pt x="15748" y="53975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5540883" y="5815330"/>
                  <a:ext cx="21083" cy="361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083" h="36196">
                      <a:moveTo>
                        <a:pt x="0" y="36195"/>
                      </a:moveTo>
                      <a:lnTo>
                        <a:pt x="21082" y="0"/>
                      </a:lnTo>
                      <a:lnTo>
                        <a:pt x="17653" y="13843"/>
                      </a:lnTo>
                      <a:lnTo>
                        <a:pt x="6477" y="35306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4924933" y="5770880"/>
                  <a:ext cx="842138" cy="7030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2138" h="703073">
                      <a:moveTo>
                        <a:pt x="132207" y="364744"/>
                      </a:moveTo>
                      <a:lnTo>
                        <a:pt x="153035" y="342900"/>
                      </a:lnTo>
                      <a:lnTo>
                        <a:pt x="180975" y="293624"/>
                      </a:lnTo>
                      <a:lnTo>
                        <a:pt x="180975" y="271780"/>
                      </a:lnTo>
                      <a:lnTo>
                        <a:pt x="187579" y="255397"/>
                      </a:lnTo>
                      <a:lnTo>
                        <a:pt x="192786" y="227711"/>
                      </a:lnTo>
                      <a:lnTo>
                        <a:pt x="201422" y="203200"/>
                      </a:lnTo>
                      <a:lnTo>
                        <a:pt x="209550" y="145415"/>
                      </a:lnTo>
                      <a:lnTo>
                        <a:pt x="235839" y="99568"/>
                      </a:lnTo>
                      <a:lnTo>
                        <a:pt x="274320" y="54483"/>
                      </a:lnTo>
                      <a:lnTo>
                        <a:pt x="327152" y="18542"/>
                      </a:lnTo>
                      <a:lnTo>
                        <a:pt x="408178" y="0"/>
                      </a:lnTo>
                      <a:lnTo>
                        <a:pt x="495046" y="6604"/>
                      </a:lnTo>
                      <a:lnTo>
                        <a:pt x="566547" y="31877"/>
                      </a:lnTo>
                      <a:lnTo>
                        <a:pt x="619125" y="67818"/>
                      </a:lnTo>
                      <a:lnTo>
                        <a:pt x="646430" y="103632"/>
                      </a:lnTo>
                      <a:lnTo>
                        <a:pt x="656082" y="145542"/>
                      </a:lnTo>
                      <a:lnTo>
                        <a:pt x="668909" y="211074"/>
                      </a:lnTo>
                      <a:lnTo>
                        <a:pt x="673989" y="279146"/>
                      </a:lnTo>
                      <a:lnTo>
                        <a:pt x="683387" y="331216"/>
                      </a:lnTo>
                      <a:lnTo>
                        <a:pt x="697357" y="359029"/>
                      </a:lnTo>
                      <a:lnTo>
                        <a:pt x="706120" y="379095"/>
                      </a:lnTo>
                      <a:lnTo>
                        <a:pt x="715772" y="401447"/>
                      </a:lnTo>
                      <a:lnTo>
                        <a:pt x="728726" y="438404"/>
                      </a:lnTo>
                      <a:lnTo>
                        <a:pt x="737362" y="496951"/>
                      </a:lnTo>
                      <a:lnTo>
                        <a:pt x="773176" y="545084"/>
                      </a:lnTo>
                      <a:lnTo>
                        <a:pt x="803402" y="583311"/>
                      </a:lnTo>
                      <a:lnTo>
                        <a:pt x="829691" y="604901"/>
                      </a:lnTo>
                      <a:lnTo>
                        <a:pt x="842137" y="633349"/>
                      </a:lnTo>
                      <a:lnTo>
                        <a:pt x="813181" y="627126"/>
                      </a:lnTo>
                      <a:lnTo>
                        <a:pt x="771779" y="610489"/>
                      </a:lnTo>
                      <a:lnTo>
                        <a:pt x="757809" y="599567"/>
                      </a:lnTo>
                      <a:lnTo>
                        <a:pt x="757809" y="621030"/>
                      </a:lnTo>
                      <a:lnTo>
                        <a:pt x="764540" y="632079"/>
                      </a:lnTo>
                      <a:lnTo>
                        <a:pt x="723265" y="610489"/>
                      </a:lnTo>
                      <a:lnTo>
                        <a:pt x="715772" y="616077"/>
                      </a:lnTo>
                      <a:lnTo>
                        <a:pt x="750570" y="659511"/>
                      </a:lnTo>
                      <a:lnTo>
                        <a:pt x="729742" y="648589"/>
                      </a:lnTo>
                      <a:lnTo>
                        <a:pt x="709295" y="643382"/>
                      </a:lnTo>
                      <a:lnTo>
                        <a:pt x="688340" y="632079"/>
                      </a:lnTo>
                      <a:lnTo>
                        <a:pt x="667512" y="627126"/>
                      </a:lnTo>
                      <a:lnTo>
                        <a:pt x="660400" y="632079"/>
                      </a:lnTo>
                      <a:lnTo>
                        <a:pt x="667512" y="643382"/>
                      </a:lnTo>
                      <a:lnTo>
                        <a:pt x="646430" y="627126"/>
                      </a:lnTo>
                      <a:lnTo>
                        <a:pt x="639572" y="637794"/>
                      </a:lnTo>
                      <a:lnTo>
                        <a:pt x="674370" y="703072"/>
                      </a:lnTo>
                      <a:lnTo>
                        <a:pt x="605028" y="654304"/>
                      </a:lnTo>
                      <a:lnTo>
                        <a:pt x="591058" y="654304"/>
                      </a:lnTo>
                      <a:lnTo>
                        <a:pt x="591058" y="643382"/>
                      </a:lnTo>
                      <a:lnTo>
                        <a:pt x="577088" y="632079"/>
                      </a:lnTo>
                      <a:lnTo>
                        <a:pt x="577088" y="665226"/>
                      </a:lnTo>
                      <a:lnTo>
                        <a:pt x="562991" y="665226"/>
                      </a:lnTo>
                      <a:lnTo>
                        <a:pt x="556133" y="648589"/>
                      </a:lnTo>
                      <a:lnTo>
                        <a:pt x="556133" y="637794"/>
                      </a:lnTo>
                      <a:lnTo>
                        <a:pt x="549275" y="632079"/>
                      </a:lnTo>
                      <a:lnTo>
                        <a:pt x="549275" y="627126"/>
                      </a:lnTo>
                      <a:lnTo>
                        <a:pt x="528193" y="632079"/>
                      </a:lnTo>
                      <a:lnTo>
                        <a:pt x="514223" y="637794"/>
                      </a:lnTo>
                      <a:lnTo>
                        <a:pt x="493903" y="643382"/>
                      </a:lnTo>
                      <a:lnTo>
                        <a:pt x="479933" y="654304"/>
                      </a:lnTo>
                      <a:lnTo>
                        <a:pt x="500253" y="627126"/>
                      </a:lnTo>
                      <a:lnTo>
                        <a:pt x="486283" y="621030"/>
                      </a:lnTo>
                      <a:lnTo>
                        <a:pt x="458851" y="632079"/>
                      </a:lnTo>
                      <a:lnTo>
                        <a:pt x="444881" y="632079"/>
                      </a:lnTo>
                      <a:lnTo>
                        <a:pt x="444881" y="627126"/>
                      </a:lnTo>
                      <a:lnTo>
                        <a:pt x="458851" y="616077"/>
                      </a:lnTo>
                      <a:lnTo>
                        <a:pt x="451993" y="610489"/>
                      </a:lnTo>
                      <a:lnTo>
                        <a:pt x="431165" y="610489"/>
                      </a:lnTo>
                      <a:lnTo>
                        <a:pt x="431165" y="599567"/>
                      </a:lnTo>
                      <a:lnTo>
                        <a:pt x="403225" y="599567"/>
                      </a:lnTo>
                      <a:lnTo>
                        <a:pt x="396494" y="594233"/>
                      </a:lnTo>
                      <a:lnTo>
                        <a:pt x="389255" y="587375"/>
                      </a:lnTo>
                      <a:lnTo>
                        <a:pt x="360553" y="582676"/>
                      </a:lnTo>
                      <a:lnTo>
                        <a:pt x="236347" y="566674"/>
                      </a:lnTo>
                      <a:lnTo>
                        <a:pt x="215519" y="572262"/>
                      </a:lnTo>
                      <a:lnTo>
                        <a:pt x="201549" y="577596"/>
                      </a:lnTo>
                      <a:lnTo>
                        <a:pt x="180975" y="583311"/>
                      </a:lnTo>
                      <a:lnTo>
                        <a:pt x="167005" y="583311"/>
                      </a:lnTo>
                      <a:lnTo>
                        <a:pt x="187579" y="572262"/>
                      </a:lnTo>
                      <a:lnTo>
                        <a:pt x="201549" y="566674"/>
                      </a:lnTo>
                      <a:lnTo>
                        <a:pt x="194945" y="556006"/>
                      </a:lnTo>
                      <a:lnTo>
                        <a:pt x="146177" y="556006"/>
                      </a:lnTo>
                      <a:lnTo>
                        <a:pt x="132207" y="550418"/>
                      </a:lnTo>
                      <a:lnTo>
                        <a:pt x="146177" y="550418"/>
                      </a:lnTo>
                      <a:lnTo>
                        <a:pt x="159639" y="544957"/>
                      </a:lnTo>
                      <a:lnTo>
                        <a:pt x="159639" y="534035"/>
                      </a:lnTo>
                      <a:lnTo>
                        <a:pt x="139319" y="534035"/>
                      </a:lnTo>
                      <a:lnTo>
                        <a:pt x="118237" y="539496"/>
                      </a:lnTo>
                      <a:lnTo>
                        <a:pt x="62738" y="539496"/>
                      </a:lnTo>
                      <a:lnTo>
                        <a:pt x="90170" y="528447"/>
                      </a:lnTo>
                      <a:lnTo>
                        <a:pt x="90170" y="517525"/>
                      </a:lnTo>
                      <a:lnTo>
                        <a:pt x="62738" y="517525"/>
                      </a:lnTo>
                      <a:lnTo>
                        <a:pt x="104140" y="501142"/>
                      </a:lnTo>
                      <a:lnTo>
                        <a:pt x="111379" y="490220"/>
                      </a:lnTo>
                      <a:lnTo>
                        <a:pt x="104140" y="484886"/>
                      </a:lnTo>
                      <a:lnTo>
                        <a:pt x="62738" y="501142"/>
                      </a:lnTo>
                      <a:lnTo>
                        <a:pt x="41910" y="506476"/>
                      </a:lnTo>
                      <a:lnTo>
                        <a:pt x="55880" y="495554"/>
                      </a:lnTo>
                      <a:lnTo>
                        <a:pt x="48768" y="484886"/>
                      </a:lnTo>
                      <a:lnTo>
                        <a:pt x="34798" y="484886"/>
                      </a:lnTo>
                      <a:lnTo>
                        <a:pt x="21082" y="473837"/>
                      </a:lnTo>
                      <a:lnTo>
                        <a:pt x="7112" y="473837"/>
                      </a:lnTo>
                      <a:lnTo>
                        <a:pt x="0" y="468376"/>
                      </a:lnTo>
                      <a:lnTo>
                        <a:pt x="13970" y="457327"/>
                      </a:lnTo>
                      <a:lnTo>
                        <a:pt x="21082" y="457327"/>
                      </a:lnTo>
                      <a:lnTo>
                        <a:pt x="27940" y="441071"/>
                      </a:lnTo>
                      <a:lnTo>
                        <a:pt x="41910" y="435483"/>
                      </a:lnTo>
                      <a:lnTo>
                        <a:pt x="48768" y="430022"/>
                      </a:lnTo>
                      <a:lnTo>
                        <a:pt x="62738" y="424561"/>
                      </a:lnTo>
                      <a:lnTo>
                        <a:pt x="76200" y="413766"/>
                      </a:lnTo>
                      <a:lnTo>
                        <a:pt x="83820" y="402844"/>
                      </a:lnTo>
                      <a:lnTo>
                        <a:pt x="76200" y="397256"/>
                      </a:lnTo>
                      <a:lnTo>
                        <a:pt x="104140" y="386207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5136388" y="6095238"/>
                  <a:ext cx="204090" cy="2603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090" h="260351">
                      <a:moveTo>
                        <a:pt x="151003" y="260350"/>
                      </a:moveTo>
                      <a:lnTo>
                        <a:pt x="25781" y="245110"/>
                      </a:lnTo>
                      <a:lnTo>
                        <a:pt x="12319" y="199517"/>
                      </a:lnTo>
                      <a:lnTo>
                        <a:pt x="0" y="119507"/>
                      </a:lnTo>
                      <a:lnTo>
                        <a:pt x="3683" y="67056"/>
                      </a:lnTo>
                      <a:lnTo>
                        <a:pt x="19177" y="31623"/>
                      </a:lnTo>
                      <a:lnTo>
                        <a:pt x="41656" y="9906"/>
                      </a:lnTo>
                      <a:lnTo>
                        <a:pt x="75819" y="2032"/>
                      </a:lnTo>
                      <a:lnTo>
                        <a:pt x="102108" y="0"/>
                      </a:lnTo>
                      <a:lnTo>
                        <a:pt x="124968" y="4318"/>
                      </a:lnTo>
                      <a:lnTo>
                        <a:pt x="145923" y="10287"/>
                      </a:lnTo>
                      <a:lnTo>
                        <a:pt x="162560" y="19812"/>
                      </a:lnTo>
                      <a:lnTo>
                        <a:pt x="180594" y="31496"/>
                      </a:lnTo>
                      <a:lnTo>
                        <a:pt x="191770" y="49657"/>
                      </a:lnTo>
                      <a:lnTo>
                        <a:pt x="204089" y="76454"/>
                      </a:lnTo>
                      <a:lnTo>
                        <a:pt x="201803" y="108712"/>
                      </a:lnTo>
                      <a:lnTo>
                        <a:pt x="191262" y="142113"/>
                      </a:lnTo>
                      <a:lnTo>
                        <a:pt x="173355" y="193802"/>
                      </a:lnTo>
                      <a:close/>
                    </a:path>
                  </a:pathLst>
                </a:custGeom>
                <a:solidFill>
                  <a:srgbClr val="BD730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5184013" y="6155182"/>
                  <a:ext cx="90552" cy="603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0552" h="60326">
                      <a:moveTo>
                        <a:pt x="13970" y="57404"/>
                      </a:moveTo>
                      <a:lnTo>
                        <a:pt x="4445" y="41783"/>
                      </a:lnTo>
                      <a:lnTo>
                        <a:pt x="0" y="23876"/>
                      </a:lnTo>
                      <a:lnTo>
                        <a:pt x="10287" y="9906"/>
                      </a:lnTo>
                      <a:lnTo>
                        <a:pt x="24765" y="4191"/>
                      </a:lnTo>
                      <a:lnTo>
                        <a:pt x="42418" y="0"/>
                      </a:lnTo>
                      <a:lnTo>
                        <a:pt x="62484" y="3937"/>
                      </a:lnTo>
                      <a:lnTo>
                        <a:pt x="79121" y="11049"/>
                      </a:lnTo>
                      <a:lnTo>
                        <a:pt x="88392" y="22987"/>
                      </a:lnTo>
                      <a:lnTo>
                        <a:pt x="90551" y="34036"/>
                      </a:lnTo>
                      <a:lnTo>
                        <a:pt x="86741" y="46609"/>
                      </a:lnTo>
                      <a:lnTo>
                        <a:pt x="71501" y="60325"/>
                      </a:lnTo>
                      <a:close/>
                    </a:path>
                  </a:pathLst>
                </a:custGeom>
                <a:solidFill>
                  <a:srgbClr val="B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5178679" y="5841365"/>
                  <a:ext cx="61723" cy="675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723" h="67565">
                      <a:moveTo>
                        <a:pt x="48260" y="11430"/>
                      </a:moveTo>
                      <a:lnTo>
                        <a:pt x="61722" y="34671"/>
                      </a:lnTo>
                      <a:lnTo>
                        <a:pt x="41529" y="21844"/>
                      </a:lnTo>
                      <a:lnTo>
                        <a:pt x="41529" y="27432"/>
                      </a:lnTo>
                      <a:lnTo>
                        <a:pt x="34290" y="27432"/>
                      </a:lnTo>
                      <a:lnTo>
                        <a:pt x="56769" y="67564"/>
                      </a:lnTo>
                      <a:lnTo>
                        <a:pt x="28448" y="51435"/>
                      </a:lnTo>
                      <a:lnTo>
                        <a:pt x="13970" y="43815"/>
                      </a:lnTo>
                      <a:lnTo>
                        <a:pt x="6858" y="43815"/>
                      </a:lnTo>
                      <a:lnTo>
                        <a:pt x="6858" y="38481"/>
                      </a:lnTo>
                      <a:lnTo>
                        <a:pt x="0" y="38481"/>
                      </a:lnTo>
                      <a:lnTo>
                        <a:pt x="0" y="32893"/>
                      </a:lnTo>
                      <a:lnTo>
                        <a:pt x="13970" y="32893"/>
                      </a:lnTo>
                      <a:lnTo>
                        <a:pt x="13970" y="21844"/>
                      </a:lnTo>
                      <a:lnTo>
                        <a:pt x="34290" y="21844"/>
                      </a:lnTo>
                      <a:lnTo>
                        <a:pt x="30607" y="12192"/>
                      </a:lnTo>
                      <a:lnTo>
                        <a:pt x="41529" y="16510"/>
                      </a:lnTo>
                      <a:lnTo>
                        <a:pt x="36957" y="0"/>
                      </a:lnTo>
                      <a:close/>
                    </a:path>
                  </a:pathLst>
                </a:custGeom>
                <a:solidFill>
                  <a:srgbClr val="CBAD01"/>
                </a:solidFill>
                <a:ln w="0" cap="flat" cmpd="sng" algn="ctr">
                  <a:solidFill>
                    <a:srgbClr val="CBAD0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5243957" y="5847334"/>
                  <a:ext cx="89917" cy="1010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9917" h="101093">
                      <a:moveTo>
                        <a:pt x="44577" y="0"/>
                      </a:moveTo>
                      <a:lnTo>
                        <a:pt x="73025" y="25400"/>
                      </a:lnTo>
                      <a:lnTo>
                        <a:pt x="81280" y="32893"/>
                      </a:lnTo>
                      <a:lnTo>
                        <a:pt x="89916" y="47117"/>
                      </a:lnTo>
                      <a:lnTo>
                        <a:pt x="89916" y="54483"/>
                      </a:lnTo>
                      <a:lnTo>
                        <a:pt x="73025" y="69215"/>
                      </a:lnTo>
                      <a:lnTo>
                        <a:pt x="64389" y="69215"/>
                      </a:lnTo>
                      <a:lnTo>
                        <a:pt x="74422" y="87376"/>
                      </a:lnTo>
                      <a:lnTo>
                        <a:pt x="47498" y="76200"/>
                      </a:lnTo>
                      <a:lnTo>
                        <a:pt x="39878" y="69215"/>
                      </a:lnTo>
                      <a:lnTo>
                        <a:pt x="38227" y="101092"/>
                      </a:lnTo>
                      <a:lnTo>
                        <a:pt x="14478" y="61849"/>
                      </a:lnTo>
                      <a:lnTo>
                        <a:pt x="6350" y="61849"/>
                      </a:lnTo>
                      <a:lnTo>
                        <a:pt x="0" y="44069"/>
                      </a:lnTo>
                      <a:lnTo>
                        <a:pt x="22987" y="54483"/>
                      </a:lnTo>
                      <a:lnTo>
                        <a:pt x="30607" y="61849"/>
                      </a:lnTo>
                      <a:lnTo>
                        <a:pt x="43561" y="56769"/>
                      </a:lnTo>
                      <a:lnTo>
                        <a:pt x="57277" y="48768"/>
                      </a:lnTo>
                      <a:lnTo>
                        <a:pt x="62230" y="46355"/>
                      </a:lnTo>
                      <a:lnTo>
                        <a:pt x="64389" y="40132"/>
                      </a:lnTo>
                      <a:lnTo>
                        <a:pt x="64389" y="32893"/>
                      </a:lnTo>
                      <a:close/>
                    </a:path>
                  </a:pathLst>
                </a:custGeom>
                <a:solidFill>
                  <a:srgbClr val="CBAD01"/>
                </a:solidFill>
                <a:ln w="0" cap="flat" cmpd="sng" algn="ctr">
                  <a:solidFill>
                    <a:srgbClr val="CBAD0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5409819" y="6000242"/>
                  <a:ext cx="49912" cy="1256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9912" h="125604">
                      <a:moveTo>
                        <a:pt x="14986" y="28575"/>
                      </a:moveTo>
                      <a:lnTo>
                        <a:pt x="26416" y="38735"/>
                      </a:lnTo>
                      <a:lnTo>
                        <a:pt x="36195" y="55753"/>
                      </a:lnTo>
                      <a:lnTo>
                        <a:pt x="36195" y="66802"/>
                      </a:lnTo>
                      <a:lnTo>
                        <a:pt x="43053" y="77724"/>
                      </a:lnTo>
                      <a:lnTo>
                        <a:pt x="44831" y="93218"/>
                      </a:lnTo>
                      <a:lnTo>
                        <a:pt x="49911" y="99822"/>
                      </a:lnTo>
                      <a:lnTo>
                        <a:pt x="48260" y="125603"/>
                      </a:lnTo>
                      <a:lnTo>
                        <a:pt x="1143" y="23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BAD01"/>
                </a:solidFill>
                <a:ln w="0" cap="flat" cmpd="sng" algn="ctr">
                  <a:solidFill>
                    <a:srgbClr val="CBAD0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5351780" y="5785358"/>
                  <a:ext cx="113285" cy="1046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3285" h="104649">
                      <a:moveTo>
                        <a:pt x="17145" y="24130"/>
                      </a:moveTo>
                      <a:lnTo>
                        <a:pt x="0" y="0"/>
                      </a:lnTo>
                      <a:lnTo>
                        <a:pt x="31623" y="15494"/>
                      </a:lnTo>
                      <a:lnTo>
                        <a:pt x="67437" y="24638"/>
                      </a:lnTo>
                      <a:lnTo>
                        <a:pt x="113284" y="32004"/>
                      </a:lnTo>
                      <a:lnTo>
                        <a:pt x="88392" y="35560"/>
                      </a:lnTo>
                      <a:lnTo>
                        <a:pt x="111506" y="60325"/>
                      </a:lnTo>
                      <a:lnTo>
                        <a:pt x="67437" y="41275"/>
                      </a:lnTo>
                      <a:lnTo>
                        <a:pt x="67437" y="46482"/>
                      </a:lnTo>
                      <a:lnTo>
                        <a:pt x="53467" y="46482"/>
                      </a:lnTo>
                      <a:lnTo>
                        <a:pt x="53467" y="51943"/>
                      </a:lnTo>
                      <a:lnTo>
                        <a:pt x="60325" y="57404"/>
                      </a:lnTo>
                      <a:lnTo>
                        <a:pt x="60325" y="62865"/>
                      </a:lnTo>
                      <a:lnTo>
                        <a:pt x="84582" y="73152"/>
                      </a:lnTo>
                      <a:lnTo>
                        <a:pt x="67437" y="73787"/>
                      </a:lnTo>
                      <a:lnTo>
                        <a:pt x="113284" y="104648"/>
                      </a:lnTo>
                      <a:lnTo>
                        <a:pt x="74295" y="90043"/>
                      </a:lnTo>
                      <a:lnTo>
                        <a:pt x="60325" y="84709"/>
                      </a:lnTo>
                      <a:lnTo>
                        <a:pt x="53467" y="84709"/>
                      </a:lnTo>
                      <a:lnTo>
                        <a:pt x="46355" y="79121"/>
                      </a:lnTo>
                      <a:lnTo>
                        <a:pt x="39497" y="79121"/>
                      </a:lnTo>
                      <a:lnTo>
                        <a:pt x="32385" y="73787"/>
                      </a:lnTo>
                      <a:lnTo>
                        <a:pt x="21590" y="61976"/>
                      </a:lnTo>
                      <a:lnTo>
                        <a:pt x="46355" y="68453"/>
                      </a:lnTo>
                      <a:lnTo>
                        <a:pt x="46355" y="73787"/>
                      </a:lnTo>
                      <a:lnTo>
                        <a:pt x="60325" y="73787"/>
                      </a:lnTo>
                      <a:lnTo>
                        <a:pt x="53467" y="68453"/>
                      </a:lnTo>
                      <a:lnTo>
                        <a:pt x="53467" y="62865"/>
                      </a:lnTo>
                      <a:lnTo>
                        <a:pt x="32385" y="46482"/>
                      </a:lnTo>
                      <a:lnTo>
                        <a:pt x="19939" y="37211"/>
                      </a:lnTo>
                      <a:lnTo>
                        <a:pt x="39497" y="35560"/>
                      </a:lnTo>
                      <a:lnTo>
                        <a:pt x="60325" y="35560"/>
                      </a:lnTo>
                      <a:lnTo>
                        <a:pt x="53467" y="29972"/>
                      </a:lnTo>
                      <a:close/>
                    </a:path>
                  </a:pathLst>
                </a:custGeom>
                <a:solidFill>
                  <a:srgbClr val="CBAD01"/>
                </a:solidFill>
                <a:ln w="0" cap="flat" cmpd="sng" algn="ctr">
                  <a:solidFill>
                    <a:srgbClr val="CBAD0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5480939" y="5920613"/>
                  <a:ext cx="114428" cy="1875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428" h="187580">
                      <a:moveTo>
                        <a:pt x="51181" y="53594"/>
                      </a:moveTo>
                      <a:lnTo>
                        <a:pt x="58039" y="27813"/>
                      </a:lnTo>
                      <a:lnTo>
                        <a:pt x="114427" y="187579"/>
                      </a:lnTo>
                      <a:lnTo>
                        <a:pt x="85979" y="156718"/>
                      </a:lnTo>
                      <a:lnTo>
                        <a:pt x="76454" y="116840"/>
                      </a:lnTo>
                      <a:lnTo>
                        <a:pt x="51181" y="92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BAD01"/>
                </a:solidFill>
                <a:ln w="0" cap="flat" cmpd="sng" algn="ctr">
                  <a:solidFill>
                    <a:srgbClr val="CBAD0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5131181" y="5916549"/>
                  <a:ext cx="147575" cy="206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7575" h="206122">
                      <a:moveTo>
                        <a:pt x="7747" y="197358"/>
                      </a:moveTo>
                      <a:lnTo>
                        <a:pt x="15621" y="183642"/>
                      </a:lnTo>
                      <a:lnTo>
                        <a:pt x="23241" y="151892"/>
                      </a:lnTo>
                      <a:lnTo>
                        <a:pt x="23495" y="125095"/>
                      </a:lnTo>
                      <a:lnTo>
                        <a:pt x="39751" y="107442"/>
                      </a:lnTo>
                      <a:lnTo>
                        <a:pt x="45085" y="80645"/>
                      </a:lnTo>
                      <a:lnTo>
                        <a:pt x="12954" y="53721"/>
                      </a:lnTo>
                      <a:lnTo>
                        <a:pt x="27432" y="26797"/>
                      </a:lnTo>
                      <a:lnTo>
                        <a:pt x="22352" y="0"/>
                      </a:lnTo>
                      <a:lnTo>
                        <a:pt x="102362" y="53467"/>
                      </a:lnTo>
                      <a:lnTo>
                        <a:pt x="147574" y="130556"/>
                      </a:lnTo>
                      <a:lnTo>
                        <a:pt x="84582" y="117983"/>
                      </a:lnTo>
                      <a:lnTo>
                        <a:pt x="15621" y="197358"/>
                      </a:lnTo>
                      <a:lnTo>
                        <a:pt x="0" y="206121"/>
                      </a:lnTo>
                      <a:close/>
                    </a:path>
                  </a:pathLst>
                </a:custGeom>
                <a:solidFill>
                  <a:srgbClr val="CBAD01"/>
                </a:solidFill>
                <a:ln w="0" cap="flat" cmpd="sng" algn="ctr">
                  <a:solidFill>
                    <a:srgbClr val="CBAD0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5020310" y="6147308"/>
                  <a:ext cx="95759" cy="89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5759" h="89155">
                      <a:moveTo>
                        <a:pt x="49022" y="22352"/>
                      </a:moveTo>
                      <a:lnTo>
                        <a:pt x="58801" y="18796"/>
                      </a:lnTo>
                      <a:lnTo>
                        <a:pt x="70993" y="3429"/>
                      </a:lnTo>
                      <a:lnTo>
                        <a:pt x="72009" y="15494"/>
                      </a:lnTo>
                      <a:lnTo>
                        <a:pt x="85217" y="5207"/>
                      </a:lnTo>
                      <a:lnTo>
                        <a:pt x="95758" y="0"/>
                      </a:lnTo>
                      <a:lnTo>
                        <a:pt x="84201" y="16764"/>
                      </a:lnTo>
                      <a:lnTo>
                        <a:pt x="70231" y="27686"/>
                      </a:lnTo>
                      <a:lnTo>
                        <a:pt x="62992" y="27686"/>
                      </a:lnTo>
                      <a:lnTo>
                        <a:pt x="62992" y="33401"/>
                      </a:lnTo>
                      <a:lnTo>
                        <a:pt x="56261" y="33401"/>
                      </a:lnTo>
                      <a:lnTo>
                        <a:pt x="49022" y="38735"/>
                      </a:lnTo>
                      <a:lnTo>
                        <a:pt x="62992" y="38735"/>
                      </a:lnTo>
                      <a:lnTo>
                        <a:pt x="70231" y="44069"/>
                      </a:lnTo>
                      <a:lnTo>
                        <a:pt x="77089" y="44069"/>
                      </a:lnTo>
                      <a:lnTo>
                        <a:pt x="77089" y="54991"/>
                      </a:lnTo>
                      <a:lnTo>
                        <a:pt x="62992" y="66040"/>
                      </a:lnTo>
                      <a:lnTo>
                        <a:pt x="56261" y="66040"/>
                      </a:lnTo>
                      <a:lnTo>
                        <a:pt x="38227" y="71501"/>
                      </a:lnTo>
                      <a:lnTo>
                        <a:pt x="0" y="89154"/>
                      </a:lnTo>
                      <a:lnTo>
                        <a:pt x="21336" y="66040"/>
                      </a:lnTo>
                      <a:lnTo>
                        <a:pt x="62992" y="49657"/>
                      </a:lnTo>
                      <a:lnTo>
                        <a:pt x="56261" y="49657"/>
                      </a:lnTo>
                      <a:lnTo>
                        <a:pt x="49022" y="44069"/>
                      </a:lnTo>
                      <a:lnTo>
                        <a:pt x="17907" y="48895"/>
                      </a:lnTo>
                      <a:lnTo>
                        <a:pt x="28829" y="33401"/>
                      </a:lnTo>
                      <a:lnTo>
                        <a:pt x="35433" y="27686"/>
                      </a:lnTo>
                      <a:close/>
                    </a:path>
                  </a:pathLst>
                </a:custGeom>
                <a:solidFill>
                  <a:srgbClr val="CBAD01"/>
                </a:solidFill>
                <a:ln w="0" cap="flat" cmpd="sng" algn="ctr">
                  <a:solidFill>
                    <a:srgbClr val="CBAD0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5398135" y="6174994"/>
                  <a:ext cx="101855" cy="1264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855" h="126493">
                      <a:moveTo>
                        <a:pt x="56007" y="21971"/>
                      </a:moveTo>
                      <a:lnTo>
                        <a:pt x="85979" y="54991"/>
                      </a:lnTo>
                      <a:lnTo>
                        <a:pt x="62738" y="43815"/>
                      </a:lnTo>
                      <a:lnTo>
                        <a:pt x="101854" y="115570"/>
                      </a:lnTo>
                      <a:lnTo>
                        <a:pt x="72517" y="93853"/>
                      </a:lnTo>
                      <a:lnTo>
                        <a:pt x="62738" y="87630"/>
                      </a:lnTo>
                      <a:lnTo>
                        <a:pt x="62738" y="82042"/>
                      </a:lnTo>
                      <a:lnTo>
                        <a:pt x="56007" y="82042"/>
                      </a:lnTo>
                      <a:lnTo>
                        <a:pt x="56007" y="76708"/>
                      </a:lnTo>
                      <a:lnTo>
                        <a:pt x="48895" y="76708"/>
                      </a:lnTo>
                      <a:lnTo>
                        <a:pt x="48895" y="104013"/>
                      </a:lnTo>
                      <a:lnTo>
                        <a:pt x="50927" y="126492"/>
                      </a:lnTo>
                      <a:lnTo>
                        <a:pt x="29845" y="105029"/>
                      </a:lnTo>
                      <a:lnTo>
                        <a:pt x="20066" y="97917"/>
                      </a:lnTo>
                      <a:lnTo>
                        <a:pt x="13970" y="87630"/>
                      </a:lnTo>
                      <a:lnTo>
                        <a:pt x="13970" y="82042"/>
                      </a:lnTo>
                      <a:lnTo>
                        <a:pt x="7112" y="76708"/>
                      </a:lnTo>
                      <a:lnTo>
                        <a:pt x="0" y="58039"/>
                      </a:lnTo>
                      <a:lnTo>
                        <a:pt x="35052" y="92964"/>
                      </a:lnTo>
                      <a:lnTo>
                        <a:pt x="28702" y="62611"/>
                      </a:lnTo>
                      <a:lnTo>
                        <a:pt x="42037" y="65786"/>
                      </a:lnTo>
                      <a:lnTo>
                        <a:pt x="32131" y="37211"/>
                      </a:lnTo>
                      <a:lnTo>
                        <a:pt x="48895" y="60325"/>
                      </a:lnTo>
                      <a:lnTo>
                        <a:pt x="56007" y="65786"/>
                      </a:lnTo>
                      <a:lnTo>
                        <a:pt x="62738" y="65786"/>
                      </a:lnTo>
                      <a:lnTo>
                        <a:pt x="56007" y="60325"/>
                      </a:lnTo>
                      <a:lnTo>
                        <a:pt x="56007" y="49403"/>
                      </a:lnTo>
                      <a:lnTo>
                        <a:pt x="48895" y="38481"/>
                      </a:lnTo>
                      <a:lnTo>
                        <a:pt x="41656" y="0"/>
                      </a:lnTo>
                      <a:close/>
                    </a:path>
                  </a:pathLst>
                </a:custGeom>
                <a:solidFill>
                  <a:srgbClr val="CBAD01"/>
                </a:solidFill>
                <a:ln w="0" cap="flat" cmpd="sng" algn="ctr">
                  <a:solidFill>
                    <a:srgbClr val="CBAD0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5498211" y="6309233"/>
                  <a:ext cx="69724" cy="975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724" h="97537">
                      <a:moveTo>
                        <a:pt x="6350" y="22606"/>
                      </a:moveTo>
                      <a:lnTo>
                        <a:pt x="254" y="0"/>
                      </a:lnTo>
                      <a:lnTo>
                        <a:pt x="22733" y="29337"/>
                      </a:lnTo>
                      <a:lnTo>
                        <a:pt x="39878" y="49657"/>
                      </a:lnTo>
                      <a:lnTo>
                        <a:pt x="29845" y="51308"/>
                      </a:lnTo>
                      <a:lnTo>
                        <a:pt x="52832" y="63881"/>
                      </a:lnTo>
                      <a:lnTo>
                        <a:pt x="36703" y="62230"/>
                      </a:lnTo>
                      <a:lnTo>
                        <a:pt x="69723" y="81026"/>
                      </a:lnTo>
                      <a:lnTo>
                        <a:pt x="45339" y="76073"/>
                      </a:lnTo>
                      <a:lnTo>
                        <a:pt x="37465" y="97536"/>
                      </a:lnTo>
                      <a:lnTo>
                        <a:pt x="28956" y="75311"/>
                      </a:lnTo>
                      <a:lnTo>
                        <a:pt x="29845" y="67437"/>
                      </a:lnTo>
                      <a:lnTo>
                        <a:pt x="20066" y="67945"/>
                      </a:lnTo>
                      <a:lnTo>
                        <a:pt x="22733" y="51308"/>
                      </a:lnTo>
                      <a:lnTo>
                        <a:pt x="16383" y="40386"/>
                      </a:lnTo>
                      <a:lnTo>
                        <a:pt x="16383" y="34925"/>
                      </a:lnTo>
                      <a:lnTo>
                        <a:pt x="0" y="21844"/>
                      </a:lnTo>
                      <a:close/>
                    </a:path>
                  </a:pathLst>
                </a:custGeom>
                <a:solidFill>
                  <a:srgbClr val="CBAD01"/>
                </a:solidFill>
                <a:ln w="0" cap="flat" cmpd="sng" algn="ctr">
                  <a:solidFill>
                    <a:srgbClr val="CBAD0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5602859" y="6241161"/>
                  <a:ext cx="77217" cy="902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17" h="90298">
                      <a:moveTo>
                        <a:pt x="16129" y="9017"/>
                      </a:moveTo>
                      <a:lnTo>
                        <a:pt x="20828" y="3048"/>
                      </a:lnTo>
                      <a:lnTo>
                        <a:pt x="30099" y="25400"/>
                      </a:lnTo>
                      <a:lnTo>
                        <a:pt x="37211" y="36322"/>
                      </a:lnTo>
                      <a:lnTo>
                        <a:pt x="41783" y="43815"/>
                      </a:lnTo>
                      <a:lnTo>
                        <a:pt x="51943" y="51435"/>
                      </a:lnTo>
                      <a:lnTo>
                        <a:pt x="77216" y="76708"/>
                      </a:lnTo>
                      <a:lnTo>
                        <a:pt x="55626" y="69977"/>
                      </a:lnTo>
                      <a:lnTo>
                        <a:pt x="59436" y="90297"/>
                      </a:lnTo>
                      <a:lnTo>
                        <a:pt x="37211" y="58166"/>
                      </a:lnTo>
                      <a:lnTo>
                        <a:pt x="37211" y="52705"/>
                      </a:lnTo>
                      <a:lnTo>
                        <a:pt x="26670" y="54356"/>
                      </a:lnTo>
                      <a:lnTo>
                        <a:pt x="23241" y="36322"/>
                      </a:lnTo>
                      <a:lnTo>
                        <a:pt x="23241" y="30734"/>
                      </a:lnTo>
                      <a:lnTo>
                        <a:pt x="16129" y="25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BAD01"/>
                </a:solidFill>
                <a:ln w="0" cap="flat" cmpd="sng" algn="ctr">
                  <a:solidFill>
                    <a:srgbClr val="CBAD0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5150612" y="6237097"/>
                  <a:ext cx="21336" cy="16764"/>
                </a:xfrm>
                <a:prstGeom prst="ellipse">
                  <a:avLst/>
                </a:prstGeom>
                <a:solidFill>
                  <a:srgbClr val="80808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5129657" y="6232906"/>
                  <a:ext cx="35306" cy="33274"/>
                </a:xfrm>
                <a:prstGeom prst="ellipse">
                  <a:avLst/>
                </a:prstGeom>
                <a:solidFill>
                  <a:srgbClr val="B2B2B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5189982" y="6164580"/>
                  <a:ext cx="32385" cy="9779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H="1">
                  <a:off x="5200015" y="6176391"/>
                  <a:ext cx="14224" cy="1905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Freeform 44"/>
                <p:cNvSpPr/>
                <p:nvPr/>
              </p:nvSpPr>
              <p:spPr>
                <a:xfrm>
                  <a:off x="5485511" y="6101588"/>
                  <a:ext cx="102744" cy="1023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2744" h="102363">
                      <a:moveTo>
                        <a:pt x="29083" y="102362"/>
                      </a:moveTo>
                      <a:lnTo>
                        <a:pt x="9398" y="72771"/>
                      </a:lnTo>
                      <a:lnTo>
                        <a:pt x="0" y="35306"/>
                      </a:lnTo>
                      <a:lnTo>
                        <a:pt x="11811" y="14732"/>
                      </a:lnTo>
                      <a:lnTo>
                        <a:pt x="28194" y="6350"/>
                      </a:lnTo>
                      <a:lnTo>
                        <a:pt x="48133" y="0"/>
                      </a:lnTo>
                      <a:lnTo>
                        <a:pt x="70866" y="5842"/>
                      </a:lnTo>
                      <a:lnTo>
                        <a:pt x="89916" y="16510"/>
                      </a:lnTo>
                      <a:lnTo>
                        <a:pt x="100457" y="34036"/>
                      </a:lnTo>
                      <a:lnTo>
                        <a:pt x="102743" y="50419"/>
                      </a:lnTo>
                      <a:lnTo>
                        <a:pt x="98552" y="64008"/>
                      </a:lnTo>
                      <a:lnTo>
                        <a:pt x="92583" y="86995"/>
                      </a:lnTo>
                      <a:close/>
                    </a:path>
                  </a:pathLst>
                </a:custGeom>
                <a:solidFill>
                  <a:srgbClr val="B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5490972" y="6187059"/>
                  <a:ext cx="103125" cy="252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3125" h="25274">
                      <a:moveTo>
                        <a:pt x="0" y="12446"/>
                      </a:moveTo>
                      <a:lnTo>
                        <a:pt x="98552" y="0"/>
                      </a:lnTo>
                      <a:lnTo>
                        <a:pt x="103124" y="14478"/>
                      </a:lnTo>
                      <a:lnTo>
                        <a:pt x="11684" y="25273"/>
                      </a:lnTo>
                      <a:lnTo>
                        <a:pt x="9525" y="16129"/>
                      </a:lnTo>
                      <a:lnTo>
                        <a:pt x="2413" y="17780"/>
                      </a:lnTo>
                      <a:close/>
                    </a:path>
                  </a:pathLst>
                </a:custGeom>
                <a:solidFill>
                  <a:srgbClr val="BD730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5443220" y="5737733"/>
                  <a:ext cx="19432" cy="584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432" h="58421">
                      <a:moveTo>
                        <a:pt x="14986" y="58420"/>
                      </a:moveTo>
                      <a:lnTo>
                        <a:pt x="0" y="0"/>
                      </a:lnTo>
                      <a:lnTo>
                        <a:pt x="9271" y="6731"/>
                      </a:lnTo>
                      <a:lnTo>
                        <a:pt x="19431" y="45847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5436743" y="5758688"/>
                  <a:ext cx="21464" cy="374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464" h="37466">
                      <a:moveTo>
                        <a:pt x="17018" y="37465"/>
                      </a:moveTo>
                      <a:lnTo>
                        <a:pt x="0" y="0"/>
                      </a:lnTo>
                      <a:lnTo>
                        <a:pt x="8382" y="2921"/>
                      </a:lnTo>
                      <a:lnTo>
                        <a:pt x="21463" y="35306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5457190" y="5746369"/>
                  <a:ext cx="10161" cy="511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51182">
                      <a:moveTo>
                        <a:pt x="0" y="49276"/>
                      </a:moveTo>
                      <a:lnTo>
                        <a:pt x="3175" y="9398"/>
                      </a:lnTo>
                      <a:lnTo>
                        <a:pt x="10160" y="0"/>
                      </a:lnTo>
                      <a:lnTo>
                        <a:pt x="2921" y="51181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5398008" y="5875401"/>
                  <a:ext cx="19432" cy="584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432" h="58421">
                      <a:moveTo>
                        <a:pt x="15113" y="58420"/>
                      </a:moveTo>
                      <a:lnTo>
                        <a:pt x="0" y="0"/>
                      </a:lnTo>
                      <a:lnTo>
                        <a:pt x="6604" y="2159"/>
                      </a:lnTo>
                      <a:lnTo>
                        <a:pt x="19431" y="45974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5391658" y="5896483"/>
                  <a:ext cx="32894" cy="355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894" h="35561">
                      <a:moveTo>
                        <a:pt x="27432" y="35560"/>
                      </a:moveTo>
                      <a:lnTo>
                        <a:pt x="0" y="0"/>
                      </a:lnTo>
                      <a:lnTo>
                        <a:pt x="8382" y="2921"/>
                      </a:lnTo>
                      <a:lnTo>
                        <a:pt x="32893" y="31623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5412105" y="5893435"/>
                  <a:ext cx="8256" cy="417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56" h="41784">
                      <a:moveTo>
                        <a:pt x="0" y="39878"/>
                      </a:moveTo>
                      <a:lnTo>
                        <a:pt x="3048" y="0"/>
                      </a:lnTo>
                      <a:lnTo>
                        <a:pt x="8255" y="3683"/>
                      </a:lnTo>
                      <a:lnTo>
                        <a:pt x="2921" y="41783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5301869" y="5823204"/>
                  <a:ext cx="19432" cy="584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432" h="58421">
                      <a:moveTo>
                        <a:pt x="15113" y="58420"/>
                      </a:moveTo>
                      <a:lnTo>
                        <a:pt x="0" y="0"/>
                      </a:lnTo>
                      <a:lnTo>
                        <a:pt x="6477" y="2159"/>
                      </a:lnTo>
                      <a:lnTo>
                        <a:pt x="19431" y="45974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5295392" y="5844286"/>
                  <a:ext cx="32894" cy="355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894" h="35561">
                      <a:moveTo>
                        <a:pt x="27559" y="35560"/>
                      </a:moveTo>
                      <a:lnTo>
                        <a:pt x="0" y="0"/>
                      </a:lnTo>
                      <a:lnTo>
                        <a:pt x="8509" y="2921"/>
                      </a:lnTo>
                      <a:lnTo>
                        <a:pt x="32893" y="31623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5315966" y="5841238"/>
                  <a:ext cx="8256" cy="417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56" h="41784">
                      <a:moveTo>
                        <a:pt x="0" y="39878"/>
                      </a:moveTo>
                      <a:lnTo>
                        <a:pt x="3048" y="0"/>
                      </a:lnTo>
                      <a:lnTo>
                        <a:pt x="8255" y="3683"/>
                      </a:lnTo>
                      <a:lnTo>
                        <a:pt x="2794" y="41783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5460492" y="5994400"/>
                  <a:ext cx="19432" cy="584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432" h="58421">
                      <a:moveTo>
                        <a:pt x="15113" y="58420"/>
                      </a:moveTo>
                      <a:lnTo>
                        <a:pt x="0" y="0"/>
                      </a:lnTo>
                      <a:lnTo>
                        <a:pt x="6604" y="2032"/>
                      </a:lnTo>
                      <a:lnTo>
                        <a:pt x="19431" y="45847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5454142" y="6015355"/>
                  <a:ext cx="32894" cy="355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894" h="35561">
                      <a:moveTo>
                        <a:pt x="27432" y="35560"/>
                      </a:moveTo>
                      <a:lnTo>
                        <a:pt x="0" y="0"/>
                      </a:lnTo>
                      <a:lnTo>
                        <a:pt x="8382" y="2921"/>
                      </a:lnTo>
                      <a:lnTo>
                        <a:pt x="32893" y="31623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5474589" y="6012307"/>
                  <a:ext cx="8256" cy="419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56" h="41911">
                      <a:moveTo>
                        <a:pt x="0" y="40005"/>
                      </a:moveTo>
                      <a:lnTo>
                        <a:pt x="3048" y="0"/>
                      </a:lnTo>
                      <a:lnTo>
                        <a:pt x="8255" y="3810"/>
                      </a:lnTo>
                      <a:lnTo>
                        <a:pt x="2794" y="41910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>
                  <a:off x="5494909" y="5852414"/>
                  <a:ext cx="19432" cy="584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432" h="58421">
                      <a:moveTo>
                        <a:pt x="15113" y="58420"/>
                      </a:moveTo>
                      <a:lnTo>
                        <a:pt x="0" y="0"/>
                      </a:lnTo>
                      <a:lnTo>
                        <a:pt x="6477" y="2032"/>
                      </a:lnTo>
                      <a:lnTo>
                        <a:pt x="19431" y="45847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>
                  <a:off x="5488559" y="5873496"/>
                  <a:ext cx="32894" cy="354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894" h="35434">
                      <a:moveTo>
                        <a:pt x="27432" y="35433"/>
                      </a:moveTo>
                      <a:lnTo>
                        <a:pt x="0" y="0"/>
                      </a:lnTo>
                      <a:lnTo>
                        <a:pt x="8382" y="2794"/>
                      </a:lnTo>
                      <a:lnTo>
                        <a:pt x="32893" y="31623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5509006" y="5870448"/>
                  <a:ext cx="8256" cy="417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56" h="41784">
                      <a:moveTo>
                        <a:pt x="0" y="39878"/>
                      </a:moveTo>
                      <a:lnTo>
                        <a:pt x="3048" y="0"/>
                      </a:lnTo>
                      <a:lnTo>
                        <a:pt x="8255" y="3683"/>
                      </a:lnTo>
                      <a:lnTo>
                        <a:pt x="2794" y="41783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5376545" y="6073648"/>
                  <a:ext cx="19432" cy="584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432" h="58421">
                      <a:moveTo>
                        <a:pt x="14986" y="58420"/>
                      </a:moveTo>
                      <a:lnTo>
                        <a:pt x="0" y="0"/>
                      </a:lnTo>
                      <a:lnTo>
                        <a:pt x="6477" y="2032"/>
                      </a:lnTo>
                      <a:lnTo>
                        <a:pt x="19431" y="45847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>
                  <a:off x="5370068" y="6094730"/>
                  <a:ext cx="32894" cy="354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894" h="35434">
                      <a:moveTo>
                        <a:pt x="27432" y="35433"/>
                      </a:moveTo>
                      <a:lnTo>
                        <a:pt x="0" y="0"/>
                      </a:lnTo>
                      <a:lnTo>
                        <a:pt x="8382" y="2794"/>
                      </a:lnTo>
                      <a:lnTo>
                        <a:pt x="32893" y="31496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>
                  <a:off x="5390515" y="6091682"/>
                  <a:ext cx="8256" cy="417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56" h="41784">
                      <a:moveTo>
                        <a:pt x="0" y="39878"/>
                      </a:moveTo>
                      <a:lnTo>
                        <a:pt x="3175" y="0"/>
                      </a:lnTo>
                      <a:lnTo>
                        <a:pt x="8255" y="3683"/>
                      </a:lnTo>
                      <a:lnTo>
                        <a:pt x="2921" y="41783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5309235" y="5971794"/>
                  <a:ext cx="19432" cy="584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432" h="58421">
                      <a:moveTo>
                        <a:pt x="15113" y="58420"/>
                      </a:moveTo>
                      <a:lnTo>
                        <a:pt x="0" y="0"/>
                      </a:lnTo>
                      <a:lnTo>
                        <a:pt x="9398" y="6731"/>
                      </a:lnTo>
                      <a:lnTo>
                        <a:pt x="19431" y="45847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5302885" y="5992876"/>
                  <a:ext cx="21337" cy="373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337" h="37339">
                      <a:moveTo>
                        <a:pt x="17018" y="37338"/>
                      </a:moveTo>
                      <a:lnTo>
                        <a:pt x="0" y="0"/>
                      </a:lnTo>
                      <a:lnTo>
                        <a:pt x="8382" y="2794"/>
                      </a:lnTo>
                      <a:lnTo>
                        <a:pt x="21336" y="35306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5323332" y="5980430"/>
                  <a:ext cx="10161" cy="511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51182">
                      <a:moveTo>
                        <a:pt x="0" y="49276"/>
                      </a:moveTo>
                      <a:lnTo>
                        <a:pt x="3048" y="9398"/>
                      </a:lnTo>
                      <a:lnTo>
                        <a:pt x="10160" y="0"/>
                      </a:lnTo>
                      <a:lnTo>
                        <a:pt x="2921" y="51181"/>
                      </a:lnTo>
                      <a:close/>
                    </a:path>
                  </a:pathLst>
                </a:custGeom>
                <a:solidFill>
                  <a:srgbClr val="FEF93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9" name="TextBox 68"/>
              <p:cNvSpPr txBox="1"/>
              <p:nvPr/>
            </p:nvSpPr>
            <p:spPr>
              <a:xfrm>
                <a:off x="4406900" y="5994400"/>
                <a:ext cx="8636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hut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4089400" y="7023100"/>
            <a:ext cx="1854201" cy="914401"/>
            <a:chOff x="4089400" y="7023100"/>
            <a:chExt cx="1854201" cy="914401"/>
          </a:xfrm>
        </p:grpSpPr>
        <p:sp>
          <p:nvSpPr>
            <p:cNvPr id="72" name="Freeform 71"/>
            <p:cNvSpPr/>
            <p:nvPr/>
          </p:nvSpPr>
          <p:spPr>
            <a:xfrm>
              <a:off x="4089400" y="70231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4292600" y="7175500"/>
              <a:ext cx="1612519" cy="736219"/>
              <a:chOff x="4292600" y="7175500"/>
              <a:chExt cx="1612519" cy="736219"/>
            </a:xfrm>
          </p:grpSpPr>
          <p:pic>
            <p:nvPicPr>
              <p:cNvPr id="73" name="Picture 72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8900" y="7175500"/>
                <a:ext cx="736219" cy="7362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74" name="TextBox 73"/>
              <p:cNvSpPr txBox="1"/>
              <p:nvPr/>
            </p:nvSpPr>
            <p:spPr>
              <a:xfrm>
                <a:off x="4292600" y="7289800"/>
                <a:ext cx="10922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soap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6959600" y="5524500"/>
            <a:ext cx="1955800" cy="914401"/>
            <a:chOff x="6959600" y="5524500"/>
            <a:chExt cx="1955800" cy="914401"/>
          </a:xfrm>
        </p:grpSpPr>
        <p:sp>
          <p:nvSpPr>
            <p:cNvPr id="77" name="Freeform 76"/>
            <p:cNvSpPr/>
            <p:nvPr/>
          </p:nvSpPr>
          <p:spPr>
            <a:xfrm>
              <a:off x="6959600" y="55245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7391400" y="5638800"/>
              <a:ext cx="1524000" cy="547132"/>
              <a:chOff x="7391400" y="5638800"/>
              <a:chExt cx="1524000" cy="547132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7848600" y="5638800"/>
                <a:ext cx="1066800" cy="4924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2600" smtClean="0">
                    <a:solidFill>
                      <a:srgbClr val="0000FF"/>
                    </a:solidFill>
                    <a:latin typeface="Comic Sans MS - 35"/>
                  </a:rPr>
                  <a:t>10</a:t>
                </a:r>
                <a:endParaRPr lang="en-US" sz="2600">
                  <a:solidFill>
                    <a:srgbClr val="0000FF"/>
                  </a:solidFill>
                  <a:latin typeface="Comic Sans MS - 35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7391400" y="5816600"/>
                <a:ext cx="8636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ten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100" name="Group 99"/>
          <p:cNvGrpSpPr/>
          <p:nvPr/>
        </p:nvGrpSpPr>
        <p:grpSpPr>
          <a:xfrm>
            <a:off x="7150100" y="7073900"/>
            <a:ext cx="1854201" cy="914401"/>
            <a:chOff x="7150100" y="7073900"/>
            <a:chExt cx="1854201" cy="914401"/>
          </a:xfrm>
        </p:grpSpPr>
        <p:sp>
          <p:nvSpPr>
            <p:cNvPr id="82" name="Freeform 81"/>
            <p:cNvSpPr/>
            <p:nvPr/>
          </p:nvSpPr>
          <p:spPr>
            <a:xfrm>
              <a:off x="7150100" y="70739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7162800" y="7315200"/>
              <a:ext cx="1774064" cy="422403"/>
              <a:chOff x="7162800" y="7315200"/>
              <a:chExt cx="1774064" cy="422403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8001000" y="7315200"/>
                <a:ext cx="935864" cy="422403"/>
                <a:chOff x="8001000" y="7315200"/>
                <a:chExt cx="935864" cy="422403"/>
              </a:xfrm>
            </p:grpSpPr>
            <p:sp>
              <p:nvSpPr>
                <p:cNvPr id="83" name="Freeform 82"/>
                <p:cNvSpPr/>
                <p:nvPr/>
              </p:nvSpPr>
              <p:spPr>
                <a:xfrm>
                  <a:off x="8905875" y="7624826"/>
                  <a:ext cx="28322" cy="55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322" h="55500">
                      <a:moveTo>
                        <a:pt x="24003" y="762"/>
                      </a:moveTo>
                      <a:lnTo>
                        <a:pt x="25019" y="2032"/>
                      </a:lnTo>
                      <a:lnTo>
                        <a:pt x="26162" y="3683"/>
                      </a:lnTo>
                      <a:lnTo>
                        <a:pt x="27051" y="5588"/>
                      </a:lnTo>
                      <a:lnTo>
                        <a:pt x="28067" y="9779"/>
                      </a:lnTo>
                      <a:lnTo>
                        <a:pt x="28321" y="14859"/>
                      </a:lnTo>
                      <a:lnTo>
                        <a:pt x="28321" y="20193"/>
                      </a:lnTo>
                      <a:lnTo>
                        <a:pt x="27432" y="25527"/>
                      </a:lnTo>
                      <a:lnTo>
                        <a:pt x="26416" y="30607"/>
                      </a:lnTo>
                      <a:lnTo>
                        <a:pt x="24638" y="35052"/>
                      </a:lnTo>
                      <a:lnTo>
                        <a:pt x="23114" y="38735"/>
                      </a:lnTo>
                      <a:lnTo>
                        <a:pt x="20828" y="42418"/>
                      </a:lnTo>
                      <a:lnTo>
                        <a:pt x="18415" y="46228"/>
                      </a:lnTo>
                      <a:lnTo>
                        <a:pt x="15875" y="49784"/>
                      </a:lnTo>
                      <a:lnTo>
                        <a:pt x="12700" y="52832"/>
                      </a:lnTo>
                      <a:lnTo>
                        <a:pt x="9398" y="54737"/>
                      </a:lnTo>
                      <a:lnTo>
                        <a:pt x="6223" y="55499"/>
                      </a:lnTo>
                      <a:lnTo>
                        <a:pt x="4445" y="55118"/>
                      </a:lnTo>
                      <a:lnTo>
                        <a:pt x="2667" y="54356"/>
                      </a:lnTo>
                      <a:lnTo>
                        <a:pt x="1524" y="52070"/>
                      </a:lnTo>
                      <a:lnTo>
                        <a:pt x="635" y="49149"/>
                      </a:lnTo>
                      <a:lnTo>
                        <a:pt x="254" y="45847"/>
                      </a:lnTo>
                      <a:lnTo>
                        <a:pt x="0" y="42037"/>
                      </a:lnTo>
                      <a:lnTo>
                        <a:pt x="254" y="37973"/>
                      </a:lnTo>
                      <a:lnTo>
                        <a:pt x="635" y="33782"/>
                      </a:lnTo>
                      <a:lnTo>
                        <a:pt x="2667" y="24892"/>
                      </a:lnTo>
                      <a:lnTo>
                        <a:pt x="3937" y="20447"/>
                      </a:lnTo>
                      <a:lnTo>
                        <a:pt x="5715" y="16256"/>
                      </a:lnTo>
                      <a:lnTo>
                        <a:pt x="7747" y="12319"/>
                      </a:lnTo>
                      <a:lnTo>
                        <a:pt x="10160" y="8763"/>
                      </a:lnTo>
                      <a:lnTo>
                        <a:pt x="12700" y="5715"/>
                      </a:lnTo>
                      <a:lnTo>
                        <a:pt x="15875" y="3048"/>
                      </a:lnTo>
                      <a:lnTo>
                        <a:pt x="18923" y="1143"/>
                      </a:lnTo>
                      <a:lnTo>
                        <a:pt x="22606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0" cap="flat" cmpd="sng" algn="ctr">
                  <a:solidFill>
                    <a:srgbClr val="FF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8522208" y="7662926"/>
                  <a:ext cx="65152" cy="635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152" h="63501">
                      <a:moveTo>
                        <a:pt x="60452" y="61214"/>
                      </a:moveTo>
                      <a:lnTo>
                        <a:pt x="55880" y="62738"/>
                      </a:lnTo>
                      <a:lnTo>
                        <a:pt x="51308" y="63500"/>
                      </a:lnTo>
                      <a:lnTo>
                        <a:pt x="46736" y="63500"/>
                      </a:lnTo>
                      <a:lnTo>
                        <a:pt x="42291" y="63119"/>
                      </a:lnTo>
                      <a:lnTo>
                        <a:pt x="37719" y="62230"/>
                      </a:lnTo>
                      <a:lnTo>
                        <a:pt x="33401" y="60706"/>
                      </a:lnTo>
                      <a:lnTo>
                        <a:pt x="28956" y="58801"/>
                      </a:lnTo>
                      <a:lnTo>
                        <a:pt x="25019" y="56515"/>
                      </a:lnTo>
                      <a:lnTo>
                        <a:pt x="21082" y="54102"/>
                      </a:lnTo>
                      <a:lnTo>
                        <a:pt x="13843" y="48260"/>
                      </a:lnTo>
                      <a:lnTo>
                        <a:pt x="7493" y="41783"/>
                      </a:lnTo>
                      <a:lnTo>
                        <a:pt x="2667" y="35433"/>
                      </a:lnTo>
                      <a:lnTo>
                        <a:pt x="635" y="31496"/>
                      </a:lnTo>
                      <a:lnTo>
                        <a:pt x="0" y="27686"/>
                      </a:lnTo>
                      <a:lnTo>
                        <a:pt x="508" y="23749"/>
                      </a:lnTo>
                      <a:lnTo>
                        <a:pt x="1524" y="19558"/>
                      </a:lnTo>
                      <a:lnTo>
                        <a:pt x="2921" y="15240"/>
                      </a:lnTo>
                      <a:lnTo>
                        <a:pt x="4826" y="10795"/>
                      </a:lnTo>
                      <a:lnTo>
                        <a:pt x="6604" y="5715"/>
                      </a:lnTo>
                      <a:lnTo>
                        <a:pt x="8128" y="0"/>
                      </a:lnTo>
                      <a:lnTo>
                        <a:pt x="18923" y="127"/>
                      </a:lnTo>
                      <a:lnTo>
                        <a:pt x="28956" y="127"/>
                      </a:lnTo>
                      <a:lnTo>
                        <a:pt x="39243" y="381"/>
                      </a:lnTo>
                      <a:lnTo>
                        <a:pt x="44958" y="762"/>
                      </a:lnTo>
                      <a:lnTo>
                        <a:pt x="51181" y="1143"/>
                      </a:lnTo>
                      <a:lnTo>
                        <a:pt x="50038" y="7112"/>
                      </a:lnTo>
                      <a:lnTo>
                        <a:pt x="49276" y="12446"/>
                      </a:lnTo>
                      <a:lnTo>
                        <a:pt x="48895" y="17526"/>
                      </a:lnTo>
                      <a:lnTo>
                        <a:pt x="48895" y="22098"/>
                      </a:lnTo>
                      <a:lnTo>
                        <a:pt x="48895" y="26416"/>
                      </a:lnTo>
                      <a:lnTo>
                        <a:pt x="49276" y="30353"/>
                      </a:lnTo>
                      <a:lnTo>
                        <a:pt x="50038" y="33909"/>
                      </a:lnTo>
                      <a:lnTo>
                        <a:pt x="50927" y="37338"/>
                      </a:lnTo>
                      <a:lnTo>
                        <a:pt x="53467" y="43434"/>
                      </a:lnTo>
                      <a:lnTo>
                        <a:pt x="56515" y="49022"/>
                      </a:lnTo>
                      <a:lnTo>
                        <a:pt x="60452" y="54102"/>
                      </a:lnTo>
                      <a:lnTo>
                        <a:pt x="65151" y="59182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0" cap="flat" cmpd="sng" algn="ctr">
                  <a:solidFill>
                    <a:srgbClr val="FF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8014335" y="7320534"/>
                  <a:ext cx="909956" cy="4147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09956" h="414783">
                      <a:moveTo>
                        <a:pt x="7620" y="93599"/>
                      </a:moveTo>
                      <a:lnTo>
                        <a:pt x="14605" y="93218"/>
                      </a:lnTo>
                      <a:lnTo>
                        <a:pt x="20828" y="92710"/>
                      </a:lnTo>
                      <a:lnTo>
                        <a:pt x="26289" y="91694"/>
                      </a:lnTo>
                      <a:lnTo>
                        <a:pt x="31115" y="90932"/>
                      </a:lnTo>
                      <a:lnTo>
                        <a:pt x="35433" y="89916"/>
                      </a:lnTo>
                      <a:lnTo>
                        <a:pt x="43180" y="87630"/>
                      </a:lnTo>
                      <a:lnTo>
                        <a:pt x="49784" y="85090"/>
                      </a:lnTo>
                      <a:lnTo>
                        <a:pt x="55626" y="82677"/>
                      </a:lnTo>
                      <a:lnTo>
                        <a:pt x="61595" y="80772"/>
                      </a:lnTo>
                      <a:lnTo>
                        <a:pt x="64897" y="80010"/>
                      </a:lnTo>
                      <a:lnTo>
                        <a:pt x="68199" y="79629"/>
                      </a:lnTo>
                      <a:lnTo>
                        <a:pt x="73406" y="77343"/>
                      </a:lnTo>
                      <a:lnTo>
                        <a:pt x="78486" y="75692"/>
                      </a:lnTo>
                      <a:lnTo>
                        <a:pt x="83058" y="74422"/>
                      </a:lnTo>
                      <a:lnTo>
                        <a:pt x="87630" y="73279"/>
                      </a:lnTo>
                      <a:lnTo>
                        <a:pt x="96012" y="72009"/>
                      </a:lnTo>
                      <a:lnTo>
                        <a:pt x="103632" y="71374"/>
                      </a:lnTo>
                      <a:lnTo>
                        <a:pt x="118745" y="71247"/>
                      </a:lnTo>
                      <a:lnTo>
                        <a:pt x="126619" y="70866"/>
                      </a:lnTo>
                      <a:lnTo>
                        <a:pt x="134747" y="69850"/>
                      </a:lnTo>
                      <a:lnTo>
                        <a:pt x="142621" y="63119"/>
                      </a:lnTo>
                      <a:lnTo>
                        <a:pt x="151638" y="56642"/>
                      </a:lnTo>
                      <a:lnTo>
                        <a:pt x="161544" y="50419"/>
                      </a:lnTo>
                      <a:lnTo>
                        <a:pt x="172466" y="44450"/>
                      </a:lnTo>
                      <a:lnTo>
                        <a:pt x="184277" y="38989"/>
                      </a:lnTo>
                      <a:lnTo>
                        <a:pt x="196977" y="33528"/>
                      </a:lnTo>
                      <a:lnTo>
                        <a:pt x="210566" y="28575"/>
                      </a:lnTo>
                      <a:lnTo>
                        <a:pt x="224790" y="24130"/>
                      </a:lnTo>
                      <a:lnTo>
                        <a:pt x="239903" y="19812"/>
                      </a:lnTo>
                      <a:lnTo>
                        <a:pt x="255778" y="16002"/>
                      </a:lnTo>
                      <a:lnTo>
                        <a:pt x="272161" y="12319"/>
                      </a:lnTo>
                      <a:lnTo>
                        <a:pt x="289052" y="9398"/>
                      </a:lnTo>
                      <a:lnTo>
                        <a:pt x="306578" y="6731"/>
                      </a:lnTo>
                      <a:lnTo>
                        <a:pt x="324739" y="4445"/>
                      </a:lnTo>
                      <a:lnTo>
                        <a:pt x="343408" y="2540"/>
                      </a:lnTo>
                      <a:lnTo>
                        <a:pt x="362458" y="1270"/>
                      </a:lnTo>
                      <a:lnTo>
                        <a:pt x="381762" y="381"/>
                      </a:lnTo>
                      <a:lnTo>
                        <a:pt x="401447" y="0"/>
                      </a:lnTo>
                      <a:lnTo>
                        <a:pt x="421386" y="127"/>
                      </a:lnTo>
                      <a:lnTo>
                        <a:pt x="441706" y="762"/>
                      </a:lnTo>
                      <a:lnTo>
                        <a:pt x="462153" y="1905"/>
                      </a:lnTo>
                      <a:lnTo>
                        <a:pt x="482981" y="3556"/>
                      </a:lnTo>
                      <a:lnTo>
                        <a:pt x="503682" y="5588"/>
                      </a:lnTo>
                      <a:lnTo>
                        <a:pt x="524510" y="8382"/>
                      </a:lnTo>
                      <a:lnTo>
                        <a:pt x="545338" y="11811"/>
                      </a:lnTo>
                      <a:lnTo>
                        <a:pt x="566166" y="15748"/>
                      </a:lnTo>
                      <a:lnTo>
                        <a:pt x="586994" y="20320"/>
                      </a:lnTo>
                      <a:lnTo>
                        <a:pt x="607822" y="25400"/>
                      </a:lnTo>
                      <a:lnTo>
                        <a:pt x="628396" y="31115"/>
                      </a:lnTo>
                      <a:lnTo>
                        <a:pt x="648843" y="37465"/>
                      </a:lnTo>
                      <a:lnTo>
                        <a:pt x="668909" y="44450"/>
                      </a:lnTo>
                      <a:lnTo>
                        <a:pt x="688721" y="52197"/>
                      </a:lnTo>
                      <a:lnTo>
                        <a:pt x="708025" y="63500"/>
                      </a:lnTo>
                      <a:lnTo>
                        <a:pt x="726567" y="75565"/>
                      </a:lnTo>
                      <a:lnTo>
                        <a:pt x="744601" y="88519"/>
                      </a:lnTo>
                      <a:lnTo>
                        <a:pt x="761873" y="102108"/>
                      </a:lnTo>
                      <a:lnTo>
                        <a:pt x="778510" y="116586"/>
                      </a:lnTo>
                      <a:lnTo>
                        <a:pt x="794766" y="132080"/>
                      </a:lnTo>
                      <a:lnTo>
                        <a:pt x="810260" y="148463"/>
                      </a:lnTo>
                      <a:lnTo>
                        <a:pt x="825246" y="165608"/>
                      </a:lnTo>
                      <a:lnTo>
                        <a:pt x="828294" y="167894"/>
                      </a:lnTo>
                      <a:lnTo>
                        <a:pt x="831977" y="169164"/>
                      </a:lnTo>
                      <a:lnTo>
                        <a:pt x="836168" y="170180"/>
                      </a:lnTo>
                      <a:lnTo>
                        <a:pt x="840740" y="170434"/>
                      </a:lnTo>
                      <a:lnTo>
                        <a:pt x="845566" y="170434"/>
                      </a:lnTo>
                      <a:lnTo>
                        <a:pt x="850646" y="170307"/>
                      </a:lnTo>
                      <a:lnTo>
                        <a:pt x="861187" y="169545"/>
                      </a:lnTo>
                      <a:lnTo>
                        <a:pt x="871601" y="168656"/>
                      </a:lnTo>
                      <a:lnTo>
                        <a:pt x="876935" y="168402"/>
                      </a:lnTo>
                      <a:lnTo>
                        <a:pt x="881761" y="168656"/>
                      </a:lnTo>
                      <a:lnTo>
                        <a:pt x="886333" y="169164"/>
                      </a:lnTo>
                      <a:lnTo>
                        <a:pt x="890524" y="170180"/>
                      </a:lnTo>
                      <a:lnTo>
                        <a:pt x="894207" y="171704"/>
                      </a:lnTo>
                      <a:lnTo>
                        <a:pt x="897509" y="173863"/>
                      </a:lnTo>
                      <a:lnTo>
                        <a:pt x="899668" y="184658"/>
                      </a:lnTo>
                      <a:lnTo>
                        <a:pt x="900811" y="195580"/>
                      </a:lnTo>
                      <a:lnTo>
                        <a:pt x="900938" y="206883"/>
                      </a:lnTo>
                      <a:lnTo>
                        <a:pt x="901192" y="218313"/>
                      </a:lnTo>
                      <a:lnTo>
                        <a:pt x="901446" y="230378"/>
                      </a:lnTo>
                      <a:lnTo>
                        <a:pt x="902589" y="243205"/>
                      </a:lnTo>
                      <a:lnTo>
                        <a:pt x="903605" y="249936"/>
                      </a:lnTo>
                      <a:lnTo>
                        <a:pt x="905002" y="256413"/>
                      </a:lnTo>
                      <a:lnTo>
                        <a:pt x="906907" y="263398"/>
                      </a:lnTo>
                      <a:lnTo>
                        <a:pt x="909320" y="270637"/>
                      </a:lnTo>
                      <a:lnTo>
                        <a:pt x="908177" y="271907"/>
                      </a:lnTo>
                      <a:lnTo>
                        <a:pt x="906907" y="272669"/>
                      </a:lnTo>
                      <a:lnTo>
                        <a:pt x="905002" y="273050"/>
                      </a:lnTo>
                      <a:lnTo>
                        <a:pt x="902589" y="273050"/>
                      </a:lnTo>
                      <a:lnTo>
                        <a:pt x="899922" y="272669"/>
                      </a:lnTo>
                      <a:lnTo>
                        <a:pt x="897001" y="272161"/>
                      </a:lnTo>
                      <a:lnTo>
                        <a:pt x="890524" y="270256"/>
                      </a:lnTo>
                      <a:lnTo>
                        <a:pt x="883539" y="267843"/>
                      </a:lnTo>
                      <a:lnTo>
                        <a:pt x="876173" y="265176"/>
                      </a:lnTo>
                      <a:lnTo>
                        <a:pt x="869442" y="262509"/>
                      </a:lnTo>
                      <a:lnTo>
                        <a:pt x="863346" y="260604"/>
                      </a:lnTo>
                      <a:lnTo>
                        <a:pt x="860425" y="266065"/>
                      </a:lnTo>
                      <a:lnTo>
                        <a:pt x="858520" y="272161"/>
                      </a:lnTo>
                      <a:lnTo>
                        <a:pt x="858139" y="275336"/>
                      </a:lnTo>
                      <a:lnTo>
                        <a:pt x="858139" y="278511"/>
                      </a:lnTo>
                      <a:lnTo>
                        <a:pt x="858774" y="281686"/>
                      </a:lnTo>
                      <a:lnTo>
                        <a:pt x="860044" y="284988"/>
                      </a:lnTo>
                      <a:lnTo>
                        <a:pt x="862203" y="287909"/>
                      </a:lnTo>
                      <a:lnTo>
                        <a:pt x="865505" y="290957"/>
                      </a:lnTo>
                      <a:lnTo>
                        <a:pt x="869696" y="293751"/>
                      </a:lnTo>
                      <a:lnTo>
                        <a:pt x="874903" y="296418"/>
                      </a:lnTo>
                      <a:lnTo>
                        <a:pt x="881507" y="298831"/>
                      </a:lnTo>
                      <a:lnTo>
                        <a:pt x="889635" y="300990"/>
                      </a:lnTo>
                      <a:lnTo>
                        <a:pt x="899033" y="302895"/>
                      </a:lnTo>
                      <a:lnTo>
                        <a:pt x="904240" y="303530"/>
                      </a:lnTo>
                      <a:lnTo>
                        <a:pt x="909955" y="304292"/>
                      </a:lnTo>
                      <a:lnTo>
                        <a:pt x="905129" y="308864"/>
                      </a:lnTo>
                      <a:lnTo>
                        <a:pt x="901192" y="313944"/>
                      </a:lnTo>
                      <a:lnTo>
                        <a:pt x="898017" y="319532"/>
                      </a:lnTo>
                      <a:lnTo>
                        <a:pt x="895350" y="325882"/>
                      </a:lnTo>
                      <a:lnTo>
                        <a:pt x="893572" y="332994"/>
                      </a:lnTo>
                      <a:lnTo>
                        <a:pt x="892429" y="340741"/>
                      </a:lnTo>
                      <a:lnTo>
                        <a:pt x="892175" y="349123"/>
                      </a:lnTo>
                      <a:lnTo>
                        <a:pt x="892683" y="358648"/>
                      </a:lnTo>
                      <a:lnTo>
                        <a:pt x="890905" y="359156"/>
                      </a:lnTo>
                      <a:lnTo>
                        <a:pt x="888492" y="359537"/>
                      </a:lnTo>
                      <a:lnTo>
                        <a:pt x="885698" y="359410"/>
                      </a:lnTo>
                      <a:lnTo>
                        <a:pt x="882650" y="359029"/>
                      </a:lnTo>
                      <a:lnTo>
                        <a:pt x="875792" y="357251"/>
                      </a:lnTo>
                      <a:lnTo>
                        <a:pt x="868553" y="355092"/>
                      </a:lnTo>
                      <a:lnTo>
                        <a:pt x="861568" y="352552"/>
                      </a:lnTo>
                      <a:lnTo>
                        <a:pt x="858520" y="351409"/>
                      </a:lnTo>
                      <a:lnTo>
                        <a:pt x="855599" y="350520"/>
                      </a:lnTo>
                      <a:lnTo>
                        <a:pt x="853313" y="349758"/>
                      </a:lnTo>
                      <a:lnTo>
                        <a:pt x="851281" y="349123"/>
                      </a:lnTo>
                      <a:lnTo>
                        <a:pt x="849757" y="348996"/>
                      </a:lnTo>
                      <a:lnTo>
                        <a:pt x="848868" y="348996"/>
                      </a:lnTo>
                      <a:lnTo>
                        <a:pt x="837692" y="352806"/>
                      </a:lnTo>
                      <a:lnTo>
                        <a:pt x="826897" y="355981"/>
                      </a:lnTo>
                      <a:lnTo>
                        <a:pt x="816864" y="358775"/>
                      </a:lnTo>
                      <a:lnTo>
                        <a:pt x="807466" y="361061"/>
                      </a:lnTo>
                      <a:lnTo>
                        <a:pt x="798195" y="362966"/>
                      </a:lnTo>
                      <a:lnTo>
                        <a:pt x="789940" y="364236"/>
                      </a:lnTo>
                      <a:lnTo>
                        <a:pt x="781812" y="365379"/>
                      </a:lnTo>
                      <a:lnTo>
                        <a:pt x="774192" y="366141"/>
                      </a:lnTo>
                      <a:lnTo>
                        <a:pt x="767080" y="366522"/>
                      </a:lnTo>
                      <a:lnTo>
                        <a:pt x="760349" y="366776"/>
                      </a:lnTo>
                      <a:lnTo>
                        <a:pt x="753999" y="366522"/>
                      </a:lnTo>
                      <a:lnTo>
                        <a:pt x="747903" y="366141"/>
                      </a:lnTo>
                      <a:lnTo>
                        <a:pt x="742188" y="365633"/>
                      </a:lnTo>
                      <a:lnTo>
                        <a:pt x="736727" y="364871"/>
                      </a:lnTo>
                      <a:lnTo>
                        <a:pt x="726821" y="362839"/>
                      </a:lnTo>
                      <a:lnTo>
                        <a:pt x="717804" y="360299"/>
                      </a:lnTo>
                      <a:lnTo>
                        <a:pt x="709549" y="357886"/>
                      </a:lnTo>
                      <a:lnTo>
                        <a:pt x="701675" y="355346"/>
                      </a:lnTo>
                      <a:lnTo>
                        <a:pt x="694182" y="353187"/>
                      </a:lnTo>
                      <a:lnTo>
                        <a:pt x="686943" y="351282"/>
                      </a:lnTo>
                      <a:lnTo>
                        <a:pt x="679704" y="350139"/>
                      </a:lnTo>
                      <a:lnTo>
                        <a:pt x="672084" y="350139"/>
                      </a:lnTo>
                      <a:lnTo>
                        <a:pt x="668274" y="350520"/>
                      </a:lnTo>
                      <a:lnTo>
                        <a:pt x="664210" y="351028"/>
                      </a:lnTo>
                      <a:lnTo>
                        <a:pt x="663067" y="353187"/>
                      </a:lnTo>
                      <a:lnTo>
                        <a:pt x="662178" y="355092"/>
                      </a:lnTo>
                      <a:lnTo>
                        <a:pt x="662178" y="359156"/>
                      </a:lnTo>
                      <a:lnTo>
                        <a:pt x="663448" y="363093"/>
                      </a:lnTo>
                      <a:lnTo>
                        <a:pt x="666369" y="367030"/>
                      </a:lnTo>
                      <a:lnTo>
                        <a:pt x="670306" y="371094"/>
                      </a:lnTo>
                      <a:lnTo>
                        <a:pt x="674878" y="374777"/>
                      </a:lnTo>
                      <a:lnTo>
                        <a:pt x="685673" y="382524"/>
                      </a:lnTo>
                      <a:lnTo>
                        <a:pt x="696849" y="390144"/>
                      </a:lnTo>
                      <a:lnTo>
                        <a:pt x="702056" y="393700"/>
                      </a:lnTo>
                      <a:lnTo>
                        <a:pt x="706374" y="397383"/>
                      </a:lnTo>
                      <a:lnTo>
                        <a:pt x="709930" y="401066"/>
                      </a:lnTo>
                      <a:lnTo>
                        <a:pt x="712343" y="404368"/>
                      </a:lnTo>
                      <a:lnTo>
                        <a:pt x="713486" y="407797"/>
                      </a:lnTo>
                      <a:lnTo>
                        <a:pt x="712851" y="411226"/>
                      </a:lnTo>
                      <a:lnTo>
                        <a:pt x="704977" y="413131"/>
                      </a:lnTo>
                      <a:lnTo>
                        <a:pt x="700913" y="414020"/>
                      </a:lnTo>
                      <a:lnTo>
                        <a:pt x="696595" y="414782"/>
                      </a:lnTo>
                      <a:lnTo>
                        <a:pt x="692277" y="414782"/>
                      </a:lnTo>
                      <a:lnTo>
                        <a:pt x="687578" y="414020"/>
                      </a:lnTo>
                      <a:lnTo>
                        <a:pt x="682752" y="412369"/>
                      </a:lnTo>
                      <a:lnTo>
                        <a:pt x="680212" y="410845"/>
                      </a:lnTo>
                      <a:lnTo>
                        <a:pt x="677545" y="409321"/>
                      </a:lnTo>
                      <a:lnTo>
                        <a:pt x="666369" y="401320"/>
                      </a:lnTo>
                      <a:lnTo>
                        <a:pt x="654304" y="392938"/>
                      </a:lnTo>
                      <a:lnTo>
                        <a:pt x="629666" y="375158"/>
                      </a:lnTo>
                      <a:lnTo>
                        <a:pt x="617855" y="366141"/>
                      </a:lnTo>
                      <a:lnTo>
                        <a:pt x="606933" y="357251"/>
                      </a:lnTo>
                      <a:lnTo>
                        <a:pt x="602107" y="352933"/>
                      </a:lnTo>
                      <a:lnTo>
                        <a:pt x="597535" y="348869"/>
                      </a:lnTo>
                      <a:lnTo>
                        <a:pt x="593090" y="344932"/>
                      </a:lnTo>
                      <a:lnTo>
                        <a:pt x="589661" y="340868"/>
                      </a:lnTo>
                      <a:lnTo>
                        <a:pt x="584962" y="340487"/>
                      </a:lnTo>
                      <a:lnTo>
                        <a:pt x="581025" y="340360"/>
                      </a:lnTo>
                      <a:lnTo>
                        <a:pt x="573913" y="340360"/>
                      </a:lnTo>
                      <a:lnTo>
                        <a:pt x="566928" y="341122"/>
                      </a:lnTo>
                      <a:lnTo>
                        <a:pt x="563118" y="341630"/>
                      </a:lnTo>
                      <a:lnTo>
                        <a:pt x="559054" y="342392"/>
                      </a:lnTo>
                      <a:lnTo>
                        <a:pt x="554609" y="343027"/>
                      </a:lnTo>
                      <a:lnTo>
                        <a:pt x="550672" y="343535"/>
                      </a:lnTo>
                      <a:lnTo>
                        <a:pt x="543433" y="343789"/>
                      </a:lnTo>
                      <a:lnTo>
                        <a:pt x="536194" y="343281"/>
                      </a:lnTo>
                      <a:lnTo>
                        <a:pt x="528447" y="342646"/>
                      </a:lnTo>
                      <a:lnTo>
                        <a:pt x="524129" y="342011"/>
                      </a:lnTo>
                      <a:lnTo>
                        <a:pt x="519557" y="341376"/>
                      </a:lnTo>
                      <a:lnTo>
                        <a:pt x="514350" y="340868"/>
                      </a:lnTo>
                      <a:lnTo>
                        <a:pt x="508381" y="340360"/>
                      </a:lnTo>
                      <a:lnTo>
                        <a:pt x="501777" y="339725"/>
                      </a:lnTo>
                      <a:lnTo>
                        <a:pt x="494538" y="339217"/>
                      </a:lnTo>
                      <a:lnTo>
                        <a:pt x="486283" y="338836"/>
                      </a:lnTo>
                      <a:lnTo>
                        <a:pt x="477012" y="338455"/>
                      </a:lnTo>
                      <a:lnTo>
                        <a:pt x="467614" y="339217"/>
                      </a:lnTo>
                      <a:lnTo>
                        <a:pt x="457327" y="339979"/>
                      </a:lnTo>
                      <a:lnTo>
                        <a:pt x="446151" y="340741"/>
                      </a:lnTo>
                      <a:lnTo>
                        <a:pt x="434086" y="341249"/>
                      </a:lnTo>
                      <a:lnTo>
                        <a:pt x="421386" y="341630"/>
                      </a:lnTo>
                      <a:lnTo>
                        <a:pt x="408178" y="341884"/>
                      </a:lnTo>
                      <a:lnTo>
                        <a:pt x="394589" y="341884"/>
                      </a:lnTo>
                      <a:lnTo>
                        <a:pt x="380873" y="341630"/>
                      </a:lnTo>
                      <a:lnTo>
                        <a:pt x="353060" y="340360"/>
                      </a:lnTo>
                      <a:lnTo>
                        <a:pt x="339471" y="339217"/>
                      </a:lnTo>
                      <a:lnTo>
                        <a:pt x="326009" y="337693"/>
                      </a:lnTo>
                      <a:lnTo>
                        <a:pt x="313309" y="335788"/>
                      </a:lnTo>
                      <a:lnTo>
                        <a:pt x="301117" y="333502"/>
                      </a:lnTo>
                      <a:lnTo>
                        <a:pt x="289433" y="330708"/>
                      </a:lnTo>
                      <a:lnTo>
                        <a:pt x="278765" y="327533"/>
                      </a:lnTo>
                      <a:lnTo>
                        <a:pt x="275209" y="327152"/>
                      </a:lnTo>
                      <a:lnTo>
                        <a:pt x="271272" y="326390"/>
                      </a:lnTo>
                      <a:lnTo>
                        <a:pt x="266700" y="325374"/>
                      </a:lnTo>
                      <a:lnTo>
                        <a:pt x="261874" y="324104"/>
                      </a:lnTo>
                      <a:lnTo>
                        <a:pt x="251079" y="320929"/>
                      </a:lnTo>
                      <a:lnTo>
                        <a:pt x="239903" y="317373"/>
                      </a:lnTo>
                      <a:lnTo>
                        <a:pt x="228473" y="313944"/>
                      </a:lnTo>
                      <a:lnTo>
                        <a:pt x="223266" y="312420"/>
                      </a:lnTo>
                      <a:lnTo>
                        <a:pt x="218186" y="311277"/>
                      </a:lnTo>
                      <a:lnTo>
                        <a:pt x="213614" y="310134"/>
                      </a:lnTo>
                      <a:lnTo>
                        <a:pt x="209296" y="309626"/>
                      </a:lnTo>
                      <a:lnTo>
                        <a:pt x="205740" y="309372"/>
                      </a:lnTo>
                      <a:lnTo>
                        <a:pt x="202692" y="309626"/>
                      </a:lnTo>
                      <a:lnTo>
                        <a:pt x="200025" y="310007"/>
                      </a:lnTo>
                      <a:lnTo>
                        <a:pt x="197231" y="310769"/>
                      </a:lnTo>
                      <a:lnTo>
                        <a:pt x="193929" y="311658"/>
                      </a:lnTo>
                      <a:lnTo>
                        <a:pt x="190373" y="312801"/>
                      </a:lnTo>
                      <a:lnTo>
                        <a:pt x="182372" y="315595"/>
                      </a:lnTo>
                      <a:lnTo>
                        <a:pt x="173482" y="319151"/>
                      </a:lnTo>
                      <a:lnTo>
                        <a:pt x="164338" y="322961"/>
                      </a:lnTo>
                      <a:lnTo>
                        <a:pt x="155194" y="327152"/>
                      </a:lnTo>
                      <a:lnTo>
                        <a:pt x="146177" y="331470"/>
                      </a:lnTo>
                      <a:lnTo>
                        <a:pt x="137795" y="335661"/>
                      </a:lnTo>
                      <a:lnTo>
                        <a:pt x="136652" y="338836"/>
                      </a:lnTo>
                      <a:lnTo>
                        <a:pt x="136271" y="342392"/>
                      </a:lnTo>
                      <a:lnTo>
                        <a:pt x="136525" y="346329"/>
                      </a:lnTo>
                      <a:lnTo>
                        <a:pt x="136906" y="350520"/>
                      </a:lnTo>
                      <a:lnTo>
                        <a:pt x="138049" y="354838"/>
                      </a:lnTo>
                      <a:lnTo>
                        <a:pt x="139319" y="359410"/>
                      </a:lnTo>
                      <a:lnTo>
                        <a:pt x="142621" y="368554"/>
                      </a:lnTo>
                      <a:lnTo>
                        <a:pt x="146431" y="377444"/>
                      </a:lnTo>
                      <a:lnTo>
                        <a:pt x="149606" y="385826"/>
                      </a:lnTo>
                      <a:lnTo>
                        <a:pt x="151003" y="389509"/>
                      </a:lnTo>
                      <a:lnTo>
                        <a:pt x="152019" y="392938"/>
                      </a:lnTo>
                      <a:lnTo>
                        <a:pt x="152654" y="396113"/>
                      </a:lnTo>
                      <a:lnTo>
                        <a:pt x="152654" y="398526"/>
                      </a:lnTo>
                      <a:lnTo>
                        <a:pt x="148082" y="397891"/>
                      </a:lnTo>
                      <a:lnTo>
                        <a:pt x="144145" y="397256"/>
                      </a:lnTo>
                      <a:lnTo>
                        <a:pt x="141097" y="397002"/>
                      </a:lnTo>
                      <a:lnTo>
                        <a:pt x="138938" y="397256"/>
                      </a:lnTo>
                      <a:lnTo>
                        <a:pt x="137160" y="397383"/>
                      </a:lnTo>
                      <a:lnTo>
                        <a:pt x="136017" y="398018"/>
                      </a:lnTo>
                      <a:lnTo>
                        <a:pt x="135255" y="398526"/>
                      </a:lnTo>
                      <a:lnTo>
                        <a:pt x="134747" y="399288"/>
                      </a:lnTo>
                      <a:lnTo>
                        <a:pt x="134366" y="401066"/>
                      </a:lnTo>
                      <a:lnTo>
                        <a:pt x="134112" y="402971"/>
                      </a:lnTo>
                      <a:lnTo>
                        <a:pt x="132969" y="404622"/>
                      </a:lnTo>
                      <a:lnTo>
                        <a:pt x="131953" y="405384"/>
                      </a:lnTo>
                      <a:lnTo>
                        <a:pt x="130429" y="405892"/>
                      </a:lnTo>
                      <a:lnTo>
                        <a:pt x="125984" y="403225"/>
                      </a:lnTo>
                      <a:lnTo>
                        <a:pt x="122047" y="400304"/>
                      </a:lnTo>
                      <a:lnTo>
                        <a:pt x="114427" y="394081"/>
                      </a:lnTo>
                      <a:lnTo>
                        <a:pt x="106934" y="387223"/>
                      </a:lnTo>
                      <a:lnTo>
                        <a:pt x="99060" y="380111"/>
                      </a:lnTo>
                      <a:lnTo>
                        <a:pt x="99441" y="373126"/>
                      </a:lnTo>
                      <a:lnTo>
                        <a:pt x="99949" y="364998"/>
                      </a:lnTo>
                      <a:lnTo>
                        <a:pt x="100076" y="355981"/>
                      </a:lnTo>
                      <a:lnTo>
                        <a:pt x="100076" y="350901"/>
                      </a:lnTo>
                      <a:lnTo>
                        <a:pt x="99949" y="345821"/>
                      </a:lnTo>
                      <a:lnTo>
                        <a:pt x="99695" y="340106"/>
                      </a:lnTo>
                      <a:lnTo>
                        <a:pt x="99060" y="334518"/>
                      </a:lnTo>
                      <a:lnTo>
                        <a:pt x="97917" y="328422"/>
                      </a:lnTo>
                      <a:lnTo>
                        <a:pt x="96647" y="322072"/>
                      </a:lnTo>
                      <a:lnTo>
                        <a:pt x="94869" y="315468"/>
                      </a:lnTo>
                      <a:lnTo>
                        <a:pt x="92964" y="308483"/>
                      </a:lnTo>
                      <a:lnTo>
                        <a:pt x="90297" y="301117"/>
                      </a:lnTo>
                      <a:lnTo>
                        <a:pt x="87249" y="293624"/>
                      </a:lnTo>
                      <a:lnTo>
                        <a:pt x="91186" y="290830"/>
                      </a:lnTo>
                      <a:lnTo>
                        <a:pt x="94869" y="288671"/>
                      </a:lnTo>
                      <a:lnTo>
                        <a:pt x="98171" y="287147"/>
                      </a:lnTo>
                      <a:lnTo>
                        <a:pt x="101219" y="285877"/>
                      </a:lnTo>
                      <a:lnTo>
                        <a:pt x="104013" y="284480"/>
                      </a:lnTo>
                      <a:lnTo>
                        <a:pt x="106934" y="282829"/>
                      </a:lnTo>
                      <a:lnTo>
                        <a:pt x="109982" y="280543"/>
                      </a:lnTo>
                      <a:lnTo>
                        <a:pt x="113030" y="277368"/>
                      </a:lnTo>
                      <a:lnTo>
                        <a:pt x="107950" y="264160"/>
                      </a:lnTo>
                      <a:lnTo>
                        <a:pt x="103632" y="250952"/>
                      </a:lnTo>
                      <a:lnTo>
                        <a:pt x="100076" y="237998"/>
                      </a:lnTo>
                      <a:lnTo>
                        <a:pt x="97282" y="225298"/>
                      </a:lnTo>
                      <a:lnTo>
                        <a:pt x="95123" y="213106"/>
                      </a:lnTo>
                      <a:lnTo>
                        <a:pt x="93599" y="201041"/>
                      </a:lnTo>
                      <a:lnTo>
                        <a:pt x="92710" y="189484"/>
                      </a:lnTo>
                      <a:lnTo>
                        <a:pt x="92202" y="178435"/>
                      </a:lnTo>
                      <a:lnTo>
                        <a:pt x="92456" y="167894"/>
                      </a:lnTo>
                      <a:lnTo>
                        <a:pt x="92964" y="157861"/>
                      </a:lnTo>
                      <a:lnTo>
                        <a:pt x="93980" y="148463"/>
                      </a:lnTo>
                      <a:lnTo>
                        <a:pt x="95504" y="139573"/>
                      </a:lnTo>
                      <a:lnTo>
                        <a:pt x="97536" y="131445"/>
                      </a:lnTo>
                      <a:lnTo>
                        <a:pt x="99695" y="124206"/>
                      </a:lnTo>
                      <a:lnTo>
                        <a:pt x="102362" y="117475"/>
                      </a:lnTo>
                      <a:lnTo>
                        <a:pt x="105156" y="111760"/>
                      </a:lnTo>
                      <a:lnTo>
                        <a:pt x="103886" y="110363"/>
                      </a:lnTo>
                      <a:lnTo>
                        <a:pt x="101981" y="109855"/>
                      </a:lnTo>
                      <a:lnTo>
                        <a:pt x="99441" y="109601"/>
                      </a:lnTo>
                      <a:lnTo>
                        <a:pt x="96647" y="109982"/>
                      </a:lnTo>
                      <a:lnTo>
                        <a:pt x="93345" y="110617"/>
                      </a:lnTo>
                      <a:lnTo>
                        <a:pt x="89916" y="111379"/>
                      </a:lnTo>
                      <a:lnTo>
                        <a:pt x="82550" y="112649"/>
                      </a:lnTo>
                      <a:lnTo>
                        <a:pt x="79121" y="113030"/>
                      </a:lnTo>
                      <a:lnTo>
                        <a:pt x="75819" y="113157"/>
                      </a:lnTo>
                      <a:lnTo>
                        <a:pt x="72771" y="112649"/>
                      </a:lnTo>
                      <a:lnTo>
                        <a:pt x="70104" y="111506"/>
                      </a:lnTo>
                      <a:lnTo>
                        <a:pt x="67945" y="109855"/>
                      </a:lnTo>
                      <a:lnTo>
                        <a:pt x="66167" y="107061"/>
                      </a:lnTo>
                      <a:lnTo>
                        <a:pt x="65786" y="105283"/>
                      </a:lnTo>
                      <a:lnTo>
                        <a:pt x="65278" y="103378"/>
                      </a:lnTo>
                      <a:lnTo>
                        <a:pt x="65151" y="100965"/>
                      </a:lnTo>
                      <a:lnTo>
                        <a:pt x="65278" y="98552"/>
                      </a:lnTo>
                      <a:lnTo>
                        <a:pt x="56769" y="102108"/>
                      </a:lnTo>
                      <a:lnTo>
                        <a:pt x="49276" y="104902"/>
                      </a:lnTo>
                      <a:lnTo>
                        <a:pt x="42291" y="107188"/>
                      </a:lnTo>
                      <a:lnTo>
                        <a:pt x="36195" y="108966"/>
                      </a:lnTo>
                      <a:lnTo>
                        <a:pt x="30480" y="109982"/>
                      </a:lnTo>
                      <a:lnTo>
                        <a:pt x="25654" y="110363"/>
                      </a:lnTo>
                      <a:lnTo>
                        <a:pt x="21336" y="110363"/>
                      </a:lnTo>
                      <a:lnTo>
                        <a:pt x="17272" y="109855"/>
                      </a:lnTo>
                      <a:lnTo>
                        <a:pt x="13843" y="108966"/>
                      </a:lnTo>
                      <a:lnTo>
                        <a:pt x="10922" y="107569"/>
                      </a:lnTo>
                      <a:lnTo>
                        <a:pt x="8382" y="105918"/>
                      </a:lnTo>
                      <a:lnTo>
                        <a:pt x="6096" y="104013"/>
                      </a:lnTo>
                      <a:lnTo>
                        <a:pt x="4191" y="101727"/>
                      </a:lnTo>
                      <a:lnTo>
                        <a:pt x="2667" y="99314"/>
                      </a:lnTo>
                      <a:lnTo>
                        <a:pt x="0" y="93853"/>
                      </a:lnTo>
                      <a:close/>
                    </a:path>
                  </a:pathLst>
                </a:custGeom>
                <a:solidFill>
                  <a:srgbClr val="FFC1C1"/>
                </a:solidFill>
                <a:ln w="0" cap="flat" cmpd="sng" algn="ctr">
                  <a:solidFill>
                    <a:srgbClr val="FFC1C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reeform 85"/>
                <p:cNvSpPr/>
                <p:nvPr/>
              </p:nvSpPr>
              <p:spPr>
                <a:xfrm>
                  <a:off x="8715375" y="7652893"/>
                  <a:ext cx="159640" cy="356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9640" h="35688">
                      <a:moveTo>
                        <a:pt x="153543" y="19050"/>
                      </a:moveTo>
                      <a:lnTo>
                        <a:pt x="146304" y="20066"/>
                      </a:lnTo>
                      <a:lnTo>
                        <a:pt x="138430" y="21717"/>
                      </a:lnTo>
                      <a:lnTo>
                        <a:pt x="129667" y="23622"/>
                      </a:lnTo>
                      <a:lnTo>
                        <a:pt x="120523" y="25908"/>
                      </a:lnTo>
                      <a:lnTo>
                        <a:pt x="110363" y="28067"/>
                      </a:lnTo>
                      <a:lnTo>
                        <a:pt x="100076" y="30226"/>
                      </a:lnTo>
                      <a:lnTo>
                        <a:pt x="89154" y="32258"/>
                      </a:lnTo>
                      <a:lnTo>
                        <a:pt x="78105" y="33909"/>
                      </a:lnTo>
                      <a:lnTo>
                        <a:pt x="66802" y="35052"/>
                      </a:lnTo>
                      <a:lnTo>
                        <a:pt x="55372" y="35687"/>
                      </a:lnTo>
                      <a:lnTo>
                        <a:pt x="43942" y="35560"/>
                      </a:lnTo>
                      <a:lnTo>
                        <a:pt x="32639" y="34417"/>
                      </a:lnTo>
                      <a:lnTo>
                        <a:pt x="21336" y="32131"/>
                      </a:lnTo>
                      <a:lnTo>
                        <a:pt x="10414" y="28702"/>
                      </a:lnTo>
                      <a:lnTo>
                        <a:pt x="5207" y="26416"/>
                      </a:lnTo>
                      <a:lnTo>
                        <a:pt x="0" y="23749"/>
                      </a:lnTo>
                      <a:lnTo>
                        <a:pt x="6477" y="25146"/>
                      </a:lnTo>
                      <a:lnTo>
                        <a:pt x="12446" y="26289"/>
                      </a:lnTo>
                      <a:lnTo>
                        <a:pt x="18034" y="27051"/>
                      </a:lnTo>
                      <a:lnTo>
                        <a:pt x="23368" y="27432"/>
                      </a:lnTo>
                      <a:lnTo>
                        <a:pt x="28194" y="27559"/>
                      </a:lnTo>
                      <a:lnTo>
                        <a:pt x="32766" y="27559"/>
                      </a:lnTo>
                      <a:lnTo>
                        <a:pt x="37211" y="27178"/>
                      </a:lnTo>
                      <a:lnTo>
                        <a:pt x="41275" y="26670"/>
                      </a:lnTo>
                      <a:lnTo>
                        <a:pt x="48641" y="25146"/>
                      </a:lnTo>
                      <a:lnTo>
                        <a:pt x="54864" y="22860"/>
                      </a:lnTo>
                      <a:lnTo>
                        <a:pt x="60579" y="20193"/>
                      </a:lnTo>
                      <a:lnTo>
                        <a:pt x="65913" y="17399"/>
                      </a:lnTo>
                      <a:lnTo>
                        <a:pt x="75057" y="10922"/>
                      </a:lnTo>
                      <a:lnTo>
                        <a:pt x="79502" y="8001"/>
                      </a:lnTo>
                      <a:lnTo>
                        <a:pt x="83820" y="5334"/>
                      </a:lnTo>
                      <a:lnTo>
                        <a:pt x="88646" y="2921"/>
                      </a:lnTo>
                      <a:lnTo>
                        <a:pt x="93726" y="1143"/>
                      </a:lnTo>
                      <a:lnTo>
                        <a:pt x="99441" y="254"/>
                      </a:lnTo>
                      <a:lnTo>
                        <a:pt x="102489" y="0"/>
                      </a:lnTo>
                      <a:lnTo>
                        <a:pt x="105791" y="0"/>
                      </a:lnTo>
                      <a:lnTo>
                        <a:pt x="112522" y="508"/>
                      </a:lnTo>
                      <a:lnTo>
                        <a:pt x="118237" y="635"/>
                      </a:lnTo>
                      <a:lnTo>
                        <a:pt x="123698" y="1016"/>
                      </a:lnTo>
                      <a:lnTo>
                        <a:pt x="129159" y="2159"/>
                      </a:lnTo>
                      <a:lnTo>
                        <a:pt x="132080" y="3048"/>
                      </a:lnTo>
                      <a:lnTo>
                        <a:pt x="134874" y="4191"/>
                      </a:lnTo>
                      <a:lnTo>
                        <a:pt x="138176" y="5588"/>
                      </a:lnTo>
                      <a:lnTo>
                        <a:pt x="141732" y="7366"/>
                      </a:lnTo>
                      <a:lnTo>
                        <a:pt x="145669" y="9525"/>
                      </a:lnTo>
                      <a:lnTo>
                        <a:pt x="149860" y="12065"/>
                      </a:lnTo>
                      <a:lnTo>
                        <a:pt x="154432" y="15113"/>
                      </a:lnTo>
                      <a:lnTo>
                        <a:pt x="159639" y="18669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0" cap="flat" cmpd="sng" algn="ctr">
                  <a:solidFill>
                    <a:srgbClr val="FF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reeform 86"/>
                <p:cNvSpPr/>
                <p:nvPr/>
              </p:nvSpPr>
              <p:spPr>
                <a:xfrm>
                  <a:off x="8684387" y="7450582"/>
                  <a:ext cx="90044" cy="1309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0044" h="130938">
                      <a:moveTo>
                        <a:pt x="27813" y="5588"/>
                      </a:moveTo>
                      <a:lnTo>
                        <a:pt x="30988" y="11430"/>
                      </a:lnTo>
                      <a:lnTo>
                        <a:pt x="35687" y="22733"/>
                      </a:lnTo>
                      <a:lnTo>
                        <a:pt x="40513" y="33528"/>
                      </a:lnTo>
                      <a:lnTo>
                        <a:pt x="42926" y="38354"/>
                      </a:lnTo>
                      <a:lnTo>
                        <a:pt x="45847" y="42799"/>
                      </a:lnTo>
                      <a:lnTo>
                        <a:pt x="48895" y="46355"/>
                      </a:lnTo>
                      <a:lnTo>
                        <a:pt x="52324" y="49276"/>
                      </a:lnTo>
                      <a:lnTo>
                        <a:pt x="56515" y="51562"/>
                      </a:lnTo>
                      <a:lnTo>
                        <a:pt x="61341" y="52959"/>
                      </a:lnTo>
                      <a:lnTo>
                        <a:pt x="64262" y="53086"/>
                      </a:lnTo>
                      <a:lnTo>
                        <a:pt x="67056" y="53086"/>
                      </a:lnTo>
                      <a:lnTo>
                        <a:pt x="70104" y="52959"/>
                      </a:lnTo>
                      <a:lnTo>
                        <a:pt x="73660" y="52324"/>
                      </a:lnTo>
                      <a:lnTo>
                        <a:pt x="77343" y="51562"/>
                      </a:lnTo>
                      <a:lnTo>
                        <a:pt x="81280" y="50292"/>
                      </a:lnTo>
                      <a:lnTo>
                        <a:pt x="85471" y="48768"/>
                      </a:lnTo>
                      <a:lnTo>
                        <a:pt x="90043" y="47117"/>
                      </a:lnTo>
                      <a:lnTo>
                        <a:pt x="81915" y="52324"/>
                      </a:lnTo>
                      <a:lnTo>
                        <a:pt x="73152" y="57658"/>
                      </a:lnTo>
                      <a:lnTo>
                        <a:pt x="64262" y="63627"/>
                      </a:lnTo>
                      <a:lnTo>
                        <a:pt x="59817" y="67183"/>
                      </a:lnTo>
                      <a:lnTo>
                        <a:pt x="55626" y="70993"/>
                      </a:lnTo>
                      <a:lnTo>
                        <a:pt x="51562" y="75184"/>
                      </a:lnTo>
                      <a:lnTo>
                        <a:pt x="47752" y="79883"/>
                      </a:lnTo>
                      <a:lnTo>
                        <a:pt x="44323" y="84963"/>
                      </a:lnTo>
                      <a:lnTo>
                        <a:pt x="41021" y="90805"/>
                      </a:lnTo>
                      <a:lnTo>
                        <a:pt x="38227" y="97409"/>
                      </a:lnTo>
                      <a:lnTo>
                        <a:pt x="35941" y="104775"/>
                      </a:lnTo>
                      <a:lnTo>
                        <a:pt x="34163" y="112649"/>
                      </a:lnTo>
                      <a:lnTo>
                        <a:pt x="32893" y="121666"/>
                      </a:lnTo>
                      <a:lnTo>
                        <a:pt x="26924" y="125730"/>
                      </a:lnTo>
                      <a:lnTo>
                        <a:pt x="20193" y="128651"/>
                      </a:lnTo>
                      <a:lnTo>
                        <a:pt x="16891" y="129794"/>
                      </a:lnTo>
                      <a:lnTo>
                        <a:pt x="13589" y="130556"/>
                      </a:lnTo>
                      <a:lnTo>
                        <a:pt x="10541" y="130937"/>
                      </a:lnTo>
                      <a:lnTo>
                        <a:pt x="7874" y="130937"/>
                      </a:lnTo>
                      <a:lnTo>
                        <a:pt x="5334" y="130302"/>
                      </a:lnTo>
                      <a:lnTo>
                        <a:pt x="3302" y="129667"/>
                      </a:lnTo>
                      <a:lnTo>
                        <a:pt x="1524" y="128270"/>
                      </a:lnTo>
                      <a:lnTo>
                        <a:pt x="381" y="126365"/>
                      </a:lnTo>
                      <a:lnTo>
                        <a:pt x="0" y="123952"/>
                      </a:lnTo>
                      <a:lnTo>
                        <a:pt x="254" y="120904"/>
                      </a:lnTo>
                      <a:lnTo>
                        <a:pt x="1397" y="117348"/>
                      </a:lnTo>
                      <a:lnTo>
                        <a:pt x="3302" y="113030"/>
                      </a:lnTo>
                      <a:lnTo>
                        <a:pt x="6350" y="105918"/>
                      </a:lnTo>
                      <a:lnTo>
                        <a:pt x="9652" y="99060"/>
                      </a:lnTo>
                      <a:lnTo>
                        <a:pt x="16002" y="86487"/>
                      </a:lnTo>
                      <a:lnTo>
                        <a:pt x="21971" y="74549"/>
                      </a:lnTo>
                      <a:lnTo>
                        <a:pt x="24511" y="68580"/>
                      </a:lnTo>
                      <a:lnTo>
                        <a:pt x="26797" y="62738"/>
                      </a:lnTo>
                      <a:lnTo>
                        <a:pt x="28702" y="56515"/>
                      </a:lnTo>
                      <a:lnTo>
                        <a:pt x="30099" y="49911"/>
                      </a:lnTo>
                      <a:lnTo>
                        <a:pt x="30988" y="43053"/>
                      </a:lnTo>
                      <a:lnTo>
                        <a:pt x="31115" y="35814"/>
                      </a:lnTo>
                      <a:lnTo>
                        <a:pt x="30734" y="27813"/>
                      </a:lnTo>
                      <a:lnTo>
                        <a:pt x="29591" y="19304"/>
                      </a:lnTo>
                      <a:lnTo>
                        <a:pt x="27432" y="10160"/>
                      </a:lnTo>
                      <a:lnTo>
                        <a:pt x="26162" y="5080"/>
                      </a:lnTo>
                      <a:lnTo>
                        <a:pt x="2451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0" cap="flat" cmpd="sng" algn="ctr">
                  <a:solidFill>
                    <a:srgbClr val="FF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8665337" y="7584948"/>
                  <a:ext cx="66676" cy="977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676" h="97791">
                      <a:moveTo>
                        <a:pt x="23241" y="7493"/>
                      </a:moveTo>
                      <a:lnTo>
                        <a:pt x="23368" y="14859"/>
                      </a:lnTo>
                      <a:lnTo>
                        <a:pt x="24130" y="22352"/>
                      </a:lnTo>
                      <a:lnTo>
                        <a:pt x="25400" y="29718"/>
                      </a:lnTo>
                      <a:lnTo>
                        <a:pt x="27178" y="36830"/>
                      </a:lnTo>
                      <a:lnTo>
                        <a:pt x="29337" y="44069"/>
                      </a:lnTo>
                      <a:lnTo>
                        <a:pt x="32004" y="51054"/>
                      </a:lnTo>
                      <a:lnTo>
                        <a:pt x="35052" y="57658"/>
                      </a:lnTo>
                      <a:lnTo>
                        <a:pt x="38354" y="64008"/>
                      </a:lnTo>
                      <a:lnTo>
                        <a:pt x="41910" y="70104"/>
                      </a:lnTo>
                      <a:lnTo>
                        <a:pt x="45593" y="75946"/>
                      </a:lnTo>
                      <a:lnTo>
                        <a:pt x="49784" y="81153"/>
                      </a:lnTo>
                      <a:lnTo>
                        <a:pt x="53975" y="86106"/>
                      </a:lnTo>
                      <a:lnTo>
                        <a:pt x="58039" y="90424"/>
                      </a:lnTo>
                      <a:lnTo>
                        <a:pt x="62230" y="94361"/>
                      </a:lnTo>
                      <a:lnTo>
                        <a:pt x="66675" y="97790"/>
                      </a:lnTo>
                      <a:lnTo>
                        <a:pt x="60960" y="94996"/>
                      </a:lnTo>
                      <a:lnTo>
                        <a:pt x="55626" y="92456"/>
                      </a:lnTo>
                      <a:lnTo>
                        <a:pt x="50673" y="90678"/>
                      </a:lnTo>
                      <a:lnTo>
                        <a:pt x="45847" y="88900"/>
                      </a:lnTo>
                      <a:lnTo>
                        <a:pt x="41402" y="87630"/>
                      </a:lnTo>
                      <a:lnTo>
                        <a:pt x="37338" y="86614"/>
                      </a:lnTo>
                      <a:lnTo>
                        <a:pt x="33274" y="86106"/>
                      </a:lnTo>
                      <a:lnTo>
                        <a:pt x="29591" y="85598"/>
                      </a:lnTo>
                      <a:lnTo>
                        <a:pt x="23241" y="85090"/>
                      </a:lnTo>
                      <a:lnTo>
                        <a:pt x="17780" y="85090"/>
                      </a:lnTo>
                      <a:lnTo>
                        <a:pt x="13208" y="85344"/>
                      </a:lnTo>
                      <a:lnTo>
                        <a:pt x="9652" y="85598"/>
                      </a:lnTo>
                      <a:lnTo>
                        <a:pt x="7239" y="80645"/>
                      </a:lnTo>
                      <a:lnTo>
                        <a:pt x="5080" y="75311"/>
                      </a:lnTo>
                      <a:lnTo>
                        <a:pt x="3048" y="69723"/>
                      </a:lnTo>
                      <a:lnTo>
                        <a:pt x="1778" y="64008"/>
                      </a:lnTo>
                      <a:lnTo>
                        <a:pt x="635" y="58039"/>
                      </a:lnTo>
                      <a:lnTo>
                        <a:pt x="0" y="52197"/>
                      </a:lnTo>
                      <a:lnTo>
                        <a:pt x="0" y="46101"/>
                      </a:lnTo>
                      <a:lnTo>
                        <a:pt x="254" y="40132"/>
                      </a:lnTo>
                      <a:lnTo>
                        <a:pt x="1143" y="34036"/>
                      </a:lnTo>
                      <a:lnTo>
                        <a:pt x="2667" y="28448"/>
                      </a:lnTo>
                      <a:lnTo>
                        <a:pt x="4572" y="22733"/>
                      </a:lnTo>
                      <a:lnTo>
                        <a:pt x="7239" y="17526"/>
                      </a:lnTo>
                      <a:lnTo>
                        <a:pt x="10287" y="12446"/>
                      </a:lnTo>
                      <a:lnTo>
                        <a:pt x="14224" y="7874"/>
                      </a:lnTo>
                      <a:lnTo>
                        <a:pt x="18669" y="3683"/>
                      </a:lnTo>
                      <a:lnTo>
                        <a:pt x="23876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0" cap="flat" cmpd="sng" algn="ctr">
                  <a:solidFill>
                    <a:srgbClr val="FF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>
                  <a:off x="8479282" y="7596251"/>
                  <a:ext cx="126874" cy="678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6874" h="67819">
                      <a:moveTo>
                        <a:pt x="94234" y="6223"/>
                      </a:moveTo>
                      <a:lnTo>
                        <a:pt x="97790" y="11811"/>
                      </a:lnTo>
                      <a:lnTo>
                        <a:pt x="101092" y="16891"/>
                      </a:lnTo>
                      <a:lnTo>
                        <a:pt x="104140" y="21590"/>
                      </a:lnTo>
                      <a:lnTo>
                        <a:pt x="106807" y="26035"/>
                      </a:lnTo>
                      <a:lnTo>
                        <a:pt x="109093" y="29718"/>
                      </a:lnTo>
                      <a:lnTo>
                        <a:pt x="111379" y="33274"/>
                      </a:lnTo>
                      <a:lnTo>
                        <a:pt x="113284" y="36703"/>
                      </a:lnTo>
                      <a:lnTo>
                        <a:pt x="116967" y="42672"/>
                      </a:lnTo>
                      <a:lnTo>
                        <a:pt x="120269" y="48260"/>
                      </a:lnTo>
                      <a:lnTo>
                        <a:pt x="123444" y="53467"/>
                      </a:lnTo>
                      <a:lnTo>
                        <a:pt x="126873" y="58928"/>
                      </a:lnTo>
                      <a:lnTo>
                        <a:pt x="118618" y="61976"/>
                      </a:lnTo>
                      <a:lnTo>
                        <a:pt x="110236" y="64262"/>
                      </a:lnTo>
                      <a:lnTo>
                        <a:pt x="102108" y="65659"/>
                      </a:lnTo>
                      <a:lnTo>
                        <a:pt x="93853" y="66802"/>
                      </a:lnTo>
                      <a:lnTo>
                        <a:pt x="85471" y="67564"/>
                      </a:lnTo>
                      <a:lnTo>
                        <a:pt x="77216" y="67818"/>
                      </a:lnTo>
                      <a:lnTo>
                        <a:pt x="60960" y="67310"/>
                      </a:lnTo>
                      <a:lnTo>
                        <a:pt x="44704" y="65532"/>
                      </a:lnTo>
                      <a:lnTo>
                        <a:pt x="29210" y="63627"/>
                      </a:lnTo>
                      <a:lnTo>
                        <a:pt x="14224" y="61595"/>
                      </a:lnTo>
                      <a:lnTo>
                        <a:pt x="0" y="60071"/>
                      </a:lnTo>
                      <a:lnTo>
                        <a:pt x="7874" y="58039"/>
                      </a:lnTo>
                      <a:lnTo>
                        <a:pt x="16002" y="56515"/>
                      </a:lnTo>
                      <a:lnTo>
                        <a:pt x="24765" y="55245"/>
                      </a:lnTo>
                      <a:lnTo>
                        <a:pt x="33782" y="54229"/>
                      </a:lnTo>
                      <a:lnTo>
                        <a:pt x="51689" y="51943"/>
                      </a:lnTo>
                      <a:lnTo>
                        <a:pt x="60325" y="50673"/>
                      </a:lnTo>
                      <a:lnTo>
                        <a:pt x="68199" y="48768"/>
                      </a:lnTo>
                      <a:lnTo>
                        <a:pt x="75438" y="46101"/>
                      </a:lnTo>
                      <a:lnTo>
                        <a:pt x="78867" y="44831"/>
                      </a:lnTo>
                      <a:lnTo>
                        <a:pt x="81788" y="42926"/>
                      </a:lnTo>
                      <a:lnTo>
                        <a:pt x="84582" y="41021"/>
                      </a:lnTo>
                      <a:lnTo>
                        <a:pt x="86995" y="38989"/>
                      </a:lnTo>
                      <a:lnTo>
                        <a:pt x="89154" y="36576"/>
                      </a:lnTo>
                      <a:lnTo>
                        <a:pt x="91186" y="33909"/>
                      </a:lnTo>
                      <a:lnTo>
                        <a:pt x="92456" y="30861"/>
                      </a:lnTo>
                      <a:lnTo>
                        <a:pt x="93599" y="27432"/>
                      </a:lnTo>
                      <a:lnTo>
                        <a:pt x="94234" y="23876"/>
                      </a:lnTo>
                      <a:lnTo>
                        <a:pt x="94234" y="19939"/>
                      </a:lnTo>
                      <a:lnTo>
                        <a:pt x="94107" y="15367"/>
                      </a:lnTo>
                      <a:lnTo>
                        <a:pt x="93345" y="10668"/>
                      </a:lnTo>
                      <a:lnTo>
                        <a:pt x="92075" y="5588"/>
                      </a:lnTo>
                      <a:lnTo>
                        <a:pt x="90170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0" cap="flat" cmpd="sng" algn="ctr">
                  <a:solidFill>
                    <a:srgbClr val="FF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8222107" y="7558151"/>
                  <a:ext cx="106681" cy="1597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6681" h="159767">
                      <a:moveTo>
                        <a:pt x="2794" y="72517"/>
                      </a:moveTo>
                      <a:lnTo>
                        <a:pt x="6477" y="68961"/>
                      </a:lnTo>
                      <a:lnTo>
                        <a:pt x="11176" y="64770"/>
                      </a:lnTo>
                      <a:lnTo>
                        <a:pt x="16129" y="60452"/>
                      </a:lnTo>
                      <a:lnTo>
                        <a:pt x="22098" y="55753"/>
                      </a:lnTo>
                      <a:lnTo>
                        <a:pt x="28448" y="50800"/>
                      </a:lnTo>
                      <a:lnTo>
                        <a:pt x="41783" y="40513"/>
                      </a:lnTo>
                      <a:lnTo>
                        <a:pt x="55626" y="29718"/>
                      </a:lnTo>
                      <a:lnTo>
                        <a:pt x="68961" y="19050"/>
                      </a:lnTo>
                      <a:lnTo>
                        <a:pt x="75311" y="13970"/>
                      </a:lnTo>
                      <a:lnTo>
                        <a:pt x="81026" y="9017"/>
                      </a:lnTo>
                      <a:lnTo>
                        <a:pt x="86106" y="4318"/>
                      </a:lnTo>
                      <a:lnTo>
                        <a:pt x="90424" y="0"/>
                      </a:lnTo>
                      <a:lnTo>
                        <a:pt x="91059" y="2286"/>
                      </a:lnTo>
                      <a:lnTo>
                        <a:pt x="91313" y="4699"/>
                      </a:lnTo>
                      <a:lnTo>
                        <a:pt x="90932" y="7239"/>
                      </a:lnTo>
                      <a:lnTo>
                        <a:pt x="90170" y="9652"/>
                      </a:lnTo>
                      <a:lnTo>
                        <a:pt x="87376" y="14351"/>
                      </a:lnTo>
                      <a:lnTo>
                        <a:pt x="83185" y="19177"/>
                      </a:lnTo>
                      <a:lnTo>
                        <a:pt x="77978" y="24384"/>
                      </a:lnTo>
                      <a:lnTo>
                        <a:pt x="72517" y="29464"/>
                      </a:lnTo>
                      <a:lnTo>
                        <a:pt x="66548" y="34544"/>
                      </a:lnTo>
                      <a:lnTo>
                        <a:pt x="60833" y="39751"/>
                      </a:lnTo>
                      <a:lnTo>
                        <a:pt x="55880" y="45466"/>
                      </a:lnTo>
                      <a:lnTo>
                        <a:pt x="51689" y="51054"/>
                      </a:lnTo>
                      <a:lnTo>
                        <a:pt x="48768" y="56896"/>
                      </a:lnTo>
                      <a:lnTo>
                        <a:pt x="48133" y="59944"/>
                      </a:lnTo>
                      <a:lnTo>
                        <a:pt x="47752" y="63119"/>
                      </a:lnTo>
                      <a:lnTo>
                        <a:pt x="48006" y="66294"/>
                      </a:lnTo>
                      <a:lnTo>
                        <a:pt x="48641" y="69596"/>
                      </a:lnTo>
                      <a:lnTo>
                        <a:pt x="49911" y="72898"/>
                      </a:lnTo>
                      <a:lnTo>
                        <a:pt x="51943" y="76327"/>
                      </a:lnTo>
                      <a:lnTo>
                        <a:pt x="54483" y="79756"/>
                      </a:lnTo>
                      <a:lnTo>
                        <a:pt x="58039" y="83312"/>
                      </a:lnTo>
                      <a:lnTo>
                        <a:pt x="62103" y="87122"/>
                      </a:lnTo>
                      <a:lnTo>
                        <a:pt x="67437" y="90678"/>
                      </a:lnTo>
                      <a:lnTo>
                        <a:pt x="66802" y="94234"/>
                      </a:lnTo>
                      <a:lnTo>
                        <a:pt x="66294" y="97409"/>
                      </a:lnTo>
                      <a:lnTo>
                        <a:pt x="66548" y="103505"/>
                      </a:lnTo>
                      <a:lnTo>
                        <a:pt x="67691" y="108712"/>
                      </a:lnTo>
                      <a:lnTo>
                        <a:pt x="69596" y="113411"/>
                      </a:lnTo>
                      <a:lnTo>
                        <a:pt x="72263" y="117602"/>
                      </a:lnTo>
                      <a:lnTo>
                        <a:pt x="75311" y="121412"/>
                      </a:lnTo>
                      <a:lnTo>
                        <a:pt x="78994" y="124968"/>
                      </a:lnTo>
                      <a:lnTo>
                        <a:pt x="83058" y="128143"/>
                      </a:lnTo>
                      <a:lnTo>
                        <a:pt x="91059" y="134366"/>
                      </a:lnTo>
                      <a:lnTo>
                        <a:pt x="94869" y="137541"/>
                      </a:lnTo>
                      <a:lnTo>
                        <a:pt x="98298" y="140716"/>
                      </a:lnTo>
                      <a:lnTo>
                        <a:pt x="101346" y="144145"/>
                      </a:lnTo>
                      <a:lnTo>
                        <a:pt x="104013" y="147955"/>
                      </a:lnTo>
                      <a:lnTo>
                        <a:pt x="105791" y="152273"/>
                      </a:lnTo>
                      <a:lnTo>
                        <a:pt x="106680" y="156972"/>
                      </a:lnTo>
                      <a:lnTo>
                        <a:pt x="102870" y="155829"/>
                      </a:lnTo>
                      <a:lnTo>
                        <a:pt x="99441" y="155067"/>
                      </a:lnTo>
                      <a:lnTo>
                        <a:pt x="96393" y="154559"/>
                      </a:lnTo>
                      <a:lnTo>
                        <a:pt x="93726" y="153924"/>
                      </a:lnTo>
                      <a:lnTo>
                        <a:pt x="89154" y="153416"/>
                      </a:lnTo>
                      <a:lnTo>
                        <a:pt x="85852" y="153289"/>
                      </a:lnTo>
                      <a:lnTo>
                        <a:pt x="83439" y="153416"/>
                      </a:lnTo>
                      <a:lnTo>
                        <a:pt x="81915" y="153924"/>
                      </a:lnTo>
                      <a:lnTo>
                        <a:pt x="81026" y="154686"/>
                      </a:lnTo>
                      <a:lnTo>
                        <a:pt x="80772" y="155448"/>
                      </a:lnTo>
                      <a:lnTo>
                        <a:pt x="81026" y="157607"/>
                      </a:lnTo>
                      <a:lnTo>
                        <a:pt x="81407" y="159131"/>
                      </a:lnTo>
                      <a:lnTo>
                        <a:pt x="81280" y="159639"/>
                      </a:lnTo>
                      <a:lnTo>
                        <a:pt x="80645" y="159766"/>
                      </a:lnTo>
                      <a:lnTo>
                        <a:pt x="79248" y="159639"/>
                      </a:lnTo>
                      <a:lnTo>
                        <a:pt x="77343" y="158877"/>
                      </a:lnTo>
                      <a:lnTo>
                        <a:pt x="74041" y="155448"/>
                      </a:lnTo>
                      <a:lnTo>
                        <a:pt x="71120" y="152273"/>
                      </a:lnTo>
                      <a:lnTo>
                        <a:pt x="68326" y="149479"/>
                      </a:lnTo>
                      <a:lnTo>
                        <a:pt x="65659" y="146939"/>
                      </a:lnTo>
                      <a:lnTo>
                        <a:pt x="63246" y="144907"/>
                      </a:lnTo>
                      <a:lnTo>
                        <a:pt x="61341" y="143002"/>
                      </a:lnTo>
                      <a:lnTo>
                        <a:pt x="57404" y="140208"/>
                      </a:lnTo>
                      <a:lnTo>
                        <a:pt x="54229" y="138303"/>
                      </a:lnTo>
                      <a:lnTo>
                        <a:pt x="51689" y="137160"/>
                      </a:lnTo>
                      <a:lnTo>
                        <a:pt x="49657" y="136652"/>
                      </a:lnTo>
                      <a:lnTo>
                        <a:pt x="48006" y="136652"/>
                      </a:lnTo>
                      <a:lnTo>
                        <a:pt x="46609" y="137160"/>
                      </a:lnTo>
                      <a:lnTo>
                        <a:pt x="45466" y="137795"/>
                      </a:lnTo>
                      <a:lnTo>
                        <a:pt x="43561" y="139319"/>
                      </a:lnTo>
                      <a:lnTo>
                        <a:pt x="42672" y="139827"/>
                      </a:lnTo>
                      <a:lnTo>
                        <a:pt x="41529" y="140081"/>
                      </a:lnTo>
                      <a:lnTo>
                        <a:pt x="40259" y="139827"/>
                      </a:lnTo>
                      <a:lnTo>
                        <a:pt x="38735" y="138811"/>
                      </a:lnTo>
                      <a:lnTo>
                        <a:pt x="37846" y="132080"/>
                      </a:lnTo>
                      <a:lnTo>
                        <a:pt x="36068" y="124587"/>
                      </a:lnTo>
                      <a:lnTo>
                        <a:pt x="33274" y="116332"/>
                      </a:lnTo>
                      <a:lnTo>
                        <a:pt x="29337" y="107823"/>
                      </a:lnTo>
                      <a:lnTo>
                        <a:pt x="24257" y="99314"/>
                      </a:lnTo>
                      <a:lnTo>
                        <a:pt x="17653" y="91059"/>
                      </a:lnTo>
                      <a:lnTo>
                        <a:pt x="13716" y="86868"/>
                      </a:lnTo>
                      <a:lnTo>
                        <a:pt x="9525" y="82931"/>
                      </a:lnTo>
                      <a:lnTo>
                        <a:pt x="4953" y="79121"/>
                      </a:lnTo>
                      <a:lnTo>
                        <a:pt x="0" y="75565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0" cap="flat" cmpd="sng" algn="ctr">
                  <a:solidFill>
                    <a:srgbClr val="FF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>
                  <a:off x="8080248" y="7406386"/>
                  <a:ext cx="52833" cy="287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2833" h="28703">
                      <a:moveTo>
                        <a:pt x="15367" y="1524"/>
                      </a:moveTo>
                      <a:lnTo>
                        <a:pt x="21717" y="2286"/>
                      </a:lnTo>
                      <a:lnTo>
                        <a:pt x="28321" y="2159"/>
                      </a:lnTo>
                      <a:lnTo>
                        <a:pt x="34417" y="1651"/>
                      </a:lnTo>
                      <a:lnTo>
                        <a:pt x="40132" y="1397"/>
                      </a:lnTo>
                      <a:lnTo>
                        <a:pt x="45212" y="1397"/>
                      </a:lnTo>
                      <a:lnTo>
                        <a:pt x="47625" y="1524"/>
                      </a:lnTo>
                      <a:lnTo>
                        <a:pt x="49530" y="1905"/>
                      </a:lnTo>
                      <a:lnTo>
                        <a:pt x="51308" y="2540"/>
                      </a:lnTo>
                      <a:lnTo>
                        <a:pt x="52832" y="3429"/>
                      </a:lnTo>
                      <a:lnTo>
                        <a:pt x="51943" y="6096"/>
                      </a:lnTo>
                      <a:lnTo>
                        <a:pt x="50419" y="8636"/>
                      </a:lnTo>
                      <a:lnTo>
                        <a:pt x="48641" y="11303"/>
                      </a:lnTo>
                      <a:lnTo>
                        <a:pt x="46228" y="13970"/>
                      </a:lnTo>
                      <a:lnTo>
                        <a:pt x="40386" y="19050"/>
                      </a:lnTo>
                      <a:lnTo>
                        <a:pt x="33401" y="23241"/>
                      </a:lnTo>
                      <a:lnTo>
                        <a:pt x="25654" y="26543"/>
                      </a:lnTo>
                      <a:lnTo>
                        <a:pt x="21971" y="27686"/>
                      </a:lnTo>
                      <a:lnTo>
                        <a:pt x="18161" y="28321"/>
                      </a:lnTo>
                      <a:lnTo>
                        <a:pt x="14478" y="28702"/>
                      </a:lnTo>
                      <a:lnTo>
                        <a:pt x="11049" y="28321"/>
                      </a:lnTo>
                      <a:lnTo>
                        <a:pt x="7747" y="27559"/>
                      </a:lnTo>
                      <a:lnTo>
                        <a:pt x="4699" y="26289"/>
                      </a:lnTo>
                      <a:lnTo>
                        <a:pt x="3175" y="25146"/>
                      </a:lnTo>
                      <a:lnTo>
                        <a:pt x="2032" y="23749"/>
                      </a:lnTo>
                      <a:lnTo>
                        <a:pt x="635" y="20701"/>
                      </a:lnTo>
                      <a:lnTo>
                        <a:pt x="0" y="17145"/>
                      </a:lnTo>
                      <a:lnTo>
                        <a:pt x="508" y="13462"/>
                      </a:lnTo>
                      <a:lnTo>
                        <a:pt x="1778" y="9652"/>
                      </a:lnTo>
                      <a:lnTo>
                        <a:pt x="3556" y="5842"/>
                      </a:lnTo>
                      <a:lnTo>
                        <a:pt x="6223" y="2667"/>
                      </a:lnTo>
                      <a:lnTo>
                        <a:pt x="9017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0" cap="flat" cmpd="sng" algn="ctr">
                  <a:solidFill>
                    <a:srgbClr val="FF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>
                  <a:off x="8001000" y="7315200"/>
                  <a:ext cx="935864" cy="4224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5864" h="422403">
                      <a:moveTo>
                        <a:pt x="139192" y="74803"/>
                      </a:moveTo>
                      <a:lnTo>
                        <a:pt x="151384" y="65024"/>
                      </a:lnTo>
                      <a:lnTo>
                        <a:pt x="164338" y="56134"/>
                      </a:lnTo>
                      <a:lnTo>
                        <a:pt x="177927" y="48260"/>
                      </a:lnTo>
                      <a:lnTo>
                        <a:pt x="192151" y="41148"/>
                      </a:lnTo>
                      <a:lnTo>
                        <a:pt x="206756" y="34671"/>
                      </a:lnTo>
                      <a:lnTo>
                        <a:pt x="222377" y="29083"/>
                      </a:lnTo>
                      <a:lnTo>
                        <a:pt x="238379" y="24130"/>
                      </a:lnTo>
                      <a:lnTo>
                        <a:pt x="255016" y="19558"/>
                      </a:lnTo>
                      <a:lnTo>
                        <a:pt x="272288" y="15875"/>
                      </a:lnTo>
                      <a:lnTo>
                        <a:pt x="290576" y="12573"/>
                      </a:lnTo>
                      <a:lnTo>
                        <a:pt x="309118" y="9779"/>
                      </a:lnTo>
                      <a:lnTo>
                        <a:pt x="328168" y="7366"/>
                      </a:lnTo>
                      <a:lnTo>
                        <a:pt x="348107" y="5334"/>
                      </a:lnTo>
                      <a:lnTo>
                        <a:pt x="368681" y="3429"/>
                      </a:lnTo>
                      <a:lnTo>
                        <a:pt x="390017" y="1905"/>
                      </a:lnTo>
                      <a:lnTo>
                        <a:pt x="411861" y="508"/>
                      </a:lnTo>
                      <a:lnTo>
                        <a:pt x="421132" y="254"/>
                      </a:lnTo>
                      <a:lnTo>
                        <a:pt x="430784" y="0"/>
                      </a:lnTo>
                      <a:lnTo>
                        <a:pt x="440817" y="254"/>
                      </a:lnTo>
                      <a:lnTo>
                        <a:pt x="450977" y="381"/>
                      </a:lnTo>
                      <a:lnTo>
                        <a:pt x="472186" y="1651"/>
                      </a:lnTo>
                      <a:lnTo>
                        <a:pt x="493903" y="3556"/>
                      </a:lnTo>
                      <a:lnTo>
                        <a:pt x="516255" y="6223"/>
                      </a:lnTo>
                      <a:lnTo>
                        <a:pt x="538607" y="9652"/>
                      </a:lnTo>
                      <a:lnTo>
                        <a:pt x="560959" y="13335"/>
                      </a:lnTo>
                      <a:lnTo>
                        <a:pt x="583057" y="17907"/>
                      </a:lnTo>
                      <a:lnTo>
                        <a:pt x="604774" y="22606"/>
                      </a:lnTo>
                      <a:lnTo>
                        <a:pt x="625602" y="27940"/>
                      </a:lnTo>
                      <a:lnTo>
                        <a:pt x="645287" y="33401"/>
                      </a:lnTo>
                      <a:lnTo>
                        <a:pt x="663829" y="38989"/>
                      </a:lnTo>
                      <a:lnTo>
                        <a:pt x="680974" y="44831"/>
                      </a:lnTo>
                      <a:lnTo>
                        <a:pt x="688848" y="47879"/>
                      </a:lnTo>
                      <a:lnTo>
                        <a:pt x="696341" y="50927"/>
                      </a:lnTo>
                      <a:lnTo>
                        <a:pt x="703072" y="53848"/>
                      </a:lnTo>
                      <a:lnTo>
                        <a:pt x="709676" y="56896"/>
                      </a:lnTo>
                      <a:lnTo>
                        <a:pt x="715391" y="59944"/>
                      </a:lnTo>
                      <a:lnTo>
                        <a:pt x="720852" y="62738"/>
                      </a:lnTo>
                      <a:lnTo>
                        <a:pt x="729615" y="68453"/>
                      </a:lnTo>
                      <a:lnTo>
                        <a:pt x="738251" y="74041"/>
                      </a:lnTo>
                      <a:lnTo>
                        <a:pt x="746760" y="80264"/>
                      </a:lnTo>
                      <a:lnTo>
                        <a:pt x="754888" y="86487"/>
                      </a:lnTo>
                      <a:lnTo>
                        <a:pt x="770636" y="99695"/>
                      </a:lnTo>
                      <a:lnTo>
                        <a:pt x="785749" y="113411"/>
                      </a:lnTo>
                      <a:lnTo>
                        <a:pt x="800354" y="127635"/>
                      </a:lnTo>
                      <a:lnTo>
                        <a:pt x="814705" y="141859"/>
                      </a:lnTo>
                      <a:lnTo>
                        <a:pt x="843153" y="170561"/>
                      </a:lnTo>
                      <a:lnTo>
                        <a:pt x="864362" y="170434"/>
                      </a:lnTo>
                      <a:lnTo>
                        <a:pt x="874649" y="170434"/>
                      </a:lnTo>
                      <a:lnTo>
                        <a:pt x="884809" y="170688"/>
                      </a:lnTo>
                      <a:lnTo>
                        <a:pt x="894207" y="171577"/>
                      </a:lnTo>
                      <a:lnTo>
                        <a:pt x="898398" y="172339"/>
                      </a:lnTo>
                      <a:lnTo>
                        <a:pt x="902462" y="173355"/>
                      </a:lnTo>
                      <a:lnTo>
                        <a:pt x="906272" y="174498"/>
                      </a:lnTo>
                      <a:lnTo>
                        <a:pt x="909701" y="176022"/>
                      </a:lnTo>
                      <a:lnTo>
                        <a:pt x="912876" y="177927"/>
                      </a:lnTo>
                      <a:lnTo>
                        <a:pt x="915670" y="180213"/>
                      </a:lnTo>
                      <a:lnTo>
                        <a:pt x="916813" y="186055"/>
                      </a:lnTo>
                      <a:lnTo>
                        <a:pt x="917448" y="191897"/>
                      </a:lnTo>
                      <a:lnTo>
                        <a:pt x="918337" y="204470"/>
                      </a:lnTo>
                      <a:lnTo>
                        <a:pt x="918337" y="217297"/>
                      </a:lnTo>
                      <a:lnTo>
                        <a:pt x="918337" y="230378"/>
                      </a:lnTo>
                      <a:lnTo>
                        <a:pt x="918972" y="243205"/>
                      </a:lnTo>
                      <a:lnTo>
                        <a:pt x="919607" y="249301"/>
                      </a:lnTo>
                      <a:lnTo>
                        <a:pt x="920496" y="255524"/>
                      </a:lnTo>
                      <a:lnTo>
                        <a:pt x="922020" y="261620"/>
                      </a:lnTo>
                      <a:lnTo>
                        <a:pt x="924052" y="267462"/>
                      </a:lnTo>
                      <a:lnTo>
                        <a:pt x="926338" y="272923"/>
                      </a:lnTo>
                      <a:lnTo>
                        <a:pt x="929513" y="278257"/>
                      </a:lnTo>
                      <a:lnTo>
                        <a:pt x="925957" y="279527"/>
                      </a:lnTo>
                      <a:lnTo>
                        <a:pt x="922401" y="280289"/>
                      </a:lnTo>
                      <a:lnTo>
                        <a:pt x="915289" y="281051"/>
                      </a:lnTo>
                      <a:lnTo>
                        <a:pt x="908177" y="280670"/>
                      </a:lnTo>
                      <a:lnTo>
                        <a:pt x="901192" y="279146"/>
                      </a:lnTo>
                      <a:lnTo>
                        <a:pt x="894842" y="277114"/>
                      </a:lnTo>
                      <a:lnTo>
                        <a:pt x="888873" y="274447"/>
                      </a:lnTo>
                      <a:lnTo>
                        <a:pt x="883666" y="271526"/>
                      </a:lnTo>
                      <a:lnTo>
                        <a:pt x="879348" y="268732"/>
                      </a:lnTo>
                      <a:lnTo>
                        <a:pt x="877316" y="272415"/>
                      </a:lnTo>
                      <a:lnTo>
                        <a:pt x="875157" y="275717"/>
                      </a:lnTo>
                      <a:lnTo>
                        <a:pt x="874268" y="277749"/>
                      </a:lnTo>
                      <a:lnTo>
                        <a:pt x="873633" y="279908"/>
                      </a:lnTo>
                      <a:lnTo>
                        <a:pt x="873633" y="282575"/>
                      </a:lnTo>
                      <a:lnTo>
                        <a:pt x="873760" y="285369"/>
                      </a:lnTo>
                      <a:lnTo>
                        <a:pt x="875538" y="288544"/>
                      </a:lnTo>
                      <a:lnTo>
                        <a:pt x="877697" y="291211"/>
                      </a:lnTo>
                      <a:lnTo>
                        <a:pt x="880364" y="293497"/>
                      </a:lnTo>
                      <a:lnTo>
                        <a:pt x="883539" y="295402"/>
                      </a:lnTo>
                      <a:lnTo>
                        <a:pt x="886460" y="297053"/>
                      </a:lnTo>
                      <a:lnTo>
                        <a:pt x="890270" y="298577"/>
                      </a:lnTo>
                      <a:lnTo>
                        <a:pt x="897890" y="300609"/>
                      </a:lnTo>
                      <a:lnTo>
                        <a:pt x="906399" y="302387"/>
                      </a:lnTo>
                      <a:lnTo>
                        <a:pt x="915035" y="303657"/>
                      </a:lnTo>
                      <a:lnTo>
                        <a:pt x="923798" y="305181"/>
                      </a:lnTo>
                      <a:lnTo>
                        <a:pt x="932307" y="307086"/>
                      </a:lnTo>
                      <a:lnTo>
                        <a:pt x="934720" y="315214"/>
                      </a:lnTo>
                      <a:lnTo>
                        <a:pt x="935863" y="323215"/>
                      </a:lnTo>
                      <a:lnTo>
                        <a:pt x="935355" y="331343"/>
                      </a:lnTo>
                      <a:lnTo>
                        <a:pt x="933831" y="339090"/>
                      </a:lnTo>
                      <a:lnTo>
                        <a:pt x="931418" y="346202"/>
                      </a:lnTo>
                      <a:lnTo>
                        <a:pt x="928370" y="353060"/>
                      </a:lnTo>
                      <a:lnTo>
                        <a:pt x="924941" y="359283"/>
                      </a:lnTo>
                      <a:lnTo>
                        <a:pt x="921131" y="364490"/>
                      </a:lnTo>
                      <a:lnTo>
                        <a:pt x="917194" y="366268"/>
                      </a:lnTo>
                      <a:lnTo>
                        <a:pt x="913257" y="367284"/>
                      </a:lnTo>
                      <a:lnTo>
                        <a:pt x="909574" y="367919"/>
                      </a:lnTo>
                      <a:lnTo>
                        <a:pt x="906018" y="368300"/>
                      </a:lnTo>
                      <a:lnTo>
                        <a:pt x="899033" y="367665"/>
                      </a:lnTo>
                      <a:lnTo>
                        <a:pt x="892429" y="366268"/>
                      </a:lnTo>
                      <a:lnTo>
                        <a:pt x="880237" y="362077"/>
                      </a:lnTo>
                      <a:lnTo>
                        <a:pt x="874268" y="360426"/>
                      </a:lnTo>
                      <a:lnTo>
                        <a:pt x="868299" y="359537"/>
                      </a:lnTo>
                      <a:lnTo>
                        <a:pt x="861568" y="359791"/>
                      </a:lnTo>
                      <a:lnTo>
                        <a:pt x="854964" y="360553"/>
                      </a:lnTo>
                      <a:lnTo>
                        <a:pt x="848360" y="361696"/>
                      </a:lnTo>
                      <a:lnTo>
                        <a:pt x="841756" y="363220"/>
                      </a:lnTo>
                      <a:lnTo>
                        <a:pt x="828294" y="367157"/>
                      </a:lnTo>
                      <a:lnTo>
                        <a:pt x="814451" y="371475"/>
                      </a:lnTo>
                      <a:lnTo>
                        <a:pt x="799719" y="375666"/>
                      </a:lnTo>
                      <a:lnTo>
                        <a:pt x="792099" y="377317"/>
                      </a:lnTo>
                      <a:lnTo>
                        <a:pt x="784225" y="378587"/>
                      </a:lnTo>
                      <a:lnTo>
                        <a:pt x="775843" y="379603"/>
                      </a:lnTo>
                      <a:lnTo>
                        <a:pt x="767080" y="379984"/>
                      </a:lnTo>
                      <a:lnTo>
                        <a:pt x="758190" y="379730"/>
                      </a:lnTo>
                      <a:lnTo>
                        <a:pt x="748665" y="378841"/>
                      </a:lnTo>
                      <a:lnTo>
                        <a:pt x="744093" y="377825"/>
                      </a:lnTo>
                      <a:lnTo>
                        <a:pt x="739902" y="376682"/>
                      </a:lnTo>
                      <a:lnTo>
                        <a:pt x="732028" y="373507"/>
                      </a:lnTo>
                      <a:lnTo>
                        <a:pt x="724535" y="369824"/>
                      </a:lnTo>
                      <a:lnTo>
                        <a:pt x="717169" y="365633"/>
                      </a:lnTo>
                      <a:lnTo>
                        <a:pt x="709041" y="361823"/>
                      </a:lnTo>
                      <a:lnTo>
                        <a:pt x="704850" y="360426"/>
                      </a:lnTo>
                      <a:lnTo>
                        <a:pt x="700278" y="358775"/>
                      </a:lnTo>
                      <a:lnTo>
                        <a:pt x="695452" y="357886"/>
                      </a:lnTo>
                      <a:lnTo>
                        <a:pt x="690372" y="357124"/>
                      </a:lnTo>
                      <a:lnTo>
                        <a:pt x="684911" y="356997"/>
                      </a:lnTo>
                      <a:lnTo>
                        <a:pt x="678942" y="357124"/>
                      </a:lnTo>
                      <a:lnTo>
                        <a:pt x="678942" y="369189"/>
                      </a:lnTo>
                      <a:lnTo>
                        <a:pt x="684276" y="374142"/>
                      </a:lnTo>
                      <a:lnTo>
                        <a:pt x="690245" y="378841"/>
                      </a:lnTo>
                      <a:lnTo>
                        <a:pt x="703072" y="387350"/>
                      </a:lnTo>
                      <a:lnTo>
                        <a:pt x="709549" y="391287"/>
                      </a:lnTo>
                      <a:lnTo>
                        <a:pt x="715391" y="395224"/>
                      </a:lnTo>
                      <a:lnTo>
                        <a:pt x="720217" y="399415"/>
                      </a:lnTo>
                      <a:lnTo>
                        <a:pt x="723900" y="403352"/>
                      </a:lnTo>
                      <a:lnTo>
                        <a:pt x="725932" y="406654"/>
                      </a:lnTo>
                      <a:lnTo>
                        <a:pt x="727456" y="410718"/>
                      </a:lnTo>
                      <a:lnTo>
                        <a:pt x="728472" y="414782"/>
                      </a:lnTo>
                      <a:lnTo>
                        <a:pt x="729234" y="419481"/>
                      </a:lnTo>
                      <a:lnTo>
                        <a:pt x="723900" y="420624"/>
                      </a:lnTo>
                      <a:lnTo>
                        <a:pt x="718947" y="421640"/>
                      </a:lnTo>
                      <a:lnTo>
                        <a:pt x="714121" y="422148"/>
                      </a:lnTo>
                      <a:lnTo>
                        <a:pt x="709676" y="422402"/>
                      </a:lnTo>
                      <a:lnTo>
                        <a:pt x="705358" y="422148"/>
                      </a:lnTo>
                      <a:lnTo>
                        <a:pt x="701421" y="421767"/>
                      </a:lnTo>
                      <a:lnTo>
                        <a:pt x="697484" y="421259"/>
                      </a:lnTo>
                      <a:lnTo>
                        <a:pt x="693928" y="420243"/>
                      </a:lnTo>
                      <a:lnTo>
                        <a:pt x="687324" y="417830"/>
                      </a:lnTo>
                      <a:lnTo>
                        <a:pt x="681482" y="414655"/>
                      </a:lnTo>
                      <a:lnTo>
                        <a:pt x="675894" y="410718"/>
                      </a:lnTo>
                      <a:lnTo>
                        <a:pt x="671068" y="406146"/>
                      </a:lnTo>
                      <a:lnTo>
                        <a:pt x="669417" y="406400"/>
                      </a:lnTo>
                      <a:lnTo>
                        <a:pt x="667131" y="405765"/>
                      </a:lnTo>
                      <a:lnTo>
                        <a:pt x="664591" y="404495"/>
                      </a:lnTo>
                      <a:lnTo>
                        <a:pt x="661289" y="402209"/>
                      </a:lnTo>
                      <a:lnTo>
                        <a:pt x="657606" y="399415"/>
                      </a:lnTo>
                      <a:lnTo>
                        <a:pt x="653415" y="395986"/>
                      </a:lnTo>
                      <a:lnTo>
                        <a:pt x="648970" y="392049"/>
                      </a:lnTo>
                      <a:lnTo>
                        <a:pt x="644144" y="387731"/>
                      </a:lnTo>
                      <a:lnTo>
                        <a:pt x="639064" y="383032"/>
                      </a:lnTo>
                      <a:lnTo>
                        <a:pt x="634111" y="378333"/>
                      </a:lnTo>
                      <a:lnTo>
                        <a:pt x="623062" y="368173"/>
                      </a:lnTo>
                      <a:lnTo>
                        <a:pt x="612267" y="358267"/>
                      </a:lnTo>
                      <a:lnTo>
                        <a:pt x="601218" y="349250"/>
                      </a:lnTo>
                      <a:lnTo>
                        <a:pt x="598551" y="348615"/>
                      </a:lnTo>
                      <a:lnTo>
                        <a:pt x="595249" y="348615"/>
                      </a:lnTo>
                      <a:lnTo>
                        <a:pt x="591820" y="348615"/>
                      </a:lnTo>
                      <a:lnTo>
                        <a:pt x="587883" y="349123"/>
                      </a:lnTo>
                      <a:lnTo>
                        <a:pt x="580263" y="349758"/>
                      </a:lnTo>
                      <a:lnTo>
                        <a:pt x="577088" y="350012"/>
                      </a:lnTo>
                      <a:lnTo>
                        <a:pt x="574294" y="350012"/>
                      </a:lnTo>
                      <a:lnTo>
                        <a:pt x="573405" y="355346"/>
                      </a:lnTo>
                      <a:lnTo>
                        <a:pt x="572516" y="360172"/>
                      </a:lnTo>
                      <a:lnTo>
                        <a:pt x="572389" y="364744"/>
                      </a:lnTo>
                      <a:lnTo>
                        <a:pt x="572135" y="368808"/>
                      </a:lnTo>
                      <a:lnTo>
                        <a:pt x="572516" y="372618"/>
                      </a:lnTo>
                      <a:lnTo>
                        <a:pt x="573024" y="376174"/>
                      </a:lnTo>
                      <a:lnTo>
                        <a:pt x="574929" y="382778"/>
                      </a:lnTo>
                      <a:lnTo>
                        <a:pt x="577596" y="389001"/>
                      </a:lnTo>
                      <a:lnTo>
                        <a:pt x="581025" y="394843"/>
                      </a:lnTo>
                      <a:lnTo>
                        <a:pt x="585216" y="400812"/>
                      </a:lnTo>
                      <a:lnTo>
                        <a:pt x="590042" y="407416"/>
                      </a:lnTo>
                      <a:lnTo>
                        <a:pt x="585724" y="409321"/>
                      </a:lnTo>
                      <a:lnTo>
                        <a:pt x="581660" y="411099"/>
                      </a:lnTo>
                      <a:lnTo>
                        <a:pt x="578231" y="412369"/>
                      </a:lnTo>
                      <a:lnTo>
                        <a:pt x="574675" y="413385"/>
                      </a:lnTo>
                      <a:lnTo>
                        <a:pt x="571500" y="414274"/>
                      </a:lnTo>
                      <a:lnTo>
                        <a:pt x="568579" y="414782"/>
                      </a:lnTo>
                      <a:lnTo>
                        <a:pt x="563118" y="415163"/>
                      </a:lnTo>
                      <a:lnTo>
                        <a:pt x="558546" y="414782"/>
                      </a:lnTo>
                      <a:lnTo>
                        <a:pt x="554355" y="413639"/>
                      </a:lnTo>
                      <a:lnTo>
                        <a:pt x="550799" y="411988"/>
                      </a:lnTo>
                      <a:lnTo>
                        <a:pt x="547624" y="409956"/>
                      </a:lnTo>
                      <a:lnTo>
                        <a:pt x="544322" y="407289"/>
                      </a:lnTo>
                      <a:lnTo>
                        <a:pt x="541401" y="404241"/>
                      </a:lnTo>
                      <a:lnTo>
                        <a:pt x="535051" y="398018"/>
                      </a:lnTo>
                      <a:lnTo>
                        <a:pt x="531749" y="394843"/>
                      </a:lnTo>
                      <a:lnTo>
                        <a:pt x="527812" y="391668"/>
                      </a:lnTo>
                      <a:lnTo>
                        <a:pt x="523494" y="388747"/>
                      </a:lnTo>
                      <a:lnTo>
                        <a:pt x="518668" y="386207"/>
                      </a:lnTo>
                      <a:lnTo>
                        <a:pt x="517779" y="380492"/>
                      </a:lnTo>
                      <a:lnTo>
                        <a:pt x="517779" y="375412"/>
                      </a:lnTo>
                      <a:lnTo>
                        <a:pt x="518668" y="370713"/>
                      </a:lnTo>
                      <a:lnTo>
                        <a:pt x="519684" y="366522"/>
                      </a:lnTo>
                      <a:lnTo>
                        <a:pt x="522605" y="358521"/>
                      </a:lnTo>
                      <a:lnTo>
                        <a:pt x="523748" y="354457"/>
                      </a:lnTo>
                      <a:lnTo>
                        <a:pt x="524510" y="350393"/>
                      </a:lnTo>
                      <a:lnTo>
                        <a:pt x="520192" y="348869"/>
                      </a:lnTo>
                      <a:lnTo>
                        <a:pt x="515366" y="347726"/>
                      </a:lnTo>
                      <a:lnTo>
                        <a:pt x="509651" y="346964"/>
                      </a:lnTo>
                      <a:lnTo>
                        <a:pt x="503555" y="346583"/>
                      </a:lnTo>
                      <a:lnTo>
                        <a:pt x="496697" y="346583"/>
                      </a:lnTo>
                      <a:lnTo>
                        <a:pt x="489458" y="346710"/>
                      </a:lnTo>
                      <a:lnTo>
                        <a:pt x="474345" y="347599"/>
                      </a:lnTo>
                      <a:lnTo>
                        <a:pt x="442214" y="349631"/>
                      </a:lnTo>
                      <a:lnTo>
                        <a:pt x="426339" y="350393"/>
                      </a:lnTo>
                      <a:lnTo>
                        <a:pt x="418973" y="350393"/>
                      </a:lnTo>
                      <a:lnTo>
                        <a:pt x="411861" y="350012"/>
                      </a:lnTo>
                      <a:lnTo>
                        <a:pt x="397256" y="349250"/>
                      </a:lnTo>
                      <a:lnTo>
                        <a:pt x="381889" y="348488"/>
                      </a:lnTo>
                      <a:lnTo>
                        <a:pt x="366395" y="347345"/>
                      </a:lnTo>
                      <a:lnTo>
                        <a:pt x="350393" y="346075"/>
                      </a:lnTo>
                      <a:lnTo>
                        <a:pt x="334518" y="344297"/>
                      </a:lnTo>
                      <a:lnTo>
                        <a:pt x="319024" y="342138"/>
                      </a:lnTo>
                      <a:lnTo>
                        <a:pt x="303911" y="339217"/>
                      </a:lnTo>
                      <a:lnTo>
                        <a:pt x="289433" y="335661"/>
                      </a:lnTo>
                      <a:lnTo>
                        <a:pt x="289179" y="338836"/>
                      </a:lnTo>
                      <a:lnTo>
                        <a:pt x="289433" y="341884"/>
                      </a:lnTo>
                      <a:lnTo>
                        <a:pt x="290322" y="347218"/>
                      </a:lnTo>
                      <a:lnTo>
                        <a:pt x="292100" y="351917"/>
                      </a:lnTo>
                      <a:lnTo>
                        <a:pt x="294513" y="355981"/>
                      </a:lnTo>
                      <a:lnTo>
                        <a:pt x="297307" y="359537"/>
                      </a:lnTo>
                      <a:lnTo>
                        <a:pt x="300863" y="362839"/>
                      </a:lnTo>
                      <a:lnTo>
                        <a:pt x="308229" y="368427"/>
                      </a:lnTo>
                      <a:lnTo>
                        <a:pt x="315976" y="374269"/>
                      </a:lnTo>
                      <a:lnTo>
                        <a:pt x="319405" y="377317"/>
                      </a:lnTo>
                      <a:lnTo>
                        <a:pt x="322453" y="380873"/>
                      </a:lnTo>
                      <a:lnTo>
                        <a:pt x="325120" y="384683"/>
                      </a:lnTo>
                      <a:lnTo>
                        <a:pt x="327152" y="389255"/>
                      </a:lnTo>
                      <a:lnTo>
                        <a:pt x="328168" y="394335"/>
                      </a:lnTo>
                      <a:lnTo>
                        <a:pt x="328422" y="397256"/>
                      </a:lnTo>
                      <a:lnTo>
                        <a:pt x="328422" y="400304"/>
                      </a:lnTo>
                      <a:lnTo>
                        <a:pt x="326263" y="401447"/>
                      </a:lnTo>
                      <a:lnTo>
                        <a:pt x="323977" y="402336"/>
                      </a:lnTo>
                      <a:lnTo>
                        <a:pt x="321437" y="402971"/>
                      </a:lnTo>
                      <a:lnTo>
                        <a:pt x="318516" y="403225"/>
                      </a:lnTo>
                      <a:lnTo>
                        <a:pt x="315722" y="402717"/>
                      </a:lnTo>
                      <a:lnTo>
                        <a:pt x="312928" y="401828"/>
                      </a:lnTo>
                      <a:lnTo>
                        <a:pt x="310007" y="400177"/>
                      </a:lnTo>
                      <a:lnTo>
                        <a:pt x="307213" y="397510"/>
                      </a:lnTo>
                      <a:lnTo>
                        <a:pt x="307594" y="399542"/>
                      </a:lnTo>
                      <a:lnTo>
                        <a:pt x="307848" y="401320"/>
                      </a:lnTo>
                      <a:lnTo>
                        <a:pt x="307848" y="403860"/>
                      </a:lnTo>
                      <a:lnTo>
                        <a:pt x="307340" y="405638"/>
                      </a:lnTo>
                      <a:lnTo>
                        <a:pt x="306578" y="406654"/>
                      </a:lnTo>
                      <a:lnTo>
                        <a:pt x="305435" y="407416"/>
                      </a:lnTo>
                      <a:lnTo>
                        <a:pt x="304165" y="407670"/>
                      </a:lnTo>
                      <a:lnTo>
                        <a:pt x="301244" y="408051"/>
                      </a:lnTo>
                      <a:lnTo>
                        <a:pt x="295783" y="404241"/>
                      </a:lnTo>
                      <a:lnTo>
                        <a:pt x="291211" y="400685"/>
                      </a:lnTo>
                      <a:lnTo>
                        <a:pt x="287147" y="397510"/>
                      </a:lnTo>
                      <a:lnTo>
                        <a:pt x="283972" y="394462"/>
                      </a:lnTo>
                      <a:lnTo>
                        <a:pt x="281178" y="391414"/>
                      </a:lnTo>
                      <a:lnTo>
                        <a:pt x="278511" y="388747"/>
                      </a:lnTo>
                      <a:lnTo>
                        <a:pt x="273431" y="383667"/>
                      </a:lnTo>
                      <a:lnTo>
                        <a:pt x="271653" y="382778"/>
                      </a:lnTo>
                      <a:lnTo>
                        <a:pt x="269494" y="382778"/>
                      </a:lnTo>
                      <a:lnTo>
                        <a:pt x="267335" y="383032"/>
                      </a:lnTo>
                      <a:lnTo>
                        <a:pt x="264668" y="383667"/>
                      </a:lnTo>
                      <a:lnTo>
                        <a:pt x="262255" y="384302"/>
                      </a:lnTo>
                      <a:lnTo>
                        <a:pt x="260096" y="384429"/>
                      </a:lnTo>
                      <a:lnTo>
                        <a:pt x="258064" y="384302"/>
                      </a:lnTo>
                      <a:lnTo>
                        <a:pt x="256540" y="383413"/>
                      </a:lnTo>
                      <a:lnTo>
                        <a:pt x="253746" y="372110"/>
                      </a:lnTo>
                      <a:lnTo>
                        <a:pt x="250444" y="361823"/>
                      </a:lnTo>
                      <a:lnTo>
                        <a:pt x="246634" y="352679"/>
                      </a:lnTo>
                      <a:lnTo>
                        <a:pt x="242062" y="344551"/>
                      </a:lnTo>
                      <a:lnTo>
                        <a:pt x="239522" y="340741"/>
                      </a:lnTo>
                      <a:lnTo>
                        <a:pt x="236601" y="337185"/>
                      </a:lnTo>
                      <a:lnTo>
                        <a:pt x="233553" y="333756"/>
                      </a:lnTo>
                      <a:lnTo>
                        <a:pt x="229997" y="330581"/>
                      </a:lnTo>
                      <a:lnTo>
                        <a:pt x="226314" y="327406"/>
                      </a:lnTo>
                      <a:lnTo>
                        <a:pt x="222123" y="324485"/>
                      </a:lnTo>
                      <a:lnTo>
                        <a:pt x="217551" y="321691"/>
                      </a:lnTo>
                      <a:lnTo>
                        <a:pt x="212725" y="319151"/>
                      </a:lnTo>
                      <a:lnTo>
                        <a:pt x="205232" y="321183"/>
                      </a:lnTo>
                      <a:lnTo>
                        <a:pt x="197866" y="323596"/>
                      </a:lnTo>
                      <a:lnTo>
                        <a:pt x="183642" y="329692"/>
                      </a:lnTo>
                      <a:lnTo>
                        <a:pt x="169545" y="335661"/>
                      </a:lnTo>
                      <a:lnTo>
                        <a:pt x="162814" y="338328"/>
                      </a:lnTo>
                      <a:lnTo>
                        <a:pt x="155829" y="340614"/>
                      </a:lnTo>
                      <a:lnTo>
                        <a:pt x="153797" y="345821"/>
                      </a:lnTo>
                      <a:lnTo>
                        <a:pt x="152908" y="350901"/>
                      </a:lnTo>
                      <a:lnTo>
                        <a:pt x="152654" y="355854"/>
                      </a:lnTo>
                      <a:lnTo>
                        <a:pt x="153162" y="360426"/>
                      </a:lnTo>
                      <a:lnTo>
                        <a:pt x="154432" y="364744"/>
                      </a:lnTo>
                      <a:lnTo>
                        <a:pt x="155956" y="368681"/>
                      </a:lnTo>
                      <a:lnTo>
                        <a:pt x="160147" y="376428"/>
                      </a:lnTo>
                      <a:lnTo>
                        <a:pt x="164719" y="383921"/>
                      </a:lnTo>
                      <a:lnTo>
                        <a:pt x="168529" y="391414"/>
                      </a:lnTo>
                      <a:lnTo>
                        <a:pt x="169799" y="395224"/>
                      </a:lnTo>
                      <a:lnTo>
                        <a:pt x="170434" y="399161"/>
                      </a:lnTo>
                      <a:lnTo>
                        <a:pt x="170688" y="403225"/>
                      </a:lnTo>
                      <a:lnTo>
                        <a:pt x="169799" y="407416"/>
                      </a:lnTo>
                      <a:lnTo>
                        <a:pt x="165354" y="408559"/>
                      </a:lnTo>
                      <a:lnTo>
                        <a:pt x="160782" y="409194"/>
                      </a:lnTo>
                      <a:lnTo>
                        <a:pt x="158369" y="408940"/>
                      </a:lnTo>
                      <a:lnTo>
                        <a:pt x="155956" y="408051"/>
                      </a:lnTo>
                      <a:lnTo>
                        <a:pt x="153289" y="406527"/>
                      </a:lnTo>
                      <a:lnTo>
                        <a:pt x="150749" y="403860"/>
                      </a:lnTo>
                      <a:lnTo>
                        <a:pt x="151638" y="406908"/>
                      </a:lnTo>
                      <a:lnTo>
                        <a:pt x="151638" y="409321"/>
                      </a:lnTo>
                      <a:lnTo>
                        <a:pt x="151003" y="411226"/>
                      </a:lnTo>
                      <a:lnTo>
                        <a:pt x="149606" y="412623"/>
                      </a:lnTo>
                      <a:lnTo>
                        <a:pt x="147955" y="413512"/>
                      </a:lnTo>
                      <a:lnTo>
                        <a:pt x="145923" y="414147"/>
                      </a:lnTo>
                      <a:lnTo>
                        <a:pt x="141986" y="414655"/>
                      </a:lnTo>
                      <a:lnTo>
                        <a:pt x="137795" y="410845"/>
                      </a:lnTo>
                      <a:lnTo>
                        <a:pt x="133223" y="407289"/>
                      </a:lnTo>
                      <a:lnTo>
                        <a:pt x="123317" y="400812"/>
                      </a:lnTo>
                      <a:lnTo>
                        <a:pt x="118491" y="397510"/>
                      </a:lnTo>
                      <a:lnTo>
                        <a:pt x="113665" y="394081"/>
                      </a:lnTo>
                      <a:lnTo>
                        <a:pt x="109474" y="390398"/>
                      </a:lnTo>
                      <a:lnTo>
                        <a:pt x="105791" y="385953"/>
                      </a:lnTo>
                      <a:lnTo>
                        <a:pt x="107315" y="380492"/>
                      </a:lnTo>
                      <a:lnTo>
                        <a:pt x="108204" y="375031"/>
                      </a:lnTo>
                      <a:lnTo>
                        <a:pt x="109093" y="364109"/>
                      </a:lnTo>
                      <a:lnTo>
                        <a:pt x="108458" y="353187"/>
                      </a:lnTo>
                      <a:lnTo>
                        <a:pt x="106934" y="342138"/>
                      </a:lnTo>
                      <a:lnTo>
                        <a:pt x="104521" y="331216"/>
                      </a:lnTo>
                      <a:lnTo>
                        <a:pt x="102108" y="320040"/>
                      </a:lnTo>
                      <a:lnTo>
                        <a:pt x="99441" y="308737"/>
                      </a:lnTo>
                      <a:lnTo>
                        <a:pt x="97409" y="297434"/>
                      </a:lnTo>
                      <a:lnTo>
                        <a:pt x="99949" y="295402"/>
                      </a:lnTo>
                      <a:lnTo>
                        <a:pt x="102489" y="293497"/>
                      </a:lnTo>
                      <a:lnTo>
                        <a:pt x="108204" y="290068"/>
                      </a:lnTo>
                      <a:lnTo>
                        <a:pt x="114173" y="286893"/>
                      </a:lnTo>
                      <a:lnTo>
                        <a:pt x="119634" y="283083"/>
                      </a:lnTo>
                      <a:lnTo>
                        <a:pt x="118110" y="273431"/>
                      </a:lnTo>
                      <a:lnTo>
                        <a:pt x="115951" y="263779"/>
                      </a:lnTo>
                      <a:lnTo>
                        <a:pt x="111125" y="243459"/>
                      </a:lnTo>
                      <a:lnTo>
                        <a:pt x="106045" y="222631"/>
                      </a:lnTo>
                      <a:lnTo>
                        <a:pt x="101600" y="201168"/>
                      </a:lnTo>
                      <a:lnTo>
                        <a:pt x="100076" y="190500"/>
                      </a:lnTo>
                      <a:lnTo>
                        <a:pt x="99060" y="179832"/>
                      </a:lnTo>
                      <a:lnTo>
                        <a:pt x="98806" y="169037"/>
                      </a:lnTo>
                      <a:lnTo>
                        <a:pt x="99314" y="158496"/>
                      </a:lnTo>
                      <a:lnTo>
                        <a:pt x="100584" y="148209"/>
                      </a:lnTo>
                      <a:lnTo>
                        <a:pt x="102997" y="137795"/>
                      </a:lnTo>
                      <a:lnTo>
                        <a:pt x="106426" y="127762"/>
                      </a:lnTo>
                      <a:lnTo>
                        <a:pt x="111252" y="117729"/>
                      </a:lnTo>
                      <a:lnTo>
                        <a:pt x="104521" y="119380"/>
                      </a:lnTo>
                      <a:lnTo>
                        <a:pt x="98171" y="120777"/>
                      </a:lnTo>
                      <a:lnTo>
                        <a:pt x="91313" y="122301"/>
                      </a:lnTo>
                      <a:lnTo>
                        <a:pt x="87630" y="122682"/>
                      </a:lnTo>
                      <a:lnTo>
                        <a:pt x="83439" y="122682"/>
                      </a:lnTo>
                      <a:lnTo>
                        <a:pt x="80137" y="120650"/>
                      </a:lnTo>
                      <a:lnTo>
                        <a:pt x="78486" y="119380"/>
                      </a:lnTo>
                      <a:lnTo>
                        <a:pt x="76835" y="117983"/>
                      </a:lnTo>
                      <a:lnTo>
                        <a:pt x="75565" y="116332"/>
                      </a:lnTo>
                      <a:lnTo>
                        <a:pt x="74676" y="114300"/>
                      </a:lnTo>
                      <a:lnTo>
                        <a:pt x="74676" y="111633"/>
                      </a:lnTo>
                      <a:lnTo>
                        <a:pt x="75184" y="108331"/>
                      </a:lnTo>
                      <a:lnTo>
                        <a:pt x="69469" y="109347"/>
                      </a:lnTo>
                      <a:lnTo>
                        <a:pt x="64135" y="110871"/>
                      </a:lnTo>
                      <a:lnTo>
                        <a:pt x="54356" y="114300"/>
                      </a:lnTo>
                      <a:lnTo>
                        <a:pt x="44196" y="117602"/>
                      </a:lnTo>
                      <a:lnTo>
                        <a:pt x="38989" y="119126"/>
                      </a:lnTo>
                      <a:lnTo>
                        <a:pt x="33528" y="120269"/>
                      </a:lnTo>
                      <a:lnTo>
                        <a:pt x="27940" y="118491"/>
                      </a:lnTo>
                      <a:lnTo>
                        <a:pt x="22987" y="116078"/>
                      </a:lnTo>
                      <a:lnTo>
                        <a:pt x="18669" y="113157"/>
                      </a:lnTo>
                      <a:lnTo>
                        <a:pt x="14478" y="109474"/>
                      </a:lnTo>
                      <a:lnTo>
                        <a:pt x="7239" y="101727"/>
                      </a:lnTo>
                      <a:lnTo>
                        <a:pt x="0" y="93853"/>
                      </a:lnTo>
                      <a:lnTo>
                        <a:pt x="9144" y="96139"/>
                      </a:lnTo>
                      <a:lnTo>
                        <a:pt x="18415" y="97028"/>
                      </a:lnTo>
                      <a:lnTo>
                        <a:pt x="27305" y="96901"/>
                      </a:lnTo>
                      <a:lnTo>
                        <a:pt x="36322" y="95885"/>
                      </a:lnTo>
                      <a:lnTo>
                        <a:pt x="45085" y="94107"/>
                      </a:lnTo>
                      <a:lnTo>
                        <a:pt x="54102" y="91821"/>
                      </a:lnTo>
                      <a:lnTo>
                        <a:pt x="71374" y="86106"/>
                      </a:lnTo>
                      <a:lnTo>
                        <a:pt x="88519" y="80137"/>
                      </a:lnTo>
                      <a:lnTo>
                        <a:pt x="97028" y="77470"/>
                      </a:lnTo>
                      <a:lnTo>
                        <a:pt x="105537" y="75438"/>
                      </a:lnTo>
                      <a:lnTo>
                        <a:pt x="113919" y="73914"/>
                      </a:lnTo>
                      <a:lnTo>
                        <a:pt x="122428" y="73152"/>
                      </a:lnTo>
                      <a:lnTo>
                        <a:pt x="130810" y="73279"/>
                      </a:lnTo>
                      <a:lnTo>
                        <a:pt x="820547" y="169037"/>
                      </a:lnTo>
                      <a:lnTo>
                        <a:pt x="809371" y="167386"/>
                      </a:lnTo>
                      <a:lnTo>
                        <a:pt x="797560" y="166116"/>
                      </a:lnTo>
                      <a:lnTo>
                        <a:pt x="791464" y="165862"/>
                      </a:lnTo>
                      <a:lnTo>
                        <a:pt x="784860" y="165608"/>
                      </a:lnTo>
                      <a:lnTo>
                        <a:pt x="779780" y="170942"/>
                      </a:lnTo>
                      <a:lnTo>
                        <a:pt x="774573" y="175768"/>
                      </a:lnTo>
                      <a:lnTo>
                        <a:pt x="768858" y="180340"/>
                      </a:lnTo>
                      <a:lnTo>
                        <a:pt x="763016" y="184658"/>
                      </a:lnTo>
                      <a:lnTo>
                        <a:pt x="750951" y="193167"/>
                      </a:lnTo>
                      <a:lnTo>
                        <a:pt x="739267" y="202057"/>
                      </a:lnTo>
                      <a:lnTo>
                        <a:pt x="733806" y="206756"/>
                      </a:lnTo>
                      <a:lnTo>
                        <a:pt x="728472" y="211836"/>
                      </a:lnTo>
                      <a:lnTo>
                        <a:pt x="723900" y="217297"/>
                      </a:lnTo>
                      <a:lnTo>
                        <a:pt x="719963" y="223393"/>
                      </a:lnTo>
                      <a:lnTo>
                        <a:pt x="716661" y="229870"/>
                      </a:lnTo>
                      <a:lnTo>
                        <a:pt x="714375" y="237363"/>
                      </a:lnTo>
                      <a:lnTo>
                        <a:pt x="713486" y="241300"/>
                      </a:lnTo>
                      <a:lnTo>
                        <a:pt x="712978" y="245364"/>
                      </a:lnTo>
                      <a:lnTo>
                        <a:pt x="712597" y="249682"/>
                      </a:lnTo>
                      <a:lnTo>
                        <a:pt x="712343" y="254254"/>
                      </a:lnTo>
                      <a:lnTo>
                        <a:pt x="714756" y="255778"/>
                      </a:lnTo>
                      <a:lnTo>
                        <a:pt x="717423" y="256667"/>
                      </a:lnTo>
                      <a:lnTo>
                        <a:pt x="723011" y="258445"/>
                      </a:lnTo>
                      <a:lnTo>
                        <a:pt x="725678" y="259207"/>
                      </a:lnTo>
                      <a:lnTo>
                        <a:pt x="728345" y="260350"/>
                      </a:lnTo>
                      <a:lnTo>
                        <a:pt x="730377" y="261747"/>
                      </a:lnTo>
                      <a:lnTo>
                        <a:pt x="731774" y="263779"/>
                      </a:lnTo>
                      <a:lnTo>
                        <a:pt x="732282" y="261747"/>
                      </a:lnTo>
                      <a:lnTo>
                        <a:pt x="732409" y="260096"/>
                      </a:lnTo>
                      <a:lnTo>
                        <a:pt x="732282" y="258699"/>
                      </a:lnTo>
                      <a:lnTo>
                        <a:pt x="731774" y="257683"/>
                      </a:lnTo>
                      <a:lnTo>
                        <a:pt x="730758" y="256159"/>
                      </a:lnTo>
                      <a:lnTo>
                        <a:pt x="728726" y="255397"/>
                      </a:lnTo>
                      <a:lnTo>
                        <a:pt x="724408" y="255016"/>
                      </a:lnTo>
                      <a:lnTo>
                        <a:pt x="722376" y="254762"/>
                      </a:lnTo>
                      <a:lnTo>
                        <a:pt x="720852" y="254254"/>
                      </a:lnTo>
                      <a:lnTo>
                        <a:pt x="721741" y="246507"/>
                      </a:lnTo>
                      <a:lnTo>
                        <a:pt x="723519" y="239395"/>
                      </a:lnTo>
                      <a:lnTo>
                        <a:pt x="725932" y="232791"/>
                      </a:lnTo>
                      <a:lnTo>
                        <a:pt x="728980" y="226695"/>
                      </a:lnTo>
                      <a:lnTo>
                        <a:pt x="732409" y="221107"/>
                      </a:lnTo>
                      <a:lnTo>
                        <a:pt x="736473" y="216027"/>
                      </a:lnTo>
                      <a:lnTo>
                        <a:pt x="741045" y="211074"/>
                      </a:lnTo>
                      <a:lnTo>
                        <a:pt x="745617" y="206375"/>
                      </a:lnTo>
                      <a:lnTo>
                        <a:pt x="755904" y="197866"/>
                      </a:lnTo>
                      <a:lnTo>
                        <a:pt x="766699" y="189611"/>
                      </a:lnTo>
                      <a:lnTo>
                        <a:pt x="777367" y="181483"/>
                      </a:lnTo>
                      <a:lnTo>
                        <a:pt x="787527" y="172974"/>
                      </a:lnTo>
                      <a:lnTo>
                        <a:pt x="794512" y="174117"/>
                      </a:lnTo>
                      <a:lnTo>
                        <a:pt x="802005" y="174879"/>
                      </a:lnTo>
                      <a:lnTo>
                        <a:pt x="817245" y="176022"/>
                      </a:lnTo>
                      <a:lnTo>
                        <a:pt x="833501" y="176403"/>
                      </a:lnTo>
                      <a:lnTo>
                        <a:pt x="849884" y="176784"/>
                      </a:lnTo>
                      <a:lnTo>
                        <a:pt x="865886" y="177419"/>
                      </a:lnTo>
                      <a:lnTo>
                        <a:pt x="873633" y="177927"/>
                      </a:lnTo>
                      <a:lnTo>
                        <a:pt x="880999" y="178689"/>
                      </a:lnTo>
                      <a:lnTo>
                        <a:pt x="888238" y="179832"/>
                      </a:lnTo>
                      <a:lnTo>
                        <a:pt x="895096" y="181102"/>
                      </a:lnTo>
                      <a:lnTo>
                        <a:pt x="901446" y="182753"/>
                      </a:lnTo>
                      <a:lnTo>
                        <a:pt x="907161" y="184912"/>
                      </a:lnTo>
                      <a:lnTo>
                        <a:pt x="908050" y="190373"/>
                      </a:lnTo>
                      <a:lnTo>
                        <a:pt x="908431" y="195961"/>
                      </a:lnTo>
                      <a:lnTo>
                        <a:pt x="908939" y="207645"/>
                      </a:lnTo>
                      <a:lnTo>
                        <a:pt x="909320" y="231775"/>
                      </a:lnTo>
                      <a:lnTo>
                        <a:pt x="909955" y="243332"/>
                      </a:lnTo>
                      <a:lnTo>
                        <a:pt x="910590" y="248793"/>
                      </a:lnTo>
                      <a:lnTo>
                        <a:pt x="911479" y="254127"/>
                      </a:lnTo>
                      <a:lnTo>
                        <a:pt x="912622" y="258699"/>
                      </a:lnTo>
                      <a:lnTo>
                        <a:pt x="914146" y="263271"/>
                      </a:lnTo>
                      <a:lnTo>
                        <a:pt x="916178" y="267462"/>
                      </a:lnTo>
                      <a:lnTo>
                        <a:pt x="918337" y="271018"/>
                      </a:lnTo>
                      <a:lnTo>
                        <a:pt x="909701" y="270637"/>
                      </a:lnTo>
                      <a:lnTo>
                        <a:pt x="902081" y="269494"/>
                      </a:lnTo>
                      <a:lnTo>
                        <a:pt x="895096" y="267589"/>
                      </a:lnTo>
                      <a:lnTo>
                        <a:pt x="888746" y="265049"/>
                      </a:lnTo>
                      <a:lnTo>
                        <a:pt x="882777" y="262128"/>
                      </a:lnTo>
                      <a:lnTo>
                        <a:pt x="877570" y="258572"/>
                      </a:lnTo>
                      <a:lnTo>
                        <a:pt x="872744" y="255016"/>
                      </a:lnTo>
                      <a:lnTo>
                        <a:pt x="867918" y="251079"/>
                      </a:lnTo>
                      <a:lnTo>
                        <a:pt x="859155" y="242570"/>
                      </a:lnTo>
                      <a:lnTo>
                        <a:pt x="850138" y="234315"/>
                      </a:lnTo>
                      <a:lnTo>
                        <a:pt x="845566" y="230505"/>
                      </a:lnTo>
                      <a:lnTo>
                        <a:pt x="840486" y="226949"/>
                      </a:lnTo>
                      <a:lnTo>
                        <a:pt x="835279" y="223520"/>
                      </a:lnTo>
                      <a:lnTo>
                        <a:pt x="829310" y="220853"/>
                      </a:lnTo>
                      <a:lnTo>
                        <a:pt x="828675" y="223520"/>
                      </a:lnTo>
                      <a:lnTo>
                        <a:pt x="827532" y="225806"/>
                      </a:lnTo>
                      <a:lnTo>
                        <a:pt x="824484" y="229743"/>
                      </a:lnTo>
                      <a:lnTo>
                        <a:pt x="820928" y="233553"/>
                      </a:lnTo>
                      <a:lnTo>
                        <a:pt x="819531" y="235458"/>
                      </a:lnTo>
                      <a:lnTo>
                        <a:pt x="818134" y="237490"/>
                      </a:lnTo>
                      <a:lnTo>
                        <a:pt x="814451" y="237998"/>
                      </a:lnTo>
                      <a:lnTo>
                        <a:pt x="811657" y="237998"/>
                      </a:lnTo>
                      <a:lnTo>
                        <a:pt x="809117" y="237617"/>
                      </a:lnTo>
                      <a:lnTo>
                        <a:pt x="807212" y="236728"/>
                      </a:lnTo>
                      <a:lnTo>
                        <a:pt x="805688" y="235458"/>
                      </a:lnTo>
                      <a:lnTo>
                        <a:pt x="804291" y="233934"/>
                      </a:lnTo>
                      <a:lnTo>
                        <a:pt x="801497" y="230378"/>
                      </a:lnTo>
                      <a:lnTo>
                        <a:pt x="800227" y="228092"/>
                      </a:lnTo>
                      <a:lnTo>
                        <a:pt x="799592" y="225806"/>
                      </a:lnTo>
                      <a:lnTo>
                        <a:pt x="799338" y="223647"/>
                      </a:lnTo>
                      <a:lnTo>
                        <a:pt x="799592" y="221869"/>
                      </a:lnTo>
                      <a:lnTo>
                        <a:pt x="800354" y="218059"/>
                      </a:lnTo>
                      <a:lnTo>
                        <a:pt x="802132" y="214630"/>
                      </a:lnTo>
                      <a:lnTo>
                        <a:pt x="803910" y="211455"/>
                      </a:lnTo>
                      <a:lnTo>
                        <a:pt x="805180" y="208280"/>
                      </a:lnTo>
                      <a:lnTo>
                        <a:pt x="805434" y="205105"/>
                      </a:lnTo>
                      <a:lnTo>
                        <a:pt x="805053" y="203327"/>
                      </a:lnTo>
                      <a:lnTo>
                        <a:pt x="804291" y="201676"/>
                      </a:lnTo>
                      <a:lnTo>
                        <a:pt x="802386" y="203962"/>
                      </a:lnTo>
                      <a:lnTo>
                        <a:pt x="800608" y="206375"/>
                      </a:lnTo>
                      <a:lnTo>
                        <a:pt x="797560" y="211455"/>
                      </a:lnTo>
                      <a:lnTo>
                        <a:pt x="794258" y="216535"/>
                      </a:lnTo>
                      <a:lnTo>
                        <a:pt x="792480" y="218821"/>
                      </a:lnTo>
                      <a:lnTo>
                        <a:pt x="790321" y="220853"/>
                      </a:lnTo>
                      <a:lnTo>
                        <a:pt x="790067" y="223647"/>
                      </a:lnTo>
                      <a:lnTo>
                        <a:pt x="790067" y="226187"/>
                      </a:lnTo>
                      <a:lnTo>
                        <a:pt x="790321" y="230124"/>
                      </a:lnTo>
                      <a:lnTo>
                        <a:pt x="790956" y="232283"/>
                      </a:lnTo>
                      <a:lnTo>
                        <a:pt x="792099" y="234442"/>
                      </a:lnTo>
                      <a:lnTo>
                        <a:pt x="793623" y="236855"/>
                      </a:lnTo>
                      <a:lnTo>
                        <a:pt x="795782" y="239903"/>
                      </a:lnTo>
                      <a:lnTo>
                        <a:pt x="798449" y="241046"/>
                      </a:lnTo>
                      <a:lnTo>
                        <a:pt x="800608" y="242443"/>
                      </a:lnTo>
                      <a:lnTo>
                        <a:pt x="805053" y="245364"/>
                      </a:lnTo>
                      <a:lnTo>
                        <a:pt x="809625" y="248031"/>
                      </a:lnTo>
                      <a:lnTo>
                        <a:pt x="812292" y="248920"/>
                      </a:lnTo>
                      <a:lnTo>
                        <a:pt x="815340" y="249555"/>
                      </a:lnTo>
                      <a:lnTo>
                        <a:pt x="817499" y="249174"/>
                      </a:lnTo>
                      <a:lnTo>
                        <a:pt x="819277" y="248539"/>
                      </a:lnTo>
                      <a:lnTo>
                        <a:pt x="822325" y="247142"/>
                      </a:lnTo>
                      <a:lnTo>
                        <a:pt x="824738" y="244856"/>
                      </a:lnTo>
                      <a:lnTo>
                        <a:pt x="826770" y="242443"/>
                      </a:lnTo>
                      <a:lnTo>
                        <a:pt x="828675" y="239903"/>
                      </a:lnTo>
                      <a:lnTo>
                        <a:pt x="831088" y="237871"/>
                      </a:lnTo>
                      <a:lnTo>
                        <a:pt x="833882" y="236220"/>
                      </a:lnTo>
                      <a:lnTo>
                        <a:pt x="835660" y="235585"/>
                      </a:lnTo>
                      <a:lnTo>
                        <a:pt x="837692" y="235204"/>
                      </a:lnTo>
                      <a:lnTo>
                        <a:pt x="841375" y="239522"/>
                      </a:lnTo>
                      <a:lnTo>
                        <a:pt x="845312" y="243459"/>
                      </a:lnTo>
                      <a:lnTo>
                        <a:pt x="854075" y="250825"/>
                      </a:lnTo>
                      <a:lnTo>
                        <a:pt x="863092" y="258191"/>
                      </a:lnTo>
                      <a:lnTo>
                        <a:pt x="867283" y="262128"/>
                      </a:lnTo>
                      <a:lnTo>
                        <a:pt x="870966" y="266319"/>
                      </a:lnTo>
                      <a:lnTo>
                        <a:pt x="869442" y="267970"/>
                      </a:lnTo>
                      <a:lnTo>
                        <a:pt x="867918" y="270256"/>
                      </a:lnTo>
                      <a:lnTo>
                        <a:pt x="865886" y="274955"/>
                      </a:lnTo>
                      <a:lnTo>
                        <a:pt x="864362" y="280289"/>
                      </a:lnTo>
                      <a:lnTo>
                        <a:pt x="862711" y="285369"/>
                      </a:lnTo>
                      <a:lnTo>
                        <a:pt x="866648" y="290576"/>
                      </a:lnTo>
                      <a:lnTo>
                        <a:pt x="871220" y="295529"/>
                      </a:lnTo>
                      <a:lnTo>
                        <a:pt x="876173" y="299847"/>
                      </a:lnTo>
                      <a:lnTo>
                        <a:pt x="881888" y="303657"/>
                      </a:lnTo>
                      <a:lnTo>
                        <a:pt x="888492" y="306832"/>
                      </a:lnTo>
                      <a:lnTo>
                        <a:pt x="895731" y="309118"/>
                      </a:lnTo>
                      <a:lnTo>
                        <a:pt x="903859" y="310769"/>
                      </a:lnTo>
                      <a:lnTo>
                        <a:pt x="908177" y="311404"/>
                      </a:lnTo>
                      <a:lnTo>
                        <a:pt x="912876" y="311658"/>
                      </a:lnTo>
                      <a:lnTo>
                        <a:pt x="908177" y="321691"/>
                      </a:lnTo>
                      <a:lnTo>
                        <a:pt x="906018" y="326644"/>
                      </a:lnTo>
                      <a:lnTo>
                        <a:pt x="904113" y="331851"/>
                      </a:lnTo>
                      <a:lnTo>
                        <a:pt x="902462" y="337439"/>
                      </a:lnTo>
                      <a:lnTo>
                        <a:pt x="901446" y="343408"/>
                      </a:lnTo>
                      <a:lnTo>
                        <a:pt x="901192" y="350012"/>
                      </a:lnTo>
                      <a:lnTo>
                        <a:pt x="901573" y="357124"/>
                      </a:lnTo>
                      <a:lnTo>
                        <a:pt x="896620" y="356997"/>
                      </a:lnTo>
                      <a:lnTo>
                        <a:pt x="891794" y="356362"/>
                      </a:lnTo>
                      <a:lnTo>
                        <a:pt x="883031" y="354838"/>
                      </a:lnTo>
                      <a:lnTo>
                        <a:pt x="874903" y="352425"/>
                      </a:lnTo>
                      <a:lnTo>
                        <a:pt x="867283" y="349631"/>
                      </a:lnTo>
                      <a:lnTo>
                        <a:pt x="852805" y="343535"/>
                      </a:lnTo>
                      <a:lnTo>
                        <a:pt x="845566" y="340614"/>
                      </a:lnTo>
                      <a:lnTo>
                        <a:pt x="837692" y="338201"/>
                      </a:lnTo>
                      <a:lnTo>
                        <a:pt x="836295" y="340360"/>
                      </a:lnTo>
                      <a:lnTo>
                        <a:pt x="834136" y="341884"/>
                      </a:lnTo>
                      <a:lnTo>
                        <a:pt x="829564" y="344170"/>
                      </a:lnTo>
                      <a:lnTo>
                        <a:pt x="827532" y="345694"/>
                      </a:lnTo>
                      <a:lnTo>
                        <a:pt x="826008" y="347726"/>
                      </a:lnTo>
                      <a:lnTo>
                        <a:pt x="825881" y="349123"/>
                      </a:lnTo>
                      <a:lnTo>
                        <a:pt x="825627" y="350774"/>
                      </a:lnTo>
                      <a:lnTo>
                        <a:pt x="825881" y="352679"/>
                      </a:lnTo>
                      <a:lnTo>
                        <a:pt x="826516" y="354838"/>
                      </a:lnTo>
                      <a:lnTo>
                        <a:pt x="828675" y="354838"/>
                      </a:lnTo>
                      <a:lnTo>
                        <a:pt x="830453" y="354711"/>
                      </a:lnTo>
                      <a:lnTo>
                        <a:pt x="833501" y="353695"/>
                      </a:lnTo>
                      <a:lnTo>
                        <a:pt x="835660" y="352044"/>
                      </a:lnTo>
                      <a:lnTo>
                        <a:pt x="837819" y="350393"/>
                      </a:lnTo>
                      <a:lnTo>
                        <a:pt x="840105" y="348615"/>
                      </a:lnTo>
                      <a:lnTo>
                        <a:pt x="842899" y="347599"/>
                      </a:lnTo>
                      <a:lnTo>
                        <a:pt x="844677" y="347218"/>
                      </a:lnTo>
                      <a:lnTo>
                        <a:pt x="846709" y="346964"/>
                      </a:lnTo>
                      <a:lnTo>
                        <a:pt x="848868" y="347218"/>
                      </a:lnTo>
                      <a:lnTo>
                        <a:pt x="851535" y="347726"/>
                      </a:lnTo>
                      <a:lnTo>
                        <a:pt x="857123" y="352425"/>
                      </a:lnTo>
                      <a:lnTo>
                        <a:pt x="847090" y="355092"/>
                      </a:lnTo>
                      <a:lnTo>
                        <a:pt x="835914" y="357886"/>
                      </a:lnTo>
                      <a:lnTo>
                        <a:pt x="824230" y="360680"/>
                      </a:lnTo>
                      <a:lnTo>
                        <a:pt x="812419" y="363220"/>
                      </a:lnTo>
                      <a:lnTo>
                        <a:pt x="799973" y="365506"/>
                      </a:lnTo>
                      <a:lnTo>
                        <a:pt x="787654" y="367157"/>
                      </a:lnTo>
                      <a:lnTo>
                        <a:pt x="775462" y="368173"/>
                      </a:lnTo>
                      <a:lnTo>
                        <a:pt x="763651" y="368427"/>
                      </a:lnTo>
                      <a:lnTo>
                        <a:pt x="752348" y="367665"/>
                      </a:lnTo>
                      <a:lnTo>
                        <a:pt x="747014" y="366903"/>
                      </a:lnTo>
                      <a:lnTo>
                        <a:pt x="741680" y="365760"/>
                      </a:lnTo>
                      <a:lnTo>
                        <a:pt x="736600" y="364490"/>
                      </a:lnTo>
                      <a:lnTo>
                        <a:pt x="732028" y="362839"/>
                      </a:lnTo>
                      <a:lnTo>
                        <a:pt x="727583" y="360680"/>
                      </a:lnTo>
                      <a:lnTo>
                        <a:pt x="723519" y="358267"/>
                      </a:lnTo>
                      <a:lnTo>
                        <a:pt x="719582" y="355600"/>
                      </a:lnTo>
                      <a:lnTo>
                        <a:pt x="716280" y="352425"/>
                      </a:lnTo>
                      <a:lnTo>
                        <a:pt x="712978" y="348869"/>
                      </a:lnTo>
                      <a:lnTo>
                        <a:pt x="710311" y="344678"/>
                      </a:lnTo>
                      <a:lnTo>
                        <a:pt x="708152" y="340233"/>
                      </a:lnTo>
                      <a:lnTo>
                        <a:pt x="706247" y="335280"/>
                      </a:lnTo>
                      <a:lnTo>
                        <a:pt x="704850" y="329819"/>
                      </a:lnTo>
                      <a:lnTo>
                        <a:pt x="703961" y="323723"/>
                      </a:lnTo>
                      <a:lnTo>
                        <a:pt x="701421" y="326771"/>
                      </a:lnTo>
                      <a:lnTo>
                        <a:pt x="699770" y="329819"/>
                      </a:lnTo>
                      <a:lnTo>
                        <a:pt x="699389" y="332994"/>
                      </a:lnTo>
                      <a:lnTo>
                        <a:pt x="699643" y="336296"/>
                      </a:lnTo>
                      <a:lnTo>
                        <a:pt x="700278" y="339598"/>
                      </a:lnTo>
                      <a:lnTo>
                        <a:pt x="700913" y="343408"/>
                      </a:lnTo>
                      <a:lnTo>
                        <a:pt x="701421" y="347726"/>
                      </a:lnTo>
                      <a:lnTo>
                        <a:pt x="701421" y="352425"/>
                      </a:lnTo>
                      <a:lnTo>
                        <a:pt x="678942" y="352425"/>
                      </a:lnTo>
                      <a:lnTo>
                        <a:pt x="675513" y="345313"/>
                      </a:lnTo>
                      <a:lnTo>
                        <a:pt x="672719" y="338201"/>
                      </a:lnTo>
                      <a:lnTo>
                        <a:pt x="670433" y="330708"/>
                      </a:lnTo>
                      <a:lnTo>
                        <a:pt x="669163" y="323723"/>
                      </a:lnTo>
                      <a:lnTo>
                        <a:pt x="668274" y="316865"/>
                      </a:lnTo>
                      <a:lnTo>
                        <a:pt x="668020" y="310007"/>
                      </a:lnTo>
                      <a:lnTo>
                        <a:pt x="668528" y="303784"/>
                      </a:lnTo>
                      <a:lnTo>
                        <a:pt x="669671" y="297815"/>
                      </a:lnTo>
                      <a:lnTo>
                        <a:pt x="671322" y="292100"/>
                      </a:lnTo>
                      <a:lnTo>
                        <a:pt x="673608" y="287020"/>
                      </a:lnTo>
                      <a:lnTo>
                        <a:pt x="676402" y="282575"/>
                      </a:lnTo>
                      <a:lnTo>
                        <a:pt x="679704" y="278765"/>
                      </a:lnTo>
                      <a:lnTo>
                        <a:pt x="683641" y="275590"/>
                      </a:lnTo>
                      <a:lnTo>
                        <a:pt x="687959" y="273304"/>
                      </a:lnTo>
                      <a:lnTo>
                        <a:pt x="693039" y="271780"/>
                      </a:lnTo>
                      <a:lnTo>
                        <a:pt x="698500" y="271018"/>
                      </a:lnTo>
                      <a:lnTo>
                        <a:pt x="690626" y="268224"/>
                      </a:lnTo>
                      <a:lnTo>
                        <a:pt x="686435" y="267335"/>
                      </a:lnTo>
                      <a:lnTo>
                        <a:pt x="681863" y="266319"/>
                      </a:lnTo>
                      <a:lnTo>
                        <a:pt x="676402" y="271907"/>
                      </a:lnTo>
                      <a:lnTo>
                        <a:pt x="671830" y="278003"/>
                      </a:lnTo>
                      <a:lnTo>
                        <a:pt x="668020" y="284353"/>
                      </a:lnTo>
                      <a:lnTo>
                        <a:pt x="664972" y="291211"/>
                      </a:lnTo>
                      <a:lnTo>
                        <a:pt x="662559" y="297942"/>
                      </a:lnTo>
                      <a:lnTo>
                        <a:pt x="661035" y="305181"/>
                      </a:lnTo>
                      <a:lnTo>
                        <a:pt x="659892" y="312547"/>
                      </a:lnTo>
                      <a:lnTo>
                        <a:pt x="659765" y="319786"/>
                      </a:lnTo>
                      <a:lnTo>
                        <a:pt x="660146" y="327152"/>
                      </a:lnTo>
                      <a:lnTo>
                        <a:pt x="661035" y="334518"/>
                      </a:lnTo>
                      <a:lnTo>
                        <a:pt x="662559" y="341884"/>
                      </a:lnTo>
                      <a:lnTo>
                        <a:pt x="664845" y="349123"/>
                      </a:lnTo>
                      <a:lnTo>
                        <a:pt x="667385" y="355981"/>
                      </a:lnTo>
                      <a:lnTo>
                        <a:pt x="670687" y="362966"/>
                      </a:lnTo>
                      <a:lnTo>
                        <a:pt x="674243" y="369443"/>
                      </a:lnTo>
                      <a:lnTo>
                        <a:pt x="678307" y="375793"/>
                      </a:lnTo>
                      <a:lnTo>
                        <a:pt x="680593" y="378460"/>
                      </a:lnTo>
                      <a:lnTo>
                        <a:pt x="682752" y="380746"/>
                      </a:lnTo>
                      <a:lnTo>
                        <a:pt x="687959" y="384683"/>
                      </a:lnTo>
                      <a:lnTo>
                        <a:pt x="693928" y="388112"/>
                      </a:lnTo>
                      <a:lnTo>
                        <a:pt x="699770" y="391160"/>
                      </a:lnTo>
                      <a:lnTo>
                        <a:pt x="705739" y="394081"/>
                      </a:lnTo>
                      <a:lnTo>
                        <a:pt x="711454" y="397637"/>
                      </a:lnTo>
                      <a:lnTo>
                        <a:pt x="714121" y="399796"/>
                      </a:lnTo>
                      <a:lnTo>
                        <a:pt x="716534" y="402082"/>
                      </a:lnTo>
                      <a:lnTo>
                        <a:pt x="718693" y="404622"/>
                      </a:lnTo>
                      <a:lnTo>
                        <a:pt x="720852" y="407416"/>
                      </a:lnTo>
                      <a:lnTo>
                        <a:pt x="718439" y="408940"/>
                      </a:lnTo>
                      <a:lnTo>
                        <a:pt x="716534" y="409702"/>
                      </a:lnTo>
                      <a:lnTo>
                        <a:pt x="714375" y="409702"/>
                      </a:lnTo>
                      <a:lnTo>
                        <a:pt x="712343" y="409194"/>
                      </a:lnTo>
                      <a:lnTo>
                        <a:pt x="710311" y="408305"/>
                      </a:lnTo>
                      <a:lnTo>
                        <a:pt x="708660" y="406654"/>
                      </a:lnTo>
                      <a:lnTo>
                        <a:pt x="705104" y="403479"/>
                      </a:lnTo>
                      <a:lnTo>
                        <a:pt x="701421" y="399923"/>
                      </a:lnTo>
                      <a:lnTo>
                        <a:pt x="697865" y="397256"/>
                      </a:lnTo>
                      <a:lnTo>
                        <a:pt x="696087" y="396494"/>
                      </a:lnTo>
                      <a:lnTo>
                        <a:pt x="694182" y="396367"/>
                      </a:lnTo>
                      <a:lnTo>
                        <a:pt x="692150" y="396748"/>
                      </a:lnTo>
                      <a:lnTo>
                        <a:pt x="690245" y="397891"/>
                      </a:lnTo>
                      <a:lnTo>
                        <a:pt x="689737" y="399796"/>
                      </a:lnTo>
                      <a:lnTo>
                        <a:pt x="689737" y="401320"/>
                      </a:lnTo>
                      <a:lnTo>
                        <a:pt x="690372" y="402717"/>
                      </a:lnTo>
                      <a:lnTo>
                        <a:pt x="691261" y="403860"/>
                      </a:lnTo>
                      <a:lnTo>
                        <a:pt x="694182" y="406146"/>
                      </a:lnTo>
                      <a:lnTo>
                        <a:pt x="697230" y="408051"/>
                      </a:lnTo>
                      <a:lnTo>
                        <a:pt x="700278" y="409702"/>
                      </a:lnTo>
                      <a:lnTo>
                        <a:pt x="702437" y="411226"/>
                      </a:lnTo>
                      <a:lnTo>
                        <a:pt x="702945" y="411988"/>
                      </a:lnTo>
                      <a:lnTo>
                        <a:pt x="703072" y="413004"/>
                      </a:lnTo>
                      <a:lnTo>
                        <a:pt x="702437" y="413639"/>
                      </a:lnTo>
                      <a:lnTo>
                        <a:pt x="701421" y="414655"/>
                      </a:lnTo>
                      <a:lnTo>
                        <a:pt x="690880" y="410464"/>
                      </a:lnTo>
                      <a:lnTo>
                        <a:pt x="680847" y="405384"/>
                      </a:lnTo>
                      <a:lnTo>
                        <a:pt x="670941" y="399415"/>
                      </a:lnTo>
                      <a:lnTo>
                        <a:pt x="661543" y="392557"/>
                      </a:lnTo>
                      <a:lnTo>
                        <a:pt x="652526" y="385064"/>
                      </a:lnTo>
                      <a:lnTo>
                        <a:pt x="643763" y="376936"/>
                      </a:lnTo>
                      <a:lnTo>
                        <a:pt x="635381" y="368427"/>
                      </a:lnTo>
                      <a:lnTo>
                        <a:pt x="627253" y="359283"/>
                      </a:lnTo>
                      <a:lnTo>
                        <a:pt x="619379" y="349758"/>
                      </a:lnTo>
                      <a:lnTo>
                        <a:pt x="611759" y="339979"/>
                      </a:lnTo>
                      <a:lnTo>
                        <a:pt x="597281" y="319659"/>
                      </a:lnTo>
                      <a:lnTo>
                        <a:pt x="583438" y="298958"/>
                      </a:lnTo>
                      <a:lnTo>
                        <a:pt x="570484" y="278257"/>
                      </a:lnTo>
                      <a:lnTo>
                        <a:pt x="568198" y="277622"/>
                      </a:lnTo>
                      <a:lnTo>
                        <a:pt x="565277" y="277749"/>
                      </a:lnTo>
                      <a:lnTo>
                        <a:pt x="562483" y="278511"/>
                      </a:lnTo>
                      <a:lnTo>
                        <a:pt x="559435" y="279908"/>
                      </a:lnTo>
                      <a:lnTo>
                        <a:pt x="553466" y="283591"/>
                      </a:lnTo>
                      <a:lnTo>
                        <a:pt x="548259" y="287782"/>
                      </a:lnTo>
                      <a:lnTo>
                        <a:pt x="550545" y="287274"/>
                      </a:lnTo>
                      <a:lnTo>
                        <a:pt x="552577" y="286893"/>
                      </a:lnTo>
                      <a:lnTo>
                        <a:pt x="555879" y="286131"/>
                      </a:lnTo>
                      <a:lnTo>
                        <a:pt x="557784" y="285750"/>
                      </a:lnTo>
                      <a:lnTo>
                        <a:pt x="559435" y="285496"/>
                      </a:lnTo>
                      <a:lnTo>
                        <a:pt x="561594" y="285369"/>
                      </a:lnTo>
                      <a:lnTo>
                        <a:pt x="562864" y="285496"/>
                      </a:lnTo>
                      <a:lnTo>
                        <a:pt x="564896" y="285369"/>
                      </a:lnTo>
                      <a:lnTo>
                        <a:pt x="570357" y="290957"/>
                      </a:lnTo>
                      <a:lnTo>
                        <a:pt x="575183" y="297053"/>
                      </a:lnTo>
                      <a:lnTo>
                        <a:pt x="579374" y="303657"/>
                      </a:lnTo>
                      <a:lnTo>
                        <a:pt x="583311" y="310388"/>
                      </a:lnTo>
                      <a:lnTo>
                        <a:pt x="586740" y="317627"/>
                      </a:lnTo>
                      <a:lnTo>
                        <a:pt x="589788" y="324866"/>
                      </a:lnTo>
                      <a:lnTo>
                        <a:pt x="595503" y="340614"/>
                      </a:lnTo>
                      <a:lnTo>
                        <a:pt x="588518" y="342646"/>
                      </a:lnTo>
                      <a:lnTo>
                        <a:pt x="580898" y="344297"/>
                      </a:lnTo>
                      <a:lnTo>
                        <a:pt x="572516" y="345313"/>
                      </a:lnTo>
                      <a:lnTo>
                        <a:pt x="564007" y="345821"/>
                      </a:lnTo>
                      <a:lnTo>
                        <a:pt x="555244" y="346075"/>
                      </a:lnTo>
                      <a:lnTo>
                        <a:pt x="545973" y="345821"/>
                      </a:lnTo>
                      <a:lnTo>
                        <a:pt x="528066" y="344551"/>
                      </a:lnTo>
                      <a:lnTo>
                        <a:pt x="510921" y="342773"/>
                      </a:lnTo>
                      <a:lnTo>
                        <a:pt x="503047" y="341884"/>
                      </a:lnTo>
                      <a:lnTo>
                        <a:pt x="495808" y="341122"/>
                      </a:lnTo>
                      <a:lnTo>
                        <a:pt x="489077" y="340614"/>
                      </a:lnTo>
                      <a:lnTo>
                        <a:pt x="483362" y="339979"/>
                      </a:lnTo>
                      <a:lnTo>
                        <a:pt x="478536" y="339979"/>
                      </a:lnTo>
                      <a:lnTo>
                        <a:pt x="475107" y="340233"/>
                      </a:lnTo>
                      <a:lnTo>
                        <a:pt x="465328" y="341630"/>
                      </a:lnTo>
                      <a:lnTo>
                        <a:pt x="455930" y="343027"/>
                      </a:lnTo>
                      <a:lnTo>
                        <a:pt x="437261" y="344551"/>
                      </a:lnTo>
                      <a:lnTo>
                        <a:pt x="419100" y="344932"/>
                      </a:lnTo>
                      <a:lnTo>
                        <a:pt x="401447" y="344551"/>
                      </a:lnTo>
                      <a:lnTo>
                        <a:pt x="384556" y="343789"/>
                      </a:lnTo>
                      <a:lnTo>
                        <a:pt x="368554" y="342646"/>
                      </a:lnTo>
                      <a:lnTo>
                        <a:pt x="353441" y="341503"/>
                      </a:lnTo>
                      <a:lnTo>
                        <a:pt x="339598" y="340614"/>
                      </a:lnTo>
                      <a:lnTo>
                        <a:pt x="338074" y="340360"/>
                      </a:lnTo>
                      <a:lnTo>
                        <a:pt x="336042" y="340233"/>
                      </a:lnTo>
                      <a:lnTo>
                        <a:pt x="333756" y="339852"/>
                      </a:lnTo>
                      <a:lnTo>
                        <a:pt x="331089" y="339217"/>
                      </a:lnTo>
                      <a:lnTo>
                        <a:pt x="324739" y="338201"/>
                      </a:lnTo>
                      <a:lnTo>
                        <a:pt x="317246" y="336423"/>
                      </a:lnTo>
                      <a:lnTo>
                        <a:pt x="308991" y="334772"/>
                      </a:lnTo>
                      <a:lnTo>
                        <a:pt x="299974" y="332613"/>
                      </a:lnTo>
                      <a:lnTo>
                        <a:pt x="281178" y="328168"/>
                      </a:lnTo>
                      <a:lnTo>
                        <a:pt x="262255" y="323469"/>
                      </a:lnTo>
                      <a:lnTo>
                        <a:pt x="253492" y="321183"/>
                      </a:lnTo>
                      <a:lnTo>
                        <a:pt x="245364" y="319151"/>
                      </a:lnTo>
                      <a:lnTo>
                        <a:pt x="238379" y="317246"/>
                      </a:lnTo>
                      <a:lnTo>
                        <a:pt x="232537" y="315468"/>
                      </a:lnTo>
                      <a:lnTo>
                        <a:pt x="229997" y="314706"/>
                      </a:lnTo>
                      <a:lnTo>
                        <a:pt x="227838" y="313944"/>
                      </a:lnTo>
                      <a:lnTo>
                        <a:pt x="226314" y="313436"/>
                      </a:lnTo>
                      <a:lnTo>
                        <a:pt x="225044" y="313055"/>
                      </a:lnTo>
                      <a:lnTo>
                        <a:pt x="237236" y="306070"/>
                      </a:lnTo>
                      <a:lnTo>
                        <a:pt x="249174" y="298958"/>
                      </a:lnTo>
                      <a:lnTo>
                        <a:pt x="260477" y="291592"/>
                      </a:lnTo>
                      <a:lnTo>
                        <a:pt x="271272" y="283845"/>
                      </a:lnTo>
                      <a:lnTo>
                        <a:pt x="281559" y="275590"/>
                      </a:lnTo>
                      <a:lnTo>
                        <a:pt x="291338" y="266700"/>
                      </a:lnTo>
                      <a:lnTo>
                        <a:pt x="300355" y="257302"/>
                      </a:lnTo>
                      <a:lnTo>
                        <a:pt x="308991" y="247142"/>
                      </a:lnTo>
                      <a:lnTo>
                        <a:pt x="314452" y="249682"/>
                      </a:lnTo>
                      <a:lnTo>
                        <a:pt x="319659" y="252349"/>
                      </a:lnTo>
                      <a:lnTo>
                        <a:pt x="325120" y="254762"/>
                      </a:lnTo>
                      <a:lnTo>
                        <a:pt x="331216" y="256667"/>
                      </a:lnTo>
                      <a:lnTo>
                        <a:pt x="327533" y="254127"/>
                      </a:lnTo>
                      <a:lnTo>
                        <a:pt x="325120" y="251206"/>
                      </a:lnTo>
                      <a:lnTo>
                        <a:pt x="323596" y="248285"/>
                      </a:lnTo>
                      <a:lnTo>
                        <a:pt x="322707" y="244983"/>
                      </a:lnTo>
                      <a:lnTo>
                        <a:pt x="321818" y="242189"/>
                      </a:lnTo>
                      <a:lnTo>
                        <a:pt x="320802" y="239395"/>
                      </a:lnTo>
                      <a:lnTo>
                        <a:pt x="319405" y="237109"/>
                      </a:lnTo>
                      <a:lnTo>
                        <a:pt x="317246" y="235204"/>
                      </a:lnTo>
                      <a:lnTo>
                        <a:pt x="308737" y="243840"/>
                      </a:lnTo>
                      <a:lnTo>
                        <a:pt x="299974" y="252222"/>
                      </a:lnTo>
                      <a:lnTo>
                        <a:pt x="290957" y="260096"/>
                      </a:lnTo>
                      <a:lnTo>
                        <a:pt x="281813" y="267589"/>
                      </a:lnTo>
                      <a:lnTo>
                        <a:pt x="272161" y="274828"/>
                      </a:lnTo>
                      <a:lnTo>
                        <a:pt x="262509" y="281813"/>
                      </a:lnTo>
                      <a:lnTo>
                        <a:pt x="252476" y="288544"/>
                      </a:lnTo>
                      <a:lnTo>
                        <a:pt x="241935" y="295021"/>
                      </a:lnTo>
                      <a:lnTo>
                        <a:pt x="231394" y="300990"/>
                      </a:lnTo>
                      <a:lnTo>
                        <a:pt x="220472" y="307086"/>
                      </a:lnTo>
                      <a:lnTo>
                        <a:pt x="209042" y="312674"/>
                      </a:lnTo>
                      <a:lnTo>
                        <a:pt x="197358" y="318135"/>
                      </a:lnTo>
                      <a:lnTo>
                        <a:pt x="185547" y="323469"/>
                      </a:lnTo>
                      <a:lnTo>
                        <a:pt x="173228" y="328549"/>
                      </a:lnTo>
                      <a:lnTo>
                        <a:pt x="160528" y="333375"/>
                      </a:lnTo>
                      <a:lnTo>
                        <a:pt x="147447" y="338201"/>
                      </a:lnTo>
                      <a:lnTo>
                        <a:pt x="146304" y="346583"/>
                      </a:lnTo>
                      <a:lnTo>
                        <a:pt x="146812" y="354838"/>
                      </a:lnTo>
                      <a:lnTo>
                        <a:pt x="148336" y="362966"/>
                      </a:lnTo>
                      <a:lnTo>
                        <a:pt x="150749" y="370967"/>
                      </a:lnTo>
                      <a:lnTo>
                        <a:pt x="154051" y="378460"/>
                      </a:lnTo>
                      <a:lnTo>
                        <a:pt x="157480" y="385572"/>
                      </a:lnTo>
                      <a:lnTo>
                        <a:pt x="161036" y="392430"/>
                      </a:lnTo>
                      <a:lnTo>
                        <a:pt x="164338" y="398780"/>
                      </a:lnTo>
                      <a:lnTo>
                        <a:pt x="156464" y="401574"/>
                      </a:lnTo>
                      <a:lnTo>
                        <a:pt x="155321" y="399542"/>
                      </a:lnTo>
                      <a:lnTo>
                        <a:pt x="154178" y="397129"/>
                      </a:lnTo>
                      <a:lnTo>
                        <a:pt x="151892" y="391668"/>
                      </a:lnTo>
                      <a:lnTo>
                        <a:pt x="149987" y="388620"/>
                      </a:lnTo>
                      <a:lnTo>
                        <a:pt x="148082" y="385953"/>
                      </a:lnTo>
                      <a:lnTo>
                        <a:pt x="145669" y="383413"/>
                      </a:lnTo>
                      <a:lnTo>
                        <a:pt x="142875" y="381254"/>
                      </a:lnTo>
                      <a:lnTo>
                        <a:pt x="142367" y="385064"/>
                      </a:lnTo>
                      <a:lnTo>
                        <a:pt x="142367" y="388493"/>
                      </a:lnTo>
                      <a:lnTo>
                        <a:pt x="142875" y="391668"/>
                      </a:lnTo>
                      <a:lnTo>
                        <a:pt x="143510" y="394589"/>
                      </a:lnTo>
                      <a:lnTo>
                        <a:pt x="145034" y="400177"/>
                      </a:lnTo>
                      <a:lnTo>
                        <a:pt x="146050" y="405257"/>
                      </a:lnTo>
                      <a:lnTo>
                        <a:pt x="143129" y="404876"/>
                      </a:lnTo>
                      <a:lnTo>
                        <a:pt x="140462" y="404241"/>
                      </a:lnTo>
                      <a:lnTo>
                        <a:pt x="135636" y="402209"/>
                      </a:lnTo>
                      <a:lnTo>
                        <a:pt x="131445" y="399542"/>
                      </a:lnTo>
                      <a:lnTo>
                        <a:pt x="127889" y="396494"/>
                      </a:lnTo>
                      <a:lnTo>
                        <a:pt x="121793" y="389890"/>
                      </a:lnTo>
                      <a:lnTo>
                        <a:pt x="118999" y="386969"/>
                      </a:lnTo>
                      <a:lnTo>
                        <a:pt x="115951" y="384429"/>
                      </a:lnTo>
                      <a:lnTo>
                        <a:pt x="116332" y="372999"/>
                      </a:lnTo>
                      <a:lnTo>
                        <a:pt x="116332" y="361442"/>
                      </a:lnTo>
                      <a:lnTo>
                        <a:pt x="115951" y="350520"/>
                      </a:lnTo>
                      <a:lnTo>
                        <a:pt x="115316" y="339598"/>
                      </a:lnTo>
                      <a:lnTo>
                        <a:pt x="114173" y="329057"/>
                      </a:lnTo>
                      <a:lnTo>
                        <a:pt x="112776" y="318643"/>
                      </a:lnTo>
                      <a:lnTo>
                        <a:pt x="109347" y="298577"/>
                      </a:lnTo>
                      <a:lnTo>
                        <a:pt x="113030" y="296672"/>
                      </a:lnTo>
                      <a:lnTo>
                        <a:pt x="116586" y="295402"/>
                      </a:lnTo>
                      <a:lnTo>
                        <a:pt x="122174" y="292481"/>
                      </a:lnTo>
                      <a:lnTo>
                        <a:pt x="124841" y="290957"/>
                      </a:lnTo>
                      <a:lnTo>
                        <a:pt x="127127" y="288925"/>
                      </a:lnTo>
                      <a:lnTo>
                        <a:pt x="129032" y="286512"/>
                      </a:lnTo>
                      <a:lnTo>
                        <a:pt x="130810" y="283083"/>
                      </a:lnTo>
                      <a:lnTo>
                        <a:pt x="130556" y="280289"/>
                      </a:lnTo>
                      <a:lnTo>
                        <a:pt x="130175" y="276860"/>
                      </a:lnTo>
                      <a:lnTo>
                        <a:pt x="129413" y="272923"/>
                      </a:lnTo>
                      <a:lnTo>
                        <a:pt x="128397" y="268351"/>
                      </a:lnTo>
                      <a:lnTo>
                        <a:pt x="127127" y="263271"/>
                      </a:lnTo>
                      <a:lnTo>
                        <a:pt x="125476" y="258191"/>
                      </a:lnTo>
                      <a:lnTo>
                        <a:pt x="122428" y="247269"/>
                      </a:lnTo>
                      <a:lnTo>
                        <a:pt x="119253" y="236347"/>
                      </a:lnTo>
                      <a:lnTo>
                        <a:pt x="117348" y="231267"/>
                      </a:lnTo>
                      <a:lnTo>
                        <a:pt x="115951" y="226314"/>
                      </a:lnTo>
                      <a:lnTo>
                        <a:pt x="114554" y="221996"/>
                      </a:lnTo>
                      <a:lnTo>
                        <a:pt x="113411" y="218059"/>
                      </a:lnTo>
                      <a:lnTo>
                        <a:pt x="112395" y="214884"/>
                      </a:lnTo>
                      <a:lnTo>
                        <a:pt x="111760" y="212471"/>
                      </a:lnTo>
                      <a:lnTo>
                        <a:pt x="109982" y="204343"/>
                      </a:lnTo>
                      <a:lnTo>
                        <a:pt x="109093" y="195961"/>
                      </a:lnTo>
                      <a:lnTo>
                        <a:pt x="108839" y="187706"/>
                      </a:lnTo>
                      <a:lnTo>
                        <a:pt x="109093" y="179197"/>
                      </a:lnTo>
                      <a:lnTo>
                        <a:pt x="109982" y="170688"/>
                      </a:lnTo>
                      <a:lnTo>
                        <a:pt x="111252" y="162433"/>
                      </a:lnTo>
                      <a:lnTo>
                        <a:pt x="113030" y="154178"/>
                      </a:lnTo>
                      <a:lnTo>
                        <a:pt x="115062" y="145923"/>
                      </a:lnTo>
                      <a:lnTo>
                        <a:pt x="117348" y="137795"/>
                      </a:lnTo>
                      <a:lnTo>
                        <a:pt x="119888" y="130048"/>
                      </a:lnTo>
                      <a:lnTo>
                        <a:pt x="122682" y="122682"/>
                      </a:lnTo>
                      <a:lnTo>
                        <a:pt x="125476" y="115570"/>
                      </a:lnTo>
                      <a:lnTo>
                        <a:pt x="128397" y="108712"/>
                      </a:lnTo>
                      <a:lnTo>
                        <a:pt x="131191" y="102489"/>
                      </a:lnTo>
                      <a:lnTo>
                        <a:pt x="133858" y="96647"/>
                      </a:lnTo>
                      <a:lnTo>
                        <a:pt x="136525" y="91567"/>
                      </a:lnTo>
                      <a:lnTo>
                        <a:pt x="133858" y="90170"/>
                      </a:lnTo>
                      <a:lnTo>
                        <a:pt x="131191" y="88900"/>
                      </a:lnTo>
                      <a:lnTo>
                        <a:pt x="128143" y="88392"/>
                      </a:lnTo>
                      <a:lnTo>
                        <a:pt x="125095" y="88011"/>
                      </a:lnTo>
                      <a:lnTo>
                        <a:pt x="118491" y="88011"/>
                      </a:lnTo>
                      <a:lnTo>
                        <a:pt x="112141" y="88646"/>
                      </a:lnTo>
                      <a:lnTo>
                        <a:pt x="106045" y="89154"/>
                      </a:lnTo>
                      <a:lnTo>
                        <a:pt x="100965" y="89408"/>
                      </a:lnTo>
                      <a:lnTo>
                        <a:pt x="98806" y="89154"/>
                      </a:lnTo>
                      <a:lnTo>
                        <a:pt x="96774" y="88773"/>
                      </a:lnTo>
                      <a:lnTo>
                        <a:pt x="95504" y="88011"/>
                      </a:lnTo>
                      <a:lnTo>
                        <a:pt x="94615" y="86741"/>
                      </a:lnTo>
                      <a:lnTo>
                        <a:pt x="97028" y="84455"/>
                      </a:lnTo>
                      <a:lnTo>
                        <a:pt x="99695" y="82677"/>
                      </a:lnTo>
                      <a:lnTo>
                        <a:pt x="102743" y="81407"/>
                      </a:lnTo>
                      <a:lnTo>
                        <a:pt x="106299" y="80518"/>
                      </a:lnTo>
                      <a:lnTo>
                        <a:pt x="109728" y="80137"/>
                      </a:lnTo>
                      <a:lnTo>
                        <a:pt x="113284" y="79883"/>
                      </a:lnTo>
                      <a:lnTo>
                        <a:pt x="120904" y="80264"/>
                      </a:lnTo>
                      <a:lnTo>
                        <a:pt x="128651" y="81026"/>
                      </a:lnTo>
                      <a:lnTo>
                        <a:pt x="135890" y="82042"/>
                      </a:lnTo>
                      <a:lnTo>
                        <a:pt x="139319" y="82169"/>
                      </a:lnTo>
                      <a:lnTo>
                        <a:pt x="142367" y="82423"/>
                      </a:lnTo>
                      <a:lnTo>
                        <a:pt x="145034" y="82423"/>
                      </a:lnTo>
                      <a:lnTo>
                        <a:pt x="147447" y="82042"/>
                      </a:lnTo>
                      <a:lnTo>
                        <a:pt x="153162" y="75565"/>
                      </a:lnTo>
                      <a:lnTo>
                        <a:pt x="159258" y="69723"/>
                      </a:lnTo>
                      <a:lnTo>
                        <a:pt x="165862" y="64135"/>
                      </a:lnTo>
                      <a:lnTo>
                        <a:pt x="173228" y="58801"/>
                      </a:lnTo>
                      <a:lnTo>
                        <a:pt x="180975" y="53848"/>
                      </a:lnTo>
                      <a:lnTo>
                        <a:pt x="189230" y="49403"/>
                      </a:lnTo>
                      <a:lnTo>
                        <a:pt x="197866" y="45212"/>
                      </a:lnTo>
                      <a:lnTo>
                        <a:pt x="207010" y="41275"/>
                      </a:lnTo>
                      <a:lnTo>
                        <a:pt x="216535" y="37719"/>
                      </a:lnTo>
                      <a:lnTo>
                        <a:pt x="226060" y="34290"/>
                      </a:lnTo>
                      <a:lnTo>
                        <a:pt x="236474" y="31369"/>
                      </a:lnTo>
                      <a:lnTo>
                        <a:pt x="246634" y="28448"/>
                      </a:lnTo>
                      <a:lnTo>
                        <a:pt x="257429" y="26035"/>
                      </a:lnTo>
                      <a:lnTo>
                        <a:pt x="268224" y="23749"/>
                      </a:lnTo>
                      <a:lnTo>
                        <a:pt x="290576" y="19812"/>
                      </a:lnTo>
                      <a:lnTo>
                        <a:pt x="313055" y="16764"/>
                      </a:lnTo>
                      <a:lnTo>
                        <a:pt x="336042" y="14478"/>
                      </a:lnTo>
                      <a:lnTo>
                        <a:pt x="359156" y="12827"/>
                      </a:lnTo>
                      <a:lnTo>
                        <a:pt x="381635" y="11557"/>
                      </a:lnTo>
                      <a:lnTo>
                        <a:pt x="403987" y="10795"/>
                      </a:lnTo>
                      <a:lnTo>
                        <a:pt x="425323" y="10414"/>
                      </a:lnTo>
                      <a:lnTo>
                        <a:pt x="445643" y="10160"/>
                      </a:lnTo>
                      <a:lnTo>
                        <a:pt x="464693" y="10160"/>
                      </a:lnTo>
                      <a:lnTo>
                        <a:pt x="471805" y="10160"/>
                      </a:lnTo>
                      <a:lnTo>
                        <a:pt x="479171" y="10541"/>
                      </a:lnTo>
                      <a:lnTo>
                        <a:pt x="494538" y="11684"/>
                      </a:lnTo>
                      <a:lnTo>
                        <a:pt x="510921" y="13335"/>
                      </a:lnTo>
                      <a:lnTo>
                        <a:pt x="528066" y="15621"/>
                      </a:lnTo>
                      <a:lnTo>
                        <a:pt x="545592" y="18542"/>
                      </a:lnTo>
                      <a:lnTo>
                        <a:pt x="563499" y="21844"/>
                      </a:lnTo>
                      <a:lnTo>
                        <a:pt x="581533" y="25400"/>
                      </a:lnTo>
                      <a:lnTo>
                        <a:pt x="599440" y="29591"/>
                      </a:lnTo>
                      <a:lnTo>
                        <a:pt x="616839" y="33909"/>
                      </a:lnTo>
                      <a:lnTo>
                        <a:pt x="633857" y="38481"/>
                      </a:lnTo>
                      <a:lnTo>
                        <a:pt x="650113" y="43307"/>
                      </a:lnTo>
                      <a:lnTo>
                        <a:pt x="665226" y="48260"/>
                      </a:lnTo>
                      <a:lnTo>
                        <a:pt x="679450" y="53213"/>
                      </a:lnTo>
                      <a:lnTo>
                        <a:pt x="692150" y="58039"/>
                      </a:lnTo>
                      <a:lnTo>
                        <a:pt x="703072" y="62992"/>
                      </a:lnTo>
                      <a:lnTo>
                        <a:pt x="707898" y="65278"/>
                      </a:lnTo>
                      <a:lnTo>
                        <a:pt x="712343" y="67691"/>
                      </a:lnTo>
                      <a:lnTo>
                        <a:pt x="721106" y="72771"/>
                      </a:lnTo>
                      <a:lnTo>
                        <a:pt x="729488" y="77978"/>
                      </a:lnTo>
                      <a:lnTo>
                        <a:pt x="737743" y="83693"/>
                      </a:lnTo>
                      <a:lnTo>
                        <a:pt x="745871" y="89662"/>
                      </a:lnTo>
                      <a:lnTo>
                        <a:pt x="761365" y="102235"/>
                      </a:lnTo>
                      <a:lnTo>
                        <a:pt x="776478" y="115189"/>
                      </a:lnTo>
                      <a:lnTo>
                        <a:pt x="790956" y="128905"/>
                      </a:lnTo>
                      <a:lnTo>
                        <a:pt x="805053" y="142621"/>
                      </a:lnTo>
                      <a:lnTo>
                        <a:pt x="818896" y="156845"/>
                      </a:lnTo>
                      <a:lnTo>
                        <a:pt x="832231" y="170561"/>
                      </a:lnTo>
                      <a:lnTo>
                        <a:pt x="24511" y="101727"/>
                      </a:lnTo>
                      <a:lnTo>
                        <a:pt x="32131" y="101219"/>
                      </a:lnTo>
                      <a:lnTo>
                        <a:pt x="40894" y="100457"/>
                      </a:lnTo>
                      <a:lnTo>
                        <a:pt x="49911" y="99187"/>
                      </a:lnTo>
                      <a:lnTo>
                        <a:pt x="58928" y="97028"/>
                      </a:lnTo>
                      <a:lnTo>
                        <a:pt x="67691" y="94615"/>
                      </a:lnTo>
                      <a:lnTo>
                        <a:pt x="75565" y="91440"/>
                      </a:lnTo>
                      <a:lnTo>
                        <a:pt x="79121" y="89662"/>
                      </a:lnTo>
                      <a:lnTo>
                        <a:pt x="82423" y="87630"/>
                      </a:lnTo>
                      <a:lnTo>
                        <a:pt x="81280" y="88900"/>
                      </a:lnTo>
                      <a:lnTo>
                        <a:pt x="80137" y="90805"/>
                      </a:lnTo>
                      <a:lnTo>
                        <a:pt x="78486" y="95377"/>
                      </a:lnTo>
                      <a:lnTo>
                        <a:pt x="77343" y="97663"/>
                      </a:lnTo>
                      <a:lnTo>
                        <a:pt x="76200" y="99695"/>
                      </a:lnTo>
                      <a:lnTo>
                        <a:pt x="74930" y="101219"/>
                      </a:lnTo>
                      <a:lnTo>
                        <a:pt x="73406" y="102362"/>
                      </a:lnTo>
                      <a:lnTo>
                        <a:pt x="68961" y="103886"/>
                      </a:lnTo>
                      <a:lnTo>
                        <a:pt x="64389" y="105156"/>
                      </a:lnTo>
                      <a:lnTo>
                        <a:pt x="54610" y="107823"/>
                      </a:lnTo>
                      <a:lnTo>
                        <a:pt x="49530" y="109093"/>
                      </a:lnTo>
                      <a:lnTo>
                        <a:pt x="45085" y="110871"/>
                      </a:lnTo>
                      <a:lnTo>
                        <a:pt x="40894" y="112649"/>
                      </a:lnTo>
                      <a:lnTo>
                        <a:pt x="37465" y="114935"/>
                      </a:lnTo>
                      <a:lnTo>
                        <a:pt x="34671" y="114300"/>
                      </a:lnTo>
                      <a:lnTo>
                        <a:pt x="31750" y="112903"/>
                      </a:lnTo>
                      <a:lnTo>
                        <a:pt x="26543" y="109474"/>
                      </a:lnTo>
                      <a:lnTo>
                        <a:pt x="21844" y="105537"/>
                      </a:lnTo>
                      <a:lnTo>
                        <a:pt x="17907" y="101600"/>
                      </a:lnTo>
                      <a:lnTo>
                        <a:pt x="89408" y="94615"/>
                      </a:lnTo>
                      <a:lnTo>
                        <a:pt x="90678" y="94615"/>
                      </a:lnTo>
                      <a:lnTo>
                        <a:pt x="91821" y="94996"/>
                      </a:lnTo>
                      <a:lnTo>
                        <a:pt x="92583" y="95504"/>
                      </a:lnTo>
                      <a:lnTo>
                        <a:pt x="93472" y="97282"/>
                      </a:lnTo>
                      <a:lnTo>
                        <a:pt x="93726" y="99314"/>
                      </a:lnTo>
                      <a:lnTo>
                        <a:pt x="94234" y="101219"/>
                      </a:lnTo>
                      <a:lnTo>
                        <a:pt x="95123" y="102870"/>
                      </a:lnTo>
                      <a:lnTo>
                        <a:pt x="96012" y="103505"/>
                      </a:lnTo>
                      <a:lnTo>
                        <a:pt x="97028" y="103886"/>
                      </a:lnTo>
                      <a:lnTo>
                        <a:pt x="98425" y="103886"/>
                      </a:lnTo>
                      <a:lnTo>
                        <a:pt x="100076" y="103505"/>
                      </a:lnTo>
                      <a:lnTo>
                        <a:pt x="102108" y="101981"/>
                      </a:lnTo>
                      <a:lnTo>
                        <a:pt x="105156" y="100584"/>
                      </a:lnTo>
                      <a:lnTo>
                        <a:pt x="108839" y="99695"/>
                      </a:lnTo>
                      <a:lnTo>
                        <a:pt x="113030" y="98806"/>
                      </a:lnTo>
                      <a:lnTo>
                        <a:pt x="121285" y="97028"/>
                      </a:lnTo>
                      <a:lnTo>
                        <a:pt x="124587" y="96139"/>
                      </a:lnTo>
                      <a:lnTo>
                        <a:pt x="127127" y="94996"/>
                      </a:lnTo>
                      <a:lnTo>
                        <a:pt x="125095" y="98933"/>
                      </a:lnTo>
                      <a:lnTo>
                        <a:pt x="123190" y="102235"/>
                      </a:lnTo>
                      <a:lnTo>
                        <a:pt x="121285" y="104394"/>
                      </a:lnTo>
                      <a:lnTo>
                        <a:pt x="119634" y="106172"/>
                      </a:lnTo>
                      <a:lnTo>
                        <a:pt x="116078" y="109093"/>
                      </a:lnTo>
                      <a:lnTo>
                        <a:pt x="114300" y="110871"/>
                      </a:lnTo>
                      <a:lnTo>
                        <a:pt x="112649" y="113157"/>
                      </a:lnTo>
                      <a:lnTo>
                        <a:pt x="105283" y="114808"/>
                      </a:lnTo>
                      <a:lnTo>
                        <a:pt x="98171" y="116332"/>
                      </a:lnTo>
                      <a:lnTo>
                        <a:pt x="94615" y="116713"/>
                      </a:lnTo>
                      <a:lnTo>
                        <a:pt x="91567" y="117094"/>
                      </a:lnTo>
                      <a:lnTo>
                        <a:pt x="88646" y="117094"/>
                      </a:lnTo>
                      <a:lnTo>
                        <a:pt x="86487" y="116840"/>
                      </a:lnTo>
                      <a:lnTo>
                        <a:pt x="83947" y="114554"/>
                      </a:lnTo>
                      <a:lnTo>
                        <a:pt x="82423" y="111887"/>
                      </a:lnTo>
                      <a:lnTo>
                        <a:pt x="81661" y="108966"/>
                      </a:lnTo>
                      <a:lnTo>
                        <a:pt x="81661" y="105918"/>
                      </a:lnTo>
                      <a:lnTo>
                        <a:pt x="82423" y="102870"/>
                      </a:lnTo>
                      <a:lnTo>
                        <a:pt x="83439" y="100076"/>
                      </a:lnTo>
                      <a:lnTo>
                        <a:pt x="85217" y="97409"/>
                      </a:lnTo>
                      <a:lnTo>
                        <a:pt x="87376" y="94996"/>
                      </a:lnTo>
                      <a:lnTo>
                        <a:pt x="909320" y="353695"/>
                      </a:lnTo>
                      <a:lnTo>
                        <a:pt x="909701" y="347853"/>
                      </a:lnTo>
                      <a:lnTo>
                        <a:pt x="910209" y="342519"/>
                      </a:lnTo>
                      <a:lnTo>
                        <a:pt x="911098" y="337439"/>
                      </a:lnTo>
                      <a:lnTo>
                        <a:pt x="912241" y="332867"/>
                      </a:lnTo>
                      <a:lnTo>
                        <a:pt x="913511" y="328676"/>
                      </a:lnTo>
                      <a:lnTo>
                        <a:pt x="914781" y="325120"/>
                      </a:lnTo>
                      <a:lnTo>
                        <a:pt x="916305" y="321945"/>
                      </a:lnTo>
                      <a:lnTo>
                        <a:pt x="918083" y="319278"/>
                      </a:lnTo>
                      <a:lnTo>
                        <a:pt x="919607" y="317246"/>
                      </a:lnTo>
                      <a:lnTo>
                        <a:pt x="921385" y="315722"/>
                      </a:lnTo>
                      <a:lnTo>
                        <a:pt x="923163" y="314579"/>
                      </a:lnTo>
                      <a:lnTo>
                        <a:pt x="924941" y="313944"/>
                      </a:lnTo>
                      <a:lnTo>
                        <a:pt x="926338" y="313944"/>
                      </a:lnTo>
                      <a:lnTo>
                        <a:pt x="927989" y="314706"/>
                      </a:lnTo>
                      <a:lnTo>
                        <a:pt x="929513" y="315849"/>
                      </a:lnTo>
                      <a:lnTo>
                        <a:pt x="930148" y="318135"/>
                      </a:lnTo>
                      <a:lnTo>
                        <a:pt x="930783" y="320802"/>
                      </a:lnTo>
                      <a:lnTo>
                        <a:pt x="931037" y="323723"/>
                      </a:lnTo>
                      <a:lnTo>
                        <a:pt x="930783" y="327025"/>
                      </a:lnTo>
                      <a:lnTo>
                        <a:pt x="929894" y="333756"/>
                      </a:lnTo>
                      <a:lnTo>
                        <a:pt x="927735" y="340995"/>
                      </a:lnTo>
                      <a:lnTo>
                        <a:pt x="924687" y="347726"/>
                      </a:lnTo>
                      <a:lnTo>
                        <a:pt x="922655" y="350774"/>
                      </a:lnTo>
                      <a:lnTo>
                        <a:pt x="920496" y="353568"/>
                      </a:lnTo>
                      <a:lnTo>
                        <a:pt x="918083" y="355854"/>
                      </a:lnTo>
                      <a:lnTo>
                        <a:pt x="915416" y="357759"/>
                      </a:lnTo>
                      <a:lnTo>
                        <a:pt x="912622" y="359283"/>
                      </a:lnTo>
                      <a:lnTo>
                        <a:pt x="909320" y="360045"/>
                      </a:lnTo>
                      <a:lnTo>
                        <a:pt x="239522" y="323596"/>
                      </a:lnTo>
                      <a:lnTo>
                        <a:pt x="252603" y="327152"/>
                      </a:lnTo>
                      <a:lnTo>
                        <a:pt x="266827" y="331216"/>
                      </a:lnTo>
                      <a:lnTo>
                        <a:pt x="274574" y="333248"/>
                      </a:lnTo>
                      <a:lnTo>
                        <a:pt x="282829" y="335280"/>
                      </a:lnTo>
                      <a:lnTo>
                        <a:pt x="281305" y="340614"/>
                      </a:lnTo>
                      <a:lnTo>
                        <a:pt x="280670" y="345440"/>
                      </a:lnTo>
                      <a:lnTo>
                        <a:pt x="280924" y="350012"/>
                      </a:lnTo>
                      <a:lnTo>
                        <a:pt x="281940" y="354203"/>
                      </a:lnTo>
                      <a:lnTo>
                        <a:pt x="283972" y="357886"/>
                      </a:lnTo>
                      <a:lnTo>
                        <a:pt x="286385" y="361442"/>
                      </a:lnTo>
                      <a:lnTo>
                        <a:pt x="289179" y="364744"/>
                      </a:lnTo>
                      <a:lnTo>
                        <a:pt x="292481" y="367919"/>
                      </a:lnTo>
                      <a:lnTo>
                        <a:pt x="299720" y="373507"/>
                      </a:lnTo>
                      <a:lnTo>
                        <a:pt x="307213" y="379095"/>
                      </a:lnTo>
                      <a:lnTo>
                        <a:pt x="314452" y="384683"/>
                      </a:lnTo>
                      <a:lnTo>
                        <a:pt x="317500" y="387731"/>
                      </a:lnTo>
                      <a:lnTo>
                        <a:pt x="320040" y="390652"/>
                      </a:lnTo>
                      <a:lnTo>
                        <a:pt x="320548" y="393192"/>
                      </a:lnTo>
                      <a:lnTo>
                        <a:pt x="320294" y="394589"/>
                      </a:lnTo>
                      <a:lnTo>
                        <a:pt x="319659" y="395478"/>
                      </a:lnTo>
                      <a:lnTo>
                        <a:pt x="318516" y="395732"/>
                      </a:lnTo>
                      <a:lnTo>
                        <a:pt x="317246" y="395605"/>
                      </a:lnTo>
                      <a:lnTo>
                        <a:pt x="315468" y="395605"/>
                      </a:lnTo>
                      <a:lnTo>
                        <a:pt x="311785" y="395605"/>
                      </a:lnTo>
                      <a:lnTo>
                        <a:pt x="309880" y="393573"/>
                      </a:lnTo>
                      <a:lnTo>
                        <a:pt x="308229" y="391287"/>
                      </a:lnTo>
                      <a:lnTo>
                        <a:pt x="305816" y="386207"/>
                      </a:lnTo>
                      <a:lnTo>
                        <a:pt x="304546" y="383667"/>
                      </a:lnTo>
                      <a:lnTo>
                        <a:pt x="303022" y="381635"/>
                      </a:lnTo>
                      <a:lnTo>
                        <a:pt x="300863" y="379984"/>
                      </a:lnTo>
                      <a:lnTo>
                        <a:pt x="297815" y="378841"/>
                      </a:lnTo>
                      <a:lnTo>
                        <a:pt x="297307" y="381635"/>
                      </a:lnTo>
                      <a:lnTo>
                        <a:pt x="297561" y="383921"/>
                      </a:lnTo>
                      <a:lnTo>
                        <a:pt x="297942" y="385826"/>
                      </a:lnTo>
                      <a:lnTo>
                        <a:pt x="298831" y="387477"/>
                      </a:lnTo>
                      <a:lnTo>
                        <a:pt x="300355" y="390906"/>
                      </a:lnTo>
                      <a:lnTo>
                        <a:pt x="300609" y="392938"/>
                      </a:lnTo>
                      <a:lnTo>
                        <a:pt x="300609" y="395605"/>
                      </a:lnTo>
                      <a:lnTo>
                        <a:pt x="297815" y="395097"/>
                      </a:lnTo>
                      <a:lnTo>
                        <a:pt x="295275" y="394462"/>
                      </a:lnTo>
                      <a:lnTo>
                        <a:pt x="293243" y="393319"/>
                      </a:lnTo>
                      <a:lnTo>
                        <a:pt x="291211" y="392176"/>
                      </a:lnTo>
                      <a:lnTo>
                        <a:pt x="287909" y="389382"/>
                      </a:lnTo>
                      <a:lnTo>
                        <a:pt x="285115" y="386207"/>
                      </a:lnTo>
                      <a:lnTo>
                        <a:pt x="282194" y="383032"/>
                      </a:lnTo>
                      <a:lnTo>
                        <a:pt x="278892" y="379984"/>
                      </a:lnTo>
                      <a:lnTo>
                        <a:pt x="276987" y="378841"/>
                      </a:lnTo>
                      <a:lnTo>
                        <a:pt x="274955" y="377698"/>
                      </a:lnTo>
                      <a:lnTo>
                        <a:pt x="272542" y="376936"/>
                      </a:lnTo>
                      <a:lnTo>
                        <a:pt x="269875" y="376428"/>
                      </a:lnTo>
                      <a:lnTo>
                        <a:pt x="261620" y="378841"/>
                      </a:lnTo>
                      <a:lnTo>
                        <a:pt x="261239" y="373888"/>
                      </a:lnTo>
                      <a:lnTo>
                        <a:pt x="260350" y="369189"/>
                      </a:lnTo>
                      <a:lnTo>
                        <a:pt x="259207" y="364744"/>
                      </a:lnTo>
                      <a:lnTo>
                        <a:pt x="257810" y="360426"/>
                      </a:lnTo>
                      <a:lnTo>
                        <a:pt x="254381" y="352044"/>
                      </a:lnTo>
                      <a:lnTo>
                        <a:pt x="249809" y="344551"/>
                      </a:lnTo>
                      <a:lnTo>
                        <a:pt x="244475" y="337566"/>
                      </a:lnTo>
                      <a:lnTo>
                        <a:pt x="238760" y="331343"/>
                      </a:lnTo>
                      <a:lnTo>
                        <a:pt x="232664" y="325501"/>
                      </a:lnTo>
                      <a:lnTo>
                        <a:pt x="226314" y="320294"/>
                      </a:lnTo>
                      <a:lnTo>
                        <a:pt x="567690" y="350012"/>
                      </a:lnTo>
                      <a:lnTo>
                        <a:pt x="565912" y="357378"/>
                      </a:lnTo>
                      <a:lnTo>
                        <a:pt x="565277" y="364744"/>
                      </a:lnTo>
                      <a:lnTo>
                        <a:pt x="565277" y="371856"/>
                      </a:lnTo>
                      <a:lnTo>
                        <a:pt x="565912" y="379095"/>
                      </a:lnTo>
                      <a:lnTo>
                        <a:pt x="567436" y="385572"/>
                      </a:lnTo>
                      <a:lnTo>
                        <a:pt x="569722" y="392049"/>
                      </a:lnTo>
                      <a:lnTo>
                        <a:pt x="572516" y="397637"/>
                      </a:lnTo>
                      <a:lnTo>
                        <a:pt x="576072" y="402717"/>
                      </a:lnTo>
                      <a:lnTo>
                        <a:pt x="573405" y="402717"/>
                      </a:lnTo>
                      <a:lnTo>
                        <a:pt x="571246" y="403352"/>
                      </a:lnTo>
                      <a:lnTo>
                        <a:pt x="567690" y="405003"/>
                      </a:lnTo>
                      <a:lnTo>
                        <a:pt x="564261" y="406908"/>
                      </a:lnTo>
                      <a:lnTo>
                        <a:pt x="561975" y="407416"/>
                      </a:lnTo>
                      <a:lnTo>
                        <a:pt x="559435" y="407416"/>
                      </a:lnTo>
                      <a:lnTo>
                        <a:pt x="554609" y="404876"/>
                      </a:lnTo>
                      <a:lnTo>
                        <a:pt x="550164" y="401574"/>
                      </a:lnTo>
                      <a:lnTo>
                        <a:pt x="546481" y="398018"/>
                      </a:lnTo>
                      <a:lnTo>
                        <a:pt x="542925" y="394335"/>
                      </a:lnTo>
                      <a:lnTo>
                        <a:pt x="539242" y="390525"/>
                      </a:lnTo>
                      <a:lnTo>
                        <a:pt x="535559" y="386969"/>
                      </a:lnTo>
                      <a:lnTo>
                        <a:pt x="531114" y="383667"/>
                      </a:lnTo>
                      <a:lnTo>
                        <a:pt x="526034" y="381127"/>
                      </a:lnTo>
                      <a:lnTo>
                        <a:pt x="526796" y="372237"/>
                      </a:lnTo>
                      <a:lnTo>
                        <a:pt x="528320" y="363982"/>
                      </a:lnTo>
                      <a:lnTo>
                        <a:pt x="529336" y="360172"/>
                      </a:lnTo>
                      <a:lnTo>
                        <a:pt x="530733" y="356616"/>
                      </a:lnTo>
                      <a:lnTo>
                        <a:pt x="532384" y="353187"/>
                      </a:lnTo>
                      <a:lnTo>
                        <a:pt x="534416" y="3500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>
                <a:xfrm>
                  <a:off x="8685784" y="7444994"/>
                  <a:ext cx="30354" cy="1220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354" h="122048">
                      <a:moveTo>
                        <a:pt x="24892" y="9906"/>
                      </a:moveTo>
                      <a:lnTo>
                        <a:pt x="27051" y="18923"/>
                      </a:lnTo>
                      <a:lnTo>
                        <a:pt x="28829" y="27178"/>
                      </a:lnTo>
                      <a:lnTo>
                        <a:pt x="29972" y="35052"/>
                      </a:lnTo>
                      <a:lnTo>
                        <a:pt x="30353" y="42545"/>
                      </a:lnTo>
                      <a:lnTo>
                        <a:pt x="30353" y="49276"/>
                      </a:lnTo>
                      <a:lnTo>
                        <a:pt x="29972" y="56007"/>
                      </a:lnTo>
                      <a:lnTo>
                        <a:pt x="28829" y="62611"/>
                      </a:lnTo>
                      <a:lnTo>
                        <a:pt x="27305" y="69088"/>
                      </a:lnTo>
                      <a:lnTo>
                        <a:pt x="25146" y="75692"/>
                      </a:lnTo>
                      <a:lnTo>
                        <a:pt x="22225" y="82296"/>
                      </a:lnTo>
                      <a:lnTo>
                        <a:pt x="18923" y="89281"/>
                      </a:lnTo>
                      <a:lnTo>
                        <a:pt x="14986" y="96774"/>
                      </a:lnTo>
                      <a:lnTo>
                        <a:pt x="10414" y="104521"/>
                      </a:lnTo>
                      <a:lnTo>
                        <a:pt x="5461" y="112903"/>
                      </a:lnTo>
                      <a:lnTo>
                        <a:pt x="0" y="122047"/>
                      </a:lnTo>
                      <a:lnTo>
                        <a:pt x="4064" y="111633"/>
                      </a:lnTo>
                      <a:lnTo>
                        <a:pt x="8001" y="101600"/>
                      </a:lnTo>
                      <a:lnTo>
                        <a:pt x="11303" y="92202"/>
                      </a:lnTo>
                      <a:lnTo>
                        <a:pt x="14224" y="83439"/>
                      </a:lnTo>
                      <a:lnTo>
                        <a:pt x="16637" y="74676"/>
                      </a:lnTo>
                      <a:lnTo>
                        <a:pt x="18542" y="66548"/>
                      </a:lnTo>
                      <a:lnTo>
                        <a:pt x="20320" y="58801"/>
                      </a:lnTo>
                      <a:lnTo>
                        <a:pt x="21590" y="51562"/>
                      </a:lnTo>
                      <a:lnTo>
                        <a:pt x="22479" y="44323"/>
                      </a:lnTo>
                      <a:lnTo>
                        <a:pt x="23114" y="37465"/>
                      </a:lnTo>
                      <a:lnTo>
                        <a:pt x="23622" y="30734"/>
                      </a:lnTo>
                      <a:lnTo>
                        <a:pt x="23876" y="24384"/>
                      </a:lnTo>
                      <a:lnTo>
                        <a:pt x="23368" y="11938"/>
                      </a:lnTo>
                      <a:lnTo>
                        <a:pt x="2209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 93"/>
                <p:cNvSpPr/>
                <p:nvPr/>
              </p:nvSpPr>
              <p:spPr>
                <a:xfrm>
                  <a:off x="8840216" y="7580884"/>
                  <a:ext cx="19686" cy="139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686" h="13971">
                      <a:moveTo>
                        <a:pt x="2413" y="254"/>
                      </a:moveTo>
                      <a:lnTo>
                        <a:pt x="3683" y="0"/>
                      </a:lnTo>
                      <a:lnTo>
                        <a:pt x="6731" y="0"/>
                      </a:lnTo>
                      <a:lnTo>
                        <a:pt x="10033" y="1016"/>
                      </a:lnTo>
                      <a:lnTo>
                        <a:pt x="13335" y="2540"/>
                      </a:lnTo>
                      <a:lnTo>
                        <a:pt x="16256" y="4445"/>
                      </a:lnTo>
                      <a:lnTo>
                        <a:pt x="18415" y="6731"/>
                      </a:lnTo>
                      <a:lnTo>
                        <a:pt x="19685" y="9144"/>
                      </a:lnTo>
                      <a:lnTo>
                        <a:pt x="19431" y="11430"/>
                      </a:lnTo>
                      <a:lnTo>
                        <a:pt x="18796" y="12700"/>
                      </a:lnTo>
                      <a:lnTo>
                        <a:pt x="17272" y="13462"/>
                      </a:lnTo>
                      <a:lnTo>
                        <a:pt x="15494" y="13843"/>
                      </a:lnTo>
                      <a:lnTo>
                        <a:pt x="13335" y="13970"/>
                      </a:lnTo>
                      <a:lnTo>
                        <a:pt x="9017" y="13208"/>
                      </a:lnTo>
                      <a:lnTo>
                        <a:pt x="6985" y="12573"/>
                      </a:lnTo>
                      <a:lnTo>
                        <a:pt x="5207" y="11811"/>
                      </a:lnTo>
                      <a:lnTo>
                        <a:pt x="2540" y="9525"/>
                      </a:lnTo>
                      <a:lnTo>
                        <a:pt x="635" y="6223"/>
                      </a:lnTo>
                      <a:lnTo>
                        <a:pt x="0" y="4826"/>
                      </a:lnTo>
                      <a:lnTo>
                        <a:pt x="0" y="3302"/>
                      </a:lnTo>
                      <a:lnTo>
                        <a:pt x="254" y="1905"/>
                      </a:lnTo>
                      <a:lnTo>
                        <a:pt x="1270" y="7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>
                <a:xfrm>
                  <a:off x="8837295" y="7579106"/>
                  <a:ext cx="23496" cy="167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496" h="16765">
                      <a:moveTo>
                        <a:pt x="3556" y="889"/>
                      </a:moveTo>
                      <a:lnTo>
                        <a:pt x="5080" y="381"/>
                      </a:lnTo>
                      <a:lnTo>
                        <a:pt x="6858" y="0"/>
                      </a:lnTo>
                      <a:lnTo>
                        <a:pt x="11049" y="127"/>
                      </a:lnTo>
                      <a:lnTo>
                        <a:pt x="14732" y="1143"/>
                      </a:lnTo>
                      <a:lnTo>
                        <a:pt x="18034" y="2413"/>
                      </a:lnTo>
                      <a:lnTo>
                        <a:pt x="20193" y="5080"/>
                      </a:lnTo>
                      <a:lnTo>
                        <a:pt x="21971" y="7620"/>
                      </a:lnTo>
                      <a:lnTo>
                        <a:pt x="23241" y="10668"/>
                      </a:lnTo>
                      <a:lnTo>
                        <a:pt x="23495" y="12446"/>
                      </a:lnTo>
                      <a:lnTo>
                        <a:pt x="23495" y="14351"/>
                      </a:lnTo>
                      <a:lnTo>
                        <a:pt x="21336" y="15748"/>
                      </a:lnTo>
                      <a:lnTo>
                        <a:pt x="19177" y="16510"/>
                      </a:lnTo>
                      <a:lnTo>
                        <a:pt x="16637" y="16764"/>
                      </a:lnTo>
                      <a:lnTo>
                        <a:pt x="14097" y="16510"/>
                      </a:lnTo>
                      <a:lnTo>
                        <a:pt x="9271" y="15367"/>
                      </a:lnTo>
                      <a:lnTo>
                        <a:pt x="3937" y="14351"/>
                      </a:lnTo>
                      <a:lnTo>
                        <a:pt x="2667" y="12192"/>
                      </a:lnTo>
                      <a:lnTo>
                        <a:pt x="1397" y="10287"/>
                      </a:lnTo>
                      <a:lnTo>
                        <a:pt x="508" y="8636"/>
                      </a:lnTo>
                      <a:lnTo>
                        <a:pt x="0" y="7112"/>
                      </a:lnTo>
                      <a:lnTo>
                        <a:pt x="0" y="5842"/>
                      </a:lnTo>
                      <a:lnTo>
                        <a:pt x="508" y="4318"/>
                      </a:lnTo>
                      <a:lnTo>
                        <a:pt x="1778" y="2794"/>
                      </a:lnTo>
                      <a:lnTo>
                        <a:pt x="6604" y="3175"/>
                      </a:lnTo>
                      <a:lnTo>
                        <a:pt x="9271" y="3175"/>
                      </a:lnTo>
                      <a:lnTo>
                        <a:pt x="12065" y="3937"/>
                      </a:lnTo>
                      <a:lnTo>
                        <a:pt x="14732" y="5080"/>
                      </a:lnTo>
                      <a:lnTo>
                        <a:pt x="17399" y="6858"/>
                      </a:lnTo>
                      <a:lnTo>
                        <a:pt x="19304" y="9017"/>
                      </a:lnTo>
                      <a:lnTo>
                        <a:pt x="20574" y="11303"/>
                      </a:lnTo>
                      <a:lnTo>
                        <a:pt x="20828" y="13589"/>
                      </a:lnTo>
                      <a:lnTo>
                        <a:pt x="18923" y="12954"/>
                      </a:lnTo>
                      <a:lnTo>
                        <a:pt x="16002" y="12446"/>
                      </a:lnTo>
                      <a:lnTo>
                        <a:pt x="10414" y="10668"/>
                      </a:lnTo>
                      <a:lnTo>
                        <a:pt x="7747" y="9525"/>
                      </a:lnTo>
                      <a:lnTo>
                        <a:pt x="5715" y="8128"/>
                      </a:lnTo>
                      <a:lnTo>
                        <a:pt x="4699" y="6223"/>
                      </a:lnTo>
                      <a:lnTo>
                        <a:pt x="4699" y="4064"/>
                      </a:lnTo>
                      <a:close/>
                    </a:path>
                  </a:pathLst>
                </a:custGeom>
                <a:solidFill>
                  <a:srgbClr val="D65151"/>
                </a:solidFill>
                <a:ln w="0" cap="flat" cmpd="sng" algn="ctr">
                  <a:solidFill>
                    <a:srgbClr val="D6515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Freeform 95"/>
                <p:cNvSpPr/>
                <p:nvPr/>
              </p:nvSpPr>
              <p:spPr>
                <a:xfrm>
                  <a:off x="8792464" y="7571867"/>
                  <a:ext cx="26671" cy="650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671" h="65025">
                      <a:moveTo>
                        <a:pt x="26670" y="0"/>
                      </a:moveTo>
                      <a:lnTo>
                        <a:pt x="25146" y="4191"/>
                      </a:lnTo>
                      <a:lnTo>
                        <a:pt x="23876" y="8763"/>
                      </a:lnTo>
                      <a:lnTo>
                        <a:pt x="21590" y="18669"/>
                      </a:lnTo>
                      <a:lnTo>
                        <a:pt x="19431" y="29464"/>
                      </a:lnTo>
                      <a:lnTo>
                        <a:pt x="17272" y="39751"/>
                      </a:lnTo>
                      <a:lnTo>
                        <a:pt x="16002" y="44704"/>
                      </a:lnTo>
                      <a:lnTo>
                        <a:pt x="14478" y="49403"/>
                      </a:lnTo>
                      <a:lnTo>
                        <a:pt x="12700" y="53594"/>
                      </a:lnTo>
                      <a:lnTo>
                        <a:pt x="10922" y="57150"/>
                      </a:lnTo>
                      <a:lnTo>
                        <a:pt x="8509" y="60325"/>
                      </a:lnTo>
                      <a:lnTo>
                        <a:pt x="6096" y="62738"/>
                      </a:lnTo>
                      <a:lnTo>
                        <a:pt x="3302" y="64262"/>
                      </a:lnTo>
                      <a:lnTo>
                        <a:pt x="0" y="65024"/>
                      </a:lnTo>
                      <a:lnTo>
                        <a:pt x="1905" y="61722"/>
                      </a:lnTo>
                      <a:lnTo>
                        <a:pt x="3937" y="57658"/>
                      </a:lnTo>
                      <a:lnTo>
                        <a:pt x="5461" y="53340"/>
                      </a:lnTo>
                      <a:lnTo>
                        <a:pt x="7239" y="48641"/>
                      </a:lnTo>
                      <a:lnTo>
                        <a:pt x="10287" y="38735"/>
                      </a:lnTo>
                      <a:lnTo>
                        <a:pt x="13081" y="28702"/>
                      </a:lnTo>
                      <a:lnTo>
                        <a:pt x="16002" y="19050"/>
                      </a:lnTo>
                      <a:lnTo>
                        <a:pt x="17526" y="14605"/>
                      </a:lnTo>
                      <a:lnTo>
                        <a:pt x="19050" y="10668"/>
                      </a:lnTo>
                      <a:lnTo>
                        <a:pt x="20828" y="6985"/>
                      </a:lnTo>
                      <a:lnTo>
                        <a:pt x="22479" y="3937"/>
                      </a:lnTo>
                      <a:lnTo>
                        <a:pt x="24511" y="17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8" name="TextBox 97"/>
              <p:cNvSpPr txBox="1"/>
              <p:nvPr/>
            </p:nvSpPr>
            <p:spPr>
              <a:xfrm>
                <a:off x="7162800" y="7340600"/>
                <a:ext cx="9398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hog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215900" y="825500"/>
            <a:ext cx="1854201" cy="914401"/>
            <a:chOff x="215900" y="825500"/>
            <a:chExt cx="1854201" cy="914401"/>
          </a:xfrm>
        </p:grpSpPr>
        <p:sp>
          <p:nvSpPr>
            <p:cNvPr id="101" name="Freeform 100"/>
            <p:cNvSpPr/>
            <p:nvPr/>
          </p:nvSpPr>
          <p:spPr>
            <a:xfrm>
              <a:off x="215900" y="8255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30200" y="838200"/>
              <a:ext cx="1663319" cy="837819"/>
              <a:chOff x="330200" y="838200"/>
              <a:chExt cx="1663319" cy="837819"/>
            </a:xfrm>
          </p:grpSpPr>
          <p:pic>
            <p:nvPicPr>
              <p:cNvPr id="102" name="Picture 101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5700" y="838200"/>
                <a:ext cx="837819" cy="8378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03" name="TextBox 102"/>
              <p:cNvSpPr txBox="1"/>
              <p:nvPr/>
            </p:nvSpPr>
            <p:spPr>
              <a:xfrm>
                <a:off x="330200" y="1308100"/>
                <a:ext cx="10922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cone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203200" y="2413000"/>
            <a:ext cx="1854201" cy="914401"/>
            <a:chOff x="203200" y="2413000"/>
            <a:chExt cx="1854201" cy="914401"/>
          </a:xfrm>
        </p:grpSpPr>
        <p:sp>
          <p:nvSpPr>
            <p:cNvPr id="106" name="Freeform 105"/>
            <p:cNvSpPr/>
            <p:nvPr/>
          </p:nvSpPr>
          <p:spPr>
            <a:xfrm>
              <a:off x="203200" y="24130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266700" y="2425700"/>
              <a:ext cx="1618869" cy="844169"/>
              <a:chOff x="266700" y="2425700"/>
              <a:chExt cx="1618869" cy="844169"/>
            </a:xfrm>
          </p:grpSpPr>
          <p:pic>
            <p:nvPicPr>
              <p:cNvPr id="107" name="Picture 106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1400" y="2425700"/>
                <a:ext cx="844169" cy="8441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08" name="TextBox 107"/>
              <p:cNvSpPr txBox="1"/>
              <p:nvPr/>
            </p:nvSpPr>
            <p:spPr>
              <a:xfrm>
                <a:off x="266700" y="2717800"/>
                <a:ext cx="8636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nut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266700" y="3797300"/>
            <a:ext cx="1854201" cy="926719"/>
            <a:chOff x="266700" y="3797300"/>
            <a:chExt cx="1854201" cy="926719"/>
          </a:xfrm>
        </p:grpSpPr>
        <p:sp>
          <p:nvSpPr>
            <p:cNvPr id="111" name="Freeform 110"/>
            <p:cNvSpPr/>
            <p:nvPr/>
          </p:nvSpPr>
          <p:spPr>
            <a:xfrm>
              <a:off x="266700" y="37973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381000" y="3848100"/>
              <a:ext cx="1574419" cy="875919"/>
              <a:chOff x="381000" y="3848100"/>
              <a:chExt cx="1574419" cy="875919"/>
            </a:xfrm>
          </p:grpSpPr>
          <p:pic>
            <p:nvPicPr>
              <p:cNvPr id="112" name="Picture 111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500" y="3848100"/>
                <a:ext cx="875919" cy="8759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13" name="TextBox 112"/>
              <p:cNvSpPr txBox="1"/>
              <p:nvPr/>
            </p:nvSpPr>
            <p:spPr>
              <a:xfrm>
                <a:off x="381000" y="4229100"/>
                <a:ext cx="9398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hen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5194300" y="1143000"/>
            <a:ext cx="1917701" cy="914401"/>
            <a:chOff x="5194300" y="1143000"/>
            <a:chExt cx="1917701" cy="914401"/>
          </a:xfrm>
        </p:grpSpPr>
        <p:sp>
          <p:nvSpPr>
            <p:cNvPr id="116" name="Freeform 115"/>
            <p:cNvSpPr/>
            <p:nvPr/>
          </p:nvSpPr>
          <p:spPr>
            <a:xfrm>
              <a:off x="5257800" y="11430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5194300" y="1231900"/>
              <a:ext cx="1784350" cy="736600"/>
              <a:chOff x="5194300" y="1231900"/>
              <a:chExt cx="1784350" cy="736600"/>
            </a:xfrm>
          </p:grpSpPr>
          <p:pic>
            <p:nvPicPr>
              <p:cNvPr id="117" name="Picture 116"/>
              <p:cNvPicPr>
                <a:picLocks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9150" y="1231900"/>
                <a:ext cx="1079500" cy="7366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18" name="TextBox 117"/>
              <p:cNvSpPr txBox="1"/>
              <p:nvPr/>
            </p:nvSpPr>
            <p:spPr>
              <a:xfrm>
                <a:off x="5194300" y="1536700"/>
                <a:ext cx="762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fig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5257800" y="2463800"/>
            <a:ext cx="1854201" cy="939801"/>
            <a:chOff x="5257800" y="2463800"/>
            <a:chExt cx="1854201" cy="939801"/>
          </a:xfrm>
        </p:grpSpPr>
        <p:sp>
          <p:nvSpPr>
            <p:cNvPr id="121" name="Freeform 120"/>
            <p:cNvSpPr/>
            <p:nvPr/>
          </p:nvSpPr>
          <p:spPr>
            <a:xfrm>
              <a:off x="5257800" y="24892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5257800" y="2463800"/>
              <a:ext cx="1739519" cy="875919"/>
              <a:chOff x="5257800" y="2463800"/>
              <a:chExt cx="1739519" cy="875919"/>
            </a:xfrm>
          </p:grpSpPr>
          <p:pic>
            <p:nvPicPr>
              <p:cNvPr id="122" name="Picture 121"/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1400" y="2463800"/>
                <a:ext cx="875919" cy="8759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23" name="TextBox 122"/>
              <p:cNvSpPr txBox="1"/>
              <p:nvPr/>
            </p:nvSpPr>
            <p:spPr>
              <a:xfrm>
                <a:off x="5257800" y="2959100"/>
                <a:ext cx="10414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rope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29" name="Group 128"/>
          <p:cNvGrpSpPr/>
          <p:nvPr/>
        </p:nvGrpSpPr>
        <p:grpSpPr>
          <a:xfrm>
            <a:off x="5232400" y="3835400"/>
            <a:ext cx="1854201" cy="914401"/>
            <a:chOff x="5232400" y="3835400"/>
            <a:chExt cx="1854201" cy="914401"/>
          </a:xfrm>
        </p:grpSpPr>
        <p:sp>
          <p:nvSpPr>
            <p:cNvPr id="126" name="Freeform 125"/>
            <p:cNvSpPr/>
            <p:nvPr/>
          </p:nvSpPr>
          <p:spPr>
            <a:xfrm>
              <a:off x="5232400" y="38354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Picture 126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0" y="4025900"/>
              <a:ext cx="758571" cy="63766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28" name="TextBox 127"/>
            <p:cNvSpPr txBox="1"/>
            <p:nvPr/>
          </p:nvSpPr>
          <p:spPr>
            <a:xfrm>
              <a:off x="5308600" y="4191000"/>
              <a:ext cx="1168400" cy="3539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700" smtClean="0">
                  <a:solidFill>
                    <a:srgbClr val="000000"/>
                  </a:solidFill>
                  <a:latin typeface="Arial - 23"/>
                </a:rPr>
                <a:t>tower</a:t>
              </a:r>
              <a:endParaRPr lang="en-US" sz="1700">
                <a:solidFill>
                  <a:srgbClr val="000000"/>
                </a:solidFill>
                <a:latin typeface="Arial - 23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2857500" y="139700"/>
            <a:ext cx="3911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Rhyming Words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>
            <a:off x="0" y="5410200"/>
            <a:ext cx="101473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60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FF0000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283200" y="6489700"/>
            <a:ext cx="1854201" cy="914401"/>
            <a:chOff x="5283200" y="6489700"/>
            <a:chExt cx="1854201" cy="914401"/>
          </a:xfrm>
        </p:grpSpPr>
        <p:sp>
          <p:nvSpPr>
            <p:cNvPr id="2" name="Freeform 1"/>
            <p:cNvSpPr/>
            <p:nvPr/>
          </p:nvSpPr>
          <p:spPr>
            <a:xfrm>
              <a:off x="5283200" y="64897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6800" y="6540500"/>
              <a:ext cx="780669" cy="78066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4" name="TextBox 3"/>
            <p:cNvSpPr txBox="1"/>
            <p:nvPr/>
          </p:nvSpPr>
          <p:spPr>
            <a:xfrm>
              <a:off x="5295900" y="6959600"/>
              <a:ext cx="7620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smtClean="0">
                  <a:solidFill>
                    <a:srgbClr val="000000"/>
                  </a:solidFill>
                  <a:latin typeface="Arial - 15"/>
                </a:rPr>
                <a:t>duck</a:t>
              </a:r>
              <a:endParaRPr lang="en-US" sz="1100">
                <a:solidFill>
                  <a:srgbClr val="000000"/>
                </a:solidFill>
                <a:latin typeface="Arial - 15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59400" y="5397500"/>
            <a:ext cx="1854201" cy="914401"/>
            <a:chOff x="5359400" y="5397500"/>
            <a:chExt cx="1854201" cy="914401"/>
          </a:xfrm>
        </p:grpSpPr>
        <p:sp>
          <p:nvSpPr>
            <p:cNvPr id="6" name="Freeform 5"/>
            <p:cNvSpPr/>
            <p:nvPr/>
          </p:nvSpPr>
          <p:spPr>
            <a:xfrm>
              <a:off x="5359400" y="53975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5511800"/>
              <a:ext cx="767969" cy="76796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8" name="TextBox 7"/>
            <p:cNvSpPr txBox="1"/>
            <p:nvPr/>
          </p:nvSpPr>
          <p:spPr>
            <a:xfrm>
              <a:off x="5397500" y="5867400"/>
              <a:ext cx="787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smtClean="0">
                  <a:solidFill>
                    <a:srgbClr val="000000"/>
                  </a:solidFill>
                  <a:latin typeface="Arial - 15"/>
                </a:rPr>
                <a:t>band</a:t>
              </a:r>
              <a:endParaRPr lang="en-US" sz="1100">
                <a:solidFill>
                  <a:srgbClr val="000000"/>
                </a:solidFill>
                <a:latin typeface="Arial - 15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70800" y="6553200"/>
            <a:ext cx="1854201" cy="914401"/>
            <a:chOff x="7670800" y="6553200"/>
            <a:chExt cx="1854201" cy="914401"/>
          </a:xfrm>
        </p:grpSpPr>
        <p:sp>
          <p:nvSpPr>
            <p:cNvPr id="10" name="Freeform 9"/>
            <p:cNvSpPr/>
            <p:nvPr/>
          </p:nvSpPr>
          <p:spPr>
            <a:xfrm>
              <a:off x="7670800" y="65532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200" y="6750050"/>
              <a:ext cx="812800" cy="5207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2" name="TextBox 11"/>
            <p:cNvSpPr txBox="1"/>
            <p:nvPr/>
          </p:nvSpPr>
          <p:spPr>
            <a:xfrm>
              <a:off x="7721600" y="6883400"/>
              <a:ext cx="7366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smtClean="0">
                  <a:solidFill>
                    <a:srgbClr val="000000"/>
                  </a:solidFill>
                  <a:latin typeface="Arial - 15"/>
                </a:rPr>
                <a:t>gum</a:t>
              </a:r>
              <a:endParaRPr lang="en-US" sz="1100">
                <a:solidFill>
                  <a:srgbClr val="000000"/>
                </a:solidFill>
                <a:latin typeface="Arial - 15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01900" y="6642100"/>
            <a:ext cx="1854201" cy="914401"/>
            <a:chOff x="2501900" y="6642100"/>
            <a:chExt cx="1854201" cy="914401"/>
          </a:xfrm>
        </p:grpSpPr>
        <p:sp>
          <p:nvSpPr>
            <p:cNvPr id="14" name="Freeform 13"/>
            <p:cNvSpPr/>
            <p:nvPr/>
          </p:nvSpPr>
          <p:spPr>
            <a:xfrm>
              <a:off x="2501900" y="66421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5500" y="6731000"/>
              <a:ext cx="729869" cy="72986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6" name="TextBox 15"/>
            <p:cNvSpPr txBox="1"/>
            <p:nvPr/>
          </p:nvSpPr>
          <p:spPr>
            <a:xfrm>
              <a:off x="2679700" y="7137400"/>
              <a:ext cx="6350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call</a:t>
              </a:r>
              <a:endParaRPr lang="en-US" sz="1200">
                <a:solidFill>
                  <a:srgbClr val="000000"/>
                </a:solidFill>
                <a:latin typeface="Arial - 16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800" y="5664200"/>
            <a:ext cx="1854201" cy="914401"/>
            <a:chOff x="50800" y="5664200"/>
            <a:chExt cx="1854201" cy="914401"/>
          </a:xfrm>
        </p:grpSpPr>
        <p:sp>
          <p:nvSpPr>
            <p:cNvPr id="18" name="Freeform 17"/>
            <p:cNvSpPr/>
            <p:nvPr/>
          </p:nvSpPr>
          <p:spPr>
            <a:xfrm>
              <a:off x="50800" y="56642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41300" y="5842000"/>
              <a:ext cx="1507617" cy="599948"/>
              <a:chOff x="241300" y="5842000"/>
              <a:chExt cx="1507617" cy="599948"/>
            </a:xfrm>
          </p:grpSpPr>
          <p:pic>
            <p:nvPicPr>
              <p:cNvPr id="19" name="Picture 18"/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7250" y="5842000"/>
                <a:ext cx="891667" cy="599948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241300" y="6070600"/>
                <a:ext cx="762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fig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2527300" y="5537200"/>
            <a:ext cx="1854201" cy="965201"/>
            <a:chOff x="2527300" y="5537200"/>
            <a:chExt cx="1854201" cy="965201"/>
          </a:xfrm>
        </p:grpSpPr>
        <p:sp>
          <p:nvSpPr>
            <p:cNvPr id="23" name="Freeform 22"/>
            <p:cNvSpPr/>
            <p:nvPr/>
          </p:nvSpPr>
          <p:spPr>
            <a:xfrm>
              <a:off x="2527300" y="55880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565400" y="5537200"/>
              <a:ext cx="1549019" cy="914019"/>
              <a:chOff x="2565400" y="5537200"/>
              <a:chExt cx="1549019" cy="914019"/>
            </a:xfrm>
          </p:grpSpPr>
          <p:pic>
            <p:nvPicPr>
              <p:cNvPr id="24" name="Picture 23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5537200"/>
                <a:ext cx="914019" cy="9140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2565400" y="6045200"/>
                <a:ext cx="9398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hen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82" name="Group 181"/>
          <p:cNvGrpSpPr/>
          <p:nvPr/>
        </p:nvGrpSpPr>
        <p:grpSpPr>
          <a:xfrm>
            <a:off x="63500" y="3771900"/>
            <a:ext cx="1854201" cy="914401"/>
            <a:chOff x="63500" y="3771900"/>
            <a:chExt cx="1854201" cy="914401"/>
          </a:xfrm>
        </p:grpSpPr>
        <p:sp>
          <p:nvSpPr>
            <p:cNvPr id="28" name="Freeform 27"/>
            <p:cNvSpPr/>
            <p:nvPr/>
          </p:nvSpPr>
          <p:spPr>
            <a:xfrm>
              <a:off x="63500" y="37719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861060" y="3794760"/>
              <a:ext cx="880238" cy="798831"/>
              <a:chOff x="861060" y="3794760"/>
              <a:chExt cx="880238" cy="798831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1676019" y="4360672"/>
                <a:ext cx="8637" cy="62739"/>
              </a:xfrm>
              <a:custGeom>
                <a:avLst/>
                <a:gdLst/>
                <a:ahLst/>
                <a:cxnLst/>
                <a:rect l="0" t="0" r="0" b="0"/>
                <a:pathLst>
                  <a:path w="8637" h="62739">
                    <a:moveTo>
                      <a:pt x="0" y="62738"/>
                    </a:moveTo>
                    <a:lnTo>
                      <a:pt x="0" y="0"/>
                    </a:lnTo>
                    <a:lnTo>
                      <a:pt x="3683" y="7620"/>
                    </a:lnTo>
                    <a:lnTo>
                      <a:pt x="6477" y="15113"/>
                    </a:lnTo>
                    <a:lnTo>
                      <a:pt x="8001" y="22987"/>
                    </a:lnTo>
                    <a:lnTo>
                      <a:pt x="8636" y="30988"/>
                    </a:lnTo>
                    <a:lnTo>
                      <a:pt x="8001" y="38989"/>
                    </a:lnTo>
                    <a:lnTo>
                      <a:pt x="6477" y="47117"/>
                    </a:lnTo>
                    <a:lnTo>
                      <a:pt x="3683" y="5499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1676400" y="4359910"/>
                <a:ext cx="8891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8891" h="63501">
                    <a:moveTo>
                      <a:pt x="0" y="63500"/>
                    </a:moveTo>
                    <a:lnTo>
                      <a:pt x="0" y="0"/>
                    </a:lnTo>
                    <a:lnTo>
                      <a:pt x="3810" y="8890"/>
                    </a:lnTo>
                    <a:lnTo>
                      <a:pt x="6350" y="15240"/>
                    </a:lnTo>
                    <a:lnTo>
                      <a:pt x="7620" y="24130"/>
                    </a:lnTo>
                    <a:lnTo>
                      <a:pt x="8890" y="31750"/>
                    </a:lnTo>
                    <a:lnTo>
                      <a:pt x="7620" y="39370"/>
                    </a:lnTo>
                    <a:lnTo>
                      <a:pt x="6350" y="48260"/>
                    </a:lnTo>
                    <a:lnTo>
                      <a:pt x="3810" y="5588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861441" y="4360037"/>
                <a:ext cx="8764" cy="62739"/>
              </a:xfrm>
              <a:custGeom>
                <a:avLst/>
                <a:gdLst/>
                <a:ahLst/>
                <a:cxnLst/>
                <a:rect l="0" t="0" r="0" b="0"/>
                <a:pathLst>
                  <a:path w="8764" h="62739">
                    <a:moveTo>
                      <a:pt x="4826" y="54991"/>
                    </a:moveTo>
                    <a:lnTo>
                      <a:pt x="2286" y="47117"/>
                    </a:lnTo>
                    <a:lnTo>
                      <a:pt x="508" y="39116"/>
                    </a:lnTo>
                    <a:lnTo>
                      <a:pt x="0" y="30988"/>
                    </a:lnTo>
                    <a:lnTo>
                      <a:pt x="508" y="22860"/>
                    </a:lnTo>
                    <a:lnTo>
                      <a:pt x="2286" y="15240"/>
                    </a:lnTo>
                    <a:lnTo>
                      <a:pt x="4826" y="7620"/>
                    </a:lnTo>
                    <a:lnTo>
                      <a:pt x="8763" y="0"/>
                    </a:lnTo>
                    <a:lnTo>
                      <a:pt x="8763" y="6273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861060" y="4359910"/>
                <a:ext cx="8891" cy="62231"/>
              </a:xfrm>
              <a:custGeom>
                <a:avLst/>
                <a:gdLst/>
                <a:ahLst/>
                <a:cxnLst/>
                <a:rect l="0" t="0" r="0" b="0"/>
                <a:pathLst>
                  <a:path w="8891" h="62231">
                    <a:moveTo>
                      <a:pt x="8890" y="62230"/>
                    </a:moveTo>
                    <a:lnTo>
                      <a:pt x="8890" y="0"/>
                    </a:lnTo>
                    <a:lnTo>
                      <a:pt x="5080" y="7620"/>
                    </a:lnTo>
                    <a:lnTo>
                      <a:pt x="2540" y="15240"/>
                    </a:lnTo>
                    <a:lnTo>
                      <a:pt x="1270" y="22860"/>
                    </a:lnTo>
                    <a:lnTo>
                      <a:pt x="0" y="30480"/>
                    </a:lnTo>
                    <a:lnTo>
                      <a:pt x="1270" y="39370"/>
                    </a:lnTo>
                    <a:lnTo>
                      <a:pt x="2540" y="46990"/>
                    </a:lnTo>
                    <a:lnTo>
                      <a:pt x="5080" y="5461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869188" y="4175125"/>
                <a:ext cx="806451" cy="386462"/>
              </a:xfrm>
              <a:custGeom>
                <a:avLst/>
                <a:gdLst/>
                <a:ahLst/>
                <a:cxnLst/>
                <a:rect l="0" t="0" r="0" b="0"/>
                <a:pathLst>
                  <a:path w="806451" h="386462">
                    <a:moveTo>
                      <a:pt x="0" y="0"/>
                    </a:moveTo>
                    <a:lnTo>
                      <a:pt x="5207" y="9271"/>
                    </a:lnTo>
                    <a:lnTo>
                      <a:pt x="12954" y="18542"/>
                    </a:lnTo>
                    <a:lnTo>
                      <a:pt x="23368" y="27940"/>
                    </a:lnTo>
                    <a:lnTo>
                      <a:pt x="36195" y="37465"/>
                    </a:lnTo>
                    <a:lnTo>
                      <a:pt x="51308" y="46863"/>
                    </a:lnTo>
                    <a:lnTo>
                      <a:pt x="68453" y="56007"/>
                    </a:lnTo>
                    <a:lnTo>
                      <a:pt x="87630" y="65151"/>
                    </a:lnTo>
                    <a:lnTo>
                      <a:pt x="108585" y="73787"/>
                    </a:lnTo>
                    <a:lnTo>
                      <a:pt x="131445" y="82169"/>
                    </a:lnTo>
                    <a:lnTo>
                      <a:pt x="155575" y="90170"/>
                    </a:lnTo>
                    <a:lnTo>
                      <a:pt x="181356" y="97536"/>
                    </a:lnTo>
                    <a:lnTo>
                      <a:pt x="208407" y="104394"/>
                    </a:lnTo>
                    <a:lnTo>
                      <a:pt x="236601" y="110617"/>
                    </a:lnTo>
                    <a:lnTo>
                      <a:pt x="265684" y="115951"/>
                    </a:lnTo>
                    <a:lnTo>
                      <a:pt x="295783" y="120650"/>
                    </a:lnTo>
                    <a:lnTo>
                      <a:pt x="326517" y="124206"/>
                    </a:lnTo>
                    <a:lnTo>
                      <a:pt x="358013" y="127000"/>
                    </a:lnTo>
                    <a:lnTo>
                      <a:pt x="389763" y="128651"/>
                    </a:lnTo>
                    <a:lnTo>
                      <a:pt x="421894" y="129286"/>
                    </a:lnTo>
                    <a:lnTo>
                      <a:pt x="454406" y="128651"/>
                    </a:lnTo>
                    <a:lnTo>
                      <a:pt x="486791" y="126873"/>
                    </a:lnTo>
                    <a:lnTo>
                      <a:pt x="519049" y="123571"/>
                    </a:lnTo>
                    <a:lnTo>
                      <a:pt x="551053" y="118872"/>
                    </a:lnTo>
                    <a:lnTo>
                      <a:pt x="582803" y="112776"/>
                    </a:lnTo>
                    <a:lnTo>
                      <a:pt x="613918" y="104902"/>
                    </a:lnTo>
                    <a:lnTo>
                      <a:pt x="644525" y="95504"/>
                    </a:lnTo>
                    <a:lnTo>
                      <a:pt x="674370" y="84455"/>
                    </a:lnTo>
                    <a:lnTo>
                      <a:pt x="703072" y="71374"/>
                    </a:lnTo>
                    <a:lnTo>
                      <a:pt x="717169" y="64262"/>
                    </a:lnTo>
                    <a:lnTo>
                      <a:pt x="731012" y="56642"/>
                    </a:lnTo>
                    <a:lnTo>
                      <a:pt x="744347" y="48387"/>
                    </a:lnTo>
                    <a:lnTo>
                      <a:pt x="757428" y="39878"/>
                    </a:lnTo>
                    <a:lnTo>
                      <a:pt x="770382" y="30607"/>
                    </a:lnTo>
                    <a:lnTo>
                      <a:pt x="782828" y="20955"/>
                    </a:lnTo>
                    <a:lnTo>
                      <a:pt x="794766" y="10795"/>
                    </a:lnTo>
                    <a:lnTo>
                      <a:pt x="806450" y="0"/>
                    </a:lnTo>
                    <a:lnTo>
                      <a:pt x="806450" y="261366"/>
                    </a:lnTo>
                    <a:lnTo>
                      <a:pt x="795401" y="271272"/>
                    </a:lnTo>
                    <a:lnTo>
                      <a:pt x="783844" y="280797"/>
                    </a:lnTo>
                    <a:lnTo>
                      <a:pt x="772033" y="289814"/>
                    </a:lnTo>
                    <a:lnTo>
                      <a:pt x="759714" y="298323"/>
                    </a:lnTo>
                    <a:lnTo>
                      <a:pt x="747141" y="306451"/>
                    </a:lnTo>
                    <a:lnTo>
                      <a:pt x="734187" y="314198"/>
                    </a:lnTo>
                    <a:lnTo>
                      <a:pt x="707517" y="328168"/>
                    </a:lnTo>
                    <a:lnTo>
                      <a:pt x="679958" y="340614"/>
                    </a:lnTo>
                    <a:lnTo>
                      <a:pt x="651256" y="351409"/>
                    </a:lnTo>
                    <a:lnTo>
                      <a:pt x="621919" y="360553"/>
                    </a:lnTo>
                    <a:lnTo>
                      <a:pt x="591820" y="368300"/>
                    </a:lnTo>
                    <a:lnTo>
                      <a:pt x="560959" y="374523"/>
                    </a:lnTo>
                    <a:lnTo>
                      <a:pt x="529971" y="379476"/>
                    </a:lnTo>
                    <a:lnTo>
                      <a:pt x="498475" y="383032"/>
                    </a:lnTo>
                    <a:lnTo>
                      <a:pt x="467106" y="385445"/>
                    </a:lnTo>
                    <a:lnTo>
                      <a:pt x="435483" y="386461"/>
                    </a:lnTo>
                    <a:lnTo>
                      <a:pt x="403860" y="386461"/>
                    </a:lnTo>
                    <a:lnTo>
                      <a:pt x="372618" y="385445"/>
                    </a:lnTo>
                    <a:lnTo>
                      <a:pt x="341630" y="383413"/>
                    </a:lnTo>
                    <a:lnTo>
                      <a:pt x="311277" y="380365"/>
                    </a:lnTo>
                    <a:lnTo>
                      <a:pt x="281432" y="376428"/>
                    </a:lnTo>
                    <a:lnTo>
                      <a:pt x="252349" y="371602"/>
                    </a:lnTo>
                    <a:lnTo>
                      <a:pt x="224155" y="366141"/>
                    </a:lnTo>
                    <a:lnTo>
                      <a:pt x="196850" y="359791"/>
                    </a:lnTo>
                    <a:lnTo>
                      <a:pt x="170815" y="352933"/>
                    </a:lnTo>
                    <a:lnTo>
                      <a:pt x="145923" y="345440"/>
                    </a:lnTo>
                    <a:lnTo>
                      <a:pt x="122555" y="337439"/>
                    </a:lnTo>
                    <a:lnTo>
                      <a:pt x="100457" y="328930"/>
                    </a:lnTo>
                    <a:lnTo>
                      <a:pt x="80137" y="319913"/>
                    </a:lnTo>
                    <a:lnTo>
                      <a:pt x="61722" y="310642"/>
                    </a:lnTo>
                    <a:lnTo>
                      <a:pt x="44958" y="301244"/>
                    </a:lnTo>
                    <a:lnTo>
                      <a:pt x="30353" y="291338"/>
                    </a:lnTo>
                    <a:lnTo>
                      <a:pt x="17907" y="281432"/>
                    </a:lnTo>
                    <a:lnTo>
                      <a:pt x="7747" y="271399"/>
                    </a:lnTo>
                    <a:lnTo>
                      <a:pt x="0" y="261366"/>
                    </a:lnTo>
                    <a:close/>
                  </a:path>
                </a:pathLst>
              </a:custGeom>
              <a:solidFill>
                <a:srgbClr val="CC0000"/>
              </a:solidFill>
              <a:ln w="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868680" y="4175760"/>
                <a:ext cx="806451" cy="386081"/>
              </a:xfrm>
              <a:custGeom>
                <a:avLst/>
                <a:gdLst/>
                <a:ahLst/>
                <a:cxnLst/>
                <a:rect l="0" t="0" r="0" b="0"/>
                <a:pathLst>
                  <a:path w="806451" h="386081">
                    <a:moveTo>
                      <a:pt x="0" y="260350"/>
                    </a:moveTo>
                    <a:lnTo>
                      <a:pt x="7620" y="270510"/>
                    </a:lnTo>
                    <a:lnTo>
                      <a:pt x="17780" y="280670"/>
                    </a:lnTo>
                    <a:lnTo>
                      <a:pt x="30480" y="290830"/>
                    </a:lnTo>
                    <a:lnTo>
                      <a:pt x="45720" y="299720"/>
                    </a:lnTo>
                    <a:lnTo>
                      <a:pt x="62230" y="309880"/>
                    </a:lnTo>
                    <a:lnTo>
                      <a:pt x="80010" y="318770"/>
                    </a:lnTo>
                    <a:lnTo>
                      <a:pt x="100330" y="328930"/>
                    </a:lnTo>
                    <a:lnTo>
                      <a:pt x="123190" y="336550"/>
                    </a:lnTo>
                    <a:lnTo>
                      <a:pt x="146050" y="344170"/>
                    </a:lnTo>
                    <a:lnTo>
                      <a:pt x="171450" y="351790"/>
                    </a:lnTo>
                    <a:lnTo>
                      <a:pt x="196850" y="359410"/>
                    </a:lnTo>
                    <a:lnTo>
                      <a:pt x="224790" y="365760"/>
                    </a:lnTo>
                    <a:lnTo>
                      <a:pt x="252730" y="370840"/>
                    </a:lnTo>
                    <a:lnTo>
                      <a:pt x="281940" y="375920"/>
                    </a:lnTo>
                    <a:lnTo>
                      <a:pt x="311150" y="379730"/>
                    </a:lnTo>
                    <a:lnTo>
                      <a:pt x="341630" y="382270"/>
                    </a:lnTo>
                    <a:lnTo>
                      <a:pt x="373380" y="384810"/>
                    </a:lnTo>
                    <a:lnTo>
                      <a:pt x="403860" y="386080"/>
                    </a:lnTo>
                    <a:lnTo>
                      <a:pt x="435610" y="386080"/>
                    </a:lnTo>
                    <a:lnTo>
                      <a:pt x="467360" y="384810"/>
                    </a:lnTo>
                    <a:lnTo>
                      <a:pt x="499110" y="382270"/>
                    </a:lnTo>
                    <a:lnTo>
                      <a:pt x="530860" y="378460"/>
                    </a:lnTo>
                    <a:lnTo>
                      <a:pt x="561340" y="373380"/>
                    </a:lnTo>
                    <a:lnTo>
                      <a:pt x="591820" y="367030"/>
                    </a:lnTo>
                    <a:lnTo>
                      <a:pt x="622300" y="359410"/>
                    </a:lnTo>
                    <a:lnTo>
                      <a:pt x="651510" y="350520"/>
                    </a:lnTo>
                    <a:lnTo>
                      <a:pt x="680720" y="340360"/>
                    </a:lnTo>
                    <a:lnTo>
                      <a:pt x="708660" y="327660"/>
                    </a:lnTo>
                    <a:lnTo>
                      <a:pt x="734060" y="313690"/>
                    </a:lnTo>
                    <a:lnTo>
                      <a:pt x="748030" y="306070"/>
                    </a:lnTo>
                    <a:lnTo>
                      <a:pt x="760730" y="297180"/>
                    </a:lnTo>
                    <a:lnTo>
                      <a:pt x="772160" y="289560"/>
                    </a:lnTo>
                    <a:lnTo>
                      <a:pt x="784860" y="280670"/>
                    </a:lnTo>
                    <a:lnTo>
                      <a:pt x="796290" y="270510"/>
                    </a:lnTo>
                    <a:lnTo>
                      <a:pt x="806450" y="260350"/>
                    </a:lnTo>
                    <a:lnTo>
                      <a:pt x="806450" y="0"/>
                    </a:lnTo>
                    <a:lnTo>
                      <a:pt x="795020" y="10160"/>
                    </a:lnTo>
                    <a:lnTo>
                      <a:pt x="783590" y="20320"/>
                    </a:lnTo>
                    <a:lnTo>
                      <a:pt x="770890" y="30480"/>
                    </a:lnTo>
                    <a:lnTo>
                      <a:pt x="758190" y="39370"/>
                    </a:lnTo>
                    <a:lnTo>
                      <a:pt x="744220" y="48260"/>
                    </a:lnTo>
                    <a:lnTo>
                      <a:pt x="731520" y="55880"/>
                    </a:lnTo>
                    <a:lnTo>
                      <a:pt x="717550" y="63500"/>
                    </a:lnTo>
                    <a:lnTo>
                      <a:pt x="703580" y="71120"/>
                    </a:lnTo>
                    <a:lnTo>
                      <a:pt x="674370" y="83820"/>
                    </a:lnTo>
                    <a:lnTo>
                      <a:pt x="645160" y="95250"/>
                    </a:lnTo>
                    <a:lnTo>
                      <a:pt x="614680" y="104140"/>
                    </a:lnTo>
                    <a:lnTo>
                      <a:pt x="582930" y="111760"/>
                    </a:lnTo>
                    <a:lnTo>
                      <a:pt x="551180" y="118110"/>
                    </a:lnTo>
                    <a:lnTo>
                      <a:pt x="519430" y="123190"/>
                    </a:lnTo>
                    <a:lnTo>
                      <a:pt x="487680" y="125730"/>
                    </a:lnTo>
                    <a:lnTo>
                      <a:pt x="454660" y="128270"/>
                    </a:lnTo>
                    <a:lnTo>
                      <a:pt x="422910" y="128270"/>
                    </a:lnTo>
                    <a:lnTo>
                      <a:pt x="389890" y="128270"/>
                    </a:lnTo>
                    <a:lnTo>
                      <a:pt x="358140" y="127000"/>
                    </a:lnTo>
                    <a:lnTo>
                      <a:pt x="326390" y="123190"/>
                    </a:lnTo>
                    <a:lnTo>
                      <a:pt x="295910" y="120650"/>
                    </a:lnTo>
                    <a:lnTo>
                      <a:pt x="266700" y="115570"/>
                    </a:lnTo>
                    <a:lnTo>
                      <a:pt x="237490" y="109220"/>
                    </a:lnTo>
                    <a:lnTo>
                      <a:pt x="209550" y="104140"/>
                    </a:lnTo>
                    <a:lnTo>
                      <a:pt x="181610" y="96520"/>
                    </a:lnTo>
                    <a:lnTo>
                      <a:pt x="156210" y="88900"/>
                    </a:lnTo>
                    <a:lnTo>
                      <a:pt x="132080" y="81280"/>
                    </a:lnTo>
                    <a:lnTo>
                      <a:pt x="109220" y="73660"/>
                    </a:lnTo>
                    <a:lnTo>
                      <a:pt x="87630" y="64770"/>
                    </a:lnTo>
                    <a:lnTo>
                      <a:pt x="68580" y="54610"/>
                    </a:lnTo>
                    <a:lnTo>
                      <a:pt x="52070" y="45720"/>
                    </a:lnTo>
                    <a:lnTo>
                      <a:pt x="36830" y="36830"/>
                    </a:lnTo>
                    <a:lnTo>
                      <a:pt x="24130" y="26670"/>
                    </a:lnTo>
                    <a:lnTo>
                      <a:pt x="13970" y="17780"/>
                    </a:lnTo>
                    <a:lnTo>
                      <a:pt x="5080" y="88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861441" y="3947922"/>
                <a:ext cx="821945" cy="310389"/>
              </a:xfrm>
              <a:custGeom>
                <a:avLst/>
                <a:gdLst/>
                <a:ahLst/>
                <a:cxnLst/>
                <a:rect l="0" t="0" r="0" b="0"/>
                <a:pathLst>
                  <a:path w="821945" h="310389">
                    <a:moveTo>
                      <a:pt x="508" y="147320"/>
                    </a:moveTo>
                    <a:lnTo>
                      <a:pt x="2159" y="139319"/>
                    </a:lnTo>
                    <a:lnTo>
                      <a:pt x="4699" y="131572"/>
                    </a:lnTo>
                    <a:lnTo>
                      <a:pt x="8255" y="123952"/>
                    </a:lnTo>
                    <a:lnTo>
                      <a:pt x="12954" y="116459"/>
                    </a:lnTo>
                    <a:lnTo>
                      <a:pt x="18415" y="109093"/>
                    </a:lnTo>
                    <a:lnTo>
                      <a:pt x="25019" y="101854"/>
                    </a:lnTo>
                    <a:lnTo>
                      <a:pt x="32385" y="94869"/>
                    </a:lnTo>
                    <a:lnTo>
                      <a:pt x="40513" y="87884"/>
                    </a:lnTo>
                    <a:lnTo>
                      <a:pt x="49657" y="81280"/>
                    </a:lnTo>
                    <a:lnTo>
                      <a:pt x="59436" y="74676"/>
                    </a:lnTo>
                    <a:lnTo>
                      <a:pt x="70231" y="68453"/>
                    </a:lnTo>
                    <a:lnTo>
                      <a:pt x="81534" y="62357"/>
                    </a:lnTo>
                    <a:lnTo>
                      <a:pt x="93853" y="56515"/>
                    </a:lnTo>
                    <a:lnTo>
                      <a:pt x="106807" y="50800"/>
                    </a:lnTo>
                    <a:lnTo>
                      <a:pt x="120396" y="45466"/>
                    </a:lnTo>
                    <a:lnTo>
                      <a:pt x="134620" y="40386"/>
                    </a:lnTo>
                    <a:lnTo>
                      <a:pt x="149606" y="35433"/>
                    </a:lnTo>
                    <a:lnTo>
                      <a:pt x="165100" y="30861"/>
                    </a:lnTo>
                    <a:lnTo>
                      <a:pt x="181229" y="26543"/>
                    </a:lnTo>
                    <a:lnTo>
                      <a:pt x="197866" y="22479"/>
                    </a:lnTo>
                    <a:lnTo>
                      <a:pt x="215011" y="18796"/>
                    </a:lnTo>
                    <a:lnTo>
                      <a:pt x="232791" y="15240"/>
                    </a:lnTo>
                    <a:lnTo>
                      <a:pt x="250952" y="12192"/>
                    </a:lnTo>
                    <a:lnTo>
                      <a:pt x="269748" y="9398"/>
                    </a:lnTo>
                    <a:lnTo>
                      <a:pt x="288671" y="6985"/>
                    </a:lnTo>
                    <a:lnTo>
                      <a:pt x="328168" y="3048"/>
                    </a:lnTo>
                    <a:lnTo>
                      <a:pt x="368935" y="762"/>
                    </a:lnTo>
                    <a:lnTo>
                      <a:pt x="410972" y="0"/>
                    </a:lnTo>
                    <a:lnTo>
                      <a:pt x="452882" y="762"/>
                    </a:lnTo>
                    <a:lnTo>
                      <a:pt x="493776" y="3048"/>
                    </a:lnTo>
                    <a:lnTo>
                      <a:pt x="533146" y="6985"/>
                    </a:lnTo>
                    <a:lnTo>
                      <a:pt x="552196" y="9398"/>
                    </a:lnTo>
                    <a:lnTo>
                      <a:pt x="570865" y="12192"/>
                    </a:lnTo>
                    <a:lnTo>
                      <a:pt x="589153" y="15240"/>
                    </a:lnTo>
                    <a:lnTo>
                      <a:pt x="606933" y="18796"/>
                    </a:lnTo>
                    <a:lnTo>
                      <a:pt x="624078" y="22479"/>
                    </a:lnTo>
                    <a:lnTo>
                      <a:pt x="640842" y="26543"/>
                    </a:lnTo>
                    <a:lnTo>
                      <a:pt x="656844" y="30861"/>
                    </a:lnTo>
                    <a:lnTo>
                      <a:pt x="672338" y="35433"/>
                    </a:lnTo>
                    <a:lnTo>
                      <a:pt x="687324" y="40386"/>
                    </a:lnTo>
                    <a:lnTo>
                      <a:pt x="701548" y="45466"/>
                    </a:lnTo>
                    <a:lnTo>
                      <a:pt x="715137" y="50800"/>
                    </a:lnTo>
                    <a:lnTo>
                      <a:pt x="728091" y="56515"/>
                    </a:lnTo>
                    <a:lnTo>
                      <a:pt x="740283" y="62357"/>
                    </a:lnTo>
                    <a:lnTo>
                      <a:pt x="751713" y="68453"/>
                    </a:lnTo>
                    <a:lnTo>
                      <a:pt x="762508" y="74676"/>
                    </a:lnTo>
                    <a:lnTo>
                      <a:pt x="772287" y="81280"/>
                    </a:lnTo>
                    <a:lnTo>
                      <a:pt x="781304" y="87884"/>
                    </a:lnTo>
                    <a:lnTo>
                      <a:pt x="789686" y="94869"/>
                    </a:lnTo>
                    <a:lnTo>
                      <a:pt x="796925" y="101854"/>
                    </a:lnTo>
                    <a:lnTo>
                      <a:pt x="803529" y="109093"/>
                    </a:lnTo>
                    <a:lnTo>
                      <a:pt x="808990" y="116459"/>
                    </a:lnTo>
                    <a:lnTo>
                      <a:pt x="813689" y="123952"/>
                    </a:lnTo>
                    <a:lnTo>
                      <a:pt x="817118" y="131572"/>
                    </a:lnTo>
                    <a:lnTo>
                      <a:pt x="819785" y="139319"/>
                    </a:lnTo>
                    <a:lnTo>
                      <a:pt x="821436" y="147320"/>
                    </a:lnTo>
                    <a:lnTo>
                      <a:pt x="821944" y="155194"/>
                    </a:lnTo>
                    <a:lnTo>
                      <a:pt x="821436" y="163195"/>
                    </a:lnTo>
                    <a:lnTo>
                      <a:pt x="819785" y="171069"/>
                    </a:lnTo>
                    <a:lnTo>
                      <a:pt x="817118" y="178816"/>
                    </a:lnTo>
                    <a:lnTo>
                      <a:pt x="813689" y="186436"/>
                    </a:lnTo>
                    <a:lnTo>
                      <a:pt x="808990" y="193929"/>
                    </a:lnTo>
                    <a:lnTo>
                      <a:pt x="803529" y="201422"/>
                    </a:lnTo>
                    <a:lnTo>
                      <a:pt x="796925" y="208661"/>
                    </a:lnTo>
                    <a:lnTo>
                      <a:pt x="789686" y="215519"/>
                    </a:lnTo>
                    <a:lnTo>
                      <a:pt x="781304" y="222504"/>
                    </a:lnTo>
                    <a:lnTo>
                      <a:pt x="772287" y="229235"/>
                    </a:lnTo>
                    <a:lnTo>
                      <a:pt x="762508" y="235712"/>
                    </a:lnTo>
                    <a:lnTo>
                      <a:pt x="751713" y="242062"/>
                    </a:lnTo>
                    <a:lnTo>
                      <a:pt x="740283" y="248031"/>
                    </a:lnTo>
                    <a:lnTo>
                      <a:pt x="728091" y="253873"/>
                    </a:lnTo>
                    <a:lnTo>
                      <a:pt x="715137" y="259588"/>
                    </a:lnTo>
                    <a:lnTo>
                      <a:pt x="701548" y="264922"/>
                    </a:lnTo>
                    <a:lnTo>
                      <a:pt x="687324" y="270129"/>
                    </a:lnTo>
                    <a:lnTo>
                      <a:pt x="672338" y="274955"/>
                    </a:lnTo>
                    <a:lnTo>
                      <a:pt x="656844" y="279527"/>
                    </a:lnTo>
                    <a:lnTo>
                      <a:pt x="640842" y="283972"/>
                    </a:lnTo>
                    <a:lnTo>
                      <a:pt x="624078" y="288036"/>
                    </a:lnTo>
                    <a:lnTo>
                      <a:pt x="606933" y="291719"/>
                    </a:lnTo>
                    <a:lnTo>
                      <a:pt x="589153" y="295148"/>
                    </a:lnTo>
                    <a:lnTo>
                      <a:pt x="570865" y="298196"/>
                    </a:lnTo>
                    <a:lnTo>
                      <a:pt x="552196" y="300990"/>
                    </a:lnTo>
                    <a:lnTo>
                      <a:pt x="533146" y="303403"/>
                    </a:lnTo>
                    <a:lnTo>
                      <a:pt x="493776" y="307340"/>
                    </a:lnTo>
                    <a:lnTo>
                      <a:pt x="452882" y="309626"/>
                    </a:lnTo>
                    <a:lnTo>
                      <a:pt x="410972" y="310388"/>
                    </a:lnTo>
                    <a:lnTo>
                      <a:pt x="368935" y="309626"/>
                    </a:lnTo>
                    <a:lnTo>
                      <a:pt x="328168" y="307340"/>
                    </a:lnTo>
                    <a:lnTo>
                      <a:pt x="288671" y="303403"/>
                    </a:lnTo>
                    <a:lnTo>
                      <a:pt x="269748" y="300990"/>
                    </a:lnTo>
                    <a:lnTo>
                      <a:pt x="250952" y="298196"/>
                    </a:lnTo>
                    <a:lnTo>
                      <a:pt x="232791" y="295148"/>
                    </a:lnTo>
                    <a:lnTo>
                      <a:pt x="215011" y="291719"/>
                    </a:lnTo>
                    <a:lnTo>
                      <a:pt x="197866" y="288036"/>
                    </a:lnTo>
                    <a:lnTo>
                      <a:pt x="181229" y="283972"/>
                    </a:lnTo>
                    <a:lnTo>
                      <a:pt x="165100" y="279527"/>
                    </a:lnTo>
                    <a:lnTo>
                      <a:pt x="149606" y="274955"/>
                    </a:lnTo>
                    <a:lnTo>
                      <a:pt x="134620" y="270129"/>
                    </a:lnTo>
                    <a:lnTo>
                      <a:pt x="120396" y="264922"/>
                    </a:lnTo>
                    <a:lnTo>
                      <a:pt x="106807" y="259588"/>
                    </a:lnTo>
                    <a:lnTo>
                      <a:pt x="93853" y="253873"/>
                    </a:lnTo>
                    <a:lnTo>
                      <a:pt x="81534" y="248031"/>
                    </a:lnTo>
                    <a:lnTo>
                      <a:pt x="70231" y="242062"/>
                    </a:lnTo>
                    <a:lnTo>
                      <a:pt x="59436" y="235712"/>
                    </a:lnTo>
                    <a:lnTo>
                      <a:pt x="49657" y="229235"/>
                    </a:lnTo>
                    <a:lnTo>
                      <a:pt x="40513" y="222504"/>
                    </a:lnTo>
                    <a:lnTo>
                      <a:pt x="32385" y="215519"/>
                    </a:lnTo>
                    <a:lnTo>
                      <a:pt x="25019" y="208661"/>
                    </a:lnTo>
                    <a:lnTo>
                      <a:pt x="18415" y="201422"/>
                    </a:lnTo>
                    <a:lnTo>
                      <a:pt x="12954" y="193929"/>
                    </a:lnTo>
                    <a:lnTo>
                      <a:pt x="8255" y="186436"/>
                    </a:lnTo>
                    <a:lnTo>
                      <a:pt x="4699" y="178816"/>
                    </a:lnTo>
                    <a:lnTo>
                      <a:pt x="2159" y="171069"/>
                    </a:lnTo>
                    <a:lnTo>
                      <a:pt x="508" y="163195"/>
                    </a:lnTo>
                    <a:lnTo>
                      <a:pt x="0" y="155194"/>
                    </a:lnTo>
                    <a:close/>
                  </a:path>
                </a:pathLst>
              </a:custGeom>
              <a:solidFill>
                <a:srgbClr val="B2B2B2"/>
              </a:solidFill>
              <a:ln w="0" cap="flat" cmpd="sng" algn="ctr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861060" y="3947160"/>
                <a:ext cx="821691" cy="311151"/>
              </a:xfrm>
              <a:custGeom>
                <a:avLst/>
                <a:gdLst/>
                <a:ahLst/>
                <a:cxnLst/>
                <a:rect l="0" t="0" r="0" b="0"/>
                <a:pathLst>
                  <a:path w="821691" h="311151">
                    <a:moveTo>
                      <a:pt x="0" y="156210"/>
                    </a:moveTo>
                    <a:lnTo>
                      <a:pt x="1270" y="163830"/>
                    </a:lnTo>
                    <a:lnTo>
                      <a:pt x="2540" y="171450"/>
                    </a:lnTo>
                    <a:lnTo>
                      <a:pt x="5080" y="179070"/>
                    </a:lnTo>
                    <a:lnTo>
                      <a:pt x="8890" y="186690"/>
                    </a:lnTo>
                    <a:lnTo>
                      <a:pt x="12700" y="194310"/>
                    </a:lnTo>
                    <a:lnTo>
                      <a:pt x="19050" y="201930"/>
                    </a:lnTo>
                    <a:lnTo>
                      <a:pt x="25400" y="209550"/>
                    </a:lnTo>
                    <a:lnTo>
                      <a:pt x="33020" y="215900"/>
                    </a:lnTo>
                    <a:lnTo>
                      <a:pt x="40640" y="223520"/>
                    </a:lnTo>
                    <a:lnTo>
                      <a:pt x="49530" y="229870"/>
                    </a:lnTo>
                    <a:lnTo>
                      <a:pt x="59690" y="236220"/>
                    </a:lnTo>
                    <a:lnTo>
                      <a:pt x="71120" y="242570"/>
                    </a:lnTo>
                    <a:lnTo>
                      <a:pt x="82550" y="248920"/>
                    </a:lnTo>
                    <a:lnTo>
                      <a:pt x="93980" y="254000"/>
                    </a:lnTo>
                    <a:lnTo>
                      <a:pt x="106680" y="260350"/>
                    </a:lnTo>
                    <a:lnTo>
                      <a:pt x="120650" y="265430"/>
                    </a:lnTo>
                    <a:lnTo>
                      <a:pt x="134620" y="270510"/>
                    </a:lnTo>
                    <a:lnTo>
                      <a:pt x="149860" y="275590"/>
                    </a:lnTo>
                    <a:lnTo>
                      <a:pt x="165100" y="280670"/>
                    </a:lnTo>
                    <a:lnTo>
                      <a:pt x="181610" y="284480"/>
                    </a:lnTo>
                    <a:lnTo>
                      <a:pt x="198120" y="288290"/>
                    </a:lnTo>
                    <a:lnTo>
                      <a:pt x="215900" y="292100"/>
                    </a:lnTo>
                    <a:lnTo>
                      <a:pt x="233680" y="295910"/>
                    </a:lnTo>
                    <a:lnTo>
                      <a:pt x="251460" y="298450"/>
                    </a:lnTo>
                    <a:lnTo>
                      <a:pt x="270510" y="302260"/>
                    </a:lnTo>
                    <a:lnTo>
                      <a:pt x="289560" y="304800"/>
                    </a:lnTo>
                    <a:lnTo>
                      <a:pt x="328930" y="307340"/>
                    </a:lnTo>
                    <a:lnTo>
                      <a:pt x="369570" y="309880"/>
                    </a:lnTo>
                    <a:lnTo>
                      <a:pt x="411480" y="311150"/>
                    </a:lnTo>
                    <a:lnTo>
                      <a:pt x="453390" y="309880"/>
                    </a:lnTo>
                    <a:lnTo>
                      <a:pt x="494030" y="307340"/>
                    </a:lnTo>
                    <a:lnTo>
                      <a:pt x="533400" y="304800"/>
                    </a:lnTo>
                    <a:lnTo>
                      <a:pt x="552450" y="302260"/>
                    </a:lnTo>
                    <a:lnTo>
                      <a:pt x="571500" y="298450"/>
                    </a:lnTo>
                    <a:lnTo>
                      <a:pt x="589280" y="295910"/>
                    </a:lnTo>
                    <a:lnTo>
                      <a:pt x="607060" y="292100"/>
                    </a:lnTo>
                    <a:lnTo>
                      <a:pt x="624840" y="288290"/>
                    </a:lnTo>
                    <a:lnTo>
                      <a:pt x="641350" y="284480"/>
                    </a:lnTo>
                    <a:lnTo>
                      <a:pt x="657860" y="280670"/>
                    </a:lnTo>
                    <a:lnTo>
                      <a:pt x="673100" y="275590"/>
                    </a:lnTo>
                    <a:lnTo>
                      <a:pt x="687070" y="270510"/>
                    </a:lnTo>
                    <a:lnTo>
                      <a:pt x="702310" y="265430"/>
                    </a:lnTo>
                    <a:lnTo>
                      <a:pt x="715010" y="260350"/>
                    </a:lnTo>
                    <a:lnTo>
                      <a:pt x="728980" y="254000"/>
                    </a:lnTo>
                    <a:lnTo>
                      <a:pt x="740410" y="248920"/>
                    </a:lnTo>
                    <a:lnTo>
                      <a:pt x="751840" y="242570"/>
                    </a:lnTo>
                    <a:lnTo>
                      <a:pt x="763270" y="236220"/>
                    </a:lnTo>
                    <a:lnTo>
                      <a:pt x="772160" y="229870"/>
                    </a:lnTo>
                    <a:lnTo>
                      <a:pt x="781050" y="223520"/>
                    </a:lnTo>
                    <a:lnTo>
                      <a:pt x="789940" y="215900"/>
                    </a:lnTo>
                    <a:lnTo>
                      <a:pt x="797560" y="209550"/>
                    </a:lnTo>
                    <a:lnTo>
                      <a:pt x="803910" y="201930"/>
                    </a:lnTo>
                    <a:lnTo>
                      <a:pt x="808990" y="194310"/>
                    </a:lnTo>
                    <a:lnTo>
                      <a:pt x="814070" y="186690"/>
                    </a:lnTo>
                    <a:lnTo>
                      <a:pt x="817880" y="179070"/>
                    </a:lnTo>
                    <a:lnTo>
                      <a:pt x="820420" y="171450"/>
                    </a:lnTo>
                    <a:lnTo>
                      <a:pt x="821690" y="163830"/>
                    </a:lnTo>
                    <a:lnTo>
                      <a:pt x="821690" y="156210"/>
                    </a:lnTo>
                    <a:lnTo>
                      <a:pt x="821690" y="147320"/>
                    </a:lnTo>
                    <a:lnTo>
                      <a:pt x="820420" y="139700"/>
                    </a:lnTo>
                    <a:lnTo>
                      <a:pt x="817880" y="132080"/>
                    </a:lnTo>
                    <a:lnTo>
                      <a:pt x="814070" y="124460"/>
                    </a:lnTo>
                    <a:lnTo>
                      <a:pt x="808990" y="116840"/>
                    </a:lnTo>
                    <a:lnTo>
                      <a:pt x="803910" y="109220"/>
                    </a:lnTo>
                    <a:lnTo>
                      <a:pt x="797560" y="102870"/>
                    </a:lnTo>
                    <a:lnTo>
                      <a:pt x="789940" y="95250"/>
                    </a:lnTo>
                    <a:lnTo>
                      <a:pt x="781050" y="88900"/>
                    </a:lnTo>
                    <a:lnTo>
                      <a:pt x="772160" y="82550"/>
                    </a:lnTo>
                    <a:lnTo>
                      <a:pt x="763270" y="74930"/>
                    </a:lnTo>
                    <a:lnTo>
                      <a:pt x="751840" y="68580"/>
                    </a:lnTo>
                    <a:lnTo>
                      <a:pt x="740410" y="63500"/>
                    </a:lnTo>
                    <a:lnTo>
                      <a:pt x="728980" y="57150"/>
                    </a:lnTo>
                    <a:lnTo>
                      <a:pt x="715010" y="52070"/>
                    </a:lnTo>
                    <a:lnTo>
                      <a:pt x="702310" y="45720"/>
                    </a:lnTo>
                    <a:lnTo>
                      <a:pt x="687070" y="40640"/>
                    </a:lnTo>
                    <a:lnTo>
                      <a:pt x="673100" y="35560"/>
                    </a:lnTo>
                    <a:lnTo>
                      <a:pt x="657860" y="31750"/>
                    </a:lnTo>
                    <a:lnTo>
                      <a:pt x="641350" y="26670"/>
                    </a:lnTo>
                    <a:lnTo>
                      <a:pt x="624840" y="22860"/>
                    </a:lnTo>
                    <a:lnTo>
                      <a:pt x="607060" y="19050"/>
                    </a:lnTo>
                    <a:lnTo>
                      <a:pt x="589280" y="16510"/>
                    </a:lnTo>
                    <a:lnTo>
                      <a:pt x="571500" y="12700"/>
                    </a:lnTo>
                    <a:lnTo>
                      <a:pt x="552450" y="10160"/>
                    </a:lnTo>
                    <a:lnTo>
                      <a:pt x="533400" y="7620"/>
                    </a:lnTo>
                    <a:lnTo>
                      <a:pt x="494030" y="3810"/>
                    </a:lnTo>
                    <a:lnTo>
                      <a:pt x="453390" y="1270"/>
                    </a:lnTo>
                    <a:lnTo>
                      <a:pt x="411480" y="0"/>
                    </a:lnTo>
                    <a:lnTo>
                      <a:pt x="369570" y="1270"/>
                    </a:lnTo>
                    <a:lnTo>
                      <a:pt x="328930" y="3810"/>
                    </a:lnTo>
                    <a:lnTo>
                      <a:pt x="289560" y="7620"/>
                    </a:lnTo>
                    <a:lnTo>
                      <a:pt x="270510" y="10160"/>
                    </a:lnTo>
                    <a:lnTo>
                      <a:pt x="251460" y="12700"/>
                    </a:lnTo>
                    <a:lnTo>
                      <a:pt x="233680" y="16510"/>
                    </a:lnTo>
                    <a:lnTo>
                      <a:pt x="215900" y="19050"/>
                    </a:lnTo>
                    <a:lnTo>
                      <a:pt x="198120" y="22860"/>
                    </a:lnTo>
                    <a:lnTo>
                      <a:pt x="181610" y="26670"/>
                    </a:lnTo>
                    <a:lnTo>
                      <a:pt x="165100" y="31750"/>
                    </a:lnTo>
                    <a:lnTo>
                      <a:pt x="149860" y="35560"/>
                    </a:lnTo>
                    <a:lnTo>
                      <a:pt x="134620" y="40640"/>
                    </a:lnTo>
                    <a:lnTo>
                      <a:pt x="120650" y="45720"/>
                    </a:lnTo>
                    <a:lnTo>
                      <a:pt x="106680" y="52070"/>
                    </a:lnTo>
                    <a:lnTo>
                      <a:pt x="93980" y="57150"/>
                    </a:lnTo>
                    <a:lnTo>
                      <a:pt x="82550" y="63500"/>
                    </a:lnTo>
                    <a:lnTo>
                      <a:pt x="71120" y="68580"/>
                    </a:lnTo>
                    <a:lnTo>
                      <a:pt x="59690" y="74930"/>
                    </a:lnTo>
                    <a:lnTo>
                      <a:pt x="49530" y="82550"/>
                    </a:lnTo>
                    <a:lnTo>
                      <a:pt x="40640" y="88900"/>
                    </a:lnTo>
                    <a:lnTo>
                      <a:pt x="33020" y="95250"/>
                    </a:lnTo>
                    <a:lnTo>
                      <a:pt x="25400" y="102870"/>
                    </a:lnTo>
                    <a:lnTo>
                      <a:pt x="19050" y="109220"/>
                    </a:lnTo>
                    <a:lnTo>
                      <a:pt x="12700" y="116840"/>
                    </a:lnTo>
                    <a:lnTo>
                      <a:pt x="8890" y="124460"/>
                    </a:lnTo>
                    <a:lnTo>
                      <a:pt x="5080" y="132080"/>
                    </a:lnTo>
                    <a:lnTo>
                      <a:pt x="2540" y="139700"/>
                    </a:lnTo>
                    <a:lnTo>
                      <a:pt x="1270" y="1473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861441" y="4095623"/>
                <a:ext cx="821945" cy="225299"/>
              </a:xfrm>
              <a:custGeom>
                <a:avLst/>
                <a:gdLst/>
                <a:ahLst/>
                <a:cxnLst/>
                <a:rect l="0" t="0" r="0" b="0"/>
                <a:pathLst>
                  <a:path w="821945" h="225299">
                    <a:moveTo>
                      <a:pt x="821944" y="70104"/>
                    </a:moveTo>
                    <a:lnTo>
                      <a:pt x="821436" y="78105"/>
                    </a:lnTo>
                    <a:lnTo>
                      <a:pt x="819785" y="85979"/>
                    </a:lnTo>
                    <a:lnTo>
                      <a:pt x="817118" y="93726"/>
                    </a:lnTo>
                    <a:lnTo>
                      <a:pt x="813689" y="101346"/>
                    </a:lnTo>
                    <a:lnTo>
                      <a:pt x="808990" y="108966"/>
                    </a:lnTo>
                    <a:lnTo>
                      <a:pt x="803529" y="116332"/>
                    </a:lnTo>
                    <a:lnTo>
                      <a:pt x="796925" y="123571"/>
                    </a:lnTo>
                    <a:lnTo>
                      <a:pt x="789686" y="130556"/>
                    </a:lnTo>
                    <a:lnTo>
                      <a:pt x="781304" y="137414"/>
                    </a:lnTo>
                    <a:lnTo>
                      <a:pt x="772287" y="144018"/>
                    </a:lnTo>
                    <a:lnTo>
                      <a:pt x="762508" y="150622"/>
                    </a:lnTo>
                    <a:lnTo>
                      <a:pt x="751713" y="156972"/>
                    </a:lnTo>
                    <a:lnTo>
                      <a:pt x="740283" y="162941"/>
                    </a:lnTo>
                    <a:lnTo>
                      <a:pt x="728091" y="168910"/>
                    </a:lnTo>
                    <a:lnTo>
                      <a:pt x="715137" y="174498"/>
                    </a:lnTo>
                    <a:lnTo>
                      <a:pt x="701548" y="179832"/>
                    </a:lnTo>
                    <a:lnTo>
                      <a:pt x="687324" y="185039"/>
                    </a:lnTo>
                    <a:lnTo>
                      <a:pt x="672338" y="189992"/>
                    </a:lnTo>
                    <a:lnTo>
                      <a:pt x="656844" y="194437"/>
                    </a:lnTo>
                    <a:lnTo>
                      <a:pt x="640842" y="198755"/>
                    </a:lnTo>
                    <a:lnTo>
                      <a:pt x="624078" y="202819"/>
                    </a:lnTo>
                    <a:lnTo>
                      <a:pt x="606933" y="206502"/>
                    </a:lnTo>
                    <a:lnTo>
                      <a:pt x="589153" y="210058"/>
                    </a:lnTo>
                    <a:lnTo>
                      <a:pt x="570865" y="213106"/>
                    </a:lnTo>
                    <a:lnTo>
                      <a:pt x="552196" y="216027"/>
                    </a:lnTo>
                    <a:lnTo>
                      <a:pt x="533146" y="218440"/>
                    </a:lnTo>
                    <a:lnTo>
                      <a:pt x="493776" y="222123"/>
                    </a:lnTo>
                    <a:lnTo>
                      <a:pt x="452882" y="224536"/>
                    </a:lnTo>
                    <a:lnTo>
                      <a:pt x="410972" y="225298"/>
                    </a:lnTo>
                    <a:lnTo>
                      <a:pt x="368935" y="224536"/>
                    </a:lnTo>
                    <a:lnTo>
                      <a:pt x="328168" y="222123"/>
                    </a:lnTo>
                    <a:lnTo>
                      <a:pt x="288671" y="218440"/>
                    </a:lnTo>
                    <a:lnTo>
                      <a:pt x="269748" y="216027"/>
                    </a:lnTo>
                    <a:lnTo>
                      <a:pt x="250952" y="213106"/>
                    </a:lnTo>
                    <a:lnTo>
                      <a:pt x="232791" y="210058"/>
                    </a:lnTo>
                    <a:lnTo>
                      <a:pt x="215011" y="206502"/>
                    </a:lnTo>
                    <a:lnTo>
                      <a:pt x="197866" y="202819"/>
                    </a:lnTo>
                    <a:lnTo>
                      <a:pt x="181229" y="198755"/>
                    </a:lnTo>
                    <a:lnTo>
                      <a:pt x="165100" y="194437"/>
                    </a:lnTo>
                    <a:lnTo>
                      <a:pt x="149606" y="189992"/>
                    </a:lnTo>
                    <a:lnTo>
                      <a:pt x="134620" y="185039"/>
                    </a:lnTo>
                    <a:lnTo>
                      <a:pt x="120396" y="179832"/>
                    </a:lnTo>
                    <a:lnTo>
                      <a:pt x="106807" y="174498"/>
                    </a:lnTo>
                    <a:lnTo>
                      <a:pt x="93853" y="168910"/>
                    </a:lnTo>
                    <a:lnTo>
                      <a:pt x="81534" y="162941"/>
                    </a:lnTo>
                    <a:lnTo>
                      <a:pt x="70231" y="156972"/>
                    </a:lnTo>
                    <a:lnTo>
                      <a:pt x="59436" y="150622"/>
                    </a:lnTo>
                    <a:lnTo>
                      <a:pt x="49657" y="144018"/>
                    </a:lnTo>
                    <a:lnTo>
                      <a:pt x="40513" y="137414"/>
                    </a:lnTo>
                    <a:lnTo>
                      <a:pt x="32385" y="130556"/>
                    </a:lnTo>
                    <a:lnTo>
                      <a:pt x="25019" y="123571"/>
                    </a:lnTo>
                    <a:lnTo>
                      <a:pt x="18415" y="116332"/>
                    </a:lnTo>
                    <a:lnTo>
                      <a:pt x="12954" y="108966"/>
                    </a:lnTo>
                    <a:lnTo>
                      <a:pt x="8255" y="101346"/>
                    </a:lnTo>
                    <a:lnTo>
                      <a:pt x="4699" y="93726"/>
                    </a:lnTo>
                    <a:lnTo>
                      <a:pt x="2159" y="85979"/>
                    </a:lnTo>
                    <a:lnTo>
                      <a:pt x="508" y="78105"/>
                    </a:lnTo>
                    <a:lnTo>
                      <a:pt x="0" y="70104"/>
                    </a:lnTo>
                    <a:lnTo>
                      <a:pt x="0" y="127"/>
                    </a:lnTo>
                    <a:lnTo>
                      <a:pt x="2286" y="10160"/>
                    </a:lnTo>
                    <a:lnTo>
                      <a:pt x="5588" y="19939"/>
                    </a:lnTo>
                    <a:lnTo>
                      <a:pt x="9906" y="29337"/>
                    </a:lnTo>
                    <a:lnTo>
                      <a:pt x="15240" y="38354"/>
                    </a:lnTo>
                    <a:lnTo>
                      <a:pt x="21590" y="47117"/>
                    </a:lnTo>
                    <a:lnTo>
                      <a:pt x="28829" y="55372"/>
                    </a:lnTo>
                    <a:lnTo>
                      <a:pt x="36830" y="63373"/>
                    </a:lnTo>
                    <a:lnTo>
                      <a:pt x="45720" y="71120"/>
                    </a:lnTo>
                    <a:lnTo>
                      <a:pt x="55499" y="78486"/>
                    </a:lnTo>
                    <a:lnTo>
                      <a:pt x="66040" y="85471"/>
                    </a:lnTo>
                    <a:lnTo>
                      <a:pt x="77343" y="91948"/>
                    </a:lnTo>
                    <a:lnTo>
                      <a:pt x="89408" y="98298"/>
                    </a:lnTo>
                    <a:lnTo>
                      <a:pt x="101981" y="104267"/>
                    </a:lnTo>
                    <a:lnTo>
                      <a:pt x="115189" y="109855"/>
                    </a:lnTo>
                    <a:lnTo>
                      <a:pt x="129159" y="115189"/>
                    </a:lnTo>
                    <a:lnTo>
                      <a:pt x="143637" y="120142"/>
                    </a:lnTo>
                    <a:lnTo>
                      <a:pt x="158750" y="124714"/>
                    </a:lnTo>
                    <a:lnTo>
                      <a:pt x="174117" y="129032"/>
                    </a:lnTo>
                    <a:lnTo>
                      <a:pt x="190119" y="133096"/>
                    </a:lnTo>
                    <a:lnTo>
                      <a:pt x="206502" y="136652"/>
                    </a:lnTo>
                    <a:lnTo>
                      <a:pt x="240411" y="143002"/>
                    </a:lnTo>
                    <a:lnTo>
                      <a:pt x="275717" y="147955"/>
                    </a:lnTo>
                    <a:lnTo>
                      <a:pt x="312039" y="151638"/>
                    </a:lnTo>
                    <a:lnTo>
                      <a:pt x="348869" y="154305"/>
                    </a:lnTo>
                    <a:lnTo>
                      <a:pt x="386334" y="155448"/>
                    </a:lnTo>
                    <a:lnTo>
                      <a:pt x="423926" y="155448"/>
                    </a:lnTo>
                    <a:lnTo>
                      <a:pt x="461518" y="154432"/>
                    </a:lnTo>
                    <a:lnTo>
                      <a:pt x="498602" y="152019"/>
                    </a:lnTo>
                    <a:lnTo>
                      <a:pt x="535051" y="148336"/>
                    </a:lnTo>
                    <a:lnTo>
                      <a:pt x="570611" y="143637"/>
                    </a:lnTo>
                    <a:lnTo>
                      <a:pt x="605028" y="137795"/>
                    </a:lnTo>
                    <a:lnTo>
                      <a:pt x="637794" y="130683"/>
                    </a:lnTo>
                    <a:lnTo>
                      <a:pt x="653669" y="126746"/>
                    </a:lnTo>
                    <a:lnTo>
                      <a:pt x="668782" y="122428"/>
                    </a:lnTo>
                    <a:lnTo>
                      <a:pt x="683641" y="117856"/>
                    </a:lnTo>
                    <a:lnTo>
                      <a:pt x="697865" y="113157"/>
                    </a:lnTo>
                    <a:lnTo>
                      <a:pt x="711454" y="108077"/>
                    </a:lnTo>
                    <a:lnTo>
                      <a:pt x="724535" y="102743"/>
                    </a:lnTo>
                    <a:lnTo>
                      <a:pt x="736854" y="97155"/>
                    </a:lnTo>
                    <a:lnTo>
                      <a:pt x="748538" y="91186"/>
                    </a:lnTo>
                    <a:lnTo>
                      <a:pt x="759460" y="85090"/>
                    </a:lnTo>
                    <a:lnTo>
                      <a:pt x="769620" y="78613"/>
                    </a:lnTo>
                    <a:lnTo>
                      <a:pt x="779018" y="72009"/>
                    </a:lnTo>
                    <a:lnTo>
                      <a:pt x="787527" y="65024"/>
                    </a:lnTo>
                    <a:lnTo>
                      <a:pt x="795274" y="57785"/>
                    </a:lnTo>
                    <a:lnTo>
                      <a:pt x="802005" y="50292"/>
                    </a:lnTo>
                    <a:lnTo>
                      <a:pt x="807847" y="42545"/>
                    </a:lnTo>
                    <a:lnTo>
                      <a:pt x="812800" y="34544"/>
                    </a:lnTo>
                    <a:lnTo>
                      <a:pt x="816610" y="26289"/>
                    </a:lnTo>
                    <a:lnTo>
                      <a:pt x="819531" y="17780"/>
                    </a:lnTo>
                    <a:lnTo>
                      <a:pt x="821309" y="9017"/>
                    </a:lnTo>
                    <a:lnTo>
                      <a:pt x="821944" y="0"/>
                    </a:lnTo>
                    <a:close/>
                  </a:path>
                </a:pathLst>
              </a:custGeom>
              <a:solidFill>
                <a:srgbClr val="E5E5E5"/>
              </a:solidFill>
              <a:ln w="0" cap="flat" cmpd="sng" algn="ctr">
                <a:solidFill>
                  <a:srgbClr val="E5E5E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861060" y="4095750"/>
                <a:ext cx="821691" cy="224791"/>
              </a:xfrm>
              <a:custGeom>
                <a:avLst/>
                <a:gdLst/>
                <a:ahLst/>
                <a:cxnLst/>
                <a:rect l="0" t="0" r="0" b="0"/>
                <a:pathLst>
                  <a:path w="821691" h="224791">
                    <a:moveTo>
                      <a:pt x="821690" y="0"/>
                    </a:moveTo>
                    <a:lnTo>
                      <a:pt x="821690" y="8890"/>
                    </a:lnTo>
                    <a:lnTo>
                      <a:pt x="820420" y="17780"/>
                    </a:lnTo>
                    <a:lnTo>
                      <a:pt x="816610" y="26670"/>
                    </a:lnTo>
                    <a:lnTo>
                      <a:pt x="812800" y="34290"/>
                    </a:lnTo>
                    <a:lnTo>
                      <a:pt x="808990" y="41910"/>
                    </a:lnTo>
                    <a:lnTo>
                      <a:pt x="802640" y="49530"/>
                    </a:lnTo>
                    <a:lnTo>
                      <a:pt x="796290" y="57150"/>
                    </a:lnTo>
                    <a:lnTo>
                      <a:pt x="787400" y="64770"/>
                    </a:lnTo>
                    <a:lnTo>
                      <a:pt x="779780" y="72390"/>
                    </a:lnTo>
                    <a:lnTo>
                      <a:pt x="769620" y="78740"/>
                    </a:lnTo>
                    <a:lnTo>
                      <a:pt x="759460" y="85090"/>
                    </a:lnTo>
                    <a:lnTo>
                      <a:pt x="749300" y="91440"/>
                    </a:lnTo>
                    <a:lnTo>
                      <a:pt x="736600" y="96520"/>
                    </a:lnTo>
                    <a:lnTo>
                      <a:pt x="725170" y="102870"/>
                    </a:lnTo>
                    <a:lnTo>
                      <a:pt x="712470" y="107950"/>
                    </a:lnTo>
                    <a:lnTo>
                      <a:pt x="698500" y="113030"/>
                    </a:lnTo>
                    <a:lnTo>
                      <a:pt x="684530" y="118110"/>
                    </a:lnTo>
                    <a:lnTo>
                      <a:pt x="669290" y="121920"/>
                    </a:lnTo>
                    <a:lnTo>
                      <a:pt x="654050" y="127000"/>
                    </a:lnTo>
                    <a:lnTo>
                      <a:pt x="637540" y="130810"/>
                    </a:lnTo>
                    <a:lnTo>
                      <a:pt x="605790" y="137160"/>
                    </a:lnTo>
                    <a:lnTo>
                      <a:pt x="571500" y="143510"/>
                    </a:lnTo>
                    <a:lnTo>
                      <a:pt x="535940" y="148590"/>
                    </a:lnTo>
                    <a:lnTo>
                      <a:pt x="499110" y="152400"/>
                    </a:lnTo>
                    <a:lnTo>
                      <a:pt x="462280" y="153670"/>
                    </a:lnTo>
                    <a:lnTo>
                      <a:pt x="424180" y="154940"/>
                    </a:lnTo>
                    <a:lnTo>
                      <a:pt x="386080" y="154940"/>
                    </a:lnTo>
                    <a:lnTo>
                      <a:pt x="349250" y="153670"/>
                    </a:lnTo>
                    <a:lnTo>
                      <a:pt x="312420" y="151130"/>
                    </a:lnTo>
                    <a:lnTo>
                      <a:pt x="276860" y="147320"/>
                    </a:lnTo>
                    <a:lnTo>
                      <a:pt x="241300" y="143510"/>
                    </a:lnTo>
                    <a:lnTo>
                      <a:pt x="207010" y="135890"/>
                    </a:lnTo>
                    <a:lnTo>
                      <a:pt x="190500" y="133350"/>
                    </a:lnTo>
                    <a:lnTo>
                      <a:pt x="175260" y="128270"/>
                    </a:lnTo>
                    <a:lnTo>
                      <a:pt x="158750" y="124460"/>
                    </a:lnTo>
                    <a:lnTo>
                      <a:pt x="143510" y="119380"/>
                    </a:lnTo>
                    <a:lnTo>
                      <a:pt x="129540" y="114300"/>
                    </a:lnTo>
                    <a:lnTo>
                      <a:pt x="115570" y="109220"/>
                    </a:lnTo>
                    <a:lnTo>
                      <a:pt x="102870" y="104140"/>
                    </a:lnTo>
                    <a:lnTo>
                      <a:pt x="90170" y="97790"/>
                    </a:lnTo>
                    <a:lnTo>
                      <a:pt x="77470" y="91440"/>
                    </a:lnTo>
                    <a:lnTo>
                      <a:pt x="66040" y="85090"/>
                    </a:lnTo>
                    <a:lnTo>
                      <a:pt x="55880" y="78740"/>
                    </a:lnTo>
                    <a:lnTo>
                      <a:pt x="45720" y="71120"/>
                    </a:lnTo>
                    <a:lnTo>
                      <a:pt x="36830" y="63500"/>
                    </a:lnTo>
                    <a:lnTo>
                      <a:pt x="29210" y="54610"/>
                    </a:lnTo>
                    <a:lnTo>
                      <a:pt x="21590" y="46990"/>
                    </a:lnTo>
                    <a:lnTo>
                      <a:pt x="15240" y="38100"/>
                    </a:lnTo>
                    <a:lnTo>
                      <a:pt x="10160" y="29210"/>
                    </a:lnTo>
                    <a:lnTo>
                      <a:pt x="6350" y="20320"/>
                    </a:lnTo>
                    <a:lnTo>
                      <a:pt x="2540" y="10160"/>
                    </a:lnTo>
                    <a:lnTo>
                      <a:pt x="0" y="0"/>
                    </a:lnTo>
                    <a:lnTo>
                      <a:pt x="0" y="69850"/>
                    </a:lnTo>
                    <a:lnTo>
                      <a:pt x="1270" y="77470"/>
                    </a:lnTo>
                    <a:lnTo>
                      <a:pt x="2540" y="86360"/>
                    </a:lnTo>
                    <a:lnTo>
                      <a:pt x="5080" y="93980"/>
                    </a:lnTo>
                    <a:lnTo>
                      <a:pt x="8890" y="101600"/>
                    </a:lnTo>
                    <a:lnTo>
                      <a:pt x="12700" y="109220"/>
                    </a:lnTo>
                    <a:lnTo>
                      <a:pt x="19050" y="115570"/>
                    </a:lnTo>
                    <a:lnTo>
                      <a:pt x="25400" y="123190"/>
                    </a:lnTo>
                    <a:lnTo>
                      <a:pt x="33020" y="129540"/>
                    </a:lnTo>
                    <a:lnTo>
                      <a:pt x="40640" y="137160"/>
                    </a:lnTo>
                    <a:lnTo>
                      <a:pt x="49530" y="143510"/>
                    </a:lnTo>
                    <a:lnTo>
                      <a:pt x="59690" y="149860"/>
                    </a:lnTo>
                    <a:lnTo>
                      <a:pt x="71120" y="156210"/>
                    </a:lnTo>
                    <a:lnTo>
                      <a:pt x="82550" y="162560"/>
                    </a:lnTo>
                    <a:lnTo>
                      <a:pt x="93980" y="168910"/>
                    </a:lnTo>
                    <a:lnTo>
                      <a:pt x="106680" y="173990"/>
                    </a:lnTo>
                    <a:lnTo>
                      <a:pt x="120650" y="179070"/>
                    </a:lnTo>
                    <a:lnTo>
                      <a:pt x="134620" y="185420"/>
                    </a:lnTo>
                    <a:lnTo>
                      <a:pt x="149860" y="189230"/>
                    </a:lnTo>
                    <a:lnTo>
                      <a:pt x="165100" y="194310"/>
                    </a:lnTo>
                    <a:lnTo>
                      <a:pt x="181610" y="198120"/>
                    </a:lnTo>
                    <a:lnTo>
                      <a:pt x="198120" y="201930"/>
                    </a:lnTo>
                    <a:lnTo>
                      <a:pt x="215900" y="207010"/>
                    </a:lnTo>
                    <a:lnTo>
                      <a:pt x="233680" y="209550"/>
                    </a:lnTo>
                    <a:lnTo>
                      <a:pt x="251460" y="213360"/>
                    </a:lnTo>
                    <a:lnTo>
                      <a:pt x="270510" y="215900"/>
                    </a:lnTo>
                    <a:lnTo>
                      <a:pt x="289560" y="218440"/>
                    </a:lnTo>
                    <a:lnTo>
                      <a:pt x="328930" y="222250"/>
                    </a:lnTo>
                    <a:lnTo>
                      <a:pt x="369570" y="224790"/>
                    </a:lnTo>
                    <a:lnTo>
                      <a:pt x="411480" y="224790"/>
                    </a:lnTo>
                    <a:lnTo>
                      <a:pt x="453390" y="224790"/>
                    </a:lnTo>
                    <a:lnTo>
                      <a:pt x="494030" y="222250"/>
                    </a:lnTo>
                    <a:lnTo>
                      <a:pt x="533400" y="218440"/>
                    </a:lnTo>
                    <a:lnTo>
                      <a:pt x="552450" y="215900"/>
                    </a:lnTo>
                    <a:lnTo>
                      <a:pt x="571500" y="213360"/>
                    </a:lnTo>
                    <a:lnTo>
                      <a:pt x="589280" y="209550"/>
                    </a:lnTo>
                    <a:lnTo>
                      <a:pt x="607060" y="207010"/>
                    </a:lnTo>
                    <a:lnTo>
                      <a:pt x="624840" y="201930"/>
                    </a:lnTo>
                    <a:lnTo>
                      <a:pt x="641350" y="198120"/>
                    </a:lnTo>
                    <a:lnTo>
                      <a:pt x="657860" y="194310"/>
                    </a:lnTo>
                    <a:lnTo>
                      <a:pt x="673100" y="189230"/>
                    </a:lnTo>
                    <a:lnTo>
                      <a:pt x="687070" y="185420"/>
                    </a:lnTo>
                    <a:lnTo>
                      <a:pt x="702310" y="179070"/>
                    </a:lnTo>
                    <a:lnTo>
                      <a:pt x="715010" y="173990"/>
                    </a:lnTo>
                    <a:lnTo>
                      <a:pt x="728980" y="168910"/>
                    </a:lnTo>
                    <a:lnTo>
                      <a:pt x="740410" y="162560"/>
                    </a:lnTo>
                    <a:lnTo>
                      <a:pt x="751840" y="156210"/>
                    </a:lnTo>
                    <a:lnTo>
                      <a:pt x="763270" y="149860"/>
                    </a:lnTo>
                    <a:lnTo>
                      <a:pt x="772160" y="143510"/>
                    </a:lnTo>
                    <a:lnTo>
                      <a:pt x="781050" y="137160"/>
                    </a:lnTo>
                    <a:lnTo>
                      <a:pt x="789940" y="129540"/>
                    </a:lnTo>
                    <a:lnTo>
                      <a:pt x="797560" y="123190"/>
                    </a:lnTo>
                    <a:lnTo>
                      <a:pt x="803910" y="115570"/>
                    </a:lnTo>
                    <a:lnTo>
                      <a:pt x="808990" y="109220"/>
                    </a:lnTo>
                    <a:lnTo>
                      <a:pt x="814070" y="101600"/>
                    </a:lnTo>
                    <a:lnTo>
                      <a:pt x="817880" y="93980"/>
                    </a:lnTo>
                    <a:lnTo>
                      <a:pt x="820420" y="86360"/>
                    </a:lnTo>
                    <a:lnTo>
                      <a:pt x="821690" y="77470"/>
                    </a:lnTo>
                    <a:lnTo>
                      <a:pt x="821690" y="6985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861441" y="4384294"/>
                <a:ext cx="821945" cy="202566"/>
              </a:xfrm>
              <a:custGeom>
                <a:avLst/>
                <a:gdLst/>
                <a:ahLst/>
                <a:cxnLst/>
                <a:rect l="0" t="0" r="0" b="0"/>
                <a:pathLst>
                  <a:path w="821945" h="202566">
                    <a:moveTo>
                      <a:pt x="821944" y="58674"/>
                    </a:moveTo>
                    <a:lnTo>
                      <a:pt x="821436" y="66675"/>
                    </a:lnTo>
                    <a:lnTo>
                      <a:pt x="819785" y="74422"/>
                    </a:lnTo>
                    <a:lnTo>
                      <a:pt x="817118" y="82042"/>
                    </a:lnTo>
                    <a:lnTo>
                      <a:pt x="813689" y="89408"/>
                    </a:lnTo>
                    <a:lnTo>
                      <a:pt x="808990" y="96647"/>
                    </a:lnTo>
                    <a:lnTo>
                      <a:pt x="803529" y="103886"/>
                    </a:lnTo>
                    <a:lnTo>
                      <a:pt x="796925" y="110617"/>
                    </a:lnTo>
                    <a:lnTo>
                      <a:pt x="789686" y="117348"/>
                    </a:lnTo>
                    <a:lnTo>
                      <a:pt x="781304" y="123825"/>
                    </a:lnTo>
                    <a:lnTo>
                      <a:pt x="772287" y="130048"/>
                    </a:lnTo>
                    <a:lnTo>
                      <a:pt x="762508" y="136017"/>
                    </a:lnTo>
                    <a:lnTo>
                      <a:pt x="751713" y="141859"/>
                    </a:lnTo>
                    <a:lnTo>
                      <a:pt x="740283" y="147447"/>
                    </a:lnTo>
                    <a:lnTo>
                      <a:pt x="728091" y="152781"/>
                    </a:lnTo>
                    <a:lnTo>
                      <a:pt x="715137" y="157861"/>
                    </a:lnTo>
                    <a:lnTo>
                      <a:pt x="701548" y="162687"/>
                    </a:lnTo>
                    <a:lnTo>
                      <a:pt x="687324" y="167386"/>
                    </a:lnTo>
                    <a:lnTo>
                      <a:pt x="672338" y="171704"/>
                    </a:lnTo>
                    <a:lnTo>
                      <a:pt x="656844" y="175895"/>
                    </a:lnTo>
                    <a:lnTo>
                      <a:pt x="640842" y="179578"/>
                    </a:lnTo>
                    <a:lnTo>
                      <a:pt x="624078" y="183261"/>
                    </a:lnTo>
                    <a:lnTo>
                      <a:pt x="606933" y="186436"/>
                    </a:lnTo>
                    <a:lnTo>
                      <a:pt x="589153" y="189357"/>
                    </a:lnTo>
                    <a:lnTo>
                      <a:pt x="570865" y="192151"/>
                    </a:lnTo>
                    <a:lnTo>
                      <a:pt x="533146" y="196596"/>
                    </a:lnTo>
                    <a:lnTo>
                      <a:pt x="493776" y="199898"/>
                    </a:lnTo>
                    <a:lnTo>
                      <a:pt x="452882" y="201803"/>
                    </a:lnTo>
                    <a:lnTo>
                      <a:pt x="410972" y="202565"/>
                    </a:lnTo>
                    <a:lnTo>
                      <a:pt x="368935" y="201803"/>
                    </a:lnTo>
                    <a:lnTo>
                      <a:pt x="328168" y="199898"/>
                    </a:lnTo>
                    <a:lnTo>
                      <a:pt x="288671" y="196596"/>
                    </a:lnTo>
                    <a:lnTo>
                      <a:pt x="250952" y="192151"/>
                    </a:lnTo>
                    <a:lnTo>
                      <a:pt x="232791" y="189357"/>
                    </a:lnTo>
                    <a:lnTo>
                      <a:pt x="215011" y="186436"/>
                    </a:lnTo>
                    <a:lnTo>
                      <a:pt x="197866" y="183261"/>
                    </a:lnTo>
                    <a:lnTo>
                      <a:pt x="181229" y="179578"/>
                    </a:lnTo>
                    <a:lnTo>
                      <a:pt x="165100" y="175895"/>
                    </a:lnTo>
                    <a:lnTo>
                      <a:pt x="149606" y="171704"/>
                    </a:lnTo>
                    <a:lnTo>
                      <a:pt x="134620" y="167386"/>
                    </a:lnTo>
                    <a:lnTo>
                      <a:pt x="120396" y="162687"/>
                    </a:lnTo>
                    <a:lnTo>
                      <a:pt x="106807" y="157861"/>
                    </a:lnTo>
                    <a:lnTo>
                      <a:pt x="93853" y="152781"/>
                    </a:lnTo>
                    <a:lnTo>
                      <a:pt x="81534" y="147447"/>
                    </a:lnTo>
                    <a:lnTo>
                      <a:pt x="70231" y="141859"/>
                    </a:lnTo>
                    <a:lnTo>
                      <a:pt x="59436" y="136017"/>
                    </a:lnTo>
                    <a:lnTo>
                      <a:pt x="49657" y="130048"/>
                    </a:lnTo>
                    <a:lnTo>
                      <a:pt x="40513" y="123825"/>
                    </a:lnTo>
                    <a:lnTo>
                      <a:pt x="32385" y="117348"/>
                    </a:lnTo>
                    <a:lnTo>
                      <a:pt x="25019" y="110617"/>
                    </a:lnTo>
                    <a:lnTo>
                      <a:pt x="18415" y="103886"/>
                    </a:lnTo>
                    <a:lnTo>
                      <a:pt x="12954" y="96647"/>
                    </a:lnTo>
                    <a:lnTo>
                      <a:pt x="8255" y="89408"/>
                    </a:lnTo>
                    <a:lnTo>
                      <a:pt x="4699" y="82042"/>
                    </a:lnTo>
                    <a:lnTo>
                      <a:pt x="2159" y="74422"/>
                    </a:lnTo>
                    <a:lnTo>
                      <a:pt x="508" y="66675"/>
                    </a:lnTo>
                    <a:lnTo>
                      <a:pt x="0" y="58674"/>
                    </a:lnTo>
                    <a:lnTo>
                      <a:pt x="0" y="0"/>
                    </a:lnTo>
                    <a:lnTo>
                      <a:pt x="508" y="8001"/>
                    </a:lnTo>
                    <a:lnTo>
                      <a:pt x="2159" y="16002"/>
                    </a:lnTo>
                    <a:lnTo>
                      <a:pt x="4699" y="23749"/>
                    </a:lnTo>
                    <a:lnTo>
                      <a:pt x="8382" y="31369"/>
                    </a:lnTo>
                    <a:lnTo>
                      <a:pt x="13081" y="38862"/>
                    </a:lnTo>
                    <a:lnTo>
                      <a:pt x="18542" y="46355"/>
                    </a:lnTo>
                    <a:lnTo>
                      <a:pt x="25146" y="53594"/>
                    </a:lnTo>
                    <a:lnTo>
                      <a:pt x="32512" y="60706"/>
                    </a:lnTo>
                    <a:lnTo>
                      <a:pt x="40894" y="67691"/>
                    </a:lnTo>
                    <a:lnTo>
                      <a:pt x="50038" y="74549"/>
                    </a:lnTo>
                    <a:lnTo>
                      <a:pt x="59817" y="81153"/>
                    </a:lnTo>
                    <a:lnTo>
                      <a:pt x="70612" y="87630"/>
                    </a:lnTo>
                    <a:lnTo>
                      <a:pt x="82169" y="93726"/>
                    </a:lnTo>
                    <a:lnTo>
                      <a:pt x="94488" y="99695"/>
                    </a:lnTo>
                    <a:lnTo>
                      <a:pt x="107442" y="105410"/>
                    </a:lnTo>
                    <a:lnTo>
                      <a:pt x="121158" y="110871"/>
                    </a:lnTo>
                    <a:lnTo>
                      <a:pt x="135382" y="116205"/>
                    </a:lnTo>
                    <a:lnTo>
                      <a:pt x="150368" y="121158"/>
                    </a:lnTo>
                    <a:lnTo>
                      <a:pt x="165989" y="125984"/>
                    </a:lnTo>
                    <a:lnTo>
                      <a:pt x="182245" y="130429"/>
                    </a:lnTo>
                    <a:lnTo>
                      <a:pt x="198882" y="134493"/>
                    </a:lnTo>
                    <a:lnTo>
                      <a:pt x="216154" y="138303"/>
                    </a:lnTo>
                    <a:lnTo>
                      <a:pt x="233934" y="141732"/>
                    </a:lnTo>
                    <a:lnTo>
                      <a:pt x="252222" y="145034"/>
                    </a:lnTo>
                    <a:lnTo>
                      <a:pt x="271018" y="147828"/>
                    </a:lnTo>
                    <a:lnTo>
                      <a:pt x="290068" y="150368"/>
                    </a:lnTo>
                    <a:lnTo>
                      <a:pt x="309626" y="152527"/>
                    </a:lnTo>
                    <a:lnTo>
                      <a:pt x="329438" y="154432"/>
                    </a:lnTo>
                    <a:lnTo>
                      <a:pt x="370332" y="156845"/>
                    </a:lnTo>
                    <a:lnTo>
                      <a:pt x="412496" y="157607"/>
                    </a:lnTo>
                    <a:lnTo>
                      <a:pt x="454406" y="156845"/>
                    </a:lnTo>
                    <a:lnTo>
                      <a:pt x="495173" y="154432"/>
                    </a:lnTo>
                    <a:lnTo>
                      <a:pt x="514985" y="152527"/>
                    </a:lnTo>
                    <a:lnTo>
                      <a:pt x="534416" y="150368"/>
                    </a:lnTo>
                    <a:lnTo>
                      <a:pt x="553593" y="147828"/>
                    </a:lnTo>
                    <a:lnTo>
                      <a:pt x="572135" y="145034"/>
                    </a:lnTo>
                    <a:lnTo>
                      <a:pt x="590296" y="141732"/>
                    </a:lnTo>
                    <a:lnTo>
                      <a:pt x="607949" y="138303"/>
                    </a:lnTo>
                    <a:lnTo>
                      <a:pt x="625094" y="134493"/>
                    </a:lnTo>
                    <a:lnTo>
                      <a:pt x="641731" y="130429"/>
                    </a:lnTo>
                    <a:lnTo>
                      <a:pt x="657733" y="125984"/>
                    </a:lnTo>
                    <a:lnTo>
                      <a:pt x="673227" y="121158"/>
                    </a:lnTo>
                    <a:lnTo>
                      <a:pt x="688086" y="116205"/>
                    </a:lnTo>
                    <a:lnTo>
                      <a:pt x="702310" y="110871"/>
                    </a:lnTo>
                    <a:lnTo>
                      <a:pt x="715899" y="105410"/>
                    </a:lnTo>
                    <a:lnTo>
                      <a:pt x="728726" y="99695"/>
                    </a:lnTo>
                    <a:lnTo>
                      <a:pt x="740791" y="93726"/>
                    </a:lnTo>
                    <a:lnTo>
                      <a:pt x="752221" y="87630"/>
                    </a:lnTo>
                    <a:lnTo>
                      <a:pt x="762762" y="81153"/>
                    </a:lnTo>
                    <a:lnTo>
                      <a:pt x="772668" y="74549"/>
                    </a:lnTo>
                    <a:lnTo>
                      <a:pt x="781558" y="67691"/>
                    </a:lnTo>
                    <a:lnTo>
                      <a:pt x="789813" y="60706"/>
                    </a:lnTo>
                    <a:lnTo>
                      <a:pt x="797179" y="53594"/>
                    </a:lnTo>
                    <a:lnTo>
                      <a:pt x="803656" y="46355"/>
                    </a:lnTo>
                    <a:lnTo>
                      <a:pt x="809117" y="38862"/>
                    </a:lnTo>
                    <a:lnTo>
                      <a:pt x="813689" y="31369"/>
                    </a:lnTo>
                    <a:lnTo>
                      <a:pt x="817118" y="23749"/>
                    </a:lnTo>
                    <a:lnTo>
                      <a:pt x="819785" y="16002"/>
                    </a:lnTo>
                    <a:lnTo>
                      <a:pt x="821436" y="8001"/>
                    </a:lnTo>
                    <a:lnTo>
                      <a:pt x="8219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861060" y="4384040"/>
                <a:ext cx="821691" cy="203201"/>
              </a:xfrm>
              <a:custGeom>
                <a:avLst/>
                <a:gdLst/>
                <a:ahLst/>
                <a:cxnLst/>
                <a:rect l="0" t="0" r="0" b="0"/>
                <a:pathLst>
                  <a:path w="821691" h="203201">
                    <a:moveTo>
                      <a:pt x="821690" y="0"/>
                    </a:moveTo>
                    <a:lnTo>
                      <a:pt x="821690" y="8890"/>
                    </a:lnTo>
                    <a:lnTo>
                      <a:pt x="820420" y="16510"/>
                    </a:lnTo>
                    <a:lnTo>
                      <a:pt x="817880" y="24130"/>
                    </a:lnTo>
                    <a:lnTo>
                      <a:pt x="814070" y="31750"/>
                    </a:lnTo>
                    <a:lnTo>
                      <a:pt x="808990" y="39370"/>
                    </a:lnTo>
                    <a:lnTo>
                      <a:pt x="803910" y="46990"/>
                    </a:lnTo>
                    <a:lnTo>
                      <a:pt x="797560" y="53340"/>
                    </a:lnTo>
                    <a:lnTo>
                      <a:pt x="789940" y="60960"/>
                    </a:lnTo>
                    <a:lnTo>
                      <a:pt x="782320" y="67310"/>
                    </a:lnTo>
                    <a:lnTo>
                      <a:pt x="773430" y="74930"/>
                    </a:lnTo>
                    <a:lnTo>
                      <a:pt x="763270" y="81280"/>
                    </a:lnTo>
                    <a:lnTo>
                      <a:pt x="753110" y="87630"/>
                    </a:lnTo>
                    <a:lnTo>
                      <a:pt x="741680" y="93980"/>
                    </a:lnTo>
                    <a:lnTo>
                      <a:pt x="728980" y="100330"/>
                    </a:lnTo>
                    <a:lnTo>
                      <a:pt x="716280" y="105410"/>
                    </a:lnTo>
                    <a:lnTo>
                      <a:pt x="702310" y="111760"/>
                    </a:lnTo>
                    <a:lnTo>
                      <a:pt x="688340" y="115570"/>
                    </a:lnTo>
                    <a:lnTo>
                      <a:pt x="673100" y="120650"/>
                    </a:lnTo>
                    <a:lnTo>
                      <a:pt x="657860" y="125730"/>
                    </a:lnTo>
                    <a:lnTo>
                      <a:pt x="642620" y="130810"/>
                    </a:lnTo>
                    <a:lnTo>
                      <a:pt x="624840" y="134620"/>
                    </a:lnTo>
                    <a:lnTo>
                      <a:pt x="608330" y="138430"/>
                    </a:lnTo>
                    <a:lnTo>
                      <a:pt x="590550" y="142240"/>
                    </a:lnTo>
                    <a:lnTo>
                      <a:pt x="572770" y="144780"/>
                    </a:lnTo>
                    <a:lnTo>
                      <a:pt x="553720" y="147320"/>
                    </a:lnTo>
                    <a:lnTo>
                      <a:pt x="534670" y="151130"/>
                    </a:lnTo>
                    <a:lnTo>
                      <a:pt x="515620" y="152400"/>
                    </a:lnTo>
                    <a:lnTo>
                      <a:pt x="495300" y="154940"/>
                    </a:lnTo>
                    <a:lnTo>
                      <a:pt x="454660" y="157480"/>
                    </a:lnTo>
                    <a:lnTo>
                      <a:pt x="412750" y="157480"/>
                    </a:lnTo>
                    <a:lnTo>
                      <a:pt x="370840" y="157480"/>
                    </a:lnTo>
                    <a:lnTo>
                      <a:pt x="330200" y="154940"/>
                    </a:lnTo>
                    <a:lnTo>
                      <a:pt x="309880" y="152400"/>
                    </a:lnTo>
                    <a:lnTo>
                      <a:pt x="290830" y="151130"/>
                    </a:lnTo>
                    <a:lnTo>
                      <a:pt x="271780" y="147320"/>
                    </a:lnTo>
                    <a:lnTo>
                      <a:pt x="252730" y="144780"/>
                    </a:lnTo>
                    <a:lnTo>
                      <a:pt x="234950" y="142240"/>
                    </a:lnTo>
                    <a:lnTo>
                      <a:pt x="217170" y="138430"/>
                    </a:lnTo>
                    <a:lnTo>
                      <a:pt x="199390" y="134620"/>
                    </a:lnTo>
                    <a:lnTo>
                      <a:pt x="182880" y="130810"/>
                    </a:lnTo>
                    <a:lnTo>
                      <a:pt x="166370" y="125730"/>
                    </a:lnTo>
                    <a:lnTo>
                      <a:pt x="151130" y="120650"/>
                    </a:lnTo>
                    <a:lnTo>
                      <a:pt x="135890" y="115570"/>
                    </a:lnTo>
                    <a:lnTo>
                      <a:pt x="121920" y="111760"/>
                    </a:lnTo>
                    <a:lnTo>
                      <a:pt x="107950" y="105410"/>
                    </a:lnTo>
                    <a:lnTo>
                      <a:pt x="95250" y="100330"/>
                    </a:lnTo>
                    <a:lnTo>
                      <a:pt x="82550" y="93980"/>
                    </a:lnTo>
                    <a:lnTo>
                      <a:pt x="71120" y="87630"/>
                    </a:lnTo>
                    <a:lnTo>
                      <a:pt x="59690" y="81280"/>
                    </a:lnTo>
                    <a:lnTo>
                      <a:pt x="50800" y="74930"/>
                    </a:lnTo>
                    <a:lnTo>
                      <a:pt x="40640" y="67310"/>
                    </a:lnTo>
                    <a:lnTo>
                      <a:pt x="33020" y="60960"/>
                    </a:lnTo>
                    <a:lnTo>
                      <a:pt x="25400" y="53340"/>
                    </a:lnTo>
                    <a:lnTo>
                      <a:pt x="19050" y="46990"/>
                    </a:lnTo>
                    <a:lnTo>
                      <a:pt x="13970" y="39370"/>
                    </a:lnTo>
                    <a:lnTo>
                      <a:pt x="8890" y="31750"/>
                    </a:lnTo>
                    <a:lnTo>
                      <a:pt x="5080" y="24130"/>
                    </a:lnTo>
                    <a:lnTo>
                      <a:pt x="2540" y="16510"/>
                    </a:lnTo>
                    <a:lnTo>
                      <a:pt x="1270" y="8890"/>
                    </a:lnTo>
                    <a:lnTo>
                      <a:pt x="0" y="0"/>
                    </a:lnTo>
                    <a:lnTo>
                      <a:pt x="0" y="58420"/>
                    </a:lnTo>
                    <a:lnTo>
                      <a:pt x="1270" y="67310"/>
                    </a:lnTo>
                    <a:lnTo>
                      <a:pt x="2540" y="74930"/>
                    </a:lnTo>
                    <a:lnTo>
                      <a:pt x="5080" y="82550"/>
                    </a:lnTo>
                    <a:lnTo>
                      <a:pt x="8890" y="90170"/>
                    </a:lnTo>
                    <a:lnTo>
                      <a:pt x="12700" y="96520"/>
                    </a:lnTo>
                    <a:lnTo>
                      <a:pt x="19050" y="104140"/>
                    </a:lnTo>
                    <a:lnTo>
                      <a:pt x="25400" y="110490"/>
                    </a:lnTo>
                    <a:lnTo>
                      <a:pt x="33020" y="118110"/>
                    </a:lnTo>
                    <a:lnTo>
                      <a:pt x="40640" y="124460"/>
                    </a:lnTo>
                    <a:lnTo>
                      <a:pt x="49530" y="129540"/>
                    </a:lnTo>
                    <a:lnTo>
                      <a:pt x="59690" y="135890"/>
                    </a:lnTo>
                    <a:lnTo>
                      <a:pt x="71120" y="142240"/>
                    </a:lnTo>
                    <a:lnTo>
                      <a:pt x="82550" y="147320"/>
                    </a:lnTo>
                    <a:lnTo>
                      <a:pt x="93980" y="153670"/>
                    </a:lnTo>
                    <a:lnTo>
                      <a:pt x="106680" y="157480"/>
                    </a:lnTo>
                    <a:lnTo>
                      <a:pt x="120650" y="162560"/>
                    </a:lnTo>
                    <a:lnTo>
                      <a:pt x="134620" y="167640"/>
                    </a:lnTo>
                    <a:lnTo>
                      <a:pt x="149860" y="171450"/>
                    </a:lnTo>
                    <a:lnTo>
                      <a:pt x="165100" y="176530"/>
                    </a:lnTo>
                    <a:lnTo>
                      <a:pt x="181610" y="180340"/>
                    </a:lnTo>
                    <a:lnTo>
                      <a:pt x="198120" y="182880"/>
                    </a:lnTo>
                    <a:lnTo>
                      <a:pt x="215900" y="186690"/>
                    </a:lnTo>
                    <a:lnTo>
                      <a:pt x="233680" y="189230"/>
                    </a:lnTo>
                    <a:lnTo>
                      <a:pt x="251460" y="191770"/>
                    </a:lnTo>
                    <a:lnTo>
                      <a:pt x="289560" y="196850"/>
                    </a:lnTo>
                    <a:lnTo>
                      <a:pt x="328930" y="199390"/>
                    </a:lnTo>
                    <a:lnTo>
                      <a:pt x="369570" y="201930"/>
                    </a:lnTo>
                    <a:lnTo>
                      <a:pt x="411480" y="203200"/>
                    </a:lnTo>
                    <a:lnTo>
                      <a:pt x="453390" y="201930"/>
                    </a:lnTo>
                    <a:lnTo>
                      <a:pt x="494030" y="199390"/>
                    </a:lnTo>
                    <a:lnTo>
                      <a:pt x="533400" y="196850"/>
                    </a:lnTo>
                    <a:lnTo>
                      <a:pt x="571500" y="191770"/>
                    </a:lnTo>
                    <a:lnTo>
                      <a:pt x="589280" y="189230"/>
                    </a:lnTo>
                    <a:lnTo>
                      <a:pt x="607060" y="186690"/>
                    </a:lnTo>
                    <a:lnTo>
                      <a:pt x="624840" y="182880"/>
                    </a:lnTo>
                    <a:lnTo>
                      <a:pt x="641350" y="180340"/>
                    </a:lnTo>
                    <a:lnTo>
                      <a:pt x="657860" y="176530"/>
                    </a:lnTo>
                    <a:lnTo>
                      <a:pt x="673100" y="171450"/>
                    </a:lnTo>
                    <a:lnTo>
                      <a:pt x="687070" y="167640"/>
                    </a:lnTo>
                    <a:lnTo>
                      <a:pt x="702310" y="162560"/>
                    </a:lnTo>
                    <a:lnTo>
                      <a:pt x="715010" y="157480"/>
                    </a:lnTo>
                    <a:lnTo>
                      <a:pt x="728980" y="153670"/>
                    </a:lnTo>
                    <a:lnTo>
                      <a:pt x="740410" y="147320"/>
                    </a:lnTo>
                    <a:lnTo>
                      <a:pt x="751840" y="142240"/>
                    </a:lnTo>
                    <a:lnTo>
                      <a:pt x="763270" y="135890"/>
                    </a:lnTo>
                    <a:lnTo>
                      <a:pt x="772160" y="129540"/>
                    </a:lnTo>
                    <a:lnTo>
                      <a:pt x="781050" y="124460"/>
                    </a:lnTo>
                    <a:lnTo>
                      <a:pt x="789940" y="118110"/>
                    </a:lnTo>
                    <a:lnTo>
                      <a:pt x="797560" y="110490"/>
                    </a:lnTo>
                    <a:lnTo>
                      <a:pt x="803910" y="104140"/>
                    </a:lnTo>
                    <a:lnTo>
                      <a:pt x="808990" y="96520"/>
                    </a:lnTo>
                    <a:lnTo>
                      <a:pt x="814070" y="90170"/>
                    </a:lnTo>
                    <a:lnTo>
                      <a:pt x="817880" y="82550"/>
                    </a:lnTo>
                    <a:lnTo>
                      <a:pt x="820420" y="74930"/>
                    </a:lnTo>
                    <a:lnTo>
                      <a:pt x="821690" y="67310"/>
                    </a:lnTo>
                    <a:lnTo>
                      <a:pt x="821690" y="584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880872" y="4002913"/>
                <a:ext cx="779273" cy="244095"/>
              </a:xfrm>
              <a:custGeom>
                <a:avLst/>
                <a:gdLst/>
                <a:ahLst/>
                <a:cxnLst/>
                <a:rect l="0" t="0" r="0" b="0"/>
                <a:pathLst>
                  <a:path w="779273" h="244095">
                    <a:moveTo>
                      <a:pt x="381" y="115824"/>
                    </a:moveTo>
                    <a:lnTo>
                      <a:pt x="1778" y="109601"/>
                    </a:lnTo>
                    <a:lnTo>
                      <a:pt x="4318" y="103378"/>
                    </a:lnTo>
                    <a:lnTo>
                      <a:pt x="7747" y="97409"/>
                    </a:lnTo>
                    <a:lnTo>
                      <a:pt x="12065" y="91567"/>
                    </a:lnTo>
                    <a:lnTo>
                      <a:pt x="17399" y="85725"/>
                    </a:lnTo>
                    <a:lnTo>
                      <a:pt x="23495" y="80137"/>
                    </a:lnTo>
                    <a:lnTo>
                      <a:pt x="30607" y="74549"/>
                    </a:lnTo>
                    <a:lnTo>
                      <a:pt x="38354" y="69088"/>
                    </a:lnTo>
                    <a:lnTo>
                      <a:pt x="46990" y="63881"/>
                    </a:lnTo>
                    <a:lnTo>
                      <a:pt x="56261" y="58801"/>
                    </a:lnTo>
                    <a:lnTo>
                      <a:pt x="66421" y="53848"/>
                    </a:lnTo>
                    <a:lnTo>
                      <a:pt x="77343" y="49022"/>
                    </a:lnTo>
                    <a:lnTo>
                      <a:pt x="88773" y="44450"/>
                    </a:lnTo>
                    <a:lnTo>
                      <a:pt x="101092" y="40005"/>
                    </a:lnTo>
                    <a:lnTo>
                      <a:pt x="113919" y="35687"/>
                    </a:lnTo>
                    <a:lnTo>
                      <a:pt x="127508" y="31623"/>
                    </a:lnTo>
                    <a:lnTo>
                      <a:pt x="141732" y="27940"/>
                    </a:lnTo>
                    <a:lnTo>
                      <a:pt x="156337" y="24130"/>
                    </a:lnTo>
                    <a:lnTo>
                      <a:pt x="171704" y="20828"/>
                    </a:lnTo>
                    <a:lnTo>
                      <a:pt x="203835" y="14732"/>
                    </a:lnTo>
                    <a:lnTo>
                      <a:pt x="237871" y="9525"/>
                    </a:lnTo>
                    <a:lnTo>
                      <a:pt x="273685" y="5461"/>
                    </a:lnTo>
                    <a:lnTo>
                      <a:pt x="311023" y="2413"/>
                    </a:lnTo>
                    <a:lnTo>
                      <a:pt x="349758" y="508"/>
                    </a:lnTo>
                    <a:lnTo>
                      <a:pt x="389636" y="0"/>
                    </a:lnTo>
                    <a:lnTo>
                      <a:pt x="429387" y="508"/>
                    </a:lnTo>
                    <a:lnTo>
                      <a:pt x="468122" y="2413"/>
                    </a:lnTo>
                    <a:lnTo>
                      <a:pt x="505587" y="5461"/>
                    </a:lnTo>
                    <a:lnTo>
                      <a:pt x="541274" y="9525"/>
                    </a:lnTo>
                    <a:lnTo>
                      <a:pt x="575437" y="14732"/>
                    </a:lnTo>
                    <a:lnTo>
                      <a:pt x="591693" y="17526"/>
                    </a:lnTo>
                    <a:lnTo>
                      <a:pt x="607568" y="20828"/>
                    </a:lnTo>
                    <a:lnTo>
                      <a:pt x="622681" y="24130"/>
                    </a:lnTo>
                    <a:lnTo>
                      <a:pt x="637540" y="27940"/>
                    </a:lnTo>
                    <a:lnTo>
                      <a:pt x="651764" y="31623"/>
                    </a:lnTo>
                    <a:lnTo>
                      <a:pt x="665226" y="35687"/>
                    </a:lnTo>
                    <a:lnTo>
                      <a:pt x="678053" y="40005"/>
                    </a:lnTo>
                    <a:lnTo>
                      <a:pt x="690245" y="44450"/>
                    </a:lnTo>
                    <a:lnTo>
                      <a:pt x="701929" y="49022"/>
                    </a:lnTo>
                    <a:lnTo>
                      <a:pt x="712851" y="53848"/>
                    </a:lnTo>
                    <a:lnTo>
                      <a:pt x="723011" y="58801"/>
                    </a:lnTo>
                    <a:lnTo>
                      <a:pt x="732282" y="63881"/>
                    </a:lnTo>
                    <a:lnTo>
                      <a:pt x="740918" y="69088"/>
                    </a:lnTo>
                    <a:lnTo>
                      <a:pt x="748665" y="74549"/>
                    </a:lnTo>
                    <a:lnTo>
                      <a:pt x="755650" y="80137"/>
                    </a:lnTo>
                    <a:lnTo>
                      <a:pt x="761746" y="85725"/>
                    </a:lnTo>
                    <a:lnTo>
                      <a:pt x="767080" y="91567"/>
                    </a:lnTo>
                    <a:lnTo>
                      <a:pt x="771398" y="97409"/>
                    </a:lnTo>
                    <a:lnTo>
                      <a:pt x="774954" y="103378"/>
                    </a:lnTo>
                    <a:lnTo>
                      <a:pt x="777367" y="109601"/>
                    </a:lnTo>
                    <a:lnTo>
                      <a:pt x="778891" y="115824"/>
                    </a:lnTo>
                    <a:lnTo>
                      <a:pt x="779272" y="122047"/>
                    </a:lnTo>
                    <a:lnTo>
                      <a:pt x="778891" y="128397"/>
                    </a:lnTo>
                    <a:lnTo>
                      <a:pt x="777367" y="134620"/>
                    </a:lnTo>
                    <a:lnTo>
                      <a:pt x="774954" y="140589"/>
                    </a:lnTo>
                    <a:lnTo>
                      <a:pt x="771398" y="146685"/>
                    </a:lnTo>
                    <a:lnTo>
                      <a:pt x="767080" y="152527"/>
                    </a:lnTo>
                    <a:lnTo>
                      <a:pt x="761746" y="158496"/>
                    </a:lnTo>
                    <a:lnTo>
                      <a:pt x="755650" y="164084"/>
                    </a:lnTo>
                    <a:lnTo>
                      <a:pt x="748665" y="169545"/>
                    </a:lnTo>
                    <a:lnTo>
                      <a:pt x="740918" y="175006"/>
                    </a:lnTo>
                    <a:lnTo>
                      <a:pt x="732282" y="180340"/>
                    </a:lnTo>
                    <a:lnTo>
                      <a:pt x="723011" y="185420"/>
                    </a:lnTo>
                    <a:lnTo>
                      <a:pt x="712851" y="190373"/>
                    </a:lnTo>
                    <a:lnTo>
                      <a:pt x="701929" y="195072"/>
                    </a:lnTo>
                    <a:lnTo>
                      <a:pt x="690245" y="199771"/>
                    </a:lnTo>
                    <a:lnTo>
                      <a:pt x="678053" y="204216"/>
                    </a:lnTo>
                    <a:lnTo>
                      <a:pt x="665226" y="208407"/>
                    </a:lnTo>
                    <a:lnTo>
                      <a:pt x="651764" y="212471"/>
                    </a:lnTo>
                    <a:lnTo>
                      <a:pt x="637540" y="216281"/>
                    </a:lnTo>
                    <a:lnTo>
                      <a:pt x="622681" y="219837"/>
                    </a:lnTo>
                    <a:lnTo>
                      <a:pt x="607568" y="223393"/>
                    </a:lnTo>
                    <a:lnTo>
                      <a:pt x="591693" y="226441"/>
                    </a:lnTo>
                    <a:lnTo>
                      <a:pt x="575437" y="229362"/>
                    </a:lnTo>
                    <a:lnTo>
                      <a:pt x="541274" y="234442"/>
                    </a:lnTo>
                    <a:lnTo>
                      <a:pt x="505587" y="238633"/>
                    </a:lnTo>
                    <a:lnTo>
                      <a:pt x="468122" y="241681"/>
                    </a:lnTo>
                    <a:lnTo>
                      <a:pt x="429387" y="243459"/>
                    </a:lnTo>
                    <a:lnTo>
                      <a:pt x="389636" y="244094"/>
                    </a:lnTo>
                    <a:lnTo>
                      <a:pt x="349758" y="243459"/>
                    </a:lnTo>
                    <a:lnTo>
                      <a:pt x="311023" y="241681"/>
                    </a:lnTo>
                    <a:lnTo>
                      <a:pt x="273685" y="238633"/>
                    </a:lnTo>
                    <a:lnTo>
                      <a:pt x="237871" y="234442"/>
                    </a:lnTo>
                    <a:lnTo>
                      <a:pt x="203835" y="229362"/>
                    </a:lnTo>
                    <a:lnTo>
                      <a:pt x="171704" y="223393"/>
                    </a:lnTo>
                    <a:lnTo>
                      <a:pt x="156337" y="219837"/>
                    </a:lnTo>
                    <a:lnTo>
                      <a:pt x="141732" y="216281"/>
                    </a:lnTo>
                    <a:lnTo>
                      <a:pt x="127508" y="212471"/>
                    </a:lnTo>
                    <a:lnTo>
                      <a:pt x="113919" y="208407"/>
                    </a:lnTo>
                    <a:lnTo>
                      <a:pt x="101092" y="204216"/>
                    </a:lnTo>
                    <a:lnTo>
                      <a:pt x="88773" y="199771"/>
                    </a:lnTo>
                    <a:lnTo>
                      <a:pt x="77343" y="195072"/>
                    </a:lnTo>
                    <a:lnTo>
                      <a:pt x="66421" y="190373"/>
                    </a:lnTo>
                    <a:lnTo>
                      <a:pt x="56261" y="185420"/>
                    </a:lnTo>
                    <a:lnTo>
                      <a:pt x="46990" y="180340"/>
                    </a:lnTo>
                    <a:lnTo>
                      <a:pt x="38354" y="175006"/>
                    </a:lnTo>
                    <a:lnTo>
                      <a:pt x="30607" y="169545"/>
                    </a:lnTo>
                    <a:lnTo>
                      <a:pt x="23495" y="164084"/>
                    </a:lnTo>
                    <a:lnTo>
                      <a:pt x="17399" y="158496"/>
                    </a:lnTo>
                    <a:lnTo>
                      <a:pt x="12065" y="152527"/>
                    </a:lnTo>
                    <a:lnTo>
                      <a:pt x="7747" y="146685"/>
                    </a:lnTo>
                    <a:lnTo>
                      <a:pt x="4318" y="140589"/>
                    </a:lnTo>
                    <a:lnTo>
                      <a:pt x="1778" y="134620"/>
                    </a:lnTo>
                    <a:lnTo>
                      <a:pt x="381" y="128397"/>
                    </a:lnTo>
                    <a:lnTo>
                      <a:pt x="0" y="122047"/>
                    </a:lnTo>
                    <a:close/>
                  </a:path>
                </a:pathLst>
              </a:custGeom>
              <a:solidFill>
                <a:srgbClr val="E3DB99"/>
              </a:solidFill>
              <a:ln w="0" cap="flat" cmpd="sng" algn="ctr">
                <a:solidFill>
                  <a:srgbClr val="E3DB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881380" y="4003040"/>
                <a:ext cx="778511" cy="243841"/>
              </a:xfrm>
              <a:custGeom>
                <a:avLst/>
                <a:gdLst/>
                <a:ahLst/>
                <a:cxnLst/>
                <a:rect l="0" t="0" r="0" b="0"/>
                <a:pathLst>
                  <a:path w="778511" h="243841">
                    <a:moveTo>
                      <a:pt x="0" y="121920"/>
                    </a:moveTo>
                    <a:lnTo>
                      <a:pt x="0" y="128270"/>
                    </a:lnTo>
                    <a:lnTo>
                      <a:pt x="1270" y="134620"/>
                    </a:lnTo>
                    <a:lnTo>
                      <a:pt x="3810" y="140970"/>
                    </a:lnTo>
                    <a:lnTo>
                      <a:pt x="7620" y="146050"/>
                    </a:lnTo>
                    <a:lnTo>
                      <a:pt x="11430" y="152400"/>
                    </a:lnTo>
                    <a:lnTo>
                      <a:pt x="16510" y="158750"/>
                    </a:lnTo>
                    <a:lnTo>
                      <a:pt x="22860" y="163830"/>
                    </a:lnTo>
                    <a:lnTo>
                      <a:pt x="30480" y="168910"/>
                    </a:lnTo>
                    <a:lnTo>
                      <a:pt x="38100" y="173990"/>
                    </a:lnTo>
                    <a:lnTo>
                      <a:pt x="46990" y="180340"/>
                    </a:lnTo>
                    <a:lnTo>
                      <a:pt x="55880" y="185420"/>
                    </a:lnTo>
                    <a:lnTo>
                      <a:pt x="66040" y="190500"/>
                    </a:lnTo>
                    <a:lnTo>
                      <a:pt x="77470" y="194310"/>
                    </a:lnTo>
                    <a:lnTo>
                      <a:pt x="87630" y="199390"/>
                    </a:lnTo>
                    <a:lnTo>
                      <a:pt x="100330" y="204470"/>
                    </a:lnTo>
                    <a:lnTo>
                      <a:pt x="113030" y="208280"/>
                    </a:lnTo>
                    <a:lnTo>
                      <a:pt x="127000" y="212090"/>
                    </a:lnTo>
                    <a:lnTo>
                      <a:pt x="140970" y="215900"/>
                    </a:lnTo>
                    <a:lnTo>
                      <a:pt x="156210" y="219710"/>
                    </a:lnTo>
                    <a:lnTo>
                      <a:pt x="171450" y="223520"/>
                    </a:lnTo>
                    <a:lnTo>
                      <a:pt x="203200" y="228600"/>
                    </a:lnTo>
                    <a:lnTo>
                      <a:pt x="237490" y="233680"/>
                    </a:lnTo>
                    <a:lnTo>
                      <a:pt x="273050" y="238760"/>
                    </a:lnTo>
                    <a:lnTo>
                      <a:pt x="311150" y="241300"/>
                    </a:lnTo>
                    <a:lnTo>
                      <a:pt x="349250" y="242570"/>
                    </a:lnTo>
                    <a:lnTo>
                      <a:pt x="388620" y="243840"/>
                    </a:lnTo>
                    <a:lnTo>
                      <a:pt x="429260" y="242570"/>
                    </a:lnTo>
                    <a:lnTo>
                      <a:pt x="467360" y="241300"/>
                    </a:lnTo>
                    <a:lnTo>
                      <a:pt x="505460" y="238760"/>
                    </a:lnTo>
                    <a:lnTo>
                      <a:pt x="541020" y="233680"/>
                    </a:lnTo>
                    <a:lnTo>
                      <a:pt x="575310" y="228600"/>
                    </a:lnTo>
                    <a:lnTo>
                      <a:pt x="591820" y="226060"/>
                    </a:lnTo>
                    <a:lnTo>
                      <a:pt x="607060" y="223520"/>
                    </a:lnTo>
                    <a:lnTo>
                      <a:pt x="622300" y="219710"/>
                    </a:lnTo>
                    <a:lnTo>
                      <a:pt x="636270" y="215900"/>
                    </a:lnTo>
                    <a:lnTo>
                      <a:pt x="651510" y="212090"/>
                    </a:lnTo>
                    <a:lnTo>
                      <a:pt x="664210" y="208280"/>
                    </a:lnTo>
                    <a:lnTo>
                      <a:pt x="678180" y="204470"/>
                    </a:lnTo>
                    <a:lnTo>
                      <a:pt x="689610" y="199390"/>
                    </a:lnTo>
                    <a:lnTo>
                      <a:pt x="701040" y="194310"/>
                    </a:lnTo>
                    <a:lnTo>
                      <a:pt x="712470" y="190500"/>
                    </a:lnTo>
                    <a:lnTo>
                      <a:pt x="722630" y="185420"/>
                    </a:lnTo>
                    <a:lnTo>
                      <a:pt x="731520" y="180340"/>
                    </a:lnTo>
                    <a:lnTo>
                      <a:pt x="740410" y="173990"/>
                    </a:lnTo>
                    <a:lnTo>
                      <a:pt x="748030" y="168910"/>
                    </a:lnTo>
                    <a:lnTo>
                      <a:pt x="755650" y="163830"/>
                    </a:lnTo>
                    <a:lnTo>
                      <a:pt x="760730" y="158750"/>
                    </a:lnTo>
                    <a:lnTo>
                      <a:pt x="767080" y="152400"/>
                    </a:lnTo>
                    <a:lnTo>
                      <a:pt x="770890" y="146050"/>
                    </a:lnTo>
                    <a:lnTo>
                      <a:pt x="774700" y="140970"/>
                    </a:lnTo>
                    <a:lnTo>
                      <a:pt x="777240" y="134620"/>
                    </a:lnTo>
                    <a:lnTo>
                      <a:pt x="778510" y="128270"/>
                    </a:lnTo>
                    <a:lnTo>
                      <a:pt x="778510" y="121920"/>
                    </a:lnTo>
                    <a:lnTo>
                      <a:pt x="778510" y="115570"/>
                    </a:lnTo>
                    <a:lnTo>
                      <a:pt x="777240" y="109220"/>
                    </a:lnTo>
                    <a:lnTo>
                      <a:pt x="774700" y="102870"/>
                    </a:lnTo>
                    <a:lnTo>
                      <a:pt x="770890" y="97790"/>
                    </a:lnTo>
                    <a:lnTo>
                      <a:pt x="767080" y="91440"/>
                    </a:lnTo>
                    <a:lnTo>
                      <a:pt x="760730" y="85090"/>
                    </a:lnTo>
                    <a:lnTo>
                      <a:pt x="755650" y="80010"/>
                    </a:lnTo>
                    <a:lnTo>
                      <a:pt x="748030" y="74930"/>
                    </a:lnTo>
                    <a:lnTo>
                      <a:pt x="740410" y="68580"/>
                    </a:lnTo>
                    <a:lnTo>
                      <a:pt x="731520" y="63500"/>
                    </a:lnTo>
                    <a:lnTo>
                      <a:pt x="722630" y="58420"/>
                    </a:lnTo>
                    <a:lnTo>
                      <a:pt x="712470" y="53340"/>
                    </a:lnTo>
                    <a:lnTo>
                      <a:pt x="701040" y="49530"/>
                    </a:lnTo>
                    <a:lnTo>
                      <a:pt x="689610" y="44450"/>
                    </a:lnTo>
                    <a:lnTo>
                      <a:pt x="678180" y="39370"/>
                    </a:lnTo>
                    <a:lnTo>
                      <a:pt x="664210" y="35560"/>
                    </a:lnTo>
                    <a:lnTo>
                      <a:pt x="651510" y="31750"/>
                    </a:lnTo>
                    <a:lnTo>
                      <a:pt x="636270" y="27940"/>
                    </a:lnTo>
                    <a:lnTo>
                      <a:pt x="622300" y="24130"/>
                    </a:lnTo>
                    <a:lnTo>
                      <a:pt x="607060" y="20320"/>
                    </a:lnTo>
                    <a:lnTo>
                      <a:pt x="591820" y="17780"/>
                    </a:lnTo>
                    <a:lnTo>
                      <a:pt x="575310" y="13970"/>
                    </a:lnTo>
                    <a:lnTo>
                      <a:pt x="541020" y="8890"/>
                    </a:lnTo>
                    <a:lnTo>
                      <a:pt x="505460" y="5080"/>
                    </a:lnTo>
                    <a:lnTo>
                      <a:pt x="467360" y="2540"/>
                    </a:lnTo>
                    <a:lnTo>
                      <a:pt x="429260" y="0"/>
                    </a:lnTo>
                    <a:lnTo>
                      <a:pt x="388620" y="0"/>
                    </a:lnTo>
                    <a:lnTo>
                      <a:pt x="349250" y="0"/>
                    </a:lnTo>
                    <a:lnTo>
                      <a:pt x="311150" y="2540"/>
                    </a:lnTo>
                    <a:lnTo>
                      <a:pt x="273050" y="5080"/>
                    </a:lnTo>
                    <a:lnTo>
                      <a:pt x="237490" y="8890"/>
                    </a:lnTo>
                    <a:lnTo>
                      <a:pt x="203200" y="13970"/>
                    </a:lnTo>
                    <a:lnTo>
                      <a:pt x="171450" y="20320"/>
                    </a:lnTo>
                    <a:lnTo>
                      <a:pt x="156210" y="24130"/>
                    </a:lnTo>
                    <a:lnTo>
                      <a:pt x="140970" y="27940"/>
                    </a:lnTo>
                    <a:lnTo>
                      <a:pt x="127000" y="31750"/>
                    </a:lnTo>
                    <a:lnTo>
                      <a:pt x="113030" y="35560"/>
                    </a:lnTo>
                    <a:lnTo>
                      <a:pt x="100330" y="39370"/>
                    </a:lnTo>
                    <a:lnTo>
                      <a:pt x="87630" y="44450"/>
                    </a:lnTo>
                    <a:lnTo>
                      <a:pt x="77470" y="49530"/>
                    </a:lnTo>
                    <a:lnTo>
                      <a:pt x="66040" y="53340"/>
                    </a:lnTo>
                    <a:lnTo>
                      <a:pt x="55880" y="58420"/>
                    </a:lnTo>
                    <a:lnTo>
                      <a:pt x="46990" y="63500"/>
                    </a:lnTo>
                    <a:lnTo>
                      <a:pt x="38100" y="68580"/>
                    </a:lnTo>
                    <a:lnTo>
                      <a:pt x="30480" y="74930"/>
                    </a:lnTo>
                    <a:lnTo>
                      <a:pt x="22860" y="80010"/>
                    </a:lnTo>
                    <a:lnTo>
                      <a:pt x="16510" y="85090"/>
                    </a:lnTo>
                    <a:lnTo>
                      <a:pt x="11430" y="91440"/>
                    </a:lnTo>
                    <a:lnTo>
                      <a:pt x="7620" y="97790"/>
                    </a:lnTo>
                    <a:lnTo>
                      <a:pt x="3810" y="102870"/>
                    </a:lnTo>
                    <a:lnTo>
                      <a:pt x="1270" y="109220"/>
                    </a:lnTo>
                    <a:lnTo>
                      <a:pt x="0" y="11557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861441" y="4391025"/>
                <a:ext cx="821945" cy="202566"/>
              </a:xfrm>
              <a:custGeom>
                <a:avLst/>
                <a:gdLst/>
                <a:ahLst/>
                <a:cxnLst/>
                <a:rect l="0" t="0" r="0" b="0"/>
                <a:pathLst>
                  <a:path w="821945" h="202566">
                    <a:moveTo>
                      <a:pt x="821944" y="58547"/>
                    </a:moveTo>
                    <a:lnTo>
                      <a:pt x="821436" y="66675"/>
                    </a:lnTo>
                    <a:lnTo>
                      <a:pt x="819785" y="74422"/>
                    </a:lnTo>
                    <a:lnTo>
                      <a:pt x="817118" y="82042"/>
                    </a:lnTo>
                    <a:lnTo>
                      <a:pt x="813689" y="89408"/>
                    </a:lnTo>
                    <a:lnTo>
                      <a:pt x="808990" y="96647"/>
                    </a:lnTo>
                    <a:lnTo>
                      <a:pt x="803529" y="103759"/>
                    </a:lnTo>
                    <a:lnTo>
                      <a:pt x="796925" y="110617"/>
                    </a:lnTo>
                    <a:lnTo>
                      <a:pt x="789686" y="117348"/>
                    </a:lnTo>
                    <a:lnTo>
                      <a:pt x="781304" y="123825"/>
                    </a:lnTo>
                    <a:lnTo>
                      <a:pt x="772287" y="129921"/>
                    </a:lnTo>
                    <a:lnTo>
                      <a:pt x="762508" y="136017"/>
                    </a:lnTo>
                    <a:lnTo>
                      <a:pt x="751713" y="141859"/>
                    </a:lnTo>
                    <a:lnTo>
                      <a:pt x="740283" y="147447"/>
                    </a:lnTo>
                    <a:lnTo>
                      <a:pt x="728091" y="152781"/>
                    </a:lnTo>
                    <a:lnTo>
                      <a:pt x="715137" y="157861"/>
                    </a:lnTo>
                    <a:lnTo>
                      <a:pt x="701548" y="162687"/>
                    </a:lnTo>
                    <a:lnTo>
                      <a:pt x="687324" y="167386"/>
                    </a:lnTo>
                    <a:lnTo>
                      <a:pt x="672338" y="171704"/>
                    </a:lnTo>
                    <a:lnTo>
                      <a:pt x="656844" y="175768"/>
                    </a:lnTo>
                    <a:lnTo>
                      <a:pt x="640842" y="179578"/>
                    </a:lnTo>
                    <a:lnTo>
                      <a:pt x="624078" y="183007"/>
                    </a:lnTo>
                    <a:lnTo>
                      <a:pt x="606933" y="186436"/>
                    </a:lnTo>
                    <a:lnTo>
                      <a:pt x="589153" y="189357"/>
                    </a:lnTo>
                    <a:lnTo>
                      <a:pt x="570865" y="192024"/>
                    </a:lnTo>
                    <a:lnTo>
                      <a:pt x="533146" y="196596"/>
                    </a:lnTo>
                    <a:lnTo>
                      <a:pt x="493776" y="199898"/>
                    </a:lnTo>
                    <a:lnTo>
                      <a:pt x="452882" y="201803"/>
                    </a:lnTo>
                    <a:lnTo>
                      <a:pt x="410972" y="202565"/>
                    </a:lnTo>
                    <a:lnTo>
                      <a:pt x="368935" y="201803"/>
                    </a:lnTo>
                    <a:lnTo>
                      <a:pt x="328168" y="199898"/>
                    </a:lnTo>
                    <a:lnTo>
                      <a:pt x="288671" y="196596"/>
                    </a:lnTo>
                    <a:lnTo>
                      <a:pt x="250952" y="192024"/>
                    </a:lnTo>
                    <a:lnTo>
                      <a:pt x="232791" y="189357"/>
                    </a:lnTo>
                    <a:lnTo>
                      <a:pt x="215011" y="186436"/>
                    </a:lnTo>
                    <a:lnTo>
                      <a:pt x="197866" y="183007"/>
                    </a:lnTo>
                    <a:lnTo>
                      <a:pt x="181229" y="179578"/>
                    </a:lnTo>
                    <a:lnTo>
                      <a:pt x="165100" y="175768"/>
                    </a:lnTo>
                    <a:lnTo>
                      <a:pt x="149606" y="171704"/>
                    </a:lnTo>
                    <a:lnTo>
                      <a:pt x="134620" y="167386"/>
                    </a:lnTo>
                    <a:lnTo>
                      <a:pt x="120396" y="162687"/>
                    </a:lnTo>
                    <a:lnTo>
                      <a:pt x="106807" y="157861"/>
                    </a:lnTo>
                    <a:lnTo>
                      <a:pt x="93853" y="152781"/>
                    </a:lnTo>
                    <a:lnTo>
                      <a:pt x="81534" y="147447"/>
                    </a:lnTo>
                    <a:lnTo>
                      <a:pt x="70231" y="141859"/>
                    </a:lnTo>
                    <a:lnTo>
                      <a:pt x="59436" y="136017"/>
                    </a:lnTo>
                    <a:lnTo>
                      <a:pt x="49657" y="129921"/>
                    </a:lnTo>
                    <a:lnTo>
                      <a:pt x="40513" y="123825"/>
                    </a:lnTo>
                    <a:lnTo>
                      <a:pt x="32385" y="117348"/>
                    </a:lnTo>
                    <a:lnTo>
                      <a:pt x="25019" y="110617"/>
                    </a:lnTo>
                    <a:lnTo>
                      <a:pt x="18415" y="103759"/>
                    </a:lnTo>
                    <a:lnTo>
                      <a:pt x="12954" y="96647"/>
                    </a:lnTo>
                    <a:lnTo>
                      <a:pt x="8255" y="89408"/>
                    </a:lnTo>
                    <a:lnTo>
                      <a:pt x="4699" y="82042"/>
                    </a:lnTo>
                    <a:lnTo>
                      <a:pt x="2159" y="74422"/>
                    </a:lnTo>
                    <a:lnTo>
                      <a:pt x="508" y="66675"/>
                    </a:lnTo>
                    <a:lnTo>
                      <a:pt x="0" y="58547"/>
                    </a:lnTo>
                    <a:lnTo>
                      <a:pt x="0" y="0"/>
                    </a:lnTo>
                    <a:lnTo>
                      <a:pt x="508" y="8001"/>
                    </a:lnTo>
                    <a:lnTo>
                      <a:pt x="2159" y="15748"/>
                    </a:lnTo>
                    <a:lnTo>
                      <a:pt x="4699" y="23622"/>
                    </a:lnTo>
                    <a:lnTo>
                      <a:pt x="8255" y="31242"/>
                    </a:lnTo>
                    <a:lnTo>
                      <a:pt x="12954" y="38735"/>
                    </a:lnTo>
                    <a:lnTo>
                      <a:pt x="18415" y="46101"/>
                    </a:lnTo>
                    <a:lnTo>
                      <a:pt x="25019" y="53340"/>
                    </a:lnTo>
                    <a:lnTo>
                      <a:pt x="32385" y="60325"/>
                    </a:lnTo>
                    <a:lnTo>
                      <a:pt x="40513" y="67310"/>
                    </a:lnTo>
                    <a:lnTo>
                      <a:pt x="49657" y="74041"/>
                    </a:lnTo>
                    <a:lnTo>
                      <a:pt x="59436" y="80391"/>
                    </a:lnTo>
                    <a:lnTo>
                      <a:pt x="70231" y="86741"/>
                    </a:lnTo>
                    <a:lnTo>
                      <a:pt x="81534" y="92837"/>
                    </a:lnTo>
                    <a:lnTo>
                      <a:pt x="93853" y="98679"/>
                    </a:lnTo>
                    <a:lnTo>
                      <a:pt x="106807" y="104394"/>
                    </a:lnTo>
                    <a:lnTo>
                      <a:pt x="120396" y="109728"/>
                    </a:lnTo>
                    <a:lnTo>
                      <a:pt x="134620" y="114808"/>
                    </a:lnTo>
                    <a:lnTo>
                      <a:pt x="149606" y="119761"/>
                    </a:lnTo>
                    <a:lnTo>
                      <a:pt x="165100" y="124333"/>
                    </a:lnTo>
                    <a:lnTo>
                      <a:pt x="181229" y="128651"/>
                    </a:lnTo>
                    <a:lnTo>
                      <a:pt x="197866" y="132715"/>
                    </a:lnTo>
                    <a:lnTo>
                      <a:pt x="215011" y="136398"/>
                    </a:lnTo>
                    <a:lnTo>
                      <a:pt x="232791" y="139827"/>
                    </a:lnTo>
                    <a:lnTo>
                      <a:pt x="250952" y="143002"/>
                    </a:lnTo>
                    <a:lnTo>
                      <a:pt x="269748" y="145796"/>
                    </a:lnTo>
                    <a:lnTo>
                      <a:pt x="288671" y="148209"/>
                    </a:lnTo>
                    <a:lnTo>
                      <a:pt x="328168" y="152019"/>
                    </a:lnTo>
                    <a:lnTo>
                      <a:pt x="368935" y="154305"/>
                    </a:lnTo>
                    <a:lnTo>
                      <a:pt x="410972" y="155194"/>
                    </a:lnTo>
                    <a:lnTo>
                      <a:pt x="452882" y="154305"/>
                    </a:lnTo>
                    <a:lnTo>
                      <a:pt x="493776" y="152019"/>
                    </a:lnTo>
                    <a:lnTo>
                      <a:pt x="533146" y="148209"/>
                    </a:lnTo>
                    <a:lnTo>
                      <a:pt x="552196" y="145796"/>
                    </a:lnTo>
                    <a:lnTo>
                      <a:pt x="570865" y="143002"/>
                    </a:lnTo>
                    <a:lnTo>
                      <a:pt x="589153" y="139827"/>
                    </a:lnTo>
                    <a:lnTo>
                      <a:pt x="606933" y="136398"/>
                    </a:lnTo>
                    <a:lnTo>
                      <a:pt x="624078" y="132715"/>
                    </a:lnTo>
                    <a:lnTo>
                      <a:pt x="640842" y="128651"/>
                    </a:lnTo>
                    <a:lnTo>
                      <a:pt x="656844" y="124333"/>
                    </a:lnTo>
                    <a:lnTo>
                      <a:pt x="672338" y="119761"/>
                    </a:lnTo>
                    <a:lnTo>
                      <a:pt x="687324" y="114808"/>
                    </a:lnTo>
                    <a:lnTo>
                      <a:pt x="701548" y="109728"/>
                    </a:lnTo>
                    <a:lnTo>
                      <a:pt x="715137" y="104394"/>
                    </a:lnTo>
                    <a:lnTo>
                      <a:pt x="728091" y="98679"/>
                    </a:lnTo>
                    <a:lnTo>
                      <a:pt x="740283" y="92837"/>
                    </a:lnTo>
                    <a:lnTo>
                      <a:pt x="751713" y="86741"/>
                    </a:lnTo>
                    <a:lnTo>
                      <a:pt x="762508" y="80391"/>
                    </a:lnTo>
                    <a:lnTo>
                      <a:pt x="772287" y="74041"/>
                    </a:lnTo>
                    <a:lnTo>
                      <a:pt x="781304" y="67310"/>
                    </a:lnTo>
                    <a:lnTo>
                      <a:pt x="789686" y="60325"/>
                    </a:lnTo>
                    <a:lnTo>
                      <a:pt x="796925" y="53340"/>
                    </a:lnTo>
                    <a:lnTo>
                      <a:pt x="803529" y="46101"/>
                    </a:lnTo>
                    <a:lnTo>
                      <a:pt x="808990" y="38735"/>
                    </a:lnTo>
                    <a:lnTo>
                      <a:pt x="813689" y="31242"/>
                    </a:lnTo>
                    <a:lnTo>
                      <a:pt x="817118" y="23622"/>
                    </a:lnTo>
                    <a:lnTo>
                      <a:pt x="819785" y="15748"/>
                    </a:lnTo>
                    <a:lnTo>
                      <a:pt x="821436" y="8001"/>
                    </a:lnTo>
                    <a:lnTo>
                      <a:pt x="821944" y="0"/>
                    </a:lnTo>
                    <a:close/>
                  </a:path>
                </a:pathLst>
              </a:custGeom>
              <a:solidFill>
                <a:srgbClr val="E5E5E5"/>
              </a:solidFill>
              <a:ln w="0" cap="flat" cmpd="sng" algn="ctr">
                <a:solidFill>
                  <a:srgbClr val="E5E5E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861060" y="4390390"/>
                <a:ext cx="821691" cy="203201"/>
              </a:xfrm>
              <a:custGeom>
                <a:avLst/>
                <a:gdLst/>
                <a:ahLst/>
                <a:cxnLst/>
                <a:rect l="0" t="0" r="0" b="0"/>
                <a:pathLst>
                  <a:path w="821691" h="203201">
                    <a:moveTo>
                      <a:pt x="821690" y="0"/>
                    </a:moveTo>
                    <a:lnTo>
                      <a:pt x="821690" y="8890"/>
                    </a:lnTo>
                    <a:lnTo>
                      <a:pt x="820420" y="16510"/>
                    </a:lnTo>
                    <a:lnTo>
                      <a:pt x="817880" y="24130"/>
                    </a:lnTo>
                    <a:lnTo>
                      <a:pt x="814070" y="31750"/>
                    </a:lnTo>
                    <a:lnTo>
                      <a:pt x="808990" y="39370"/>
                    </a:lnTo>
                    <a:lnTo>
                      <a:pt x="803910" y="46990"/>
                    </a:lnTo>
                    <a:lnTo>
                      <a:pt x="797560" y="53340"/>
                    </a:lnTo>
                    <a:lnTo>
                      <a:pt x="789940" y="60960"/>
                    </a:lnTo>
                    <a:lnTo>
                      <a:pt x="781050" y="68580"/>
                    </a:lnTo>
                    <a:lnTo>
                      <a:pt x="772160" y="74930"/>
                    </a:lnTo>
                    <a:lnTo>
                      <a:pt x="763270" y="81280"/>
                    </a:lnTo>
                    <a:lnTo>
                      <a:pt x="751840" y="87630"/>
                    </a:lnTo>
                    <a:lnTo>
                      <a:pt x="740410" y="93980"/>
                    </a:lnTo>
                    <a:lnTo>
                      <a:pt x="728980" y="99060"/>
                    </a:lnTo>
                    <a:lnTo>
                      <a:pt x="715010" y="105410"/>
                    </a:lnTo>
                    <a:lnTo>
                      <a:pt x="702310" y="110490"/>
                    </a:lnTo>
                    <a:lnTo>
                      <a:pt x="687070" y="115570"/>
                    </a:lnTo>
                    <a:lnTo>
                      <a:pt x="673100" y="120650"/>
                    </a:lnTo>
                    <a:lnTo>
                      <a:pt x="657860" y="124460"/>
                    </a:lnTo>
                    <a:lnTo>
                      <a:pt x="641350" y="129540"/>
                    </a:lnTo>
                    <a:lnTo>
                      <a:pt x="624840" y="133350"/>
                    </a:lnTo>
                    <a:lnTo>
                      <a:pt x="607060" y="137160"/>
                    </a:lnTo>
                    <a:lnTo>
                      <a:pt x="589280" y="140970"/>
                    </a:lnTo>
                    <a:lnTo>
                      <a:pt x="571500" y="143510"/>
                    </a:lnTo>
                    <a:lnTo>
                      <a:pt x="552450" y="146050"/>
                    </a:lnTo>
                    <a:lnTo>
                      <a:pt x="533400" y="148590"/>
                    </a:lnTo>
                    <a:lnTo>
                      <a:pt x="494030" y="152400"/>
                    </a:lnTo>
                    <a:lnTo>
                      <a:pt x="453390" y="154940"/>
                    </a:lnTo>
                    <a:lnTo>
                      <a:pt x="411480" y="156210"/>
                    </a:lnTo>
                    <a:lnTo>
                      <a:pt x="369570" y="154940"/>
                    </a:lnTo>
                    <a:lnTo>
                      <a:pt x="328930" y="152400"/>
                    </a:lnTo>
                    <a:lnTo>
                      <a:pt x="289560" y="148590"/>
                    </a:lnTo>
                    <a:lnTo>
                      <a:pt x="270510" y="146050"/>
                    </a:lnTo>
                    <a:lnTo>
                      <a:pt x="251460" y="143510"/>
                    </a:lnTo>
                    <a:lnTo>
                      <a:pt x="233680" y="140970"/>
                    </a:lnTo>
                    <a:lnTo>
                      <a:pt x="215900" y="137160"/>
                    </a:lnTo>
                    <a:lnTo>
                      <a:pt x="198120" y="133350"/>
                    </a:lnTo>
                    <a:lnTo>
                      <a:pt x="181610" y="129540"/>
                    </a:lnTo>
                    <a:lnTo>
                      <a:pt x="165100" y="124460"/>
                    </a:lnTo>
                    <a:lnTo>
                      <a:pt x="149860" y="120650"/>
                    </a:lnTo>
                    <a:lnTo>
                      <a:pt x="134620" y="115570"/>
                    </a:lnTo>
                    <a:lnTo>
                      <a:pt x="120650" y="110490"/>
                    </a:lnTo>
                    <a:lnTo>
                      <a:pt x="106680" y="105410"/>
                    </a:lnTo>
                    <a:lnTo>
                      <a:pt x="93980" y="99060"/>
                    </a:lnTo>
                    <a:lnTo>
                      <a:pt x="82550" y="93980"/>
                    </a:lnTo>
                    <a:lnTo>
                      <a:pt x="71120" y="87630"/>
                    </a:lnTo>
                    <a:lnTo>
                      <a:pt x="59690" y="81280"/>
                    </a:lnTo>
                    <a:lnTo>
                      <a:pt x="49530" y="74930"/>
                    </a:lnTo>
                    <a:lnTo>
                      <a:pt x="40640" y="68580"/>
                    </a:lnTo>
                    <a:lnTo>
                      <a:pt x="33020" y="60960"/>
                    </a:lnTo>
                    <a:lnTo>
                      <a:pt x="25400" y="53340"/>
                    </a:lnTo>
                    <a:lnTo>
                      <a:pt x="19050" y="46990"/>
                    </a:lnTo>
                    <a:lnTo>
                      <a:pt x="12700" y="39370"/>
                    </a:lnTo>
                    <a:lnTo>
                      <a:pt x="8890" y="31750"/>
                    </a:lnTo>
                    <a:lnTo>
                      <a:pt x="5080" y="24130"/>
                    </a:lnTo>
                    <a:lnTo>
                      <a:pt x="2540" y="16510"/>
                    </a:lnTo>
                    <a:lnTo>
                      <a:pt x="1270" y="8890"/>
                    </a:lnTo>
                    <a:lnTo>
                      <a:pt x="0" y="0"/>
                    </a:lnTo>
                    <a:lnTo>
                      <a:pt x="0" y="59690"/>
                    </a:lnTo>
                    <a:lnTo>
                      <a:pt x="1270" y="67310"/>
                    </a:lnTo>
                    <a:lnTo>
                      <a:pt x="2540" y="74930"/>
                    </a:lnTo>
                    <a:lnTo>
                      <a:pt x="5080" y="82550"/>
                    </a:lnTo>
                    <a:lnTo>
                      <a:pt x="8890" y="90170"/>
                    </a:lnTo>
                    <a:lnTo>
                      <a:pt x="12700" y="96520"/>
                    </a:lnTo>
                    <a:lnTo>
                      <a:pt x="19050" y="104140"/>
                    </a:lnTo>
                    <a:lnTo>
                      <a:pt x="25400" y="111760"/>
                    </a:lnTo>
                    <a:lnTo>
                      <a:pt x="33020" y="118110"/>
                    </a:lnTo>
                    <a:lnTo>
                      <a:pt x="40640" y="124460"/>
                    </a:lnTo>
                    <a:lnTo>
                      <a:pt x="49530" y="130810"/>
                    </a:lnTo>
                    <a:lnTo>
                      <a:pt x="59690" y="135890"/>
                    </a:lnTo>
                    <a:lnTo>
                      <a:pt x="71120" y="142240"/>
                    </a:lnTo>
                    <a:lnTo>
                      <a:pt x="82550" y="147320"/>
                    </a:lnTo>
                    <a:lnTo>
                      <a:pt x="93980" y="153670"/>
                    </a:lnTo>
                    <a:lnTo>
                      <a:pt x="106680" y="158750"/>
                    </a:lnTo>
                    <a:lnTo>
                      <a:pt x="120650" y="162560"/>
                    </a:lnTo>
                    <a:lnTo>
                      <a:pt x="134620" y="167640"/>
                    </a:lnTo>
                    <a:lnTo>
                      <a:pt x="149860" y="172720"/>
                    </a:lnTo>
                    <a:lnTo>
                      <a:pt x="165100" y="176530"/>
                    </a:lnTo>
                    <a:lnTo>
                      <a:pt x="181610" y="180340"/>
                    </a:lnTo>
                    <a:lnTo>
                      <a:pt x="198120" y="184150"/>
                    </a:lnTo>
                    <a:lnTo>
                      <a:pt x="215900" y="186690"/>
                    </a:lnTo>
                    <a:lnTo>
                      <a:pt x="233680" y="190500"/>
                    </a:lnTo>
                    <a:lnTo>
                      <a:pt x="251460" y="193040"/>
                    </a:lnTo>
                    <a:lnTo>
                      <a:pt x="289560" y="196850"/>
                    </a:lnTo>
                    <a:lnTo>
                      <a:pt x="328930" y="200660"/>
                    </a:lnTo>
                    <a:lnTo>
                      <a:pt x="369570" y="201930"/>
                    </a:lnTo>
                    <a:lnTo>
                      <a:pt x="411480" y="203200"/>
                    </a:lnTo>
                    <a:lnTo>
                      <a:pt x="453390" y="201930"/>
                    </a:lnTo>
                    <a:lnTo>
                      <a:pt x="494030" y="200660"/>
                    </a:lnTo>
                    <a:lnTo>
                      <a:pt x="533400" y="196850"/>
                    </a:lnTo>
                    <a:lnTo>
                      <a:pt x="571500" y="193040"/>
                    </a:lnTo>
                    <a:lnTo>
                      <a:pt x="589280" y="190500"/>
                    </a:lnTo>
                    <a:lnTo>
                      <a:pt x="607060" y="186690"/>
                    </a:lnTo>
                    <a:lnTo>
                      <a:pt x="624840" y="184150"/>
                    </a:lnTo>
                    <a:lnTo>
                      <a:pt x="641350" y="180340"/>
                    </a:lnTo>
                    <a:lnTo>
                      <a:pt x="657860" y="176530"/>
                    </a:lnTo>
                    <a:lnTo>
                      <a:pt x="673100" y="172720"/>
                    </a:lnTo>
                    <a:lnTo>
                      <a:pt x="687070" y="167640"/>
                    </a:lnTo>
                    <a:lnTo>
                      <a:pt x="702310" y="162560"/>
                    </a:lnTo>
                    <a:lnTo>
                      <a:pt x="715010" y="158750"/>
                    </a:lnTo>
                    <a:lnTo>
                      <a:pt x="728980" y="153670"/>
                    </a:lnTo>
                    <a:lnTo>
                      <a:pt x="740410" y="147320"/>
                    </a:lnTo>
                    <a:lnTo>
                      <a:pt x="751840" y="142240"/>
                    </a:lnTo>
                    <a:lnTo>
                      <a:pt x="763270" y="135890"/>
                    </a:lnTo>
                    <a:lnTo>
                      <a:pt x="772160" y="130810"/>
                    </a:lnTo>
                    <a:lnTo>
                      <a:pt x="781050" y="124460"/>
                    </a:lnTo>
                    <a:lnTo>
                      <a:pt x="789940" y="118110"/>
                    </a:lnTo>
                    <a:lnTo>
                      <a:pt x="797560" y="111760"/>
                    </a:lnTo>
                    <a:lnTo>
                      <a:pt x="803910" y="104140"/>
                    </a:lnTo>
                    <a:lnTo>
                      <a:pt x="808990" y="96520"/>
                    </a:lnTo>
                    <a:lnTo>
                      <a:pt x="814070" y="90170"/>
                    </a:lnTo>
                    <a:lnTo>
                      <a:pt x="817880" y="82550"/>
                    </a:lnTo>
                    <a:lnTo>
                      <a:pt x="820420" y="74930"/>
                    </a:lnTo>
                    <a:lnTo>
                      <a:pt x="821690" y="67310"/>
                    </a:lnTo>
                    <a:lnTo>
                      <a:pt x="821690" y="5969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861441" y="3947922"/>
                <a:ext cx="821945" cy="310389"/>
              </a:xfrm>
              <a:custGeom>
                <a:avLst/>
                <a:gdLst/>
                <a:ahLst/>
                <a:cxnLst/>
                <a:rect l="0" t="0" r="0" b="0"/>
                <a:pathLst>
                  <a:path w="821945" h="310389">
                    <a:moveTo>
                      <a:pt x="508" y="147320"/>
                    </a:moveTo>
                    <a:lnTo>
                      <a:pt x="2159" y="139319"/>
                    </a:lnTo>
                    <a:lnTo>
                      <a:pt x="4699" y="131572"/>
                    </a:lnTo>
                    <a:lnTo>
                      <a:pt x="8255" y="123952"/>
                    </a:lnTo>
                    <a:lnTo>
                      <a:pt x="12954" y="116459"/>
                    </a:lnTo>
                    <a:lnTo>
                      <a:pt x="18415" y="109093"/>
                    </a:lnTo>
                    <a:lnTo>
                      <a:pt x="25019" y="101854"/>
                    </a:lnTo>
                    <a:lnTo>
                      <a:pt x="32385" y="94869"/>
                    </a:lnTo>
                    <a:lnTo>
                      <a:pt x="40513" y="87884"/>
                    </a:lnTo>
                    <a:lnTo>
                      <a:pt x="49657" y="81280"/>
                    </a:lnTo>
                    <a:lnTo>
                      <a:pt x="59436" y="74676"/>
                    </a:lnTo>
                    <a:lnTo>
                      <a:pt x="70231" y="68453"/>
                    </a:lnTo>
                    <a:lnTo>
                      <a:pt x="81534" y="62357"/>
                    </a:lnTo>
                    <a:lnTo>
                      <a:pt x="93853" y="56515"/>
                    </a:lnTo>
                    <a:lnTo>
                      <a:pt x="106807" y="50800"/>
                    </a:lnTo>
                    <a:lnTo>
                      <a:pt x="120396" y="45466"/>
                    </a:lnTo>
                    <a:lnTo>
                      <a:pt x="134620" y="40386"/>
                    </a:lnTo>
                    <a:lnTo>
                      <a:pt x="149606" y="35433"/>
                    </a:lnTo>
                    <a:lnTo>
                      <a:pt x="165100" y="30861"/>
                    </a:lnTo>
                    <a:lnTo>
                      <a:pt x="181229" y="26543"/>
                    </a:lnTo>
                    <a:lnTo>
                      <a:pt x="197866" y="22479"/>
                    </a:lnTo>
                    <a:lnTo>
                      <a:pt x="215011" y="18796"/>
                    </a:lnTo>
                    <a:lnTo>
                      <a:pt x="232791" y="15240"/>
                    </a:lnTo>
                    <a:lnTo>
                      <a:pt x="250952" y="12192"/>
                    </a:lnTo>
                    <a:lnTo>
                      <a:pt x="269748" y="9398"/>
                    </a:lnTo>
                    <a:lnTo>
                      <a:pt x="288671" y="6985"/>
                    </a:lnTo>
                    <a:lnTo>
                      <a:pt x="328168" y="3048"/>
                    </a:lnTo>
                    <a:lnTo>
                      <a:pt x="368935" y="762"/>
                    </a:lnTo>
                    <a:lnTo>
                      <a:pt x="410972" y="0"/>
                    </a:lnTo>
                    <a:lnTo>
                      <a:pt x="452882" y="762"/>
                    </a:lnTo>
                    <a:lnTo>
                      <a:pt x="493776" y="3048"/>
                    </a:lnTo>
                    <a:lnTo>
                      <a:pt x="533146" y="6985"/>
                    </a:lnTo>
                    <a:lnTo>
                      <a:pt x="552196" y="9398"/>
                    </a:lnTo>
                    <a:lnTo>
                      <a:pt x="570865" y="12192"/>
                    </a:lnTo>
                    <a:lnTo>
                      <a:pt x="589153" y="15240"/>
                    </a:lnTo>
                    <a:lnTo>
                      <a:pt x="606933" y="18796"/>
                    </a:lnTo>
                    <a:lnTo>
                      <a:pt x="624078" y="22479"/>
                    </a:lnTo>
                    <a:lnTo>
                      <a:pt x="640842" y="26543"/>
                    </a:lnTo>
                    <a:lnTo>
                      <a:pt x="656844" y="30861"/>
                    </a:lnTo>
                    <a:lnTo>
                      <a:pt x="672338" y="35433"/>
                    </a:lnTo>
                    <a:lnTo>
                      <a:pt x="687324" y="40386"/>
                    </a:lnTo>
                    <a:lnTo>
                      <a:pt x="701548" y="45466"/>
                    </a:lnTo>
                    <a:lnTo>
                      <a:pt x="715137" y="50800"/>
                    </a:lnTo>
                    <a:lnTo>
                      <a:pt x="728091" y="56515"/>
                    </a:lnTo>
                    <a:lnTo>
                      <a:pt x="740283" y="62357"/>
                    </a:lnTo>
                    <a:lnTo>
                      <a:pt x="751713" y="68453"/>
                    </a:lnTo>
                    <a:lnTo>
                      <a:pt x="762508" y="74676"/>
                    </a:lnTo>
                    <a:lnTo>
                      <a:pt x="772287" y="81280"/>
                    </a:lnTo>
                    <a:lnTo>
                      <a:pt x="781304" y="87884"/>
                    </a:lnTo>
                    <a:lnTo>
                      <a:pt x="789686" y="94869"/>
                    </a:lnTo>
                    <a:lnTo>
                      <a:pt x="796925" y="101854"/>
                    </a:lnTo>
                    <a:lnTo>
                      <a:pt x="803529" y="109093"/>
                    </a:lnTo>
                    <a:lnTo>
                      <a:pt x="808990" y="116459"/>
                    </a:lnTo>
                    <a:lnTo>
                      <a:pt x="813689" y="123952"/>
                    </a:lnTo>
                    <a:lnTo>
                      <a:pt x="817118" y="131572"/>
                    </a:lnTo>
                    <a:lnTo>
                      <a:pt x="819785" y="139319"/>
                    </a:lnTo>
                    <a:lnTo>
                      <a:pt x="821436" y="147320"/>
                    </a:lnTo>
                    <a:lnTo>
                      <a:pt x="821944" y="155194"/>
                    </a:lnTo>
                    <a:lnTo>
                      <a:pt x="821436" y="163195"/>
                    </a:lnTo>
                    <a:lnTo>
                      <a:pt x="819785" y="171069"/>
                    </a:lnTo>
                    <a:lnTo>
                      <a:pt x="817118" y="178816"/>
                    </a:lnTo>
                    <a:lnTo>
                      <a:pt x="813689" y="186436"/>
                    </a:lnTo>
                    <a:lnTo>
                      <a:pt x="808990" y="193929"/>
                    </a:lnTo>
                    <a:lnTo>
                      <a:pt x="803529" y="201422"/>
                    </a:lnTo>
                    <a:lnTo>
                      <a:pt x="796925" y="208661"/>
                    </a:lnTo>
                    <a:lnTo>
                      <a:pt x="789686" y="215519"/>
                    </a:lnTo>
                    <a:lnTo>
                      <a:pt x="781304" y="222504"/>
                    </a:lnTo>
                    <a:lnTo>
                      <a:pt x="772287" y="229235"/>
                    </a:lnTo>
                    <a:lnTo>
                      <a:pt x="762508" y="235712"/>
                    </a:lnTo>
                    <a:lnTo>
                      <a:pt x="751713" y="242062"/>
                    </a:lnTo>
                    <a:lnTo>
                      <a:pt x="740283" y="248031"/>
                    </a:lnTo>
                    <a:lnTo>
                      <a:pt x="728091" y="253873"/>
                    </a:lnTo>
                    <a:lnTo>
                      <a:pt x="715137" y="259588"/>
                    </a:lnTo>
                    <a:lnTo>
                      <a:pt x="701548" y="264922"/>
                    </a:lnTo>
                    <a:lnTo>
                      <a:pt x="687324" y="270129"/>
                    </a:lnTo>
                    <a:lnTo>
                      <a:pt x="672338" y="274955"/>
                    </a:lnTo>
                    <a:lnTo>
                      <a:pt x="656844" y="279527"/>
                    </a:lnTo>
                    <a:lnTo>
                      <a:pt x="640842" y="283972"/>
                    </a:lnTo>
                    <a:lnTo>
                      <a:pt x="624078" y="288036"/>
                    </a:lnTo>
                    <a:lnTo>
                      <a:pt x="606933" y="291719"/>
                    </a:lnTo>
                    <a:lnTo>
                      <a:pt x="589153" y="295148"/>
                    </a:lnTo>
                    <a:lnTo>
                      <a:pt x="570865" y="298196"/>
                    </a:lnTo>
                    <a:lnTo>
                      <a:pt x="552196" y="300990"/>
                    </a:lnTo>
                    <a:lnTo>
                      <a:pt x="533146" y="303403"/>
                    </a:lnTo>
                    <a:lnTo>
                      <a:pt x="493776" y="307340"/>
                    </a:lnTo>
                    <a:lnTo>
                      <a:pt x="452882" y="309626"/>
                    </a:lnTo>
                    <a:lnTo>
                      <a:pt x="410972" y="310388"/>
                    </a:lnTo>
                    <a:lnTo>
                      <a:pt x="368935" y="309626"/>
                    </a:lnTo>
                    <a:lnTo>
                      <a:pt x="328168" y="307340"/>
                    </a:lnTo>
                    <a:lnTo>
                      <a:pt x="288671" y="303403"/>
                    </a:lnTo>
                    <a:lnTo>
                      <a:pt x="269748" y="300990"/>
                    </a:lnTo>
                    <a:lnTo>
                      <a:pt x="250952" y="298196"/>
                    </a:lnTo>
                    <a:lnTo>
                      <a:pt x="232791" y="295148"/>
                    </a:lnTo>
                    <a:lnTo>
                      <a:pt x="215011" y="291719"/>
                    </a:lnTo>
                    <a:lnTo>
                      <a:pt x="197866" y="288036"/>
                    </a:lnTo>
                    <a:lnTo>
                      <a:pt x="181229" y="283972"/>
                    </a:lnTo>
                    <a:lnTo>
                      <a:pt x="165100" y="279527"/>
                    </a:lnTo>
                    <a:lnTo>
                      <a:pt x="149606" y="274955"/>
                    </a:lnTo>
                    <a:lnTo>
                      <a:pt x="134620" y="270129"/>
                    </a:lnTo>
                    <a:lnTo>
                      <a:pt x="120396" y="264922"/>
                    </a:lnTo>
                    <a:lnTo>
                      <a:pt x="106807" y="259588"/>
                    </a:lnTo>
                    <a:lnTo>
                      <a:pt x="93853" y="253873"/>
                    </a:lnTo>
                    <a:lnTo>
                      <a:pt x="81534" y="248031"/>
                    </a:lnTo>
                    <a:lnTo>
                      <a:pt x="70231" y="242062"/>
                    </a:lnTo>
                    <a:lnTo>
                      <a:pt x="59436" y="235712"/>
                    </a:lnTo>
                    <a:lnTo>
                      <a:pt x="49657" y="229235"/>
                    </a:lnTo>
                    <a:lnTo>
                      <a:pt x="40513" y="222504"/>
                    </a:lnTo>
                    <a:lnTo>
                      <a:pt x="32385" y="215519"/>
                    </a:lnTo>
                    <a:lnTo>
                      <a:pt x="25019" y="208661"/>
                    </a:lnTo>
                    <a:lnTo>
                      <a:pt x="18415" y="201422"/>
                    </a:lnTo>
                    <a:lnTo>
                      <a:pt x="12954" y="193929"/>
                    </a:lnTo>
                    <a:lnTo>
                      <a:pt x="8255" y="186436"/>
                    </a:lnTo>
                    <a:lnTo>
                      <a:pt x="4699" y="178816"/>
                    </a:lnTo>
                    <a:lnTo>
                      <a:pt x="2159" y="171069"/>
                    </a:lnTo>
                    <a:lnTo>
                      <a:pt x="508" y="163195"/>
                    </a:lnTo>
                    <a:lnTo>
                      <a:pt x="0" y="155194"/>
                    </a:lnTo>
                    <a:close/>
                  </a:path>
                </a:pathLst>
              </a:custGeom>
              <a:solidFill>
                <a:srgbClr val="E5E5E5"/>
              </a:solidFill>
              <a:ln w="0" cap="flat" cmpd="sng" algn="ctr">
                <a:solidFill>
                  <a:srgbClr val="E5E5E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876554" y="3958971"/>
                <a:ext cx="791846" cy="288291"/>
              </a:xfrm>
              <a:custGeom>
                <a:avLst/>
                <a:gdLst/>
                <a:ahLst/>
                <a:cxnLst/>
                <a:rect l="0" t="0" r="0" b="0"/>
                <a:pathLst>
                  <a:path w="791846" h="288291">
                    <a:moveTo>
                      <a:pt x="635" y="136398"/>
                    </a:moveTo>
                    <a:lnTo>
                      <a:pt x="2159" y="128778"/>
                    </a:lnTo>
                    <a:lnTo>
                      <a:pt x="4953" y="121412"/>
                    </a:lnTo>
                    <a:lnTo>
                      <a:pt x="8636" y="113792"/>
                    </a:lnTo>
                    <a:lnTo>
                      <a:pt x="12573" y="107823"/>
                    </a:lnTo>
                    <a:lnTo>
                      <a:pt x="17272" y="101854"/>
                    </a:lnTo>
                    <a:lnTo>
                      <a:pt x="22606" y="96012"/>
                    </a:lnTo>
                    <a:lnTo>
                      <a:pt x="28448" y="90424"/>
                    </a:lnTo>
                    <a:lnTo>
                      <a:pt x="35052" y="84709"/>
                    </a:lnTo>
                    <a:lnTo>
                      <a:pt x="42291" y="79248"/>
                    </a:lnTo>
                    <a:lnTo>
                      <a:pt x="58547" y="68580"/>
                    </a:lnTo>
                    <a:lnTo>
                      <a:pt x="77089" y="58547"/>
                    </a:lnTo>
                    <a:lnTo>
                      <a:pt x="97790" y="49149"/>
                    </a:lnTo>
                    <a:lnTo>
                      <a:pt x="120650" y="40513"/>
                    </a:lnTo>
                    <a:lnTo>
                      <a:pt x="145161" y="32512"/>
                    </a:lnTo>
                    <a:lnTo>
                      <a:pt x="171831" y="25273"/>
                    </a:lnTo>
                    <a:lnTo>
                      <a:pt x="199898" y="18796"/>
                    </a:lnTo>
                    <a:lnTo>
                      <a:pt x="229489" y="13208"/>
                    </a:lnTo>
                    <a:lnTo>
                      <a:pt x="260477" y="8509"/>
                    </a:lnTo>
                    <a:lnTo>
                      <a:pt x="292735" y="4953"/>
                    </a:lnTo>
                    <a:lnTo>
                      <a:pt x="326263" y="2286"/>
                    </a:lnTo>
                    <a:lnTo>
                      <a:pt x="360553" y="508"/>
                    </a:lnTo>
                    <a:lnTo>
                      <a:pt x="395859" y="0"/>
                    </a:lnTo>
                    <a:lnTo>
                      <a:pt x="436372" y="762"/>
                    </a:lnTo>
                    <a:lnTo>
                      <a:pt x="475742" y="2921"/>
                    </a:lnTo>
                    <a:lnTo>
                      <a:pt x="513588" y="6350"/>
                    </a:lnTo>
                    <a:lnTo>
                      <a:pt x="549910" y="11176"/>
                    </a:lnTo>
                    <a:lnTo>
                      <a:pt x="567436" y="14224"/>
                    </a:lnTo>
                    <a:lnTo>
                      <a:pt x="584581" y="17399"/>
                    </a:lnTo>
                    <a:lnTo>
                      <a:pt x="601091" y="20828"/>
                    </a:lnTo>
                    <a:lnTo>
                      <a:pt x="617220" y="24638"/>
                    </a:lnTo>
                    <a:lnTo>
                      <a:pt x="632714" y="28702"/>
                    </a:lnTo>
                    <a:lnTo>
                      <a:pt x="647700" y="32893"/>
                    </a:lnTo>
                    <a:lnTo>
                      <a:pt x="662051" y="37338"/>
                    </a:lnTo>
                    <a:lnTo>
                      <a:pt x="675767" y="42164"/>
                    </a:lnTo>
                    <a:lnTo>
                      <a:pt x="688848" y="47244"/>
                    </a:lnTo>
                    <a:lnTo>
                      <a:pt x="701294" y="52451"/>
                    </a:lnTo>
                    <a:lnTo>
                      <a:pt x="713105" y="57912"/>
                    </a:lnTo>
                    <a:lnTo>
                      <a:pt x="724154" y="63500"/>
                    </a:lnTo>
                    <a:lnTo>
                      <a:pt x="734441" y="69469"/>
                    </a:lnTo>
                    <a:lnTo>
                      <a:pt x="743966" y="75438"/>
                    </a:lnTo>
                    <a:lnTo>
                      <a:pt x="752729" y="81661"/>
                    </a:lnTo>
                    <a:lnTo>
                      <a:pt x="760603" y="88138"/>
                    </a:lnTo>
                    <a:lnTo>
                      <a:pt x="767715" y="94488"/>
                    </a:lnTo>
                    <a:lnTo>
                      <a:pt x="773938" y="101219"/>
                    </a:lnTo>
                    <a:lnTo>
                      <a:pt x="779272" y="108077"/>
                    </a:lnTo>
                    <a:lnTo>
                      <a:pt x="783717" y="115062"/>
                    </a:lnTo>
                    <a:lnTo>
                      <a:pt x="787146" y="122174"/>
                    </a:lnTo>
                    <a:lnTo>
                      <a:pt x="789813" y="129413"/>
                    </a:lnTo>
                    <a:lnTo>
                      <a:pt x="791337" y="136779"/>
                    </a:lnTo>
                    <a:lnTo>
                      <a:pt x="791845" y="144145"/>
                    </a:lnTo>
                    <a:lnTo>
                      <a:pt x="791337" y="151511"/>
                    </a:lnTo>
                    <a:lnTo>
                      <a:pt x="789813" y="158877"/>
                    </a:lnTo>
                    <a:lnTo>
                      <a:pt x="787146" y="166116"/>
                    </a:lnTo>
                    <a:lnTo>
                      <a:pt x="783717" y="173228"/>
                    </a:lnTo>
                    <a:lnTo>
                      <a:pt x="779272" y="180213"/>
                    </a:lnTo>
                    <a:lnTo>
                      <a:pt x="773938" y="187071"/>
                    </a:lnTo>
                    <a:lnTo>
                      <a:pt x="767715" y="193802"/>
                    </a:lnTo>
                    <a:lnTo>
                      <a:pt x="760603" y="200406"/>
                    </a:lnTo>
                    <a:lnTo>
                      <a:pt x="752729" y="206629"/>
                    </a:lnTo>
                    <a:lnTo>
                      <a:pt x="743966" y="212979"/>
                    </a:lnTo>
                    <a:lnTo>
                      <a:pt x="734441" y="218948"/>
                    </a:lnTo>
                    <a:lnTo>
                      <a:pt x="724154" y="224790"/>
                    </a:lnTo>
                    <a:lnTo>
                      <a:pt x="713105" y="230378"/>
                    </a:lnTo>
                    <a:lnTo>
                      <a:pt x="701294" y="235966"/>
                    </a:lnTo>
                    <a:lnTo>
                      <a:pt x="688848" y="241173"/>
                    </a:lnTo>
                    <a:lnTo>
                      <a:pt x="675767" y="246126"/>
                    </a:lnTo>
                    <a:lnTo>
                      <a:pt x="662051" y="250952"/>
                    </a:lnTo>
                    <a:lnTo>
                      <a:pt x="647700" y="255524"/>
                    </a:lnTo>
                    <a:lnTo>
                      <a:pt x="632714" y="259715"/>
                    </a:lnTo>
                    <a:lnTo>
                      <a:pt x="617220" y="263779"/>
                    </a:lnTo>
                    <a:lnTo>
                      <a:pt x="601091" y="267589"/>
                    </a:lnTo>
                    <a:lnTo>
                      <a:pt x="584581" y="270891"/>
                    </a:lnTo>
                    <a:lnTo>
                      <a:pt x="567436" y="274193"/>
                    </a:lnTo>
                    <a:lnTo>
                      <a:pt x="549910" y="277114"/>
                    </a:lnTo>
                    <a:lnTo>
                      <a:pt x="513588" y="281940"/>
                    </a:lnTo>
                    <a:lnTo>
                      <a:pt x="475742" y="285369"/>
                    </a:lnTo>
                    <a:lnTo>
                      <a:pt x="436372" y="287655"/>
                    </a:lnTo>
                    <a:lnTo>
                      <a:pt x="395859" y="288290"/>
                    </a:lnTo>
                    <a:lnTo>
                      <a:pt x="355346" y="287655"/>
                    </a:lnTo>
                    <a:lnTo>
                      <a:pt x="316103" y="285369"/>
                    </a:lnTo>
                    <a:lnTo>
                      <a:pt x="278130" y="281940"/>
                    </a:lnTo>
                    <a:lnTo>
                      <a:pt x="241808" y="277114"/>
                    </a:lnTo>
                    <a:lnTo>
                      <a:pt x="224282" y="274193"/>
                    </a:lnTo>
                    <a:lnTo>
                      <a:pt x="207137" y="270891"/>
                    </a:lnTo>
                    <a:lnTo>
                      <a:pt x="190627" y="267589"/>
                    </a:lnTo>
                    <a:lnTo>
                      <a:pt x="174498" y="263779"/>
                    </a:lnTo>
                    <a:lnTo>
                      <a:pt x="159004" y="259715"/>
                    </a:lnTo>
                    <a:lnTo>
                      <a:pt x="144018" y="255524"/>
                    </a:lnTo>
                    <a:lnTo>
                      <a:pt x="129667" y="250952"/>
                    </a:lnTo>
                    <a:lnTo>
                      <a:pt x="115951" y="246126"/>
                    </a:lnTo>
                    <a:lnTo>
                      <a:pt x="102870" y="241173"/>
                    </a:lnTo>
                    <a:lnTo>
                      <a:pt x="90424" y="235966"/>
                    </a:lnTo>
                    <a:lnTo>
                      <a:pt x="78613" y="230378"/>
                    </a:lnTo>
                    <a:lnTo>
                      <a:pt x="67564" y="224790"/>
                    </a:lnTo>
                    <a:lnTo>
                      <a:pt x="57277" y="218948"/>
                    </a:lnTo>
                    <a:lnTo>
                      <a:pt x="47752" y="212979"/>
                    </a:lnTo>
                    <a:lnTo>
                      <a:pt x="38989" y="206629"/>
                    </a:lnTo>
                    <a:lnTo>
                      <a:pt x="30988" y="200406"/>
                    </a:lnTo>
                    <a:lnTo>
                      <a:pt x="24003" y="193802"/>
                    </a:lnTo>
                    <a:lnTo>
                      <a:pt x="17780" y="187071"/>
                    </a:lnTo>
                    <a:lnTo>
                      <a:pt x="12446" y="180213"/>
                    </a:lnTo>
                    <a:lnTo>
                      <a:pt x="8001" y="173228"/>
                    </a:lnTo>
                    <a:lnTo>
                      <a:pt x="4572" y="166116"/>
                    </a:lnTo>
                    <a:lnTo>
                      <a:pt x="2032" y="158877"/>
                    </a:lnTo>
                    <a:lnTo>
                      <a:pt x="381" y="151511"/>
                    </a:lnTo>
                    <a:lnTo>
                      <a:pt x="0" y="144145"/>
                    </a:lnTo>
                    <a:close/>
                  </a:path>
                </a:pathLst>
              </a:custGeom>
              <a:solidFill>
                <a:srgbClr val="E5E5E5"/>
              </a:solidFill>
              <a:ln w="0" cap="flat" cmpd="sng" algn="ctr">
                <a:solidFill>
                  <a:srgbClr val="E5E5E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876300" y="3958590"/>
                <a:ext cx="791211" cy="288291"/>
              </a:xfrm>
              <a:custGeom>
                <a:avLst/>
                <a:gdLst/>
                <a:ahLst/>
                <a:cxnLst/>
                <a:rect l="0" t="0" r="0" b="0"/>
                <a:pathLst>
                  <a:path w="791211" h="288291">
                    <a:moveTo>
                      <a:pt x="0" y="144780"/>
                    </a:moveTo>
                    <a:lnTo>
                      <a:pt x="0" y="152400"/>
                    </a:lnTo>
                    <a:lnTo>
                      <a:pt x="2540" y="158750"/>
                    </a:lnTo>
                    <a:lnTo>
                      <a:pt x="5080" y="166370"/>
                    </a:lnTo>
                    <a:lnTo>
                      <a:pt x="7620" y="173990"/>
                    </a:lnTo>
                    <a:lnTo>
                      <a:pt x="12700" y="180340"/>
                    </a:lnTo>
                    <a:lnTo>
                      <a:pt x="17780" y="187960"/>
                    </a:lnTo>
                    <a:lnTo>
                      <a:pt x="24130" y="194310"/>
                    </a:lnTo>
                    <a:lnTo>
                      <a:pt x="31750" y="200660"/>
                    </a:lnTo>
                    <a:lnTo>
                      <a:pt x="39370" y="207010"/>
                    </a:lnTo>
                    <a:lnTo>
                      <a:pt x="48260" y="213360"/>
                    </a:lnTo>
                    <a:lnTo>
                      <a:pt x="57150" y="219710"/>
                    </a:lnTo>
                    <a:lnTo>
                      <a:pt x="67310" y="224790"/>
                    </a:lnTo>
                    <a:lnTo>
                      <a:pt x="78740" y="231140"/>
                    </a:lnTo>
                    <a:lnTo>
                      <a:pt x="90170" y="236220"/>
                    </a:lnTo>
                    <a:lnTo>
                      <a:pt x="102870" y="241300"/>
                    </a:lnTo>
                    <a:lnTo>
                      <a:pt x="115570" y="246380"/>
                    </a:lnTo>
                    <a:lnTo>
                      <a:pt x="129540" y="251460"/>
                    </a:lnTo>
                    <a:lnTo>
                      <a:pt x="144780" y="255270"/>
                    </a:lnTo>
                    <a:lnTo>
                      <a:pt x="158750" y="260350"/>
                    </a:lnTo>
                    <a:lnTo>
                      <a:pt x="173990" y="264160"/>
                    </a:lnTo>
                    <a:lnTo>
                      <a:pt x="190500" y="267970"/>
                    </a:lnTo>
                    <a:lnTo>
                      <a:pt x="207010" y="271780"/>
                    </a:lnTo>
                    <a:lnTo>
                      <a:pt x="224790" y="274320"/>
                    </a:lnTo>
                    <a:lnTo>
                      <a:pt x="241300" y="276860"/>
                    </a:lnTo>
                    <a:lnTo>
                      <a:pt x="278130" y="281940"/>
                    </a:lnTo>
                    <a:lnTo>
                      <a:pt x="316230" y="285750"/>
                    </a:lnTo>
                    <a:lnTo>
                      <a:pt x="355600" y="288290"/>
                    </a:lnTo>
                    <a:lnTo>
                      <a:pt x="396240" y="288290"/>
                    </a:lnTo>
                    <a:lnTo>
                      <a:pt x="436880" y="288290"/>
                    </a:lnTo>
                    <a:lnTo>
                      <a:pt x="476250" y="285750"/>
                    </a:lnTo>
                    <a:lnTo>
                      <a:pt x="514350" y="281940"/>
                    </a:lnTo>
                    <a:lnTo>
                      <a:pt x="549910" y="276860"/>
                    </a:lnTo>
                    <a:lnTo>
                      <a:pt x="567690" y="274320"/>
                    </a:lnTo>
                    <a:lnTo>
                      <a:pt x="584200" y="271780"/>
                    </a:lnTo>
                    <a:lnTo>
                      <a:pt x="601980" y="267970"/>
                    </a:lnTo>
                    <a:lnTo>
                      <a:pt x="617220" y="264160"/>
                    </a:lnTo>
                    <a:lnTo>
                      <a:pt x="632460" y="260350"/>
                    </a:lnTo>
                    <a:lnTo>
                      <a:pt x="647700" y="255270"/>
                    </a:lnTo>
                    <a:lnTo>
                      <a:pt x="661670" y="251460"/>
                    </a:lnTo>
                    <a:lnTo>
                      <a:pt x="675640" y="246380"/>
                    </a:lnTo>
                    <a:lnTo>
                      <a:pt x="689610" y="241300"/>
                    </a:lnTo>
                    <a:lnTo>
                      <a:pt x="702310" y="236220"/>
                    </a:lnTo>
                    <a:lnTo>
                      <a:pt x="713740" y="231140"/>
                    </a:lnTo>
                    <a:lnTo>
                      <a:pt x="723900" y="224790"/>
                    </a:lnTo>
                    <a:lnTo>
                      <a:pt x="734060" y="219710"/>
                    </a:lnTo>
                    <a:lnTo>
                      <a:pt x="744220" y="213360"/>
                    </a:lnTo>
                    <a:lnTo>
                      <a:pt x="753110" y="207010"/>
                    </a:lnTo>
                    <a:lnTo>
                      <a:pt x="760730" y="200660"/>
                    </a:lnTo>
                    <a:lnTo>
                      <a:pt x="768350" y="194310"/>
                    </a:lnTo>
                    <a:lnTo>
                      <a:pt x="773430" y="187960"/>
                    </a:lnTo>
                    <a:lnTo>
                      <a:pt x="779780" y="180340"/>
                    </a:lnTo>
                    <a:lnTo>
                      <a:pt x="783590" y="173990"/>
                    </a:lnTo>
                    <a:lnTo>
                      <a:pt x="787400" y="166370"/>
                    </a:lnTo>
                    <a:lnTo>
                      <a:pt x="789940" y="158750"/>
                    </a:lnTo>
                    <a:lnTo>
                      <a:pt x="791210" y="152400"/>
                    </a:lnTo>
                    <a:lnTo>
                      <a:pt x="791210" y="144780"/>
                    </a:lnTo>
                    <a:lnTo>
                      <a:pt x="791210" y="137160"/>
                    </a:lnTo>
                    <a:lnTo>
                      <a:pt x="789940" y="129540"/>
                    </a:lnTo>
                    <a:lnTo>
                      <a:pt x="787400" y="121920"/>
                    </a:lnTo>
                    <a:lnTo>
                      <a:pt x="783590" y="115570"/>
                    </a:lnTo>
                    <a:lnTo>
                      <a:pt x="779780" y="107950"/>
                    </a:lnTo>
                    <a:lnTo>
                      <a:pt x="773430" y="101600"/>
                    </a:lnTo>
                    <a:lnTo>
                      <a:pt x="768350" y="95250"/>
                    </a:lnTo>
                    <a:lnTo>
                      <a:pt x="760730" y="88900"/>
                    </a:lnTo>
                    <a:lnTo>
                      <a:pt x="753110" y="82550"/>
                    </a:lnTo>
                    <a:lnTo>
                      <a:pt x="744220" y="76200"/>
                    </a:lnTo>
                    <a:lnTo>
                      <a:pt x="734060" y="69850"/>
                    </a:lnTo>
                    <a:lnTo>
                      <a:pt x="723900" y="63500"/>
                    </a:lnTo>
                    <a:lnTo>
                      <a:pt x="713740" y="58420"/>
                    </a:lnTo>
                    <a:lnTo>
                      <a:pt x="702310" y="52070"/>
                    </a:lnTo>
                    <a:lnTo>
                      <a:pt x="689610" y="46990"/>
                    </a:lnTo>
                    <a:lnTo>
                      <a:pt x="675640" y="43180"/>
                    </a:lnTo>
                    <a:lnTo>
                      <a:pt x="661670" y="38100"/>
                    </a:lnTo>
                    <a:lnTo>
                      <a:pt x="647700" y="33020"/>
                    </a:lnTo>
                    <a:lnTo>
                      <a:pt x="632460" y="29210"/>
                    </a:lnTo>
                    <a:lnTo>
                      <a:pt x="617220" y="25400"/>
                    </a:lnTo>
                    <a:lnTo>
                      <a:pt x="601980" y="21590"/>
                    </a:lnTo>
                    <a:lnTo>
                      <a:pt x="584200" y="17780"/>
                    </a:lnTo>
                    <a:lnTo>
                      <a:pt x="567690" y="13970"/>
                    </a:lnTo>
                    <a:lnTo>
                      <a:pt x="549910" y="11430"/>
                    </a:lnTo>
                    <a:lnTo>
                      <a:pt x="514350" y="6350"/>
                    </a:lnTo>
                    <a:lnTo>
                      <a:pt x="476250" y="3810"/>
                    </a:lnTo>
                    <a:lnTo>
                      <a:pt x="436880" y="1270"/>
                    </a:lnTo>
                    <a:lnTo>
                      <a:pt x="396240" y="0"/>
                    </a:lnTo>
                    <a:lnTo>
                      <a:pt x="360680" y="1270"/>
                    </a:lnTo>
                    <a:lnTo>
                      <a:pt x="326390" y="2540"/>
                    </a:lnTo>
                    <a:lnTo>
                      <a:pt x="293370" y="5080"/>
                    </a:lnTo>
                    <a:lnTo>
                      <a:pt x="260350" y="8890"/>
                    </a:lnTo>
                    <a:lnTo>
                      <a:pt x="229870" y="13970"/>
                    </a:lnTo>
                    <a:lnTo>
                      <a:pt x="199390" y="19050"/>
                    </a:lnTo>
                    <a:lnTo>
                      <a:pt x="171450" y="25400"/>
                    </a:lnTo>
                    <a:lnTo>
                      <a:pt x="146050" y="33020"/>
                    </a:lnTo>
                    <a:lnTo>
                      <a:pt x="120650" y="40640"/>
                    </a:lnTo>
                    <a:lnTo>
                      <a:pt x="97790" y="49530"/>
                    </a:lnTo>
                    <a:lnTo>
                      <a:pt x="77470" y="58420"/>
                    </a:lnTo>
                    <a:lnTo>
                      <a:pt x="58420" y="68580"/>
                    </a:lnTo>
                    <a:lnTo>
                      <a:pt x="43180" y="80010"/>
                    </a:lnTo>
                    <a:lnTo>
                      <a:pt x="35560" y="85090"/>
                    </a:lnTo>
                    <a:lnTo>
                      <a:pt x="29210" y="90170"/>
                    </a:lnTo>
                    <a:lnTo>
                      <a:pt x="22860" y="96520"/>
                    </a:lnTo>
                    <a:lnTo>
                      <a:pt x="17780" y="102870"/>
                    </a:lnTo>
                    <a:lnTo>
                      <a:pt x="12700" y="107950"/>
                    </a:lnTo>
                    <a:lnTo>
                      <a:pt x="8890" y="114300"/>
                    </a:lnTo>
                    <a:lnTo>
                      <a:pt x="5080" y="121920"/>
                    </a:lnTo>
                    <a:lnTo>
                      <a:pt x="2540" y="128270"/>
                    </a:lnTo>
                    <a:lnTo>
                      <a:pt x="0" y="13716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861060" y="3947160"/>
                <a:ext cx="821691" cy="311151"/>
              </a:xfrm>
              <a:custGeom>
                <a:avLst/>
                <a:gdLst/>
                <a:ahLst/>
                <a:cxnLst/>
                <a:rect l="0" t="0" r="0" b="0"/>
                <a:pathLst>
                  <a:path w="821691" h="311151">
                    <a:moveTo>
                      <a:pt x="0" y="156210"/>
                    </a:moveTo>
                    <a:lnTo>
                      <a:pt x="1270" y="163830"/>
                    </a:lnTo>
                    <a:lnTo>
                      <a:pt x="2540" y="171450"/>
                    </a:lnTo>
                    <a:lnTo>
                      <a:pt x="5080" y="179070"/>
                    </a:lnTo>
                    <a:lnTo>
                      <a:pt x="8890" y="186690"/>
                    </a:lnTo>
                    <a:lnTo>
                      <a:pt x="12700" y="194310"/>
                    </a:lnTo>
                    <a:lnTo>
                      <a:pt x="19050" y="201930"/>
                    </a:lnTo>
                    <a:lnTo>
                      <a:pt x="25400" y="209550"/>
                    </a:lnTo>
                    <a:lnTo>
                      <a:pt x="33020" y="215900"/>
                    </a:lnTo>
                    <a:lnTo>
                      <a:pt x="40640" y="223520"/>
                    </a:lnTo>
                    <a:lnTo>
                      <a:pt x="49530" y="229870"/>
                    </a:lnTo>
                    <a:lnTo>
                      <a:pt x="59690" y="236220"/>
                    </a:lnTo>
                    <a:lnTo>
                      <a:pt x="71120" y="242570"/>
                    </a:lnTo>
                    <a:lnTo>
                      <a:pt x="82550" y="248920"/>
                    </a:lnTo>
                    <a:lnTo>
                      <a:pt x="93980" y="254000"/>
                    </a:lnTo>
                    <a:lnTo>
                      <a:pt x="106680" y="260350"/>
                    </a:lnTo>
                    <a:lnTo>
                      <a:pt x="120650" y="265430"/>
                    </a:lnTo>
                    <a:lnTo>
                      <a:pt x="134620" y="270510"/>
                    </a:lnTo>
                    <a:lnTo>
                      <a:pt x="149860" y="275590"/>
                    </a:lnTo>
                    <a:lnTo>
                      <a:pt x="165100" y="280670"/>
                    </a:lnTo>
                    <a:lnTo>
                      <a:pt x="181610" y="284480"/>
                    </a:lnTo>
                    <a:lnTo>
                      <a:pt x="198120" y="288290"/>
                    </a:lnTo>
                    <a:lnTo>
                      <a:pt x="215900" y="292100"/>
                    </a:lnTo>
                    <a:lnTo>
                      <a:pt x="233680" y="295910"/>
                    </a:lnTo>
                    <a:lnTo>
                      <a:pt x="251460" y="298450"/>
                    </a:lnTo>
                    <a:lnTo>
                      <a:pt x="270510" y="302260"/>
                    </a:lnTo>
                    <a:lnTo>
                      <a:pt x="289560" y="304800"/>
                    </a:lnTo>
                    <a:lnTo>
                      <a:pt x="328930" y="307340"/>
                    </a:lnTo>
                    <a:lnTo>
                      <a:pt x="369570" y="309880"/>
                    </a:lnTo>
                    <a:lnTo>
                      <a:pt x="411480" y="311150"/>
                    </a:lnTo>
                    <a:lnTo>
                      <a:pt x="453390" y="309880"/>
                    </a:lnTo>
                    <a:lnTo>
                      <a:pt x="494030" y="307340"/>
                    </a:lnTo>
                    <a:lnTo>
                      <a:pt x="533400" y="304800"/>
                    </a:lnTo>
                    <a:lnTo>
                      <a:pt x="552450" y="302260"/>
                    </a:lnTo>
                    <a:lnTo>
                      <a:pt x="571500" y="298450"/>
                    </a:lnTo>
                    <a:lnTo>
                      <a:pt x="589280" y="295910"/>
                    </a:lnTo>
                    <a:lnTo>
                      <a:pt x="607060" y="292100"/>
                    </a:lnTo>
                    <a:lnTo>
                      <a:pt x="624840" y="288290"/>
                    </a:lnTo>
                    <a:lnTo>
                      <a:pt x="641350" y="284480"/>
                    </a:lnTo>
                    <a:lnTo>
                      <a:pt x="657860" y="280670"/>
                    </a:lnTo>
                    <a:lnTo>
                      <a:pt x="673100" y="275590"/>
                    </a:lnTo>
                    <a:lnTo>
                      <a:pt x="687070" y="270510"/>
                    </a:lnTo>
                    <a:lnTo>
                      <a:pt x="702310" y="265430"/>
                    </a:lnTo>
                    <a:lnTo>
                      <a:pt x="715010" y="260350"/>
                    </a:lnTo>
                    <a:lnTo>
                      <a:pt x="728980" y="254000"/>
                    </a:lnTo>
                    <a:lnTo>
                      <a:pt x="740410" y="248920"/>
                    </a:lnTo>
                    <a:lnTo>
                      <a:pt x="751840" y="242570"/>
                    </a:lnTo>
                    <a:lnTo>
                      <a:pt x="763270" y="236220"/>
                    </a:lnTo>
                    <a:lnTo>
                      <a:pt x="772160" y="229870"/>
                    </a:lnTo>
                    <a:lnTo>
                      <a:pt x="781050" y="223520"/>
                    </a:lnTo>
                    <a:lnTo>
                      <a:pt x="789940" y="215900"/>
                    </a:lnTo>
                    <a:lnTo>
                      <a:pt x="797560" y="209550"/>
                    </a:lnTo>
                    <a:lnTo>
                      <a:pt x="803910" y="201930"/>
                    </a:lnTo>
                    <a:lnTo>
                      <a:pt x="808990" y="194310"/>
                    </a:lnTo>
                    <a:lnTo>
                      <a:pt x="814070" y="186690"/>
                    </a:lnTo>
                    <a:lnTo>
                      <a:pt x="817880" y="179070"/>
                    </a:lnTo>
                    <a:lnTo>
                      <a:pt x="820420" y="171450"/>
                    </a:lnTo>
                    <a:lnTo>
                      <a:pt x="821690" y="163830"/>
                    </a:lnTo>
                    <a:lnTo>
                      <a:pt x="821690" y="156210"/>
                    </a:lnTo>
                    <a:lnTo>
                      <a:pt x="821690" y="147320"/>
                    </a:lnTo>
                    <a:lnTo>
                      <a:pt x="820420" y="139700"/>
                    </a:lnTo>
                    <a:lnTo>
                      <a:pt x="817880" y="132080"/>
                    </a:lnTo>
                    <a:lnTo>
                      <a:pt x="814070" y="124460"/>
                    </a:lnTo>
                    <a:lnTo>
                      <a:pt x="808990" y="116840"/>
                    </a:lnTo>
                    <a:lnTo>
                      <a:pt x="803910" y="109220"/>
                    </a:lnTo>
                    <a:lnTo>
                      <a:pt x="797560" y="102870"/>
                    </a:lnTo>
                    <a:lnTo>
                      <a:pt x="789940" y="95250"/>
                    </a:lnTo>
                    <a:lnTo>
                      <a:pt x="781050" y="88900"/>
                    </a:lnTo>
                    <a:lnTo>
                      <a:pt x="772160" y="82550"/>
                    </a:lnTo>
                    <a:lnTo>
                      <a:pt x="763270" y="74930"/>
                    </a:lnTo>
                    <a:lnTo>
                      <a:pt x="751840" y="68580"/>
                    </a:lnTo>
                    <a:lnTo>
                      <a:pt x="740410" y="63500"/>
                    </a:lnTo>
                    <a:lnTo>
                      <a:pt x="728980" y="57150"/>
                    </a:lnTo>
                    <a:lnTo>
                      <a:pt x="715010" y="52070"/>
                    </a:lnTo>
                    <a:lnTo>
                      <a:pt x="702310" y="45720"/>
                    </a:lnTo>
                    <a:lnTo>
                      <a:pt x="687070" y="40640"/>
                    </a:lnTo>
                    <a:lnTo>
                      <a:pt x="673100" y="35560"/>
                    </a:lnTo>
                    <a:lnTo>
                      <a:pt x="657860" y="31750"/>
                    </a:lnTo>
                    <a:lnTo>
                      <a:pt x="641350" y="26670"/>
                    </a:lnTo>
                    <a:lnTo>
                      <a:pt x="624840" y="22860"/>
                    </a:lnTo>
                    <a:lnTo>
                      <a:pt x="607060" y="19050"/>
                    </a:lnTo>
                    <a:lnTo>
                      <a:pt x="589280" y="16510"/>
                    </a:lnTo>
                    <a:lnTo>
                      <a:pt x="571500" y="12700"/>
                    </a:lnTo>
                    <a:lnTo>
                      <a:pt x="552450" y="10160"/>
                    </a:lnTo>
                    <a:lnTo>
                      <a:pt x="533400" y="7620"/>
                    </a:lnTo>
                    <a:lnTo>
                      <a:pt x="494030" y="3810"/>
                    </a:lnTo>
                    <a:lnTo>
                      <a:pt x="453390" y="1270"/>
                    </a:lnTo>
                    <a:lnTo>
                      <a:pt x="411480" y="0"/>
                    </a:lnTo>
                    <a:lnTo>
                      <a:pt x="369570" y="1270"/>
                    </a:lnTo>
                    <a:lnTo>
                      <a:pt x="328930" y="3810"/>
                    </a:lnTo>
                    <a:lnTo>
                      <a:pt x="289560" y="7620"/>
                    </a:lnTo>
                    <a:lnTo>
                      <a:pt x="270510" y="10160"/>
                    </a:lnTo>
                    <a:lnTo>
                      <a:pt x="251460" y="12700"/>
                    </a:lnTo>
                    <a:lnTo>
                      <a:pt x="233680" y="16510"/>
                    </a:lnTo>
                    <a:lnTo>
                      <a:pt x="215900" y="19050"/>
                    </a:lnTo>
                    <a:lnTo>
                      <a:pt x="198120" y="22860"/>
                    </a:lnTo>
                    <a:lnTo>
                      <a:pt x="181610" y="26670"/>
                    </a:lnTo>
                    <a:lnTo>
                      <a:pt x="165100" y="31750"/>
                    </a:lnTo>
                    <a:lnTo>
                      <a:pt x="149860" y="35560"/>
                    </a:lnTo>
                    <a:lnTo>
                      <a:pt x="134620" y="40640"/>
                    </a:lnTo>
                    <a:lnTo>
                      <a:pt x="120650" y="45720"/>
                    </a:lnTo>
                    <a:lnTo>
                      <a:pt x="106680" y="52070"/>
                    </a:lnTo>
                    <a:lnTo>
                      <a:pt x="93980" y="57150"/>
                    </a:lnTo>
                    <a:lnTo>
                      <a:pt x="82550" y="63500"/>
                    </a:lnTo>
                    <a:lnTo>
                      <a:pt x="71120" y="68580"/>
                    </a:lnTo>
                    <a:lnTo>
                      <a:pt x="59690" y="74930"/>
                    </a:lnTo>
                    <a:lnTo>
                      <a:pt x="49530" y="82550"/>
                    </a:lnTo>
                    <a:lnTo>
                      <a:pt x="40640" y="88900"/>
                    </a:lnTo>
                    <a:lnTo>
                      <a:pt x="33020" y="95250"/>
                    </a:lnTo>
                    <a:lnTo>
                      <a:pt x="25400" y="102870"/>
                    </a:lnTo>
                    <a:lnTo>
                      <a:pt x="19050" y="109220"/>
                    </a:lnTo>
                    <a:lnTo>
                      <a:pt x="12700" y="116840"/>
                    </a:lnTo>
                    <a:lnTo>
                      <a:pt x="8890" y="124460"/>
                    </a:lnTo>
                    <a:lnTo>
                      <a:pt x="5080" y="132080"/>
                    </a:lnTo>
                    <a:lnTo>
                      <a:pt x="2540" y="139700"/>
                    </a:lnTo>
                    <a:lnTo>
                      <a:pt x="1270" y="1473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1230249" y="4493260"/>
                <a:ext cx="91949" cy="42292"/>
              </a:xfrm>
              <a:custGeom>
                <a:avLst/>
                <a:gdLst/>
                <a:ahLst/>
                <a:cxnLst/>
                <a:rect l="0" t="0" r="0" b="0"/>
                <a:pathLst>
                  <a:path w="91949" h="42292">
                    <a:moveTo>
                      <a:pt x="2159" y="0"/>
                    </a:moveTo>
                    <a:lnTo>
                      <a:pt x="91948" y="0"/>
                    </a:lnTo>
                    <a:lnTo>
                      <a:pt x="91948" y="39497"/>
                    </a:lnTo>
                    <a:lnTo>
                      <a:pt x="90043" y="42291"/>
                    </a:lnTo>
                    <a:lnTo>
                      <a:pt x="0" y="3175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1230630" y="4493260"/>
                <a:ext cx="91441" cy="41911"/>
              </a:xfrm>
              <a:custGeom>
                <a:avLst/>
                <a:gdLst/>
                <a:ahLst/>
                <a:cxnLst/>
                <a:rect l="0" t="0" r="0" b="0"/>
                <a:pathLst>
                  <a:path w="91441" h="41911">
                    <a:moveTo>
                      <a:pt x="0" y="2540"/>
                    </a:moveTo>
                    <a:lnTo>
                      <a:pt x="90170" y="41910"/>
                    </a:lnTo>
                    <a:lnTo>
                      <a:pt x="91440" y="39370"/>
                    </a:lnTo>
                    <a:lnTo>
                      <a:pt x="91440" y="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1230249" y="4347464"/>
                <a:ext cx="91949" cy="42165"/>
              </a:xfrm>
              <a:custGeom>
                <a:avLst/>
                <a:gdLst/>
                <a:ahLst/>
                <a:cxnLst/>
                <a:rect l="0" t="0" r="0" b="0"/>
                <a:pathLst>
                  <a:path w="91949" h="42165">
                    <a:moveTo>
                      <a:pt x="2159" y="0"/>
                    </a:moveTo>
                    <a:lnTo>
                      <a:pt x="91948" y="0"/>
                    </a:lnTo>
                    <a:lnTo>
                      <a:pt x="91948" y="39624"/>
                    </a:lnTo>
                    <a:lnTo>
                      <a:pt x="89916" y="42164"/>
                    </a:lnTo>
                    <a:lnTo>
                      <a:pt x="0" y="3175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1230630" y="4347210"/>
                <a:ext cx="91441" cy="41911"/>
              </a:xfrm>
              <a:custGeom>
                <a:avLst/>
                <a:gdLst/>
                <a:ahLst/>
                <a:cxnLst/>
                <a:rect l="0" t="0" r="0" b="0"/>
                <a:pathLst>
                  <a:path w="91441" h="41911">
                    <a:moveTo>
                      <a:pt x="0" y="3810"/>
                    </a:moveTo>
                    <a:lnTo>
                      <a:pt x="88900" y="41910"/>
                    </a:lnTo>
                    <a:lnTo>
                      <a:pt x="91440" y="39370"/>
                    </a:lnTo>
                    <a:lnTo>
                      <a:pt x="91440" y="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1266571" y="4303776"/>
                <a:ext cx="15368" cy="221489"/>
              </a:xfrm>
              <a:custGeom>
                <a:avLst/>
                <a:gdLst/>
                <a:ahLst/>
                <a:cxnLst/>
                <a:rect l="0" t="0" r="0" b="0"/>
                <a:pathLst>
                  <a:path w="15368" h="221489">
                    <a:moveTo>
                      <a:pt x="0" y="0"/>
                    </a:moveTo>
                    <a:lnTo>
                      <a:pt x="15367" y="0"/>
                    </a:lnTo>
                    <a:lnTo>
                      <a:pt x="15367" y="221488"/>
                    </a:lnTo>
                    <a:lnTo>
                      <a:pt x="0" y="221488"/>
                    </a:lnTo>
                    <a:close/>
                  </a:path>
                </a:pathLst>
              </a:custGeom>
              <a:solidFill>
                <a:srgbClr val="E5E5E5"/>
              </a:solidFill>
              <a:ln w="0" cap="flat" cmpd="sng" algn="ctr">
                <a:solidFill>
                  <a:srgbClr val="E5E5E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1266190" y="4304030"/>
                <a:ext cx="15241" cy="220981"/>
              </a:xfrm>
              <a:custGeom>
                <a:avLst/>
                <a:gdLst/>
                <a:ahLst/>
                <a:cxnLst/>
                <a:rect l="0" t="0" r="0" b="0"/>
                <a:pathLst>
                  <a:path w="15241" h="220981">
                    <a:moveTo>
                      <a:pt x="0" y="220980"/>
                    </a:moveTo>
                    <a:lnTo>
                      <a:pt x="15240" y="220980"/>
                    </a:lnTo>
                    <a:lnTo>
                      <a:pt x="152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1230376" y="4496435"/>
                <a:ext cx="90044" cy="46102"/>
              </a:xfrm>
              <a:custGeom>
                <a:avLst/>
                <a:gdLst/>
                <a:ahLst/>
                <a:cxnLst/>
                <a:rect l="0" t="0" r="0" b="0"/>
                <a:pathLst>
                  <a:path w="90044" h="46102">
                    <a:moveTo>
                      <a:pt x="0" y="0"/>
                    </a:moveTo>
                    <a:lnTo>
                      <a:pt x="23241" y="0"/>
                    </a:lnTo>
                    <a:lnTo>
                      <a:pt x="24765" y="1397"/>
                    </a:lnTo>
                    <a:lnTo>
                      <a:pt x="26670" y="2667"/>
                    </a:lnTo>
                    <a:lnTo>
                      <a:pt x="32004" y="4572"/>
                    </a:lnTo>
                    <a:lnTo>
                      <a:pt x="38227" y="5588"/>
                    </a:lnTo>
                    <a:lnTo>
                      <a:pt x="44958" y="5842"/>
                    </a:lnTo>
                    <a:lnTo>
                      <a:pt x="51308" y="5334"/>
                    </a:lnTo>
                    <a:lnTo>
                      <a:pt x="57023" y="4191"/>
                    </a:lnTo>
                    <a:lnTo>
                      <a:pt x="61341" y="2413"/>
                    </a:lnTo>
                    <a:lnTo>
                      <a:pt x="62738" y="1143"/>
                    </a:lnTo>
                    <a:lnTo>
                      <a:pt x="63373" y="0"/>
                    </a:lnTo>
                    <a:lnTo>
                      <a:pt x="90043" y="0"/>
                    </a:lnTo>
                    <a:lnTo>
                      <a:pt x="90043" y="39624"/>
                    </a:lnTo>
                    <a:lnTo>
                      <a:pt x="64135" y="39624"/>
                    </a:lnTo>
                    <a:lnTo>
                      <a:pt x="62103" y="41656"/>
                    </a:lnTo>
                    <a:lnTo>
                      <a:pt x="58039" y="43561"/>
                    </a:lnTo>
                    <a:lnTo>
                      <a:pt x="52578" y="45085"/>
                    </a:lnTo>
                    <a:lnTo>
                      <a:pt x="46101" y="45974"/>
                    </a:lnTo>
                    <a:lnTo>
                      <a:pt x="39624" y="46101"/>
                    </a:lnTo>
                    <a:lnTo>
                      <a:pt x="33274" y="45339"/>
                    </a:lnTo>
                    <a:lnTo>
                      <a:pt x="27813" y="43180"/>
                    </a:lnTo>
                    <a:lnTo>
                      <a:pt x="25654" y="41529"/>
                    </a:lnTo>
                    <a:lnTo>
                      <a:pt x="23876" y="39624"/>
                    </a:lnTo>
                    <a:lnTo>
                      <a:pt x="0" y="39624"/>
                    </a:lnTo>
                    <a:close/>
                  </a:path>
                </a:pathLst>
              </a:custGeom>
              <a:solidFill>
                <a:srgbClr val="E5E5E5"/>
              </a:solidFill>
              <a:ln w="0" cap="flat" cmpd="sng" algn="ctr">
                <a:solidFill>
                  <a:srgbClr val="E5E5E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1230630" y="4495800"/>
                <a:ext cx="90171" cy="46991"/>
              </a:xfrm>
              <a:custGeom>
                <a:avLst/>
                <a:gdLst/>
                <a:ahLst/>
                <a:cxnLst/>
                <a:rect l="0" t="0" r="0" b="0"/>
                <a:pathLst>
                  <a:path w="90171" h="46991">
                    <a:moveTo>
                      <a:pt x="0" y="40640"/>
                    </a:moveTo>
                    <a:lnTo>
                      <a:pt x="24130" y="40640"/>
                    </a:lnTo>
                    <a:lnTo>
                      <a:pt x="25400" y="41910"/>
                    </a:lnTo>
                    <a:lnTo>
                      <a:pt x="27940" y="44450"/>
                    </a:lnTo>
                    <a:lnTo>
                      <a:pt x="33020" y="45720"/>
                    </a:lnTo>
                    <a:lnTo>
                      <a:pt x="39370" y="46990"/>
                    </a:lnTo>
                    <a:lnTo>
                      <a:pt x="45720" y="46990"/>
                    </a:lnTo>
                    <a:lnTo>
                      <a:pt x="52070" y="45720"/>
                    </a:lnTo>
                    <a:lnTo>
                      <a:pt x="57150" y="44450"/>
                    </a:lnTo>
                    <a:lnTo>
                      <a:pt x="62230" y="41910"/>
                    </a:lnTo>
                    <a:lnTo>
                      <a:pt x="63500" y="40640"/>
                    </a:lnTo>
                    <a:lnTo>
                      <a:pt x="90170" y="40640"/>
                    </a:lnTo>
                    <a:lnTo>
                      <a:pt x="90170" y="0"/>
                    </a:lnTo>
                    <a:lnTo>
                      <a:pt x="63500" y="0"/>
                    </a:lnTo>
                    <a:lnTo>
                      <a:pt x="62230" y="1270"/>
                    </a:lnTo>
                    <a:lnTo>
                      <a:pt x="60960" y="2540"/>
                    </a:lnTo>
                    <a:lnTo>
                      <a:pt x="57150" y="5080"/>
                    </a:lnTo>
                    <a:lnTo>
                      <a:pt x="50800" y="6350"/>
                    </a:lnTo>
                    <a:lnTo>
                      <a:pt x="44450" y="6350"/>
                    </a:lnTo>
                    <a:lnTo>
                      <a:pt x="38100" y="6350"/>
                    </a:lnTo>
                    <a:lnTo>
                      <a:pt x="31750" y="5080"/>
                    </a:lnTo>
                    <a:lnTo>
                      <a:pt x="26670" y="3810"/>
                    </a:lnTo>
                    <a:lnTo>
                      <a:pt x="24130" y="2540"/>
                    </a:lnTo>
                    <a:lnTo>
                      <a:pt x="228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248410" y="4497705"/>
                <a:ext cx="0" cy="284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Freeform 57"/>
              <p:cNvSpPr/>
              <p:nvPr/>
            </p:nvSpPr>
            <p:spPr>
              <a:xfrm>
                <a:off x="1263650" y="4518660"/>
                <a:ext cx="17781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17781" h="19051">
                    <a:moveTo>
                      <a:pt x="17780" y="16510"/>
                    </a:moveTo>
                    <a:lnTo>
                      <a:pt x="16510" y="17780"/>
                    </a:lnTo>
                    <a:lnTo>
                      <a:pt x="13970" y="19050"/>
                    </a:lnTo>
                    <a:lnTo>
                      <a:pt x="8890" y="19050"/>
                    </a:lnTo>
                    <a:lnTo>
                      <a:pt x="3810" y="19050"/>
                    </a:lnTo>
                    <a:lnTo>
                      <a:pt x="1270" y="17780"/>
                    </a:lnTo>
                    <a:lnTo>
                      <a:pt x="0" y="15240"/>
                    </a:lnTo>
                    <a:lnTo>
                      <a:pt x="0" y="0"/>
                    </a:lnTo>
                  </a:path>
                </a:pathLst>
              </a:custGeom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1303020" y="4499610"/>
                <a:ext cx="12701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9051">
                    <a:moveTo>
                      <a:pt x="12700" y="19050"/>
                    </a:moveTo>
                    <a:lnTo>
                      <a:pt x="12700" y="0"/>
                    </a:lnTo>
                    <a:lnTo>
                      <a:pt x="0" y="0"/>
                    </a:lnTo>
                  </a:path>
                </a:pathLst>
              </a:custGeom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1230376" y="4350639"/>
                <a:ext cx="90044" cy="46102"/>
              </a:xfrm>
              <a:custGeom>
                <a:avLst/>
                <a:gdLst/>
                <a:ahLst/>
                <a:cxnLst/>
                <a:rect l="0" t="0" r="0" b="0"/>
                <a:pathLst>
                  <a:path w="90044" h="46102">
                    <a:moveTo>
                      <a:pt x="0" y="0"/>
                    </a:moveTo>
                    <a:lnTo>
                      <a:pt x="23241" y="0"/>
                    </a:lnTo>
                    <a:lnTo>
                      <a:pt x="24765" y="1397"/>
                    </a:lnTo>
                    <a:lnTo>
                      <a:pt x="26670" y="2667"/>
                    </a:lnTo>
                    <a:lnTo>
                      <a:pt x="32004" y="4572"/>
                    </a:lnTo>
                    <a:lnTo>
                      <a:pt x="38227" y="5588"/>
                    </a:lnTo>
                    <a:lnTo>
                      <a:pt x="44958" y="5842"/>
                    </a:lnTo>
                    <a:lnTo>
                      <a:pt x="51308" y="5334"/>
                    </a:lnTo>
                    <a:lnTo>
                      <a:pt x="57023" y="4191"/>
                    </a:lnTo>
                    <a:lnTo>
                      <a:pt x="61341" y="2413"/>
                    </a:lnTo>
                    <a:lnTo>
                      <a:pt x="62738" y="1143"/>
                    </a:lnTo>
                    <a:lnTo>
                      <a:pt x="63373" y="0"/>
                    </a:lnTo>
                    <a:lnTo>
                      <a:pt x="90043" y="0"/>
                    </a:lnTo>
                    <a:lnTo>
                      <a:pt x="90043" y="39624"/>
                    </a:lnTo>
                    <a:lnTo>
                      <a:pt x="64135" y="39624"/>
                    </a:lnTo>
                    <a:lnTo>
                      <a:pt x="62103" y="41656"/>
                    </a:lnTo>
                    <a:lnTo>
                      <a:pt x="58039" y="43561"/>
                    </a:lnTo>
                    <a:lnTo>
                      <a:pt x="52578" y="45085"/>
                    </a:lnTo>
                    <a:lnTo>
                      <a:pt x="46101" y="45974"/>
                    </a:lnTo>
                    <a:lnTo>
                      <a:pt x="39624" y="46101"/>
                    </a:lnTo>
                    <a:lnTo>
                      <a:pt x="33274" y="45339"/>
                    </a:lnTo>
                    <a:lnTo>
                      <a:pt x="27813" y="43180"/>
                    </a:lnTo>
                    <a:lnTo>
                      <a:pt x="25654" y="41529"/>
                    </a:lnTo>
                    <a:lnTo>
                      <a:pt x="23876" y="39624"/>
                    </a:lnTo>
                    <a:lnTo>
                      <a:pt x="0" y="39624"/>
                    </a:lnTo>
                    <a:close/>
                  </a:path>
                </a:pathLst>
              </a:custGeom>
              <a:solidFill>
                <a:srgbClr val="E5E5E5"/>
              </a:solidFill>
              <a:ln w="0" cap="flat" cmpd="sng" algn="ctr">
                <a:solidFill>
                  <a:srgbClr val="E5E5E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1230630" y="4351020"/>
                <a:ext cx="90171" cy="45721"/>
              </a:xfrm>
              <a:custGeom>
                <a:avLst/>
                <a:gdLst/>
                <a:ahLst/>
                <a:cxnLst/>
                <a:rect l="0" t="0" r="0" b="0"/>
                <a:pathLst>
                  <a:path w="90171" h="45721">
                    <a:moveTo>
                      <a:pt x="0" y="39370"/>
                    </a:moveTo>
                    <a:lnTo>
                      <a:pt x="24130" y="39370"/>
                    </a:lnTo>
                    <a:lnTo>
                      <a:pt x="25400" y="40640"/>
                    </a:lnTo>
                    <a:lnTo>
                      <a:pt x="27940" y="43180"/>
                    </a:lnTo>
                    <a:lnTo>
                      <a:pt x="33020" y="44450"/>
                    </a:lnTo>
                    <a:lnTo>
                      <a:pt x="39370" y="45720"/>
                    </a:lnTo>
                    <a:lnTo>
                      <a:pt x="45720" y="45720"/>
                    </a:lnTo>
                    <a:lnTo>
                      <a:pt x="52070" y="44450"/>
                    </a:lnTo>
                    <a:lnTo>
                      <a:pt x="57150" y="43180"/>
                    </a:lnTo>
                    <a:lnTo>
                      <a:pt x="62230" y="41910"/>
                    </a:lnTo>
                    <a:lnTo>
                      <a:pt x="63500" y="39370"/>
                    </a:lnTo>
                    <a:lnTo>
                      <a:pt x="90170" y="39370"/>
                    </a:lnTo>
                    <a:lnTo>
                      <a:pt x="90170" y="0"/>
                    </a:lnTo>
                    <a:lnTo>
                      <a:pt x="63500" y="0"/>
                    </a:lnTo>
                    <a:lnTo>
                      <a:pt x="62230" y="1270"/>
                    </a:lnTo>
                    <a:lnTo>
                      <a:pt x="60960" y="2540"/>
                    </a:lnTo>
                    <a:lnTo>
                      <a:pt x="57150" y="3810"/>
                    </a:lnTo>
                    <a:lnTo>
                      <a:pt x="50800" y="5080"/>
                    </a:lnTo>
                    <a:lnTo>
                      <a:pt x="44450" y="5080"/>
                    </a:lnTo>
                    <a:lnTo>
                      <a:pt x="38100" y="5080"/>
                    </a:lnTo>
                    <a:lnTo>
                      <a:pt x="31750" y="3810"/>
                    </a:lnTo>
                    <a:lnTo>
                      <a:pt x="26670" y="2540"/>
                    </a:lnTo>
                    <a:lnTo>
                      <a:pt x="24130" y="1270"/>
                    </a:lnTo>
                    <a:lnTo>
                      <a:pt x="228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1248410" y="4352290"/>
                <a:ext cx="0" cy="283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Freeform 62"/>
              <p:cNvSpPr/>
              <p:nvPr/>
            </p:nvSpPr>
            <p:spPr>
              <a:xfrm>
                <a:off x="1263650" y="4372610"/>
                <a:ext cx="17781" cy="20321"/>
              </a:xfrm>
              <a:custGeom>
                <a:avLst/>
                <a:gdLst/>
                <a:ahLst/>
                <a:cxnLst/>
                <a:rect l="0" t="0" r="0" b="0"/>
                <a:pathLst>
                  <a:path w="17781" h="20321">
                    <a:moveTo>
                      <a:pt x="17780" y="16510"/>
                    </a:moveTo>
                    <a:lnTo>
                      <a:pt x="16510" y="17780"/>
                    </a:lnTo>
                    <a:lnTo>
                      <a:pt x="13970" y="19050"/>
                    </a:lnTo>
                    <a:lnTo>
                      <a:pt x="8890" y="20320"/>
                    </a:lnTo>
                    <a:lnTo>
                      <a:pt x="3810" y="19050"/>
                    </a:lnTo>
                    <a:lnTo>
                      <a:pt x="1270" y="17780"/>
                    </a:lnTo>
                    <a:lnTo>
                      <a:pt x="0" y="16510"/>
                    </a:lnTo>
                    <a:lnTo>
                      <a:pt x="0" y="0"/>
                    </a:lnTo>
                  </a:path>
                </a:pathLst>
              </a:custGeom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1303020" y="4354830"/>
                <a:ext cx="12701" cy="1778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7781">
                    <a:moveTo>
                      <a:pt x="12700" y="17780"/>
                    </a:moveTo>
                    <a:lnTo>
                      <a:pt x="12700" y="0"/>
                    </a:lnTo>
                    <a:lnTo>
                      <a:pt x="0" y="0"/>
                    </a:lnTo>
                  </a:path>
                </a:pathLst>
              </a:custGeom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1257046" y="4287012"/>
                <a:ext cx="33402" cy="24385"/>
              </a:xfrm>
              <a:custGeom>
                <a:avLst/>
                <a:gdLst/>
                <a:ahLst/>
                <a:cxnLst/>
                <a:rect l="0" t="0" r="0" b="0"/>
                <a:pathLst>
                  <a:path w="33402" h="24385">
                    <a:moveTo>
                      <a:pt x="0" y="3683"/>
                    </a:moveTo>
                    <a:lnTo>
                      <a:pt x="4572" y="1778"/>
                    </a:lnTo>
                    <a:lnTo>
                      <a:pt x="9144" y="635"/>
                    </a:lnTo>
                    <a:lnTo>
                      <a:pt x="18415" y="0"/>
                    </a:lnTo>
                    <a:lnTo>
                      <a:pt x="26797" y="1143"/>
                    </a:lnTo>
                    <a:lnTo>
                      <a:pt x="30353" y="2159"/>
                    </a:lnTo>
                    <a:lnTo>
                      <a:pt x="33401" y="3683"/>
                    </a:lnTo>
                    <a:lnTo>
                      <a:pt x="33401" y="24384"/>
                    </a:lnTo>
                    <a:lnTo>
                      <a:pt x="26670" y="21971"/>
                    </a:lnTo>
                    <a:lnTo>
                      <a:pt x="18415" y="20828"/>
                    </a:lnTo>
                    <a:lnTo>
                      <a:pt x="9398" y="21336"/>
                    </a:lnTo>
                    <a:lnTo>
                      <a:pt x="4572" y="22606"/>
                    </a:lnTo>
                    <a:lnTo>
                      <a:pt x="0" y="2438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1257300" y="4287520"/>
                <a:ext cx="33021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33021" h="24131">
                    <a:moveTo>
                      <a:pt x="0" y="2540"/>
                    </a:moveTo>
                    <a:lnTo>
                      <a:pt x="5080" y="1270"/>
                    </a:lnTo>
                    <a:lnTo>
                      <a:pt x="8890" y="0"/>
                    </a:lnTo>
                    <a:lnTo>
                      <a:pt x="17780" y="0"/>
                    </a:lnTo>
                    <a:lnTo>
                      <a:pt x="26670" y="0"/>
                    </a:lnTo>
                    <a:lnTo>
                      <a:pt x="30480" y="1270"/>
                    </a:lnTo>
                    <a:lnTo>
                      <a:pt x="33020" y="2540"/>
                    </a:lnTo>
                    <a:lnTo>
                      <a:pt x="33020" y="24130"/>
                    </a:lnTo>
                    <a:lnTo>
                      <a:pt x="26670" y="21590"/>
                    </a:lnTo>
                    <a:lnTo>
                      <a:pt x="17780" y="20320"/>
                    </a:lnTo>
                    <a:lnTo>
                      <a:pt x="8890" y="20320"/>
                    </a:lnTo>
                    <a:lnTo>
                      <a:pt x="5080" y="21590"/>
                    </a:lnTo>
                    <a:lnTo>
                      <a:pt x="0" y="2413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1207643" y="4264152"/>
                <a:ext cx="132589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132589" h="50801">
                    <a:moveTo>
                      <a:pt x="42037" y="46863"/>
                    </a:moveTo>
                    <a:lnTo>
                      <a:pt x="35433" y="45974"/>
                    </a:lnTo>
                    <a:lnTo>
                      <a:pt x="29591" y="44577"/>
                    </a:lnTo>
                    <a:lnTo>
                      <a:pt x="24384" y="42672"/>
                    </a:lnTo>
                    <a:lnTo>
                      <a:pt x="19812" y="40386"/>
                    </a:lnTo>
                    <a:lnTo>
                      <a:pt x="15748" y="37846"/>
                    </a:lnTo>
                    <a:lnTo>
                      <a:pt x="12446" y="34925"/>
                    </a:lnTo>
                    <a:lnTo>
                      <a:pt x="9525" y="31877"/>
                    </a:lnTo>
                    <a:lnTo>
                      <a:pt x="4953" y="25273"/>
                    </a:lnTo>
                    <a:lnTo>
                      <a:pt x="2159" y="18669"/>
                    </a:lnTo>
                    <a:lnTo>
                      <a:pt x="508" y="12700"/>
                    </a:lnTo>
                    <a:lnTo>
                      <a:pt x="0" y="7747"/>
                    </a:lnTo>
                    <a:lnTo>
                      <a:pt x="762" y="5207"/>
                    </a:lnTo>
                    <a:lnTo>
                      <a:pt x="3683" y="2921"/>
                    </a:lnTo>
                    <a:lnTo>
                      <a:pt x="7620" y="1143"/>
                    </a:lnTo>
                    <a:lnTo>
                      <a:pt x="12446" y="127"/>
                    </a:lnTo>
                    <a:lnTo>
                      <a:pt x="17272" y="0"/>
                    </a:lnTo>
                    <a:lnTo>
                      <a:pt x="21971" y="1016"/>
                    </a:lnTo>
                    <a:lnTo>
                      <a:pt x="25654" y="3302"/>
                    </a:lnTo>
                    <a:lnTo>
                      <a:pt x="27051" y="4953"/>
                    </a:lnTo>
                    <a:lnTo>
                      <a:pt x="27813" y="7112"/>
                    </a:lnTo>
                    <a:lnTo>
                      <a:pt x="32004" y="14097"/>
                    </a:lnTo>
                    <a:lnTo>
                      <a:pt x="36957" y="19812"/>
                    </a:lnTo>
                    <a:lnTo>
                      <a:pt x="42926" y="23876"/>
                    </a:lnTo>
                    <a:lnTo>
                      <a:pt x="49403" y="26289"/>
                    </a:lnTo>
                    <a:lnTo>
                      <a:pt x="54102" y="28194"/>
                    </a:lnTo>
                    <a:lnTo>
                      <a:pt x="58801" y="29337"/>
                    </a:lnTo>
                    <a:lnTo>
                      <a:pt x="67945" y="29972"/>
                    </a:lnTo>
                    <a:lnTo>
                      <a:pt x="76073" y="28829"/>
                    </a:lnTo>
                    <a:lnTo>
                      <a:pt x="82931" y="26289"/>
                    </a:lnTo>
                    <a:lnTo>
                      <a:pt x="89535" y="23876"/>
                    </a:lnTo>
                    <a:lnTo>
                      <a:pt x="95377" y="19812"/>
                    </a:lnTo>
                    <a:lnTo>
                      <a:pt x="100457" y="14097"/>
                    </a:lnTo>
                    <a:lnTo>
                      <a:pt x="104521" y="7112"/>
                    </a:lnTo>
                    <a:lnTo>
                      <a:pt x="105410" y="4953"/>
                    </a:lnTo>
                    <a:lnTo>
                      <a:pt x="106680" y="3302"/>
                    </a:lnTo>
                    <a:lnTo>
                      <a:pt x="110490" y="1016"/>
                    </a:lnTo>
                    <a:lnTo>
                      <a:pt x="115062" y="0"/>
                    </a:lnTo>
                    <a:lnTo>
                      <a:pt x="120015" y="127"/>
                    </a:lnTo>
                    <a:lnTo>
                      <a:pt x="124714" y="1143"/>
                    </a:lnTo>
                    <a:lnTo>
                      <a:pt x="128778" y="2921"/>
                    </a:lnTo>
                    <a:lnTo>
                      <a:pt x="131572" y="5207"/>
                    </a:lnTo>
                    <a:lnTo>
                      <a:pt x="132588" y="7747"/>
                    </a:lnTo>
                    <a:lnTo>
                      <a:pt x="131953" y="12700"/>
                    </a:lnTo>
                    <a:lnTo>
                      <a:pt x="130302" y="18669"/>
                    </a:lnTo>
                    <a:lnTo>
                      <a:pt x="127381" y="25273"/>
                    </a:lnTo>
                    <a:lnTo>
                      <a:pt x="122809" y="31877"/>
                    </a:lnTo>
                    <a:lnTo>
                      <a:pt x="120015" y="34925"/>
                    </a:lnTo>
                    <a:lnTo>
                      <a:pt x="116586" y="37846"/>
                    </a:lnTo>
                    <a:lnTo>
                      <a:pt x="112649" y="40386"/>
                    </a:lnTo>
                    <a:lnTo>
                      <a:pt x="107950" y="42672"/>
                    </a:lnTo>
                    <a:lnTo>
                      <a:pt x="102743" y="44577"/>
                    </a:lnTo>
                    <a:lnTo>
                      <a:pt x="96901" y="45974"/>
                    </a:lnTo>
                    <a:lnTo>
                      <a:pt x="90297" y="46863"/>
                    </a:lnTo>
                    <a:lnTo>
                      <a:pt x="82931" y="47117"/>
                    </a:lnTo>
                    <a:lnTo>
                      <a:pt x="79756" y="48514"/>
                    </a:lnTo>
                    <a:lnTo>
                      <a:pt x="76200" y="49657"/>
                    </a:lnTo>
                    <a:lnTo>
                      <a:pt x="67945" y="50800"/>
                    </a:lnTo>
                    <a:lnTo>
                      <a:pt x="58547" y="50038"/>
                    </a:lnTo>
                    <a:lnTo>
                      <a:pt x="53975" y="48895"/>
                    </a:lnTo>
                    <a:lnTo>
                      <a:pt x="49403" y="47117"/>
                    </a:lnTo>
                    <a:close/>
                  </a:path>
                </a:pathLst>
              </a:custGeom>
              <a:solidFill>
                <a:srgbClr val="E5E5E5"/>
              </a:solidFill>
              <a:ln w="0" cap="flat" cmpd="sng" algn="ctr">
                <a:solidFill>
                  <a:srgbClr val="E5E5E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1207770" y="4263390"/>
                <a:ext cx="132081" cy="52071"/>
              </a:xfrm>
              <a:custGeom>
                <a:avLst/>
                <a:gdLst/>
                <a:ahLst/>
                <a:cxnLst/>
                <a:rect l="0" t="0" r="0" b="0"/>
                <a:pathLst>
                  <a:path w="132081" h="52071">
                    <a:moveTo>
                      <a:pt x="49530" y="48260"/>
                    </a:moveTo>
                    <a:lnTo>
                      <a:pt x="54610" y="49530"/>
                    </a:lnTo>
                    <a:lnTo>
                      <a:pt x="58420" y="50800"/>
                    </a:lnTo>
                    <a:lnTo>
                      <a:pt x="67310" y="52070"/>
                    </a:lnTo>
                    <a:lnTo>
                      <a:pt x="76200" y="50800"/>
                    </a:lnTo>
                    <a:lnTo>
                      <a:pt x="80010" y="49530"/>
                    </a:lnTo>
                    <a:lnTo>
                      <a:pt x="82550" y="48260"/>
                    </a:lnTo>
                    <a:lnTo>
                      <a:pt x="90170" y="48260"/>
                    </a:lnTo>
                    <a:lnTo>
                      <a:pt x="96520" y="46990"/>
                    </a:lnTo>
                    <a:lnTo>
                      <a:pt x="102870" y="45720"/>
                    </a:lnTo>
                    <a:lnTo>
                      <a:pt x="107950" y="43180"/>
                    </a:lnTo>
                    <a:lnTo>
                      <a:pt x="113030" y="41910"/>
                    </a:lnTo>
                    <a:lnTo>
                      <a:pt x="116840" y="38100"/>
                    </a:lnTo>
                    <a:lnTo>
                      <a:pt x="119380" y="35560"/>
                    </a:lnTo>
                    <a:lnTo>
                      <a:pt x="123190" y="33020"/>
                    </a:lnTo>
                    <a:lnTo>
                      <a:pt x="127000" y="25400"/>
                    </a:lnTo>
                    <a:lnTo>
                      <a:pt x="129540" y="19050"/>
                    </a:lnTo>
                    <a:lnTo>
                      <a:pt x="132080" y="12700"/>
                    </a:lnTo>
                    <a:lnTo>
                      <a:pt x="132080" y="8890"/>
                    </a:lnTo>
                    <a:lnTo>
                      <a:pt x="130810" y="6350"/>
                    </a:lnTo>
                    <a:lnTo>
                      <a:pt x="128270" y="3810"/>
                    </a:lnTo>
                    <a:lnTo>
                      <a:pt x="124460" y="1270"/>
                    </a:lnTo>
                    <a:lnTo>
                      <a:pt x="119380" y="1270"/>
                    </a:lnTo>
                    <a:lnTo>
                      <a:pt x="114300" y="0"/>
                    </a:lnTo>
                    <a:lnTo>
                      <a:pt x="110490" y="1270"/>
                    </a:lnTo>
                    <a:lnTo>
                      <a:pt x="106680" y="3810"/>
                    </a:lnTo>
                    <a:lnTo>
                      <a:pt x="105410" y="5080"/>
                    </a:lnTo>
                    <a:lnTo>
                      <a:pt x="104140" y="7620"/>
                    </a:lnTo>
                    <a:lnTo>
                      <a:pt x="100330" y="15240"/>
                    </a:lnTo>
                    <a:lnTo>
                      <a:pt x="95250" y="20320"/>
                    </a:lnTo>
                    <a:lnTo>
                      <a:pt x="88900" y="24130"/>
                    </a:lnTo>
                    <a:lnTo>
                      <a:pt x="82550" y="26670"/>
                    </a:lnTo>
                    <a:lnTo>
                      <a:pt x="76200" y="29210"/>
                    </a:lnTo>
                    <a:lnTo>
                      <a:pt x="67310" y="30480"/>
                    </a:lnTo>
                    <a:lnTo>
                      <a:pt x="58420" y="30480"/>
                    </a:lnTo>
                    <a:lnTo>
                      <a:pt x="54610" y="29210"/>
                    </a:lnTo>
                    <a:lnTo>
                      <a:pt x="49530" y="26670"/>
                    </a:lnTo>
                    <a:lnTo>
                      <a:pt x="43180" y="24130"/>
                    </a:lnTo>
                    <a:lnTo>
                      <a:pt x="36830" y="20320"/>
                    </a:lnTo>
                    <a:lnTo>
                      <a:pt x="31750" y="15240"/>
                    </a:lnTo>
                    <a:lnTo>
                      <a:pt x="27940" y="7620"/>
                    </a:lnTo>
                    <a:lnTo>
                      <a:pt x="26670" y="5080"/>
                    </a:lnTo>
                    <a:lnTo>
                      <a:pt x="25400" y="3810"/>
                    </a:lnTo>
                    <a:lnTo>
                      <a:pt x="21590" y="1270"/>
                    </a:lnTo>
                    <a:lnTo>
                      <a:pt x="16510" y="0"/>
                    </a:lnTo>
                    <a:lnTo>
                      <a:pt x="12700" y="1270"/>
                    </a:lnTo>
                    <a:lnTo>
                      <a:pt x="7620" y="1270"/>
                    </a:lnTo>
                    <a:lnTo>
                      <a:pt x="3810" y="3810"/>
                    </a:lnTo>
                    <a:lnTo>
                      <a:pt x="0" y="6350"/>
                    </a:lnTo>
                    <a:lnTo>
                      <a:pt x="0" y="8890"/>
                    </a:lnTo>
                    <a:lnTo>
                      <a:pt x="0" y="12700"/>
                    </a:lnTo>
                    <a:lnTo>
                      <a:pt x="2540" y="19050"/>
                    </a:lnTo>
                    <a:lnTo>
                      <a:pt x="5080" y="25400"/>
                    </a:lnTo>
                    <a:lnTo>
                      <a:pt x="10160" y="33020"/>
                    </a:lnTo>
                    <a:lnTo>
                      <a:pt x="12700" y="35560"/>
                    </a:lnTo>
                    <a:lnTo>
                      <a:pt x="15240" y="38100"/>
                    </a:lnTo>
                    <a:lnTo>
                      <a:pt x="19050" y="41910"/>
                    </a:lnTo>
                    <a:lnTo>
                      <a:pt x="24130" y="43180"/>
                    </a:lnTo>
                    <a:lnTo>
                      <a:pt x="29210" y="45720"/>
                    </a:lnTo>
                    <a:lnTo>
                      <a:pt x="35560" y="46990"/>
                    </a:lnTo>
                    <a:lnTo>
                      <a:pt x="41910" y="4826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1207643" y="4265295"/>
                <a:ext cx="132589" cy="50674"/>
              </a:xfrm>
              <a:custGeom>
                <a:avLst/>
                <a:gdLst/>
                <a:ahLst/>
                <a:cxnLst/>
                <a:rect l="0" t="0" r="0" b="0"/>
                <a:pathLst>
                  <a:path w="132589" h="50674">
                    <a:moveTo>
                      <a:pt x="42037" y="46863"/>
                    </a:moveTo>
                    <a:lnTo>
                      <a:pt x="35433" y="45974"/>
                    </a:lnTo>
                    <a:lnTo>
                      <a:pt x="29591" y="44577"/>
                    </a:lnTo>
                    <a:lnTo>
                      <a:pt x="24384" y="42672"/>
                    </a:lnTo>
                    <a:lnTo>
                      <a:pt x="19812" y="40386"/>
                    </a:lnTo>
                    <a:lnTo>
                      <a:pt x="15748" y="37846"/>
                    </a:lnTo>
                    <a:lnTo>
                      <a:pt x="12446" y="34925"/>
                    </a:lnTo>
                    <a:lnTo>
                      <a:pt x="9525" y="31877"/>
                    </a:lnTo>
                    <a:lnTo>
                      <a:pt x="4953" y="25273"/>
                    </a:lnTo>
                    <a:lnTo>
                      <a:pt x="2159" y="18669"/>
                    </a:lnTo>
                    <a:lnTo>
                      <a:pt x="508" y="12573"/>
                    </a:lnTo>
                    <a:lnTo>
                      <a:pt x="0" y="7620"/>
                    </a:lnTo>
                    <a:lnTo>
                      <a:pt x="762" y="5080"/>
                    </a:lnTo>
                    <a:lnTo>
                      <a:pt x="3683" y="2794"/>
                    </a:lnTo>
                    <a:lnTo>
                      <a:pt x="7620" y="1143"/>
                    </a:lnTo>
                    <a:lnTo>
                      <a:pt x="12446" y="127"/>
                    </a:lnTo>
                    <a:lnTo>
                      <a:pt x="17272" y="0"/>
                    </a:lnTo>
                    <a:lnTo>
                      <a:pt x="21971" y="889"/>
                    </a:lnTo>
                    <a:lnTo>
                      <a:pt x="25654" y="3302"/>
                    </a:lnTo>
                    <a:lnTo>
                      <a:pt x="27051" y="4953"/>
                    </a:lnTo>
                    <a:lnTo>
                      <a:pt x="27813" y="6985"/>
                    </a:lnTo>
                    <a:lnTo>
                      <a:pt x="32004" y="14097"/>
                    </a:lnTo>
                    <a:lnTo>
                      <a:pt x="36957" y="19685"/>
                    </a:lnTo>
                    <a:lnTo>
                      <a:pt x="42926" y="23749"/>
                    </a:lnTo>
                    <a:lnTo>
                      <a:pt x="49403" y="26289"/>
                    </a:lnTo>
                    <a:lnTo>
                      <a:pt x="54102" y="28194"/>
                    </a:lnTo>
                    <a:lnTo>
                      <a:pt x="58801" y="29464"/>
                    </a:lnTo>
                    <a:lnTo>
                      <a:pt x="67945" y="29972"/>
                    </a:lnTo>
                    <a:lnTo>
                      <a:pt x="76073" y="28702"/>
                    </a:lnTo>
                    <a:lnTo>
                      <a:pt x="82931" y="26289"/>
                    </a:lnTo>
                    <a:lnTo>
                      <a:pt x="89535" y="23749"/>
                    </a:lnTo>
                    <a:lnTo>
                      <a:pt x="95377" y="19685"/>
                    </a:lnTo>
                    <a:lnTo>
                      <a:pt x="100457" y="14097"/>
                    </a:lnTo>
                    <a:lnTo>
                      <a:pt x="104521" y="6985"/>
                    </a:lnTo>
                    <a:lnTo>
                      <a:pt x="105410" y="4953"/>
                    </a:lnTo>
                    <a:lnTo>
                      <a:pt x="106680" y="3302"/>
                    </a:lnTo>
                    <a:lnTo>
                      <a:pt x="110490" y="889"/>
                    </a:lnTo>
                    <a:lnTo>
                      <a:pt x="115062" y="0"/>
                    </a:lnTo>
                    <a:lnTo>
                      <a:pt x="120015" y="127"/>
                    </a:lnTo>
                    <a:lnTo>
                      <a:pt x="124714" y="1143"/>
                    </a:lnTo>
                    <a:lnTo>
                      <a:pt x="128778" y="2794"/>
                    </a:lnTo>
                    <a:lnTo>
                      <a:pt x="131572" y="5080"/>
                    </a:lnTo>
                    <a:lnTo>
                      <a:pt x="132588" y="7620"/>
                    </a:lnTo>
                    <a:lnTo>
                      <a:pt x="131953" y="12573"/>
                    </a:lnTo>
                    <a:lnTo>
                      <a:pt x="130302" y="18669"/>
                    </a:lnTo>
                    <a:lnTo>
                      <a:pt x="127381" y="25273"/>
                    </a:lnTo>
                    <a:lnTo>
                      <a:pt x="122809" y="31877"/>
                    </a:lnTo>
                    <a:lnTo>
                      <a:pt x="120015" y="34925"/>
                    </a:lnTo>
                    <a:lnTo>
                      <a:pt x="116586" y="37846"/>
                    </a:lnTo>
                    <a:lnTo>
                      <a:pt x="112649" y="40386"/>
                    </a:lnTo>
                    <a:lnTo>
                      <a:pt x="107950" y="42672"/>
                    </a:lnTo>
                    <a:lnTo>
                      <a:pt x="102743" y="44577"/>
                    </a:lnTo>
                    <a:lnTo>
                      <a:pt x="96901" y="45974"/>
                    </a:lnTo>
                    <a:lnTo>
                      <a:pt x="90297" y="46863"/>
                    </a:lnTo>
                    <a:lnTo>
                      <a:pt x="82931" y="47117"/>
                    </a:lnTo>
                    <a:lnTo>
                      <a:pt x="79756" y="48514"/>
                    </a:lnTo>
                    <a:lnTo>
                      <a:pt x="76200" y="49657"/>
                    </a:lnTo>
                    <a:lnTo>
                      <a:pt x="67945" y="50673"/>
                    </a:lnTo>
                    <a:lnTo>
                      <a:pt x="58547" y="50038"/>
                    </a:lnTo>
                    <a:lnTo>
                      <a:pt x="53975" y="49022"/>
                    </a:lnTo>
                    <a:lnTo>
                      <a:pt x="49403" y="47117"/>
                    </a:lnTo>
                    <a:close/>
                  </a:path>
                </a:pathLst>
              </a:custGeom>
              <a:solidFill>
                <a:srgbClr val="E5E5E5"/>
              </a:solidFill>
              <a:ln w="0" cap="flat" cmpd="sng" algn="ctr">
                <a:solidFill>
                  <a:srgbClr val="E5E5E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1207770" y="4264660"/>
                <a:ext cx="13208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132081" h="50801">
                    <a:moveTo>
                      <a:pt x="49530" y="46990"/>
                    </a:moveTo>
                    <a:lnTo>
                      <a:pt x="54610" y="49530"/>
                    </a:lnTo>
                    <a:lnTo>
                      <a:pt x="58420" y="50800"/>
                    </a:lnTo>
                    <a:lnTo>
                      <a:pt x="67310" y="50800"/>
                    </a:lnTo>
                    <a:lnTo>
                      <a:pt x="76200" y="50800"/>
                    </a:lnTo>
                    <a:lnTo>
                      <a:pt x="80010" y="49530"/>
                    </a:lnTo>
                    <a:lnTo>
                      <a:pt x="82550" y="46990"/>
                    </a:lnTo>
                    <a:lnTo>
                      <a:pt x="90170" y="46990"/>
                    </a:lnTo>
                    <a:lnTo>
                      <a:pt x="96520" y="46990"/>
                    </a:lnTo>
                    <a:lnTo>
                      <a:pt x="102870" y="44450"/>
                    </a:lnTo>
                    <a:lnTo>
                      <a:pt x="107950" y="43180"/>
                    </a:lnTo>
                    <a:lnTo>
                      <a:pt x="113030" y="40640"/>
                    </a:lnTo>
                    <a:lnTo>
                      <a:pt x="116840" y="38100"/>
                    </a:lnTo>
                    <a:lnTo>
                      <a:pt x="119380" y="35560"/>
                    </a:lnTo>
                    <a:lnTo>
                      <a:pt x="123190" y="31750"/>
                    </a:lnTo>
                    <a:lnTo>
                      <a:pt x="127000" y="25400"/>
                    </a:lnTo>
                    <a:lnTo>
                      <a:pt x="129540" y="19050"/>
                    </a:lnTo>
                    <a:lnTo>
                      <a:pt x="132080" y="12700"/>
                    </a:lnTo>
                    <a:lnTo>
                      <a:pt x="132080" y="7620"/>
                    </a:lnTo>
                    <a:lnTo>
                      <a:pt x="130810" y="5080"/>
                    </a:lnTo>
                    <a:lnTo>
                      <a:pt x="128270" y="3810"/>
                    </a:lnTo>
                    <a:lnTo>
                      <a:pt x="124460" y="1270"/>
                    </a:lnTo>
                    <a:lnTo>
                      <a:pt x="119380" y="0"/>
                    </a:lnTo>
                    <a:lnTo>
                      <a:pt x="114300" y="0"/>
                    </a:lnTo>
                    <a:lnTo>
                      <a:pt x="110490" y="1270"/>
                    </a:lnTo>
                    <a:lnTo>
                      <a:pt x="106680" y="3810"/>
                    </a:lnTo>
                    <a:lnTo>
                      <a:pt x="105410" y="5080"/>
                    </a:lnTo>
                    <a:lnTo>
                      <a:pt x="104140" y="7620"/>
                    </a:lnTo>
                    <a:lnTo>
                      <a:pt x="100330" y="15240"/>
                    </a:lnTo>
                    <a:lnTo>
                      <a:pt x="95250" y="20320"/>
                    </a:lnTo>
                    <a:lnTo>
                      <a:pt x="88900" y="24130"/>
                    </a:lnTo>
                    <a:lnTo>
                      <a:pt x="82550" y="26670"/>
                    </a:lnTo>
                    <a:lnTo>
                      <a:pt x="76200" y="29210"/>
                    </a:lnTo>
                    <a:lnTo>
                      <a:pt x="67310" y="30480"/>
                    </a:lnTo>
                    <a:lnTo>
                      <a:pt x="58420" y="30480"/>
                    </a:lnTo>
                    <a:lnTo>
                      <a:pt x="54610" y="29210"/>
                    </a:lnTo>
                    <a:lnTo>
                      <a:pt x="49530" y="26670"/>
                    </a:lnTo>
                    <a:lnTo>
                      <a:pt x="43180" y="24130"/>
                    </a:lnTo>
                    <a:lnTo>
                      <a:pt x="36830" y="20320"/>
                    </a:lnTo>
                    <a:lnTo>
                      <a:pt x="31750" y="15240"/>
                    </a:lnTo>
                    <a:lnTo>
                      <a:pt x="27940" y="7620"/>
                    </a:lnTo>
                    <a:lnTo>
                      <a:pt x="26670" y="5080"/>
                    </a:lnTo>
                    <a:lnTo>
                      <a:pt x="25400" y="3810"/>
                    </a:lnTo>
                    <a:lnTo>
                      <a:pt x="21590" y="1270"/>
                    </a:lnTo>
                    <a:lnTo>
                      <a:pt x="16510" y="0"/>
                    </a:lnTo>
                    <a:lnTo>
                      <a:pt x="12700" y="0"/>
                    </a:lnTo>
                    <a:lnTo>
                      <a:pt x="7620" y="1270"/>
                    </a:lnTo>
                    <a:lnTo>
                      <a:pt x="3810" y="3810"/>
                    </a:lnTo>
                    <a:lnTo>
                      <a:pt x="0" y="5080"/>
                    </a:lnTo>
                    <a:lnTo>
                      <a:pt x="0" y="7620"/>
                    </a:lnTo>
                    <a:lnTo>
                      <a:pt x="0" y="12700"/>
                    </a:lnTo>
                    <a:lnTo>
                      <a:pt x="2540" y="19050"/>
                    </a:lnTo>
                    <a:lnTo>
                      <a:pt x="5080" y="25400"/>
                    </a:lnTo>
                    <a:lnTo>
                      <a:pt x="10160" y="31750"/>
                    </a:lnTo>
                    <a:lnTo>
                      <a:pt x="12700" y="35560"/>
                    </a:lnTo>
                    <a:lnTo>
                      <a:pt x="15240" y="38100"/>
                    </a:lnTo>
                    <a:lnTo>
                      <a:pt x="19050" y="40640"/>
                    </a:lnTo>
                    <a:lnTo>
                      <a:pt x="24130" y="43180"/>
                    </a:lnTo>
                    <a:lnTo>
                      <a:pt x="29210" y="44450"/>
                    </a:lnTo>
                    <a:lnTo>
                      <a:pt x="35560" y="46990"/>
                    </a:lnTo>
                    <a:lnTo>
                      <a:pt x="41910" y="4699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>
                <a:off x="1252093" y="4291838"/>
                <a:ext cx="0" cy="14224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288161" y="4291838"/>
                <a:ext cx="0" cy="14224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Freeform 72"/>
              <p:cNvSpPr/>
              <p:nvPr/>
            </p:nvSpPr>
            <p:spPr>
              <a:xfrm>
                <a:off x="1316990" y="4272280"/>
                <a:ext cx="19051" cy="29211"/>
              </a:xfrm>
              <a:custGeom>
                <a:avLst/>
                <a:gdLst/>
                <a:ahLst/>
                <a:cxnLst/>
                <a:rect l="0" t="0" r="0" b="0"/>
                <a:pathLst>
                  <a:path w="19051" h="29211">
                    <a:moveTo>
                      <a:pt x="0" y="29210"/>
                    </a:moveTo>
                    <a:lnTo>
                      <a:pt x="5080" y="26670"/>
                    </a:lnTo>
                    <a:lnTo>
                      <a:pt x="8890" y="24130"/>
                    </a:lnTo>
                    <a:lnTo>
                      <a:pt x="11430" y="20320"/>
                    </a:lnTo>
                    <a:lnTo>
                      <a:pt x="13970" y="16510"/>
                    </a:lnTo>
                    <a:lnTo>
                      <a:pt x="17780" y="8890"/>
                    </a:lnTo>
                    <a:lnTo>
                      <a:pt x="19050" y="0"/>
                    </a:lnTo>
                  </a:path>
                </a:pathLst>
              </a:custGeom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1032383" y="4461637"/>
                <a:ext cx="88012" cy="58802"/>
              </a:xfrm>
              <a:custGeom>
                <a:avLst/>
                <a:gdLst/>
                <a:ahLst/>
                <a:cxnLst/>
                <a:rect l="0" t="0" r="0" b="0"/>
                <a:pathLst>
                  <a:path w="88012" h="58802">
                    <a:moveTo>
                      <a:pt x="2159" y="0"/>
                    </a:moveTo>
                    <a:lnTo>
                      <a:pt x="45085" y="10287"/>
                    </a:lnTo>
                    <a:lnTo>
                      <a:pt x="66548" y="14732"/>
                    </a:lnTo>
                    <a:lnTo>
                      <a:pt x="88011" y="18288"/>
                    </a:lnTo>
                    <a:lnTo>
                      <a:pt x="88011" y="56388"/>
                    </a:lnTo>
                    <a:lnTo>
                      <a:pt x="86233" y="58801"/>
                    </a:lnTo>
                    <a:lnTo>
                      <a:pt x="64643" y="45466"/>
                    </a:lnTo>
                    <a:lnTo>
                      <a:pt x="43053" y="31369"/>
                    </a:lnTo>
                    <a:lnTo>
                      <a:pt x="0" y="254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1032510" y="4461510"/>
                <a:ext cx="87631" cy="58421"/>
              </a:xfrm>
              <a:custGeom>
                <a:avLst/>
                <a:gdLst/>
                <a:ahLst/>
                <a:cxnLst/>
                <a:rect l="0" t="0" r="0" b="0"/>
                <a:pathLst>
                  <a:path w="87631" h="58421">
                    <a:moveTo>
                      <a:pt x="0" y="2540"/>
                    </a:moveTo>
                    <a:lnTo>
                      <a:pt x="43180" y="31750"/>
                    </a:lnTo>
                    <a:lnTo>
                      <a:pt x="64770" y="45720"/>
                    </a:lnTo>
                    <a:lnTo>
                      <a:pt x="86360" y="58420"/>
                    </a:lnTo>
                    <a:lnTo>
                      <a:pt x="87630" y="55880"/>
                    </a:lnTo>
                    <a:lnTo>
                      <a:pt x="87630" y="19050"/>
                    </a:lnTo>
                    <a:lnTo>
                      <a:pt x="66040" y="13970"/>
                    </a:lnTo>
                    <a:lnTo>
                      <a:pt x="44450" y="10160"/>
                    </a:lnTo>
                    <a:lnTo>
                      <a:pt x="254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1035304" y="4331208"/>
                <a:ext cx="85218" cy="54357"/>
              </a:xfrm>
              <a:custGeom>
                <a:avLst/>
                <a:gdLst/>
                <a:ahLst/>
                <a:cxnLst/>
                <a:rect l="0" t="0" r="0" b="0"/>
                <a:pathLst>
                  <a:path w="85218" h="54357">
                    <a:moveTo>
                      <a:pt x="1905" y="0"/>
                    </a:moveTo>
                    <a:lnTo>
                      <a:pt x="43561" y="9144"/>
                    </a:lnTo>
                    <a:lnTo>
                      <a:pt x="64262" y="13208"/>
                    </a:lnTo>
                    <a:lnTo>
                      <a:pt x="85217" y="16383"/>
                    </a:lnTo>
                    <a:lnTo>
                      <a:pt x="85217" y="52324"/>
                    </a:lnTo>
                    <a:lnTo>
                      <a:pt x="83312" y="54356"/>
                    </a:lnTo>
                    <a:lnTo>
                      <a:pt x="62230" y="42164"/>
                    </a:lnTo>
                    <a:lnTo>
                      <a:pt x="41402" y="29337"/>
                    </a:lnTo>
                    <a:lnTo>
                      <a:pt x="0" y="254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1035050" y="4330700"/>
                <a:ext cx="85091" cy="54611"/>
              </a:xfrm>
              <a:custGeom>
                <a:avLst/>
                <a:gdLst/>
                <a:ahLst/>
                <a:cxnLst/>
                <a:rect l="0" t="0" r="0" b="0"/>
                <a:pathLst>
                  <a:path w="85091" h="54611">
                    <a:moveTo>
                      <a:pt x="0" y="2540"/>
                    </a:moveTo>
                    <a:lnTo>
                      <a:pt x="41910" y="29210"/>
                    </a:lnTo>
                    <a:lnTo>
                      <a:pt x="62230" y="41910"/>
                    </a:lnTo>
                    <a:lnTo>
                      <a:pt x="83820" y="54610"/>
                    </a:lnTo>
                    <a:lnTo>
                      <a:pt x="85090" y="53340"/>
                    </a:lnTo>
                    <a:lnTo>
                      <a:pt x="85090" y="16510"/>
                    </a:lnTo>
                    <a:lnTo>
                      <a:pt x="64770" y="13970"/>
                    </a:lnTo>
                    <a:lnTo>
                      <a:pt x="43180" y="8890"/>
                    </a:lnTo>
                    <a:lnTo>
                      <a:pt x="254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1066927" y="4298188"/>
                <a:ext cx="16638" cy="205487"/>
              </a:xfrm>
              <a:custGeom>
                <a:avLst/>
                <a:gdLst/>
                <a:ahLst/>
                <a:cxnLst/>
                <a:rect l="0" t="0" r="0" b="0"/>
                <a:pathLst>
                  <a:path w="16638" h="205487">
                    <a:moveTo>
                      <a:pt x="254" y="175514"/>
                    </a:moveTo>
                    <a:lnTo>
                      <a:pt x="508" y="149987"/>
                    </a:lnTo>
                    <a:lnTo>
                      <a:pt x="1270" y="100330"/>
                    </a:lnTo>
                    <a:lnTo>
                      <a:pt x="2032" y="50927"/>
                    </a:lnTo>
                    <a:lnTo>
                      <a:pt x="2286" y="25781"/>
                    </a:lnTo>
                    <a:lnTo>
                      <a:pt x="2540" y="0"/>
                    </a:lnTo>
                    <a:lnTo>
                      <a:pt x="16637" y="2921"/>
                    </a:lnTo>
                    <a:lnTo>
                      <a:pt x="16383" y="28702"/>
                    </a:lnTo>
                    <a:lnTo>
                      <a:pt x="16256" y="53848"/>
                    </a:lnTo>
                    <a:lnTo>
                      <a:pt x="15748" y="103378"/>
                    </a:lnTo>
                    <a:lnTo>
                      <a:pt x="15113" y="153289"/>
                    </a:lnTo>
                    <a:lnTo>
                      <a:pt x="14859" y="178943"/>
                    </a:lnTo>
                    <a:lnTo>
                      <a:pt x="14859" y="205486"/>
                    </a:lnTo>
                    <a:lnTo>
                      <a:pt x="0" y="202057"/>
                    </a:lnTo>
                    <a:close/>
                  </a:path>
                </a:pathLst>
              </a:custGeom>
              <a:solidFill>
                <a:srgbClr val="E5E5E5"/>
              </a:solidFill>
              <a:ln w="0" cap="flat" cmpd="sng" algn="ctr">
                <a:solidFill>
                  <a:srgbClr val="E5E5E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1066800" y="4297680"/>
                <a:ext cx="16511" cy="205741"/>
              </a:xfrm>
              <a:custGeom>
                <a:avLst/>
                <a:gdLst/>
                <a:ahLst/>
                <a:cxnLst/>
                <a:rect l="0" t="0" r="0" b="0"/>
                <a:pathLst>
                  <a:path w="16511" h="205741">
                    <a:moveTo>
                      <a:pt x="0" y="201930"/>
                    </a:moveTo>
                    <a:lnTo>
                      <a:pt x="15240" y="205740"/>
                    </a:lnTo>
                    <a:lnTo>
                      <a:pt x="15240" y="179070"/>
                    </a:lnTo>
                    <a:lnTo>
                      <a:pt x="15240" y="153670"/>
                    </a:lnTo>
                    <a:lnTo>
                      <a:pt x="16510" y="104140"/>
                    </a:lnTo>
                    <a:lnTo>
                      <a:pt x="16510" y="54610"/>
                    </a:lnTo>
                    <a:lnTo>
                      <a:pt x="16510" y="29210"/>
                    </a:lnTo>
                    <a:lnTo>
                      <a:pt x="16510" y="3810"/>
                    </a:lnTo>
                    <a:lnTo>
                      <a:pt x="2540" y="0"/>
                    </a:lnTo>
                    <a:lnTo>
                      <a:pt x="2540" y="26670"/>
                    </a:lnTo>
                    <a:lnTo>
                      <a:pt x="2540" y="50800"/>
                    </a:lnTo>
                    <a:lnTo>
                      <a:pt x="1270" y="100330"/>
                    </a:lnTo>
                    <a:lnTo>
                      <a:pt x="1270" y="149860"/>
                    </a:lnTo>
                    <a:lnTo>
                      <a:pt x="0" y="17653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1032129" y="4464177"/>
                <a:ext cx="86488" cy="56643"/>
              </a:xfrm>
              <a:custGeom>
                <a:avLst/>
                <a:gdLst/>
                <a:ahLst/>
                <a:cxnLst/>
                <a:rect l="0" t="0" r="0" b="0"/>
                <a:pathLst>
                  <a:path w="86488" h="56643">
                    <a:moveTo>
                      <a:pt x="508" y="0"/>
                    </a:moveTo>
                    <a:lnTo>
                      <a:pt x="22606" y="5461"/>
                    </a:lnTo>
                    <a:lnTo>
                      <a:pt x="25908" y="8890"/>
                    </a:lnTo>
                    <a:lnTo>
                      <a:pt x="30988" y="11811"/>
                    </a:lnTo>
                    <a:lnTo>
                      <a:pt x="36830" y="14097"/>
                    </a:lnTo>
                    <a:lnTo>
                      <a:pt x="43307" y="15875"/>
                    </a:lnTo>
                    <a:lnTo>
                      <a:pt x="49403" y="16637"/>
                    </a:lnTo>
                    <a:lnTo>
                      <a:pt x="54864" y="16764"/>
                    </a:lnTo>
                    <a:lnTo>
                      <a:pt x="58801" y="15875"/>
                    </a:lnTo>
                    <a:lnTo>
                      <a:pt x="60198" y="15113"/>
                    </a:lnTo>
                    <a:lnTo>
                      <a:pt x="60833" y="13970"/>
                    </a:lnTo>
                    <a:lnTo>
                      <a:pt x="86487" y="18415"/>
                    </a:lnTo>
                    <a:lnTo>
                      <a:pt x="86487" y="56642"/>
                    </a:lnTo>
                    <a:lnTo>
                      <a:pt x="61595" y="52324"/>
                    </a:lnTo>
                    <a:lnTo>
                      <a:pt x="59690" y="54102"/>
                    </a:lnTo>
                    <a:lnTo>
                      <a:pt x="55753" y="55118"/>
                    </a:lnTo>
                    <a:lnTo>
                      <a:pt x="50546" y="55499"/>
                    </a:lnTo>
                    <a:lnTo>
                      <a:pt x="44323" y="54991"/>
                    </a:lnTo>
                    <a:lnTo>
                      <a:pt x="37846" y="53721"/>
                    </a:lnTo>
                    <a:lnTo>
                      <a:pt x="31877" y="51435"/>
                    </a:lnTo>
                    <a:lnTo>
                      <a:pt x="26670" y="48133"/>
                    </a:lnTo>
                    <a:lnTo>
                      <a:pt x="22860" y="43688"/>
                    </a:lnTo>
                    <a:lnTo>
                      <a:pt x="0" y="37973"/>
                    </a:lnTo>
                    <a:close/>
                  </a:path>
                </a:pathLst>
              </a:custGeom>
              <a:solidFill>
                <a:srgbClr val="E5E5E5"/>
              </a:solidFill>
              <a:ln w="0" cap="flat" cmpd="sng" algn="ctr">
                <a:solidFill>
                  <a:srgbClr val="E5E5E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1032510" y="4464050"/>
                <a:ext cx="86361" cy="57151"/>
              </a:xfrm>
              <a:custGeom>
                <a:avLst/>
                <a:gdLst/>
                <a:ahLst/>
                <a:cxnLst/>
                <a:rect l="0" t="0" r="0" b="0"/>
                <a:pathLst>
                  <a:path w="86361" h="57151">
                    <a:moveTo>
                      <a:pt x="0" y="38100"/>
                    </a:moveTo>
                    <a:lnTo>
                      <a:pt x="22860" y="43180"/>
                    </a:lnTo>
                    <a:lnTo>
                      <a:pt x="26670" y="48260"/>
                    </a:lnTo>
                    <a:lnTo>
                      <a:pt x="31750" y="52070"/>
                    </a:lnTo>
                    <a:lnTo>
                      <a:pt x="38100" y="53340"/>
                    </a:lnTo>
                    <a:lnTo>
                      <a:pt x="44450" y="54610"/>
                    </a:lnTo>
                    <a:lnTo>
                      <a:pt x="50800" y="55880"/>
                    </a:lnTo>
                    <a:lnTo>
                      <a:pt x="55880" y="55880"/>
                    </a:lnTo>
                    <a:lnTo>
                      <a:pt x="59690" y="54610"/>
                    </a:lnTo>
                    <a:lnTo>
                      <a:pt x="60960" y="52070"/>
                    </a:lnTo>
                    <a:lnTo>
                      <a:pt x="86360" y="57150"/>
                    </a:lnTo>
                    <a:lnTo>
                      <a:pt x="86360" y="19050"/>
                    </a:lnTo>
                    <a:lnTo>
                      <a:pt x="60960" y="13970"/>
                    </a:lnTo>
                    <a:lnTo>
                      <a:pt x="59690" y="15240"/>
                    </a:lnTo>
                    <a:lnTo>
                      <a:pt x="58420" y="16510"/>
                    </a:lnTo>
                    <a:lnTo>
                      <a:pt x="54610" y="16510"/>
                    </a:lnTo>
                    <a:lnTo>
                      <a:pt x="49530" y="16510"/>
                    </a:lnTo>
                    <a:lnTo>
                      <a:pt x="43180" y="16510"/>
                    </a:lnTo>
                    <a:lnTo>
                      <a:pt x="36830" y="13970"/>
                    </a:lnTo>
                    <a:lnTo>
                      <a:pt x="30480" y="11430"/>
                    </a:lnTo>
                    <a:lnTo>
                      <a:pt x="25400" y="8890"/>
                    </a:lnTo>
                    <a:lnTo>
                      <a:pt x="22860" y="50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1049401" y="4469384"/>
                <a:ext cx="0" cy="283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Freeform 82"/>
              <p:cNvSpPr/>
              <p:nvPr/>
            </p:nvSpPr>
            <p:spPr>
              <a:xfrm>
                <a:off x="1064260" y="4493260"/>
                <a:ext cx="17781" cy="21591"/>
              </a:xfrm>
              <a:custGeom>
                <a:avLst/>
                <a:gdLst/>
                <a:ahLst/>
                <a:cxnLst/>
                <a:rect l="0" t="0" r="0" b="0"/>
                <a:pathLst>
                  <a:path w="17781" h="21591">
                    <a:moveTo>
                      <a:pt x="17780" y="20320"/>
                    </a:moveTo>
                    <a:lnTo>
                      <a:pt x="15240" y="20320"/>
                    </a:lnTo>
                    <a:lnTo>
                      <a:pt x="13970" y="21590"/>
                    </a:lnTo>
                    <a:lnTo>
                      <a:pt x="8890" y="20320"/>
                    </a:lnTo>
                    <a:lnTo>
                      <a:pt x="3810" y="19050"/>
                    </a:lnTo>
                    <a:lnTo>
                      <a:pt x="1270" y="16510"/>
                    </a:lnTo>
                    <a:lnTo>
                      <a:pt x="0" y="15240"/>
                    </a:lnTo>
                    <a:lnTo>
                      <a:pt x="0" y="0"/>
                    </a:lnTo>
                  </a:path>
                </a:pathLst>
              </a:custGeom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1102360" y="4483100"/>
                <a:ext cx="11431" cy="20321"/>
              </a:xfrm>
              <a:custGeom>
                <a:avLst/>
                <a:gdLst/>
                <a:ahLst/>
                <a:cxnLst/>
                <a:rect l="0" t="0" r="0" b="0"/>
                <a:pathLst>
                  <a:path w="11431" h="20321">
                    <a:moveTo>
                      <a:pt x="11430" y="20320"/>
                    </a:moveTo>
                    <a:lnTo>
                      <a:pt x="11430" y="2540"/>
                    </a:lnTo>
                    <a:lnTo>
                      <a:pt x="0" y="0"/>
                    </a:lnTo>
                  </a:path>
                </a:pathLst>
              </a:custGeom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1034669" y="4333748"/>
                <a:ext cx="84202" cy="52325"/>
              </a:xfrm>
              <a:custGeom>
                <a:avLst/>
                <a:gdLst/>
                <a:ahLst/>
                <a:cxnLst/>
                <a:rect l="0" t="0" r="0" b="0"/>
                <a:pathLst>
                  <a:path w="84202" h="52325">
                    <a:moveTo>
                      <a:pt x="762" y="0"/>
                    </a:moveTo>
                    <a:lnTo>
                      <a:pt x="22352" y="4953"/>
                    </a:lnTo>
                    <a:lnTo>
                      <a:pt x="25527" y="8128"/>
                    </a:lnTo>
                    <a:lnTo>
                      <a:pt x="30353" y="10795"/>
                    </a:lnTo>
                    <a:lnTo>
                      <a:pt x="36068" y="12954"/>
                    </a:lnTo>
                    <a:lnTo>
                      <a:pt x="42164" y="14605"/>
                    </a:lnTo>
                    <a:lnTo>
                      <a:pt x="48260" y="15240"/>
                    </a:lnTo>
                    <a:lnTo>
                      <a:pt x="53467" y="15240"/>
                    </a:lnTo>
                    <a:lnTo>
                      <a:pt x="57404" y="14351"/>
                    </a:lnTo>
                    <a:lnTo>
                      <a:pt x="58674" y="13462"/>
                    </a:lnTo>
                    <a:lnTo>
                      <a:pt x="59436" y="12573"/>
                    </a:lnTo>
                    <a:lnTo>
                      <a:pt x="84201" y="16637"/>
                    </a:lnTo>
                    <a:lnTo>
                      <a:pt x="84074" y="52324"/>
                    </a:lnTo>
                    <a:lnTo>
                      <a:pt x="59817" y="48387"/>
                    </a:lnTo>
                    <a:lnTo>
                      <a:pt x="57785" y="49911"/>
                    </a:lnTo>
                    <a:lnTo>
                      <a:pt x="54102" y="50800"/>
                    </a:lnTo>
                    <a:lnTo>
                      <a:pt x="48895" y="51054"/>
                    </a:lnTo>
                    <a:lnTo>
                      <a:pt x="43053" y="50673"/>
                    </a:lnTo>
                    <a:lnTo>
                      <a:pt x="36703" y="49403"/>
                    </a:lnTo>
                    <a:lnTo>
                      <a:pt x="30861" y="47498"/>
                    </a:lnTo>
                    <a:lnTo>
                      <a:pt x="25781" y="44323"/>
                    </a:lnTo>
                    <a:lnTo>
                      <a:pt x="22225" y="40386"/>
                    </a:lnTo>
                    <a:lnTo>
                      <a:pt x="0" y="35179"/>
                    </a:lnTo>
                    <a:close/>
                  </a:path>
                </a:pathLst>
              </a:custGeom>
              <a:solidFill>
                <a:srgbClr val="E5E5E5"/>
              </a:solidFill>
              <a:ln w="0" cap="flat" cmpd="sng" algn="ctr">
                <a:solidFill>
                  <a:srgbClr val="E5E5E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1035050" y="4333240"/>
                <a:ext cx="83821" cy="53341"/>
              </a:xfrm>
              <a:custGeom>
                <a:avLst/>
                <a:gdLst/>
                <a:ahLst/>
                <a:cxnLst/>
                <a:rect l="0" t="0" r="0" b="0"/>
                <a:pathLst>
                  <a:path w="83821" h="53341">
                    <a:moveTo>
                      <a:pt x="0" y="35560"/>
                    </a:moveTo>
                    <a:lnTo>
                      <a:pt x="21590" y="40640"/>
                    </a:lnTo>
                    <a:lnTo>
                      <a:pt x="25400" y="44450"/>
                    </a:lnTo>
                    <a:lnTo>
                      <a:pt x="30480" y="48260"/>
                    </a:lnTo>
                    <a:lnTo>
                      <a:pt x="36830" y="49530"/>
                    </a:lnTo>
                    <a:lnTo>
                      <a:pt x="43180" y="50800"/>
                    </a:lnTo>
                    <a:lnTo>
                      <a:pt x="48260" y="50800"/>
                    </a:lnTo>
                    <a:lnTo>
                      <a:pt x="53340" y="50800"/>
                    </a:lnTo>
                    <a:lnTo>
                      <a:pt x="57150" y="50800"/>
                    </a:lnTo>
                    <a:lnTo>
                      <a:pt x="59690" y="48260"/>
                    </a:lnTo>
                    <a:lnTo>
                      <a:pt x="83820" y="53340"/>
                    </a:lnTo>
                    <a:lnTo>
                      <a:pt x="83820" y="16510"/>
                    </a:lnTo>
                    <a:lnTo>
                      <a:pt x="59690" y="12700"/>
                    </a:lnTo>
                    <a:lnTo>
                      <a:pt x="58420" y="13970"/>
                    </a:lnTo>
                    <a:lnTo>
                      <a:pt x="57150" y="15240"/>
                    </a:lnTo>
                    <a:lnTo>
                      <a:pt x="53340" y="15240"/>
                    </a:lnTo>
                    <a:lnTo>
                      <a:pt x="48260" y="15240"/>
                    </a:lnTo>
                    <a:lnTo>
                      <a:pt x="41910" y="15240"/>
                    </a:lnTo>
                    <a:lnTo>
                      <a:pt x="35560" y="12700"/>
                    </a:lnTo>
                    <a:lnTo>
                      <a:pt x="30480" y="11430"/>
                    </a:lnTo>
                    <a:lnTo>
                      <a:pt x="25400" y="8890"/>
                    </a:lnTo>
                    <a:lnTo>
                      <a:pt x="21590" y="50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 flipH="1">
                <a:off x="1049401" y="4338066"/>
                <a:ext cx="3683" cy="283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Freeform 87"/>
              <p:cNvSpPr/>
              <p:nvPr/>
            </p:nvSpPr>
            <p:spPr>
              <a:xfrm>
                <a:off x="1065530" y="4359910"/>
                <a:ext cx="17781" cy="20321"/>
              </a:xfrm>
              <a:custGeom>
                <a:avLst/>
                <a:gdLst/>
                <a:ahLst/>
                <a:cxnLst/>
                <a:rect l="0" t="0" r="0" b="0"/>
                <a:pathLst>
                  <a:path w="17781" h="20321">
                    <a:moveTo>
                      <a:pt x="17780" y="19050"/>
                    </a:moveTo>
                    <a:lnTo>
                      <a:pt x="15240" y="20320"/>
                    </a:lnTo>
                    <a:lnTo>
                      <a:pt x="13970" y="20320"/>
                    </a:lnTo>
                    <a:lnTo>
                      <a:pt x="8890" y="20320"/>
                    </a:lnTo>
                    <a:lnTo>
                      <a:pt x="3810" y="17780"/>
                    </a:lnTo>
                    <a:lnTo>
                      <a:pt x="1270" y="16510"/>
                    </a:lnTo>
                    <a:lnTo>
                      <a:pt x="0" y="15240"/>
                    </a:lnTo>
                    <a:lnTo>
                      <a:pt x="0" y="0"/>
                    </a:lnTo>
                  </a:path>
                </a:pathLst>
              </a:custGeom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1102360" y="4351020"/>
                <a:ext cx="11431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11431" h="19051">
                    <a:moveTo>
                      <a:pt x="11430" y="19050"/>
                    </a:moveTo>
                    <a:lnTo>
                      <a:pt x="11430" y="2540"/>
                    </a:lnTo>
                    <a:lnTo>
                      <a:pt x="0" y="0"/>
                    </a:lnTo>
                  </a:path>
                </a:pathLst>
              </a:custGeom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1060704" y="4282694"/>
                <a:ext cx="30608" cy="27052"/>
              </a:xfrm>
              <a:custGeom>
                <a:avLst/>
                <a:gdLst/>
                <a:ahLst/>
                <a:cxnLst/>
                <a:rect l="0" t="0" r="0" b="0"/>
                <a:pathLst>
                  <a:path w="30608" h="27052">
                    <a:moveTo>
                      <a:pt x="127" y="1143"/>
                    </a:moveTo>
                    <a:lnTo>
                      <a:pt x="8509" y="0"/>
                    </a:lnTo>
                    <a:lnTo>
                      <a:pt x="17018" y="1143"/>
                    </a:lnTo>
                    <a:lnTo>
                      <a:pt x="24638" y="3683"/>
                    </a:lnTo>
                    <a:lnTo>
                      <a:pt x="30607" y="7239"/>
                    </a:lnTo>
                    <a:lnTo>
                      <a:pt x="30607" y="27051"/>
                    </a:lnTo>
                    <a:lnTo>
                      <a:pt x="24384" y="23495"/>
                    </a:lnTo>
                    <a:lnTo>
                      <a:pt x="16891" y="20955"/>
                    </a:lnTo>
                    <a:lnTo>
                      <a:pt x="8509" y="19812"/>
                    </a:lnTo>
                    <a:lnTo>
                      <a:pt x="0" y="2082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1060450" y="4282440"/>
                <a:ext cx="30481" cy="26671"/>
              </a:xfrm>
              <a:custGeom>
                <a:avLst/>
                <a:gdLst/>
                <a:ahLst/>
                <a:cxnLst/>
                <a:rect l="0" t="0" r="0" b="0"/>
                <a:pathLst>
                  <a:path w="30481" h="26671">
                    <a:moveTo>
                      <a:pt x="0" y="1270"/>
                    </a:moveTo>
                    <a:lnTo>
                      <a:pt x="8890" y="0"/>
                    </a:lnTo>
                    <a:lnTo>
                      <a:pt x="17780" y="1270"/>
                    </a:lnTo>
                    <a:lnTo>
                      <a:pt x="25400" y="3810"/>
                    </a:lnTo>
                    <a:lnTo>
                      <a:pt x="30480" y="7620"/>
                    </a:lnTo>
                    <a:lnTo>
                      <a:pt x="30480" y="26670"/>
                    </a:lnTo>
                    <a:lnTo>
                      <a:pt x="25400" y="24130"/>
                    </a:lnTo>
                    <a:lnTo>
                      <a:pt x="17780" y="21590"/>
                    </a:lnTo>
                    <a:lnTo>
                      <a:pt x="8890" y="20320"/>
                    </a:lnTo>
                    <a:lnTo>
                      <a:pt x="0" y="2159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1014857" y="4250309"/>
                <a:ext cx="122810" cy="60453"/>
              </a:xfrm>
              <a:custGeom>
                <a:avLst/>
                <a:gdLst/>
                <a:ahLst/>
                <a:cxnLst/>
                <a:rect l="0" t="0" r="0" b="0"/>
                <a:pathLst>
                  <a:path w="122810" h="60453">
                    <a:moveTo>
                      <a:pt x="38989" y="51308"/>
                    </a:moveTo>
                    <a:lnTo>
                      <a:pt x="33020" y="49022"/>
                    </a:lnTo>
                    <a:lnTo>
                      <a:pt x="27559" y="46482"/>
                    </a:lnTo>
                    <a:lnTo>
                      <a:pt x="22733" y="43688"/>
                    </a:lnTo>
                    <a:lnTo>
                      <a:pt x="18542" y="40640"/>
                    </a:lnTo>
                    <a:lnTo>
                      <a:pt x="14859" y="37211"/>
                    </a:lnTo>
                    <a:lnTo>
                      <a:pt x="9017" y="30099"/>
                    </a:lnTo>
                    <a:lnTo>
                      <a:pt x="4699" y="22860"/>
                    </a:lnTo>
                    <a:lnTo>
                      <a:pt x="2032" y="15875"/>
                    </a:lnTo>
                    <a:lnTo>
                      <a:pt x="508" y="9779"/>
                    </a:lnTo>
                    <a:lnTo>
                      <a:pt x="0" y="4699"/>
                    </a:lnTo>
                    <a:lnTo>
                      <a:pt x="889" y="2413"/>
                    </a:lnTo>
                    <a:lnTo>
                      <a:pt x="3556" y="762"/>
                    </a:lnTo>
                    <a:lnTo>
                      <a:pt x="7366" y="0"/>
                    </a:lnTo>
                    <a:lnTo>
                      <a:pt x="11811" y="0"/>
                    </a:lnTo>
                    <a:lnTo>
                      <a:pt x="16510" y="1016"/>
                    </a:lnTo>
                    <a:lnTo>
                      <a:pt x="20828" y="2921"/>
                    </a:lnTo>
                    <a:lnTo>
                      <a:pt x="24257" y="5969"/>
                    </a:lnTo>
                    <a:lnTo>
                      <a:pt x="26289" y="10160"/>
                    </a:lnTo>
                    <a:lnTo>
                      <a:pt x="29972" y="17907"/>
                    </a:lnTo>
                    <a:lnTo>
                      <a:pt x="34671" y="24511"/>
                    </a:lnTo>
                    <a:lnTo>
                      <a:pt x="40005" y="29591"/>
                    </a:lnTo>
                    <a:lnTo>
                      <a:pt x="45974" y="33401"/>
                    </a:lnTo>
                    <a:lnTo>
                      <a:pt x="50292" y="36068"/>
                    </a:lnTo>
                    <a:lnTo>
                      <a:pt x="54483" y="38100"/>
                    </a:lnTo>
                    <a:lnTo>
                      <a:pt x="62865" y="40386"/>
                    </a:lnTo>
                    <a:lnTo>
                      <a:pt x="70358" y="40640"/>
                    </a:lnTo>
                    <a:lnTo>
                      <a:pt x="76454" y="39370"/>
                    </a:lnTo>
                    <a:lnTo>
                      <a:pt x="82550" y="38100"/>
                    </a:lnTo>
                    <a:lnTo>
                      <a:pt x="88011" y="35179"/>
                    </a:lnTo>
                    <a:lnTo>
                      <a:pt x="92710" y="30353"/>
                    </a:lnTo>
                    <a:lnTo>
                      <a:pt x="96393" y="24003"/>
                    </a:lnTo>
                    <a:lnTo>
                      <a:pt x="97155" y="21971"/>
                    </a:lnTo>
                    <a:lnTo>
                      <a:pt x="98425" y="20447"/>
                    </a:lnTo>
                    <a:lnTo>
                      <a:pt x="101854" y="18796"/>
                    </a:lnTo>
                    <a:lnTo>
                      <a:pt x="106172" y="18288"/>
                    </a:lnTo>
                    <a:lnTo>
                      <a:pt x="110871" y="19177"/>
                    </a:lnTo>
                    <a:lnTo>
                      <a:pt x="115316" y="20701"/>
                    </a:lnTo>
                    <a:lnTo>
                      <a:pt x="119126" y="23114"/>
                    </a:lnTo>
                    <a:lnTo>
                      <a:pt x="121793" y="25527"/>
                    </a:lnTo>
                    <a:lnTo>
                      <a:pt x="122809" y="28194"/>
                    </a:lnTo>
                    <a:lnTo>
                      <a:pt x="122174" y="33020"/>
                    </a:lnTo>
                    <a:lnTo>
                      <a:pt x="120523" y="38608"/>
                    </a:lnTo>
                    <a:lnTo>
                      <a:pt x="117856" y="44831"/>
                    </a:lnTo>
                    <a:lnTo>
                      <a:pt x="113538" y="50546"/>
                    </a:lnTo>
                    <a:lnTo>
                      <a:pt x="110871" y="53086"/>
                    </a:lnTo>
                    <a:lnTo>
                      <a:pt x="107569" y="55372"/>
                    </a:lnTo>
                    <a:lnTo>
                      <a:pt x="103886" y="57404"/>
                    </a:lnTo>
                    <a:lnTo>
                      <a:pt x="99695" y="58928"/>
                    </a:lnTo>
                    <a:lnTo>
                      <a:pt x="94742" y="59944"/>
                    </a:lnTo>
                    <a:lnTo>
                      <a:pt x="89408" y="60325"/>
                    </a:lnTo>
                    <a:lnTo>
                      <a:pt x="83185" y="60198"/>
                    </a:lnTo>
                    <a:lnTo>
                      <a:pt x="76454" y="59309"/>
                    </a:lnTo>
                    <a:lnTo>
                      <a:pt x="73660" y="60071"/>
                    </a:lnTo>
                    <a:lnTo>
                      <a:pt x="70358" y="60452"/>
                    </a:lnTo>
                    <a:lnTo>
                      <a:pt x="66675" y="60452"/>
                    </a:lnTo>
                    <a:lnTo>
                      <a:pt x="62738" y="60071"/>
                    </a:lnTo>
                    <a:lnTo>
                      <a:pt x="54229" y="57658"/>
                    </a:lnTo>
                    <a:lnTo>
                      <a:pt x="45847" y="53086"/>
                    </a:lnTo>
                    <a:close/>
                  </a:path>
                </a:pathLst>
              </a:custGeom>
              <a:solidFill>
                <a:srgbClr val="E5E5E5"/>
              </a:solidFill>
              <a:ln w="0" cap="flat" cmpd="sng" algn="ctr">
                <a:solidFill>
                  <a:srgbClr val="E5E5E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1014730" y="4249420"/>
                <a:ext cx="123191" cy="60961"/>
              </a:xfrm>
              <a:custGeom>
                <a:avLst/>
                <a:gdLst/>
                <a:ahLst/>
                <a:cxnLst/>
                <a:rect l="0" t="0" r="0" b="0"/>
                <a:pathLst>
                  <a:path w="123191" h="60961">
                    <a:moveTo>
                      <a:pt x="45720" y="53340"/>
                    </a:moveTo>
                    <a:lnTo>
                      <a:pt x="54610" y="58420"/>
                    </a:lnTo>
                    <a:lnTo>
                      <a:pt x="63500" y="60960"/>
                    </a:lnTo>
                    <a:lnTo>
                      <a:pt x="67310" y="60960"/>
                    </a:lnTo>
                    <a:lnTo>
                      <a:pt x="71120" y="60960"/>
                    </a:lnTo>
                    <a:lnTo>
                      <a:pt x="73660" y="60960"/>
                    </a:lnTo>
                    <a:lnTo>
                      <a:pt x="76200" y="59690"/>
                    </a:lnTo>
                    <a:lnTo>
                      <a:pt x="83820" y="60960"/>
                    </a:lnTo>
                    <a:lnTo>
                      <a:pt x="88900" y="60960"/>
                    </a:lnTo>
                    <a:lnTo>
                      <a:pt x="95250" y="60960"/>
                    </a:lnTo>
                    <a:lnTo>
                      <a:pt x="100330" y="59690"/>
                    </a:lnTo>
                    <a:lnTo>
                      <a:pt x="104140" y="58420"/>
                    </a:lnTo>
                    <a:lnTo>
                      <a:pt x="107950" y="55880"/>
                    </a:lnTo>
                    <a:lnTo>
                      <a:pt x="110490" y="53340"/>
                    </a:lnTo>
                    <a:lnTo>
                      <a:pt x="113030" y="50800"/>
                    </a:lnTo>
                    <a:lnTo>
                      <a:pt x="118110" y="45720"/>
                    </a:lnTo>
                    <a:lnTo>
                      <a:pt x="120650" y="39370"/>
                    </a:lnTo>
                    <a:lnTo>
                      <a:pt x="121920" y="33020"/>
                    </a:lnTo>
                    <a:lnTo>
                      <a:pt x="123190" y="29210"/>
                    </a:lnTo>
                    <a:lnTo>
                      <a:pt x="121920" y="26670"/>
                    </a:lnTo>
                    <a:lnTo>
                      <a:pt x="119380" y="24130"/>
                    </a:lnTo>
                    <a:lnTo>
                      <a:pt x="115570" y="21590"/>
                    </a:lnTo>
                    <a:lnTo>
                      <a:pt x="110490" y="20320"/>
                    </a:lnTo>
                    <a:lnTo>
                      <a:pt x="106680" y="19050"/>
                    </a:lnTo>
                    <a:lnTo>
                      <a:pt x="101600" y="19050"/>
                    </a:lnTo>
                    <a:lnTo>
                      <a:pt x="97790" y="21590"/>
                    </a:lnTo>
                    <a:lnTo>
                      <a:pt x="97790" y="22860"/>
                    </a:lnTo>
                    <a:lnTo>
                      <a:pt x="96520" y="24130"/>
                    </a:lnTo>
                    <a:lnTo>
                      <a:pt x="92710" y="31750"/>
                    </a:lnTo>
                    <a:lnTo>
                      <a:pt x="87630" y="35560"/>
                    </a:lnTo>
                    <a:lnTo>
                      <a:pt x="82550" y="39370"/>
                    </a:lnTo>
                    <a:lnTo>
                      <a:pt x="76200" y="40640"/>
                    </a:lnTo>
                    <a:lnTo>
                      <a:pt x="71120" y="41910"/>
                    </a:lnTo>
                    <a:lnTo>
                      <a:pt x="63500" y="40640"/>
                    </a:lnTo>
                    <a:lnTo>
                      <a:pt x="54610" y="39370"/>
                    </a:lnTo>
                    <a:lnTo>
                      <a:pt x="50800" y="36830"/>
                    </a:lnTo>
                    <a:lnTo>
                      <a:pt x="45720" y="34290"/>
                    </a:lnTo>
                    <a:lnTo>
                      <a:pt x="40640" y="30480"/>
                    </a:lnTo>
                    <a:lnTo>
                      <a:pt x="34290" y="25400"/>
                    </a:lnTo>
                    <a:lnTo>
                      <a:pt x="30480" y="19050"/>
                    </a:lnTo>
                    <a:lnTo>
                      <a:pt x="26670" y="11430"/>
                    </a:lnTo>
                    <a:lnTo>
                      <a:pt x="24130" y="6350"/>
                    </a:lnTo>
                    <a:lnTo>
                      <a:pt x="21590" y="3810"/>
                    </a:lnTo>
                    <a:lnTo>
                      <a:pt x="16510" y="2540"/>
                    </a:lnTo>
                    <a:lnTo>
                      <a:pt x="11430" y="0"/>
                    </a:lnTo>
                    <a:lnTo>
                      <a:pt x="7620" y="0"/>
                    </a:lnTo>
                    <a:lnTo>
                      <a:pt x="3810" y="1270"/>
                    </a:lnTo>
                    <a:lnTo>
                      <a:pt x="1270" y="2540"/>
                    </a:lnTo>
                    <a:lnTo>
                      <a:pt x="0" y="5080"/>
                    </a:lnTo>
                    <a:lnTo>
                      <a:pt x="1270" y="10160"/>
                    </a:lnTo>
                    <a:lnTo>
                      <a:pt x="2540" y="16510"/>
                    </a:lnTo>
                    <a:lnTo>
                      <a:pt x="5080" y="24130"/>
                    </a:lnTo>
                    <a:lnTo>
                      <a:pt x="8890" y="31750"/>
                    </a:lnTo>
                    <a:lnTo>
                      <a:pt x="15240" y="38100"/>
                    </a:lnTo>
                    <a:lnTo>
                      <a:pt x="19050" y="41910"/>
                    </a:lnTo>
                    <a:lnTo>
                      <a:pt x="22860" y="44450"/>
                    </a:lnTo>
                    <a:lnTo>
                      <a:pt x="27940" y="46990"/>
                    </a:lnTo>
                    <a:lnTo>
                      <a:pt x="33020" y="49530"/>
                    </a:lnTo>
                    <a:lnTo>
                      <a:pt x="39370" y="5207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1014857" y="4251325"/>
                <a:ext cx="122810" cy="60453"/>
              </a:xfrm>
              <a:custGeom>
                <a:avLst/>
                <a:gdLst/>
                <a:ahLst/>
                <a:cxnLst/>
                <a:rect l="0" t="0" r="0" b="0"/>
                <a:pathLst>
                  <a:path w="122810" h="60453">
                    <a:moveTo>
                      <a:pt x="38989" y="51308"/>
                    </a:moveTo>
                    <a:lnTo>
                      <a:pt x="33020" y="49149"/>
                    </a:lnTo>
                    <a:lnTo>
                      <a:pt x="27559" y="46609"/>
                    </a:lnTo>
                    <a:lnTo>
                      <a:pt x="22733" y="43561"/>
                    </a:lnTo>
                    <a:lnTo>
                      <a:pt x="18542" y="40513"/>
                    </a:lnTo>
                    <a:lnTo>
                      <a:pt x="14859" y="37211"/>
                    </a:lnTo>
                    <a:lnTo>
                      <a:pt x="9017" y="30099"/>
                    </a:lnTo>
                    <a:lnTo>
                      <a:pt x="4699" y="22860"/>
                    </a:lnTo>
                    <a:lnTo>
                      <a:pt x="2032" y="16002"/>
                    </a:lnTo>
                    <a:lnTo>
                      <a:pt x="508" y="9652"/>
                    </a:lnTo>
                    <a:lnTo>
                      <a:pt x="0" y="4572"/>
                    </a:lnTo>
                    <a:lnTo>
                      <a:pt x="889" y="2413"/>
                    </a:lnTo>
                    <a:lnTo>
                      <a:pt x="3556" y="762"/>
                    </a:lnTo>
                    <a:lnTo>
                      <a:pt x="7366" y="0"/>
                    </a:lnTo>
                    <a:lnTo>
                      <a:pt x="11811" y="0"/>
                    </a:lnTo>
                    <a:lnTo>
                      <a:pt x="16510" y="1016"/>
                    </a:lnTo>
                    <a:lnTo>
                      <a:pt x="20828" y="2921"/>
                    </a:lnTo>
                    <a:lnTo>
                      <a:pt x="24257" y="6096"/>
                    </a:lnTo>
                    <a:lnTo>
                      <a:pt x="26289" y="10160"/>
                    </a:lnTo>
                    <a:lnTo>
                      <a:pt x="29972" y="18034"/>
                    </a:lnTo>
                    <a:lnTo>
                      <a:pt x="34671" y="24511"/>
                    </a:lnTo>
                    <a:lnTo>
                      <a:pt x="40005" y="29718"/>
                    </a:lnTo>
                    <a:lnTo>
                      <a:pt x="45974" y="33274"/>
                    </a:lnTo>
                    <a:lnTo>
                      <a:pt x="50292" y="35941"/>
                    </a:lnTo>
                    <a:lnTo>
                      <a:pt x="54483" y="37973"/>
                    </a:lnTo>
                    <a:lnTo>
                      <a:pt x="62865" y="40259"/>
                    </a:lnTo>
                    <a:lnTo>
                      <a:pt x="70358" y="40640"/>
                    </a:lnTo>
                    <a:lnTo>
                      <a:pt x="76454" y="39497"/>
                    </a:lnTo>
                    <a:lnTo>
                      <a:pt x="82550" y="38100"/>
                    </a:lnTo>
                    <a:lnTo>
                      <a:pt x="88011" y="35052"/>
                    </a:lnTo>
                    <a:lnTo>
                      <a:pt x="92710" y="30353"/>
                    </a:lnTo>
                    <a:lnTo>
                      <a:pt x="96393" y="23876"/>
                    </a:lnTo>
                    <a:lnTo>
                      <a:pt x="97155" y="22098"/>
                    </a:lnTo>
                    <a:lnTo>
                      <a:pt x="98425" y="20574"/>
                    </a:lnTo>
                    <a:lnTo>
                      <a:pt x="101854" y="18796"/>
                    </a:lnTo>
                    <a:lnTo>
                      <a:pt x="106172" y="18415"/>
                    </a:lnTo>
                    <a:lnTo>
                      <a:pt x="110871" y="19177"/>
                    </a:lnTo>
                    <a:lnTo>
                      <a:pt x="115316" y="20828"/>
                    </a:lnTo>
                    <a:lnTo>
                      <a:pt x="119126" y="22987"/>
                    </a:lnTo>
                    <a:lnTo>
                      <a:pt x="121793" y="25527"/>
                    </a:lnTo>
                    <a:lnTo>
                      <a:pt x="122809" y="28067"/>
                    </a:lnTo>
                    <a:lnTo>
                      <a:pt x="122174" y="32893"/>
                    </a:lnTo>
                    <a:lnTo>
                      <a:pt x="120523" y="38608"/>
                    </a:lnTo>
                    <a:lnTo>
                      <a:pt x="117856" y="44704"/>
                    </a:lnTo>
                    <a:lnTo>
                      <a:pt x="113538" y="50419"/>
                    </a:lnTo>
                    <a:lnTo>
                      <a:pt x="110871" y="53086"/>
                    </a:lnTo>
                    <a:lnTo>
                      <a:pt x="107569" y="55499"/>
                    </a:lnTo>
                    <a:lnTo>
                      <a:pt x="103886" y="57277"/>
                    </a:lnTo>
                    <a:lnTo>
                      <a:pt x="99695" y="58928"/>
                    </a:lnTo>
                    <a:lnTo>
                      <a:pt x="94742" y="59817"/>
                    </a:lnTo>
                    <a:lnTo>
                      <a:pt x="89281" y="60452"/>
                    </a:lnTo>
                    <a:lnTo>
                      <a:pt x="83185" y="60071"/>
                    </a:lnTo>
                    <a:lnTo>
                      <a:pt x="76454" y="59182"/>
                    </a:lnTo>
                    <a:lnTo>
                      <a:pt x="73660" y="59944"/>
                    </a:lnTo>
                    <a:lnTo>
                      <a:pt x="70358" y="60452"/>
                    </a:lnTo>
                    <a:lnTo>
                      <a:pt x="66675" y="60452"/>
                    </a:lnTo>
                    <a:lnTo>
                      <a:pt x="62738" y="59944"/>
                    </a:lnTo>
                    <a:lnTo>
                      <a:pt x="54229" y="57531"/>
                    </a:lnTo>
                    <a:lnTo>
                      <a:pt x="45847" y="53086"/>
                    </a:lnTo>
                    <a:close/>
                  </a:path>
                </a:pathLst>
              </a:custGeom>
              <a:solidFill>
                <a:srgbClr val="E5E5E5"/>
              </a:solidFill>
              <a:ln w="0" cap="flat" cmpd="sng" algn="ctr">
                <a:solidFill>
                  <a:srgbClr val="E5E5E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1014730" y="4251960"/>
                <a:ext cx="123191" cy="59691"/>
              </a:xfrm>
              <a:custGeom>
                <a:avLst/>
                <a:gdLst/>
                <a:ahLst/>
                <a:cxnLst/>
                <a:rect l="0" t="0" r="0" b="0"/>
                <a:pathLst>
                  <a:path w="123191" h="59691">
                    <a:moveTo>
                      <a:pt x="45720" y="52070"/>
                    </a:moveTo>
                    <a:lnTo>
                      <a:pt x="54610" y="57150"/>
                    </a:lnTo>
                    <a:lnTo>
                      <a:pt x="63500" y="59690"/>
                    </a:lnTo>
                    <a:lnTo>
                      <a:pt x="67310" y="59690"/>
                    </a:lnTo>
                    <a:lnTo>
                      <a:pt x="71120" y="59690"/>
                    </a:lnTo>
                    <a:lnTo>
                      <a:pt x="73660" y="59690"/>
                    </a:lnTo>
                    <a:lnTo>
                      <a:pt x="76200" y="58420"/>
                    </a:lnTo>
                    <a:lnTo>
                      <a:pt x="83820" y="59690"/>
                    </a:lnTo>
                    <a:lnTo>
                      <a:pt x="88900" y="59690"/>
                    </a:lnTo>
                    <a:lnTo>
                      <a:pt x="95250" y="59690"/>
                    </a:lnTo>
                    <a:lnTo>
                      <a:pt x="100330" y="58420"/>
                    </a:lnTo>
                    <a:lnTo>
                      <a:pt x="104140" y="57150"/>
                    </a:lnTo>
                    <a:lnTo>
                      <a:pt x="107950" y="54610"/>
                    </a:lnTo>
                    <a:lnTo>
                      <a:pt x="110490" y="52070"/>
                    </a:lnTo>
                    <a:lnTo>
                      <a:pt x="113030" y="49530"/>
                    </a:lnTo>
                    <a:lnTo>
                      <a:pt x="118110" y="44450"/>
                    </a:lnTo>
                    <a:lnTo>
                      <a:pt x="120650" y="38100"/>
                    </a:lnTo>
                    <a:lnTo>
                      <a:pt x="121920" y="31750"/>
                    </a:lnTo>
                    <a:lnTo>
                      <a:pt x="123190" y="27940"/>
                    </a:lnTo>
                    <a:lnTo>
                      <a:pt x="121920" y="24130"/>
                    </a:lnTo>
                    <a:lnTo>
                      <a:pt x="119380" y="21590"/>
                    </a:lnTo>
                    <a:lnTo>
                      <a:pt x="115570" y="20320"/>
                    </a:lnTo>
                    <a:lnTo>
                      <a:pt x="110490" y="19050"/>
                    </a:lnTo>
                    <a:lnTo>
                      <a:pt x="106680" y="17780"/>
                    </a:lnTo>
                    <a:lnTo>
                      <a:pt x="101600" y="17780"/>
                    </a:lnTo>
                    <a:lnTo>
                      <a:pt x="97790" y="20320"/>
                    </a:lnTo>
                    <a:lnTo>
                      <a:pt x="97790" y="21590"/>
                    </a:lnTo>
                    <a:lnTo>
                      <a:pt x="96520" y="22860"/>
                    </a:lnTo>
                    <a:lnTo>
                      <a:pt x="92710" y="29210"/>
                    </a:lnTo>
                    <a:lnTo>
                      <a:pt x="87630" y="34290"/>
                    </a:lnTo>
                    <a:lnTo>
                      <a:pt x="82550" y="36830"/>
                    </a:lnTo>
                    <a:lnTo>
                      <a:pt x="76200" y="39370"/>
                    </a:lnTo>
                    <a:lnTo>
                      <a:pt x="71120" y="39370"/>
                    </a:lnTo>
                    <a:lnTo>
                      <a:pt x="63500" y="39370"/>
                    </a:lnTo>
                    <a:lnTo>
                      <a:pt x="54610" y="36830"/>
                    </a:lnTo>
                    <a:lnTo>
                      <a:pt x="50800" y="35560"/>
                    </a:lnTo>
                    <a:lnTo>
                      <a:pt x="45720" y="33020"/>
                    </a:lnTo>
                    <a:lnTo>
                      <a:pt x="40640" y="29210"/>
                    </a:lnTo>
                    <a:lnTo>
                      <a:pt x="34290" y="24130"/>
                    </a:lnTo>
                    <a:lnTo>
                      <a:pt x="30480" y="17780"/>
                    </a:lnTo>
                    <a:lnTo>
                      <a:pt x="26670" y="8890"/>
                    </a:lnTo>
                    <a:lnTo>
                      <a:pt x="24130" y="5080"/>
                    </a:lnTo>
                    <a:lnTo>
                      <a:pt x="21590" y="2540"/>
                    </a:lnTo>
                    <a:lnTo>
                      <a:pt x="16510" y="0"/>
                    </a:lnTo>
                    <a:lnTo>
                      <a:pt x="11430" y="0"/>
                    </a:lnTo>
                    <a:lnTo>
                      <a:pt x="7620" y="0"/>
                    </a:lnTo>
                    <a:lnTo>
                      <a:pt x="3810" y="0"/>
                    </a:lnTo>
                    <a:lnTo>
                      <a:pt x="1270" y="1270"/>
                    </a:lnTo>
                    <a:lnTo>
                      <a:pt x="0" y="3810"/>
                    </a:lnTo>
                    <a:lnTo>
                      <a:pt x="1270" y="8890"/>
                    </a:lnTo>
                    <a:lnTo>
                      <a:pt x="2540" y="15240"/>
                    </a:lnTo>
                    <a:lnTo>
                      <a:pt x="5080" y="21590"/>
                    </a:lnTo>
                    <a:lnTo>
                      <a:pt x="8890" y="29210"/>
                    </a:lnTo>
                    <a:lnTo>
                      <a:pt x="15240" y="36830"/>
                    </a:lnTo>
                    <a:lnTo>
                      <a:pt x="19050" y="39370"/>
                    </a:lnTo>
                    <a:lnTo>
                      <a:pt x="22860" y="43180"/>
                    </a:lnTo>
                    <a:lnTo>
                      <a:pt x="27940" y="45720"/>
                    </a:lnTo>
                    <a:lnTo>
                      <a:pt x="33020" y="48260"/>
                    </a:lnTo>
                    <a:lnTo>
                      <a:pt x="39370" y="5080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 flipH="1">
                <a:off x="1053084" y="4284853"/>
                <a:ext cx="3556" cy="1054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1089279" y="4288282"/>
                <a:ext cx="0" cy="14224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Freeform 97"/>
              <p:cNvSpPr/>
              <p:nvPr/>
            </p:nvSpPr>
            <p:spPr>
              <a:xfrm>
                <a:off x="1116330" y="4278630"/>
                <a:ext cx="16511" cy="26671"/>
              </a:xfrm>
              <a:custGeom>
                <a:avLst/>
                <a:gdLst/>
                <a:ahLst/>
                <a:cxnLst/>
                <a:rect l="0" t="0" r="0" b="0"/>
                <a:pathLst>
                  <a:path w="16511" h="26671">
                    <a:moveTo>
                      <a:pt x="0" y="26670"/>
                    </a:moveTo>
                    <a:lnTo>
                      <a:pt x="3810" y="24130"/>
                    </a:lnTo>
                    <a:lnTo>
                      <a:pt x="7620" y="21590"/>
                    </a:lnTo>
                    <a:lnTo>
                      <a:pt x="10160" y="19050"/>
                    </a:lnTo>
                    <a:lnTo>
                      <a:pt x="12700" y="15240"/>
                    </a:lnTo>
                    <a:lnTo>
                      <a:pt x="15240" y="7620"/>
                    </a:lnTo>
                    <a:lnTo>
                      <a:pt x="16510" y="0"/>
                    </a:lnTo>
                  </a:path>
                </a:pathLst>
              </a:custGeom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893699" y="4381754"/>
                <a:ext cx="59945" cy="83567"/>
              </a:xfrm>
              <a:custGeom>
                <a:avLst/>
                <a:gdLst/>
                <a:ahLst/>
                <a:cxnLst/>
                <a:rect l="0" t="0" r="0" b="0"/>
                <a:pathLst>
                  <a:path w="59945" h="83567">
                    <a:moveTo>
                      <a:pt x="889" y="0"/>
                    </a:moveTo>
                    <a:lnTo>
                      <a:pt x="12573" y="11176"/>
                    </a:lnTo>
                    <a:lnTo>
                      <a:pt x="26035" y="22352"/>
                    </a:lnTo>
                    <a:lnTo>
                      <a:pt x="33655" y="27940"/>
                    </a:lnTo>
                    <a:lnTo>
                      <a:pt x="41783" y="33274"/>
                    </a:lnTo>
                    <a:lnTo>
                      <a:pt x="50546" y="38354"/>
                    </a:lnTo>
                    <a:lnTo>
                      <a:pt x="59944" y="43180"/>
                    </a:lnTo>
                    <a:lnTo>
                      <a:pt x="59944" y="81661"/>
                    </a:lnTo>
                    <a:lnTo>
                      <a:pt x="58420" y="83566"/>
                    </a:lnTo>
                    <a:lnTo>
                      <a:pt x="48895" y="73787"/>
                    </a:lnTo>
                    <a:lnTo>
                      <a:pt x="40132" y="63627"/>
                    </a:lnTo>
                    <a:lnTo>
                      <a:pt x="24511" y="42799"/>
                    </a:lnTo>
                    <a:lnTo>
                      <a:pt x="11303" y="21971"/>
                    </a:lnTo>
                    <a:lnTo>
                      <a:pt x="5461" y="11938"/>
                    </a:lnTo>
                    <a:lnTo>
                      <a:pt x="0" y="203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894080" y="4381500"/>
                <a:ext cx="59691" cy="83821"/>
              </a:xfrm>
              <a:custGeom>
                <a:avLst/>
                <a:gdLst/>
                <a:ahLst/>
                <a:cxnLst/>
                <a:rect l="0" t="0" r="0" b="0"/>
                <a:pathLst>
                  <a:path w="59691" h="83821">
                    <a:moveTo>
                      <a:pt x="0" y="2540"/>
                    </a:moveTo>
                    <a:lnTo>
                      <a:pt x="5080" y="11430"/>
                    </a:lnTo>
                    <a:lnTo>
                      <a:pt x="11430" y="21590"/>
                    </a:lnTo>
                    <a:lnTo>
                      <a:pt x="24130" y="43180"/>
                    </a:lnTo>
                    <a:lnTo>
                      <a:pt x="39370" y="63500"/>
                    </a:lnTo>
                    <a:lnTo>
                      <a:pt x="48260" y="73660"/>
                    </a:lnTo>
                    <a:lnTo>
                      <a:pt x="58420" y="83820"/>
                    </a:lnTo>
                    <a:lnTo>
                      <a:pt x="59690" y="81280"/>
                    </a:lnTo>
                    <a:lnTo>
                      <a:pt x="59690" y="43180"/>
                    </a:lnTo>
                    <a:lnTo>
                      <a:pt x="49530" y="38100"/>
                    </a:lnTo>
                    <a:lnTo>
                      <a:pt x="41910" y="33020"/>
                    </a:lnTo>
                    <a:lnTo>
                      <a:pt x="33020" y="27940"/>
                    </a:lnTo>
                    <a:lnTo>
                      <a:pt x="25400" y="22860"/>
                    </a:lnTo>
                    <a:lnTo>
                      <a:pt x="12700" y="11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895096" y="4257929"/>
                <a:ext cx="58675" cy="71375"/>
              </a:xfrm>
              <a:custGeom>
                <a:avLst/>
                <a:gdLst/>
                <a:ahLst/>
                <a:cxnLst/>
                <a:rect l="0" t="0" r="0" b="0"/>
                <a:pathLst>
                  <a:path w="58675" h="71375">
                    <a:moveTo>
                      <a:pt x="1016" y="0"/>
                    </a:moveTo>
                    <a:lnTo>
                      <a:pt x="12700" y="8763"/>
                    </a:lnTo>
                    <a:lnTo>
                      <a:pt x="25781" y="17018"/>
                    </a:lnTo>
                    <a:lnTo>
                      <a:pt x="41021" y="25400"/>
                    </a:lnTo>
                    <a:lnTo>
                      <a:pt x="49403" y="29337"/>
                    </a:lnTo>
                    <a:lnTo>
                      <a:pt x="58674" y="33528"/>
                    </a:lnTo>
                    <a:lnTo>
                      <a:pt x="58674" y="69596"/>
                    </a:lnTo>
                    <a:lnTo>
                      <a:pt x="57023" y="71374"/>
                    </a:lnTo>
                    <a:lnTo>
                      <a:pt x="47752" y="62484"/>
                    </a:lnTo>
                    <a:lnTo>
                      <a:pt x="39370" y="53848"/>
                    </a:lnTo>
                    <a:lnTo>
                      <a:pt x="24384" y="36449"/>
                    </a:lnTo>
                    <a:lnTo>
                      <a:pt x="11430" y="19177"/>
                    </a:lnTo>
                    <a:lnTo>
                      <a:pt x="0" y="203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895350" y="4258310"/>
                <a:ext cx="58421" cy="71121"/>
              </a:xfrm>
              <a:custGeom>
                <a:avLst/>
                <a:gdLst/>
                <a:ahLst/>
                <a:cxnLst/>
                <a:rect l="0" t="0" r="0" b="0"/>
                <a:pathLst>
                  <a:path w="58421" h="71121">
                    <a:moveTo>
                      <a:pt x="0" y="1270"/>
                    </a:moveTo>
                    <a:lnTo>
                      <a:pt x="11430" y="19050"/>
                    </a:lnTo>
                    <a:lnTo>
                      <a:pt x="24130" y="35560"/>
                    </a:lnTo>
                    <a:lnTo>
                      <a:pt x="39370" y="53340"/>
                    </a:lnTo>
                    <a:lnTo>
                      <a:pt x="46990" y="62230"/>
                    </a:lnTo>
                    <a:lnTo>
                      <a:pt x="57150" y="71120"/>
                    </a:lnTo>
                    <a:lnTo>
                      <a:pt x="58420" y="68580"/>
                    </a:lnTo>
                    <a:lnTo>
                      <a:pt x="58420" y="33020"/>
                    </a:lnTo>
                    <a:lnTo>
                      <a:pt x="49530" y="29210"/>
                    </a:lnTo>
                    <a:lnTo>
                      <a:pt x="40640" y="24130"/>
                    </a:lnTo>
                    <a:lnTo>
                      <a:pt x="25400" y="16510"/>
                    </a:lnTo>
                    <a:lnTo>
                      <a:pt x="12700" y="889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912749" y="4231640"/>
                <a:ext cx="11431" cy="205233"/>
              </a:xfrm>
              <a:custGeom>
                <a:avLst/>
                <a:gdLst/>
                <a:ahLst/>
                <a:cxnLst/>
                <a:rect l="0" t="0" r="0" b="0"/>
                <a:pathLst>
                  <a:path w="11431" h="205233">
                    <a:moveTo>
                      <a:pt x="381" y="171196"/>
                    </a:moveTo>
                    <a:lnTo>
                      <a:pt x="635" y="146050"/>
                    </a:lnTo>
                    <a:lnTo>
                      <a:pt x="1016" y="97663"/>
                    </a:lnTo>
                    <a:lnTo>
                      <a:pt x="1524" y="49784"/>
                    </a:lnTo>
                    <a:lnTo>
                      <a:pt x="1778" y="25273"/>
                    </a:lnTo>
                    <a:lnTo>
                      <a:pt x="2159" y="0"/>
                    </a:lnTo>
                    <a:lnTo>
                      <a:pt x="11430" y="5207"/>
                    </a:lnTo>
                    <a:lnTo>
                      <a:pt x="11303" y="30861"/>
                    </a:lnTo>
                    <a:lnTo>
                      <a:pt x="11176" y="55626"/>
                    </a:lnTo>
                    <a:lnTo>
                      <a:pt x="10668" y="104394"/>
                    </a:lnTo>
                    <a:lnTo>
                      <a:pt x="10287" y="153416"/>
                    </a:lnTo>
                    <a:lnTo>
                      <a:pt x="10160" y="178943"/>
                    </a:lnTo>
                    <a:lnTo>
                      <a:pt x="10033" y="205232"/>
                    </a:lnTo>
                    <a:lnTo>
                      <a:pt x="0" y="197358"/>
                    </a:lnTo>
                    <a:close/>
                  </a:path>
                </a:pathLst>
              </a:custGeom>
              <a:solidFill>
                <a:srgbClr val="E5E5E5"/>
              </a:solidFill>
              <a:ln w="0" cap="flat" cmpd="sng" algn="ctr">
                <a:solidFill>
                  <a:srgbClr val="E5E5E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913130" y="4231640"/>
                <a:ext cx="11431" cy="204471"/>
              </a:xfrm>
              <a:custGeom>
                <a:avLst/>
                <a:gdLst/>
                <a:ahLst/>
                <a:cxnLst/>
                <a:rect l="0" t="0" r="0" b="0"/>
                <a:pathLst>
                  <a:path w="11431" h="204471">
                    <a:moveTo>
                      <a:pt x="0" y="196850"/>
                    </a:moveTo>
                    <a:lnTo>
                      <a:pt x="10160" y="204470"/>
                    </a:lnTo>
                    <a:lnTo>
                      <a:pt x="10160" y="179070"/>
                    </a:lnTo>
                    <a:lnTo>
                      <a:pt x="10160" y="153670"/>
                    </a:lnTo>
                    <a:lnTo>
                      <a:pt x="10160" y="104140"/>
                    </a:lnTo>
                    <a:lnTo>
                      <a:pt x="10160" y="55880"/>
                    </a:lnTo>
                    <a:lnTo>
                      <a:pt x="10160" y="30480"/>
                    </a:lnTo>
                    <a:lnTo>
                      <a:pt x="11430" y="5080"/>
                    </a:lnTo>
                    <a:lnTo>
                      <a:pt x="1270" y="0"/>
                    </a:lnTo>
                    <a:lnTo>
                      <a:pt x="1270" y="25400"/>
                    </a:lnTo>
                    <a:lnTo>
                      <a:pt x="1270" y="49530"/>
                    </a:lnTo>
                    <a:lnTo>
                      <a:pt x="1270" y="97790"/>
                    </a:lnTo>
                    <a:lnTo>
                      <a:pt x="0" y="146050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893572" y="4383659"/>
                <a:ext cx="58548" cy="82043"/>
              </a:xfrm>
              <a:custGeom>
                <a:avLst/>
                <a:gdLst/>
                <a:ahLst/>
                <a:cxnLst/>
                <a:rect l="0" t="0" r="0" b="0"/>
                <a:pathLst>
                  <a:path w="58548" h="82043">
                    <a:moveTo>
                      <a:pt x="127" y="18161"/>
                    </a:moveTo>
                    <a:lnTo>
                      <a:pt x="254" y="0"/>
                    </a:lnTo>
                    <a:lnTo>
                      <a:pt x="11938" y="11430"/>
                    </a:lnTo>
                    <a:lnTo>
                      <a:pt x="13970" y="15748"/>
                    </a:lnTo>
                    <a:lnTo>
                      <a:pt x="16891" y="20066"/>
                    </a:lnTo>
                    <a:lnTo>
                      <a:pt x="20701" y="24257"/>
                    </a:lnTo>
                    <a:lnTo>
                      <a:pt x="25019" y="27686"/>
                    </a:lnTo>
                    <a:lnTo>
                      <a:pt x="29210" y="30480"/>
                    </a:lnTo>
                    <a:lnTo>
                      <a:pt x="32893" y="32258"/>
                    </a:lnTo>
                    <a:lnTo>
                      <a:pt x="35941" y="32766"/>
                    </a:lnTo>
                    <a:lnTo>
                      <a:pt x="36830" y="32258"/>
                    </a:lnTo>
                    <a:lnTo>
                      <a:pt x="37592" y="31369"/>
                    </a:lnTo>
                    <a:lnTo>
                      <a:pt x="47625" y="37592"/>
                    </a:lnTo>
                    <a:lnTo>
                      <a:pt x="58547" y="43434"/>
                    </a:lnTo>
                    <a:lnTo>
                      <a:pt x="58547" y="82042"/>
                    </a:lnTo>
                    <a:lnTo>
                      <a:pt x="47752" y="76327"/>
                    </a:lnTo>
                    <a:lnTo>
                      <a:pt x="37973" y="70104"/>
                    </a:lnTo>
                    <a:lnTo>
                      <a:pt x="36322" y="71120"/>
                    </a:lnTo>
                    <a:lnTo>
                      <a:pt x="33401" y="70866"/>
                    </a:lnTo>
                    <a:lnTo>
                      <a:pt x="29591" y="69596"/>
                    </a:lnTo>
                    <a:lnTo>
                      <a:pt x="25527" y="67310"/>
                    </a:lnTo>
                    <a:lnTo>
                      <a:pt x="21209" y="63881"/>
                    </a:lnTo>
                    <a:lnTo>
                      <a:pt x="17272" y="59817"/>
                    </a:lnTo>
                    <a:lnTo>
                      <a:pt x="13970" y="54864"/>
                    </a:lnTo>
                    <a:lnTo>
                      <a:pt x="11938" y="49149"/>
                    </a:lnTo>
                    <a:lnTo>
                      <a:pt x="5715" y="43180"/>
                    </a:lnTo>
                    <a:lnTo>
                      <a:pt x="0" y="37211"/>
                    </a:lnTo>
                    <a:close/>
                  </a:path>
                </a:pathLst>
              </a:custGeom>
              <a:solidFill>
                <a:srgbClr val="E5E5E5"/>
              </a:solidFill>
              <a:ln w="0" cap="flat" cmpd="sng" algn="ctr">
                <a:solidFill>
                  <a:srgbClr val="E5E5E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>
              <a:xfrm>
                <a:off x="894080" y="4384040"/>
                <a:ext cx="58421" cy="81281"/>
              </a:xfrm>
              <a:custGeom>
                <a:avLst/>
                <a:gdLst/>
                <a:ahLst/>
                <a:cxnLst/>
                <a:rect l="0" t="0" r="0" b="0"/>
                <a:pathLst>
                  <a:path w="58421" h="81281">
                    <a:moveTo>
                      <a:pt x="0" y="36830"/>
                    </a:moveTo>
                    <a:lnTo>
                      <a:pt x="5080" y="43180"/>
                    </a:lnTo>
                    <a:lnTo>
                      <a:pt x="11430" y="48260"/>
                    </a:lnTo>
                    <a:lnTo>
                      <a:pt x="13970" y="54610"/>
                    </a:lnTo>
                    <a:lnTo>
                      <a:pt x="16510" y="59690"/>
                    </a:lnTo>
                    <a:lnTo>
                      <a:pt x="20320" y="63500"/>
                    </a:lnTo>
                    <a:lnTo>
                      <a:pt x="25400" y="67310"/>
                    </a:lnTo>
                    <a:lnTo>
                      <a:pt x="29210" y="68580"/>
                    </a:lnTo>
                    <a:lnTo>
                      <a:pt x="33020" y="69850"/>
                    </a:lnTo>
                    <a:lnTo>
                      <a:pt x="35560" y="71120"/>
                    </a:lnTo>
                    <a:lnTo>
                      <a:pt x="36830" y="69850"/>
                    </a:lnTo>
                    <a:lnTo>
                      <a:pt x="46990" y="76200"/>
                    </a:lnTo>
                    <a:lnTo>
                      <a:pt x="58420" y="81280"/>
                    </a:lnTo>
                    <a:lnTo>
                      <a:pt x="58420" y="43180"/>
                    </a:lnTo>
                    <a:lnTo>
                      <a:pt x="46990" y="36830"/>
                    </a:lnTo>
                    <a:lnTo>
                      <a:pt x="36830" y="30480"/>
                    </a:lnTo>
                    <a:lnTo>
                      <a:pt x="36830" y="31750"/>
                    </a:lnTo>
                    <a:lnTo>
                      <a:pt x="35560" y="31750"/>
                    </a:lnTo>
                    <a:lnTo>
                      <a:pt x="31750" y="31750"/>
                    </a:lnTo>
                    <a:lnTo>
                      <a:pt x="29210" y="30480"/>
                    </a:lnTo>
                    <a:lnTo>
                      <a:pt x="24130" y="26670"/>
                    </a:lnTo>
                    <a:lnTo>
                      <a:pt x="20320" y="24130"/>
                    </a:lnTo>
                    <a:lnTo>
                      <a:pt x="16510" y="19050"/>
                    </a:lnTo>
                    <a:lnTo>
                      <a:pt x="13970" y="15240"/>
                    </a:lnTo>
                    <a:lnTo>
                      <a:pt x="11430" y="10160"/>
                    </a:lnTo>
                    <a:lnTo>
                      <a:pt x="0" y="0"/>
                    </a:lnTo>
                    <a:lnTo>
                      <a:pt x="0" y="1778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>
                <a:off x="901065" y="4394835"/>
                <a:ext cx="0" cy="283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Freeform 107"/>
              <p:cNvSpPr/>
              <p:nvPr/>
            </p:nvSpPr>
            <p:spPr>
              <a:xfrm>
                <a:off x="910590" y="4420870"/>
                <a:ext cx="1143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11431" h="25401">
                    <a:moveTo>
                      <a:pt x="11430" y="25400"/>
                    </a:moveTo>
                    <a:lnTo>
                      <a:pt x="10160" y="25400"/>
                    </a:lnTo>
                    <a:lnTo>
                      <a:pt x="8890" y="25400"/>
                    </a:lnTo>
                    <a:lnTo>
                      <a:pt x="6350" y="24130"/>
                    </a:lnTo>
                    <a:lnTo>
                      <a:pt x="2540" y="20320"/>
                    </a:lnTo>
                    <a:lnTo>
                      <a:pt x="0" y="15240"/>
                    </a:lnTo>
                    <a:lnTo>
                      <a:pt x="0" y="0"/>
                    </a:lnTo>
                  </a:path>
                </a:pathLst>
              </a:custGeom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938530" y="4423410"/>
                <a:ext cx="10161" cy="22861"/>
              </a:xfrm>
              <a:custGeom>
                <a:avLst/>
                <a:gdLst/>
                <a:ahLst/>
                <a:cxnLst/>
                <a:rect l="0" t="0" r="0" b="0"/>
                <a:pathLst>
                  <a:path w="10161" h="22861">
                    <a:moveTo>
                      <a:pt x="10160" y="22860"/>
                    </a:moveTo>
                    <a:lnTo>
                      <a:pt x="10160" y="5080"/>
                    </a:lnTo>
                    <a:lnTo>
                      <a:pt x="0" y="0"/>
                    </a:lnTo>
                  </a:path>
                </a:pathLst>
              </a:custGeom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894588" y="4259961"/>
                <a:ext cx="57532" cy="69724"/>
              </a:xfrm>
              <a:custGeom>
                <a:avLst/>
                <a:gdLst/>
                <a:ahLst/>
                <a:cxnLst/>
                <a:rect l="0" t="0" r="0" b="0"/>
                <a:pathLst>
                  <a:path w="57532" h="69724">
                    <a:moveTo>
                      <a:pt x="508" y="0"/>
                    </a:moveTo>
                    <a:lnTo>
                      <a:pt x="12319" y="9017"/>
                    </a:lnTo>
                    <a:lnTo>
                      <a:pt x="14224" y="12700"/>
                    </a:lnTo>
                    <a:lnTo>
                      <a:pt x="17145" y="16383"/>
                    </a:lnTo>
                    <a:lnTo>
                      <a:pt x="20828" y="19558"/>
                    </a:lnTo>
                    <a:lnTo>
                      <a:pt x="24892" y="22352"/>
                    </a:lnTo>
                    <a:lnTo>
                      <a:pt x="29083" y="24384"/>
                    </a:lnTo>
                    <a:lnTo>
                      <a:pt x="32766" y="25527"/>
                    </a:lnTo>
                    <a:lnTo>
                      <a:pt x="35433" y="25273"/>
                    </a:lnTo>
                    <a:lnTo>
                      <a:pt x="37084" y="24003"/>
                    </a:lnTo>
                    <a:lnTo>
                      <a:pt x="46863" y="28829"/>
                    </a:lnTo>
                    <a:lnTo>
                      <a:pt x="57531" y="33655"/>
                    </a:lnTo>
                    <a:lnTo>
                      <a:pt x="57531" y="69723"/>
                    </a:lnTo>
                    <a:lnTo>
                      <a:pt x="46990" y="64770"/>
                    </a:lnTo>
                    <a:lnTo>
                      <a:pt x="37465" y="59690"/>
                    </a:lnTo>
                    <a:lnTo>
                      <a:pt x="35814" y="60706"/>
                    </a:lnTo>
                    <a:lnTo>
                      <a:pt x="33147" y="60706"/>
                    </a:lnTo>
                    <a:lnTo>
                      <a:pt x="29591" y="59817"/>
                    </a:lnTo>
                    <a:lnTo>
                      <a:pt x="25400" y="58039"/>
                    </a:lnTo>
                    <a:lnTo>
                      <a:pt x="21336" y="55372"/>
                    </a:lnTo>
                    <a:lnTo>
                      <a:pt x="17526" y="52070"/>
                    </a:lnTo>
                    <a:lnTo>
                      <a:pt x="14351" y="47879"/>
                    </a:lnTo>
                    <a:lnTo>
                      <a:pt x="12319" y="43180"/>
                    </a:lnTo>
                    <a:lnTo>
                      <a:pt x="0" y="33274"/>
                    </a:lnTo>
                    <a:close/>
                  </a:path>
                </a:pathLst>
              </a:custGeom>
              <a:solidFill>
                <a:srgbClr val="E5E5E5"/>
              </a:solidFill>
              <a:ln w="0" cap="flat" cmpd="sng" algn="ctr">
                <a:solidFill>
                  <a:srgbClr val="E5E5E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>
              <a:xfrm>
                <a:off x="894080" y="4259580"/>
                <a:ext cx="58421" cy="69851"/>
              </a:xfrm>
              <a:custGeom>
                <a:avLst/>
                <a:gdLst/>
                <a:ahLst/>
                <a:cxnLst/>
                <a:rect l="0" t="0" r="0" b="0"/>
                <a:pathLst>
                  <a:path w="58421" h="69851">
                    <a:moveTo>
                      <a:pt x="0" y="33020"/>
                    </a:moveTo>
                    <a:lnTo>
                      <a:pt x="12700" y="43180"/>
                    </a:lnTo>
                    <a:lnTo>
                      <a:pt x="15240" y="48260"/>
                    </a:lnTo>
                    <a:lnTo>
                      <a:pt x="17780" y="52070"/>
                    </a:lnTo>
                    <a:lnTo>
                      <a:pt x="21590" y="55880"/>
                    </a:lnTo>
                    <a:lnTo>
                      <a:pt x="25400" y="58420"/>
                    </a:lnTo>
                    <a:lnTo>
                      <a:pt x="30480" y="59690"/>
                    </a:lnTo>
                    <a:lnTo>
                      <a:pt x="34290" y="60960"/>
                    </a:lnTo>
                    <a:lnTo>
                      <a:pt x="36830" y="60960"/>
                    </a:lnTo>
                    <a:lnTo>
                      <a:pt x="38100" y="59690"/>
                    </a:lnTo>
                    <a:lnTo>
                      <a:pt x="46990" y="64770"/>
                    </a:lnTo>
                    <a:lnTo>
                      <a:pt x="58420" y="69850"/>
                    </a:lnTo>
                    <a:lnTo>
                      <a:pt x="58420" y="34290"/>
                    </a:lnTo>
                    <a:lnTo>
                      <a:pt x="46990" y="29210"/>
                    </a:lnTo>
                    <a:lnTo>
                      <a:pt x="38100" y="24130"/>
                    </a:lnTo>
                    <a:lnTo>
                      <a:pt x="35560" y="25400"/>
                    </a:lnTo>
                    <a:lnTo>
                      <a:pt x="33020" y="25400"/>
                    </a:lnTo>
                    <a:lnTo>
                      <a:pt x="29210" y="24130"/>
                    </a:lnTo>
                    <a:lnTo>
                      <a:pt x="25400" y="22860"/>
                    </a:lnTo>
                    <a:lnTo>
                      <a:pt x="21590" y="20320"/>
                    </a:lnTo>
                    <a:lnTo>
                      <a:pt x="17780" y="16510"/>
                    </a:lnTo>
                    <a:lnTo>
                      <a:pt x="15240" y="12700"/>
                    </a:lnTo>
                    <a:lnTo>
                      <a:pt x="12700" y="889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>
                <a:off x="901065" y="4267073"/>
                <a:ext cx="0" cy="283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Freeform 112"/>
              <p:cNvSpPr/>
              <p:nvPr/>
            </p:nvSpPr>
            <p:spPr>
              <a:xfrm>
                <a:off x="911860" y="4291330"/>
                <a:ext cx="11431" cy="22861"/>
              </a:xfrm>
              <a:custGeom>
                <a:avLst/>
                <a:gdLst/>
                <a:ahLst/>
                <a:cxnLst/>
                <a:rect l="0" t="0" r="0" b="0"/>
                <a:pathLst>
                  <a:path w="11431" h="22861">
                    <a:moveTo>
                      <a:pt x="11430" y="22860"/>
                    </a:moveTo>
                    <a:lnTo>
                      <a:pt x="10160" y="22860"/>
                    </a:lnTo>
                    <a:lnTo>
                      <a:pt x="8890" y="22860"/>
                    </a:lnTo>
                    <a:lnTo>
                      <a:pt x="6350" y="21590"/>
                    </a:lnTo>
                    <a:lnTo>
                      <a:pt x="2540" y="17780"/>
                    </a:lnTo>
                    <a:lnTo>
                      <a:pt x="0" y="13970"/>
                    </a:lnTo>
                    <a:lnTo>
                      <a:pt x="0" y="0"/>
                    </a:lnTo>
                  </a:path>
                </a:pathLst>
              </a:custGeom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938530" y="4291330"/>
                <a:ext cx="10161" cy="20321"/>
              </a:xfrm>
              <a:custGeom>
                <a:avLst/>
                <a:gdLst/>
                <a:ahLst/>
                <a:cxnLst/>
                <a:rect l="0" t="0" r="0" b="0"/>
                <a:pathLst>
                  <a:path w="10161" h="20321">
                    <a:moveTo>
                      <a:pt x="10160" y="20320"/>
                    </a:moveTo>
                    <a:lnTo>
                      <a:pt x="10160" y="3810"/>
                    </a:lnTo>
                    <a:lnTo>
                      <a:pt x="0" y="0"/>
                    </a:lnTo>
                  </a:path>
                </a:pathLst>
              </a:custGeom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909320" y="4215765"/>
                <a:ext cx="20448" cy="31116"/>
              </a:xfrm>
              <a:custGeom>
                <a:avLst/>
                <a:gdLst/>
                <a:ahLst/>
                <a:cxnLst/>
                <a:rect l="0" t="0" r="0" b="0"/>
                <a:pathLst>
                  <a:path w="20448" h="31116">
                    <a:moveTo>
                      <a:pt x="254" y="127"/>
                    </a:moveTo>
                    <a:lnTo>
                      <a:pt x="2667" y="0"/>
                    </a:lnTo>
                    <a:lnTo>
                      <a:pt x="5461" y="381"/>
                    </a:lnTo>
                    <a:lnTo>
                      <a:pt x="10922" y="2921"/>
                    </a:lnTo>
                    <a:lnTo>
                      <a:pt x="16129" y="6731"/>
                    </a:lnTo>
                    <a:lnTo>
                      <a:pt x="20447" y="11303"/>
                    </a:lnTo>
                    <a:lnTo>
                      <a:pt x="20320" y="31115"/>
                    </a:lnTo>
                    <a:lnTo>
                      <a:pt x="15875" y="26543"/>
                    </a:lnTo>
                    <a:lnTo>
                      <a:pt x="10668" y="22606"/>
                    </a:lnTo>
                    <a:lnTo>
                      <a:pt x="5207" y="20066"/>
                    </a:lnTo>
                    <a:lnTo>
                      <a:pt x="2540" y="19431"/>
                    </a:lnTo>
                    <a:lnTo>
                      <a:pt x="0" y="1943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909320" y="4215130"/>
                <a:ext cx="20321" cy="31751"/>
              </a:xfrm>
              <a:custGeom>
                <a:avLst/>
                <a:gdLst/>
                <a:ahLst/>
                <a:cxnLst/>
                <a:rect l="0" t="0" r="0" b="0"/>
                <a:pathLst>
                  <a:path w="20321" h="31751">
                    <a:moveTo>
                      <a:pt x="0" y="1270"/>
                    </a:moveTo>
                    <a:lnTo>
                      <a:pt x="2540" y="0"/>
                    </a:lnTo>
                    <a:lnTo>
                      <a:pt x="5080" y="1270"/>
                    </a:lnTo>
                    <a:lnTo>
                      <a:pt x="11430" y="3810"/>
                    </a:lnTo>
                    <a:lnTo>
                      <a:pt x="16510" y="7620"/>
                    </a:lnTo>
                    <a:lnTo>
                      <a:pt x="20320" y="11430"/>
                    </a:lnTo>
                    <a:lnTo>
                      <a:pt x="20320" y="31750"/>
                    </a:lnTo>
                    <a:lnTo>
                      <a:pt x="16510" y="26670"/>
                    </a:lnTo>
                    <a:lnTo>
                      <a:pt x="10160" y="22860"/>
                    </a:lnTo>
                    <a:lnTo>
                      <a:pt x="5080" y="20320"/>
                    </a:lnTo>
                    <a:lnTo>
                      <a:pt x="2540" y="20320"/>
                    </a:lnTo>
                    <a:lnTo>
                      <a:pt x="0" y="203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883920" y="4176395"/>
                <a:ext cx="86488" cy="74804"/>
              </a:xfrm>
              <a:custGeom>
                <a:avLst/>
                <a:gdLst/>
                <a:ahLst/>
                <a:cxnLst/>
                <a:rect l="0" t="0" r="0" b="0"/>
                <a:pathLst>
                  <a:path w="86488" h="74804">
                    <a:moveTo>
                      <a:pt x="21463" y="55880"/>
                    </a:moveTo>
                    <a:lnTo>
                      <a:pt x="18034" y="52832"/>
                    </a:lnTo>
                    <a:lnTo>
                      <a:pt x="12319" y="45720"/>
                    </a:lnTo>
                    <a:lnTo>
                      <a:pt x="8001" y="38100"/>
                    </a:lnTo>
                    <a:lnTo>
                      <a:pt x="4826" y="29972"/>
                    </a:lnTo>
                    <a:lnTo>
                      <a:pt x="2667" y="22098"/>
                    </a:lnTo>
                    <a:lnTo>
                      <a:pt x="1270" y="14732"/>
                    </a:lnTo>
                    <a:lnTo>
                      <a:pt x="508" y="8255"/>
                    </a:lnTo>
                    <a:lnTo>
                      <a:pt x="0" y="3175"/>
                    </a:lnTo>
                    <a:lnTo>
                      <a:pt x="635" y="1143"/>
                    </a:lnTo>
                    <a:lnTo>
                      <a:pt x="1905" y="127"/>
                    </a:lnTo>
                    <a:lnTo>
                      <a:pt x="3937" y="0"/>
                    </a:lnTo>
                    <a:lnTo>
                      <a:pt x="6477" y="762"/>
                    </a:lnTo>
                    <a:lnTo>
                      <a:pt x="9017" y="2540"/>
                    </a:lnTo>
                    <a:lnTo>
                      <a:pt x="11430" y="5334"/>
                    </a:lnTo>
                    <a:lnTo>
                      <a:pt x="13335" y="8890"/>
                    </a:lnTo>
                    <a:lnTo>
                      <a:pt x="14351" y="13335"/>
                    </a:lnTo>
                    <a:lnTo>
                      <a:pt x="16256" y="21717"/>
                    </a:lnTo>
                    <a:lnTo>
                      <a:pt x="18923" y="28956"/>
                    </a:lnTo>
                    <a:lnTo>
                      <a:pt x="22098" y="34925"/>
                    </a:lnTo>
                    <a:lnTo>
                      <a:pt x="25654" y="39370"/>
                    </a:lnTo>
                    <a:lnTo>
                      <a:pt x="28067" y="42799"/>
                    </a:lnTo>
                    <a:lnTo>
                      <a:pt x="30861" y="45466"/>
                    </a:lnTo>
                    <a:lnTo>
                      <a:pt x="36322" y="49022"/>
                    </a:lnTo>
                    <a:lnTo>
                      <a:pt x="41275" y="50673"/>
                    </a:lnTo>
                    <a:lnTo>
                      <a:pt x="45847" y="50546"/>
                    </a:lnTo>
                    <a:lnTo>
                      <a:pt x="50292" y="50419"/>
                    </a:lnTo>
                    <a:lnTo>
                      <a:pt x="54610" y="48387"/>
                    </a:lnTo>
                    <a:lnTo>
                      <a:pt x="58420" y="44577"/>
                    </a:lnTo>
                    <a:lnTo>
                      <a:pt x="61595" y="38862"/>
                    </a:lnTo>
                    <a:lnTo>
                      <a:pt x="62230" y="37084"/>
                    </a:lnTo>
                    <a:lnTo>
                      <a:pt x="63246" y="35814"/>
                    </a:lnTo>
                    <a:lnTo>
                      <a:pt x="64516" y="35052"/>
                    </a:lnTo>
                    <a:lnTo>
                      <a:pt x="66421" y="34925"/>
                    </a:lnTo>
                    <a:lnTo>
                      <a:pt x="70358" y="35560"/>
                    </a:lnTo>
                    <a:lnTo>
                      <a:pt x="74676" y="37338"/>
                    </a:lnTo>
                    <a:lnTo>
                      <a:pt x="78867" y="40259"/>
                    </a:lnTo>
                    <a:lnTo>
                      <a:pt x="82804" y="43434"/>
                    </a:lnTo>
                    <a:lnTo>
                      <a:pt x="85344" y="46609"/>
                    </a:lnTo>
                    <a:lnTo>
                      <a:pt x="86487" y="49530"/>
                    </a:lnTo>
                    <a:lnTo>
                      <a:pt x="86106" y="54356"/>
                    </a:lnTo>
                    <a:lnTo>
                      <a:pt x="84328" y="59563"/>
                    </a:lnTo>
                    <a:lnTo>
                      <a:pt x="81407" y="64897"/>
                    </a:lnTo>
                    <a:lnTo>
                      <a:pt x="77089" y="69596"/>
                    </a:lnTo>
                    <a:lnTo>
                      <a:pt x="74549" y="71628"/>
                    </a:lnTo>
                    <a:lnTo>
                      <a:pt x="71501" y="73025"/>
                    </a:lnTo>
                    <a:lnTo>
                      <a:pt x="68199" y="74295"/>
                    </a:lnTo>
                    <a:lnTo>
                      <a:pt x="64389" y="74803"/>
                    </a:lnTo>
                    <a:lnTo>
                      <a:pt x="60325" y="74803"/>
                    </a:lnTo>
                    <a:lnTo>
                      <a:pt x="55880" y="74168"/>
                    </a:lnTo>
                    <a:lnTo>
                      <a:pt x="51054" y="72644"/>
                    </a:lnTo>
                    <a:lnTo>
                      <a:pt x="45720" y="70358"/>
                    </a:lnTo>
                    <a:lnTo>
                      <a:pt x="43688" y="70612"/>
                    </a:lnTo>
                    <a:lnTo>
                      <a:pt x="41275" y="70485"/>
                    </a:lnTo>
                    <a:lnTo>
                      <a:pt x="36068" y="68707"/>
                    </a:lnTo>
                    <a:lnTo>
                      <a:pt x="30480" y="64770"/>
                    </a:lnTo>
                    <a:lnTo>
                      <a:pt x="25400" y="58801"/>
                    </a:lnTo>
                    <a:close/>
                  </a:path>
                </a:pathLst>
              </a:custGeom>
              <a:solidFill>
                <a:srgbClr val="E5E5E5"/>
              </a:solidFill>
              <a:ln w="0" cap="flat" cmpd="sng" algn="ctr">
                <a:solidFill>
                  <a:srgbClr val="E5E5E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883920" y="4175760"/>
                <a:ext cx="86361" cy="74931"/>
              </a:xfrm>
              <a:custGeom>
                <a:avLst/>
                <a:gdLst/>
                <a:ahLst/>
                <a:cxnLst/>
                <a:rect l="0" t="0" r="0" b="0"/>
                <a:pathLst>
                  <a:path w="86361" h="74931">
                    <a:moveTo>
                      <a:pt x="25400" y="59690"/>
                    </a:moveTo>
                    <a:lnTo>
                      <a:pt x="30480" y="64770"/>
                    </a:lnTo>
                    <a:lnTo>
                      <a:pt x="35560" y="69850"/>
                    </a:lnTo>
                    <a:lnTo>
                      <a:pt x="41910" y="71120"/>
                    </a:lnTo>
                    <a:lnTo>
                      <a:pt x="43180" y="71120"/>
                    </a:lnTo>
                    <a:lnTo>
                      <a:pt x="45720" y="71120"/>
                    </a:lnTo>
                    <a:lnTo>
                      <a:pt x="50800" y="73660"/>
                    </a:lnTo>
                    <a:lnTo>
                      <a:pt x="55880" y="74930"/>
                    </a:lnTo>
                    <a:lnTo>
                      <a:pt x="59690" y="74930"/>
                    </a:lnTo>
                    <a:lnTo>
                      <a:pt x="64770" y="74930"/>
                    </a:lnTo>
                    <a:lnTo>
                      <a:pt x="68580" y="74930"/>
                    </a:lnTo>
                    <a:lnTo>
                      <a:pt x="71120" y="73660"/>
                    </a:lnTo>
                    <a:lnTo>
                      <a:pt x="74930" y="72390"/>
                    </a:lnTo>
                    <a:lnTo>
                      <a:pt x="77470" y="69850"/>
                    </a:lnTo>
                    <a:lnTo>
                      <a:pt x="81280" y="64770"/>
                    </a:lnTo>
                    <a:lnTo>
                      <a:pt x="85090" y="59690"/>
                    </a:lnTo>
                    <a:lnTo>
                      <a:pt x="86360" y="54610"/>
                    </a:lnTo>
                    <a:lnTo>
                      <a:pt x="86360" y="49530"/>
                    </a:lnTo>
                    <a:lnTo>
                      <a:pt x="85090" y="46990"/>
                    </a:lnTo>
                    <a:lnTo>
                      <a:pt x="82550" y="44450"/>
                    </a:lnTo>
                    <a:lnTo>
                      <a:pt x="78740" y="40640"/>
                    </a:lnTo>
                    <a:lnTo>
                      <a:pt x="74930" y="38100"/>
                    </a:lnTo>
                    <a:lnTo>
                      <a:pt x="69850" y="35560"/>
                    </a:lnTo>
                    <a:lnTo>
                      <a:pt x="66040" y="35560"/>
                    </a:lnTo>
                    <a:lnTo>
                      <a:pt x="64770" y="35560"/>
                    </a:lnTo>
                    <a:lnTo>
                      <a:pt x="63500" y="36830"/>
                    </a:lnTo>
                    <a:lnTo>
                      <a:pt x="62230" y="38100"/>
                    </a:lnTo>
                    <a:lnTo>
                      <a:pt x="62230" y="39370"/>
                    </a:lnTo>
                    <a:lnTo>
                      <a:pt x="58420" y="45720"/>
                    </a:lnTo>
                    <a:lnTo>
                      <a:pt x="54610" y="49530"/>
                    </a:lnTo>
                    <a:lnTo>
                      <a:pt x="50800" y="50800"/>
                    </a:lnTo>
                    <a:lnTo>
                      <a:pt x="45720" y="50800"/>
                    </a:lnTo>
                    <a:lnTo>
                      <a:pt x="41910" y="50800"/>
                    </a:lnTo>
                    <a:lnTo>
                      <a:pt x="36830" y="49530"/>
                    </a:lnTo>
                    <a:lnTo>
                      <a:pt x="30480" y="45720"/>
                    </a:lnTo>
                    <a:lnTo>
                      <a:pt x="27940" y="43180"/>
                    </a:lnTo>
                    <a:lnTo>
                      <a:pt x="25400" y="39370"/>
                    </a:lnTo>
                    <a:lnTo>
                      <a:pt x="21590" y="35560"/>
                    </a:lnTo>
                    <a:lnTo>
                      <a:pt x="19050" y="29210"/>
                    </a:lnTo>
                    <a:lnTo>
                      <a:pt x="16510" y="21590"/>
                    </a:lnTo>
                    <a:lnTo>
                      <a:pt x="13970" y="13970"/>
                    </a:lnTo>
                    <a:lnTo>
                      <a:pt x="12700" y="10160"/>
                    </a:lnTo>
                    <a:lnTo>
                      <a:pt x="11430" y="6350"/>
                    </a:lnTo>
                    <a:lnTo>
                      <a:pt x="8890" y="2540"/>
                    </a:lnTo>
                    <a:lnTo>
                      <a:pt x="6350" y="1270"/>
                    </a:lnTo>
                    <a:lnTo>
                      <a:pt x="3810" y="0"/>
                    </a:lnTo>
                    <a:lnTo>
                      <a:pt x="2540" y="1270"/>
                    </a:lnTo>
                    <a:lnTo>
                      <a:pt x="0" y="1270"/>
                    </a:lnTo>
                    <a:lnTo>
                      <a:pt x="0" y="3810"/>
                    </a:lnTo>
                    <a:lnTo>
                      <a:pt x="0" y="8890"/>
                    </a:lnTo>
                    <a:lnTo>
                      <a:pt x="1270" y="15240"/>
                    </a:lnTo>
                    <a:lnTo>
                      <a:pt x="2540" y="22860"/>
                    </a:lnTo>
                    <a:lnTo>
                      <a:pt x="5080" y="30480"/>
                    </a:lnTo>
                    <a:lnTo>
                      <a:pt x="7620" y="38100"/>
                    </a:lnTo>
                    <a:lnTo>
                      <a:pt x="12700" y="45720"/>
                    </a:lnTo>
                    <a:lnTo>
                      <a:pt x="17780" y="53340"/>
                    </a:lnTo>
                    <a:lnTo>
                      <a:pt x="21590" y="5588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883920" y="4177284"/>
                <a:ext cx="86488" cy="74804"/>
              </a:xfrm>
              <a:custGeom>
                <a:avLst/>
                <a:gdLst/>
                <a:ahLst/>
                <a:cxnLst/>
                <a:rect l="0" t="0" r="0" b="0"/>
                <a:pathLst>
                  <a:path w="86488" h="74804">
                    <a:moveTo>
                      <a:pt x="21463" y="55880"/>
                    </a:moveTo>
                    <a:lnTo>
                      <a:pt x="18034" y="52705"/>
                    </a:lnTo>
                    <a:lnTo>
                      <a:pt x="12319" y="45720"/>
                    </a:lnTo>
                    <a:lnTo>
                      <a:pt x="8001" y="37973"/>
                    </a:lnTo>
                    <a:lnTo>
                      <a:pt x="4826" y="30099"/>
                    </a:lnTo>
                    <a:lnTo>
                      <a:pt x="2667" y="22098"/>
                    </a:lnTo>
                    <a:lnTo>
                      <a:pt x="1270" y="14732"/>
                    </a:lnTo>
                    <a:lnTo>
                      <a:pt x="508" y="8382"/>
                    </a:lnTo>
                    <a:lnTo>
                      <a:pt x="0" y="3175"/>
                    </a:lnTo>
                    <a:lnTo>
                      <a:pt x="635" y="1270"/>
                    </a:lnTo>
                    <a:lnTo>
                      <a:pt x="1905" y="127"/>
                    </a:lnTo>
                    <a:lnTo>
                      <a:pt x="3937" y="0"/>
                    </a:lnTo>
                    <a:lnTo>
                      <a:pt x="6477" y="762"/>
                    </a:lnTo>
                    <a:lnTo>
                      <a:pt x="9017" y="2667"/>
                    </a:lnTo>
                    <a:lnTo>
                      <a:pt x="11430" y="5461"/>
                    </a:lnTo>
                    <a:lnTo>
                      <a:pt x="13335" y="9017"/>
                    </a:lnTo>
                    <a:lnTo>
                      <a:pt x="14351" y="13462"/>
                    </a:lnTo>
                    <a:lnTo>
                      <a:pt x="16256" y="21717"/>
                    </a:lnTo>
                    <a:lnTo>
                      <a:pt x="18923" y="28956"/>
                    </a:lnTo>
                    <a:lnTo>
                      <a:pt x="22098" y="34925"/>
                    </a:lnTo>
                    <a:lnTo>
                      <a:pt x="25654" y="39497"/>
                    </a:lnTo>
                    <a:lnTo>
                      <a:pt x="28067" y="42799"/>
                    </a:lnTo>
                    <a:lnTo>
                      <a:pt x="30861" y="45466"/>
                    </a:lnTo>
                    <a:lnTo>
                      <a:pt x="36068" y="49149"/>
                    </a:lnTo>
                    <a:lnTo>
                      <a:pt x="41275" y="50673"/>
                    </a:lnTo>
                    <a:lnTo>
                      <a:pt x="45847" y="50546"/>
                    </a:lnTo>
                    <a:lnTo>
                      <a:pt x="50292" y="50419"/>
                    </a:lnTo>
                    <a:lnTo>
                      <a:pt x="54610" y="48514"/>
                    </a:lnTo>
                    <a:lnTo>
                      <a:pt x="58420" y="44704"/>
                    </a:lnTo>
                    <a:lnTo>
                      <a:pt x="61595" y="38862"/>
                    </a:lnTo>
                    <a:lnTo>
                      <a:pt x="62230" y="37211"/>
                    </a:lnTo>
                    <a:lnTo>
                      <a:pt x="63246" y="35814"/>
                    </a:lnTo>
                    <a:lnTo>
                      <a:pt x="64516" y="35179"/>
                    </a:lnTo>
                    <a:lnTo>
                      <a:pt x="66421" y="34925"/>
                    </a:lnTo>
                    <a:lnTo>
                      <a:pt x="70358" y="35560"/>
                    </a:lnTo>
                    <a:lnTo>
                      <a:pt x="74676" y="37465"/>
                    </a:lnTo>
                    <a:lnTo>
                      <a:pt x="78867" y="40259"/>
                    </a:lnTo>
                    <a:lnTo>
                      <a:pt x="82804" y="43434"/>
                    </a:lnTo>
                    <a:lnTo>
                      <a:pt x="85344" y="46736"/>
                    </a:lnTo>
                    <a:lnTo>
                      <a:pt x="86487" y="49657"/>
                    </a:lnTo>
                    <a:lnTo>
                      <a:pt x="86106" y="54356"/>
                    </a:lnTo>
                    <a:lnTo>
                      <a:pt x="84328" y="59563"/>
                    </a:lnTo>
                    <a:lnTo>
                      <a:pt x="81407" y="64897"/>
                    </a:lnTo>
                    <a:lnTo>
                      <a:pt x="77089" y="69596"/>
                    </a:lnTo>
                    <a:lnTo>
                      <a:pt x="74549" y="71628"/>
                    </a:lnTo>
                    <a:lnTo>
                      <a:pt x="71501" y="73152"/>
                    </a:lnTo>
                    <a:lnTo>
                      <a:pt x="68199" y="74168"/>
                    </a:lnTo>
                    <a:lnTo>
                      <a:pt x="64389" y="74803"/>
                    </a:lnTo>
                    <a:lnTo>
                      <a:pt x="60325" y="74803"/>
                    </a:lnTo>
                    <a:lnTo>
                      <a:pt x="55880" y="74041"/>
                    </a:lnTo>
                    <a:lnTo>
                      <a:pt x="51054" y="72771"/>
                    </a:lnTo>
                    <a:lnTo>
                      <a:pt x="45720" y="70485"/>
                    </a:lnTo>
                    <a:lnTo>
                      <a:pt x="43688" y="70739"/>
                    </a:lnTo>
                    <a:lnTo>
                      <a:pt x="41275" y="70485"/>
                    </a:lnTo>
                    <a:lnTo>
                      <a:pt x="36068" y="68580"/>
                    </a:lnTo>
                    <a:lnTo>
                      <a:pt x="30480" y="64770"/>
                    </a:lnTo>
                    <a:lnTo>
                      <a:pt x="25400" y="58801"/>
                    </a:lnTo>
                    <a:close/>
                  </a:path>
                </a:pathLst>
              </a:custGeom>
              <a:solidFill>
                <a:srgbClr val="E5E5E5"/>
              </a:solidFill>
              <a:ln w="0" cap="flat" cmpd="sng" algn="ctr">
                <a:solidFill>
                  <a:srgbClr val="E5E5E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/>
              <p:nvPr/>
            </p:nvSpPr>
            <p:spPr>
              <a:xfrm>
                <a:off x="883920" y="4177030"/>
                <a:ext cx="86361" cy="74931"/>
              </a:xfrm>
              <a:custGeom>
                <a:avLst/>
                <a:gdLst/>
                <a:ahLst/>
                <a:cxnLst/>
                <a:rect l="0" t="0" r="0" b="0"/>
                <a:pathLst>
                  <a:path w="86361" h="74931">
                    <a:moveTo>
                      <a:pt x="25400" y="58420"/>
                    </a:moveTo>
                    <a:lnTo>
                      <a:pt x="30480" y="64770"/>
                    </a:lnTo>
                    <a:lnTo>
                      <a:pt x="35560" y="68580"/>
                    </a:lnTo>
                    <a:lnTo>
                      <a:pt x="41910" y="71120"/>
                    </a:lnTo>
                    <a:lnTo>
                      <a:pt x="43180" y="71120"/>
                    </a:lnTo>
                    <a:lnTo>
                      <a:pt x="45720" y="71120"/>
                    </a:lnTo>
                    <a:lnTo>
                      <a:pt x="50800" y="72390"/>
                    </a:lnTo>
                    <a:lnTo>
                      <a:pt x="55880" y="74930"/>
                    </a:lnTo>
                    <a:lnTo>
                      <a:pt x="59690" y="74930"/>
                    </a:lnTo>
                    <a:lnTo>
                      <a:pt x="64770" y="74930"/>
                    </a:lnTo>
                    <a:lnTo>
                      <a:pt x="68580" y="74930"/>
                    </a:lnTo>
                    <a:lnTo>
                      <a:pt x="71120" y="73660"/>
                    </a:lnTo>
                    <a:lnTo>
                      <a:pt x="74930" y="72390"/>
                    </a:lnTo>
                    <a:lnTo>
                      <a:pt x="77470" y="69850"/>
                    </a:lnTo>
                    <a:lnTo>
                      <a:pt x="81280" y="64770"/>
                    </a:lnTo>
                    <a:lnTo>
                      <a:pt x="85090" y="59690"/>
                    </a:lnTo>
                    <a:lnTo>
                      <a:pt x="86360" y="54610"/>
                    </a:lnTo>
                    <a:lnTo>
                      <a:pt x="86360" y="49530"/>
                    </a:lnTo>
                    <a:lnTo>
                      <a:pt x="85090" y="46990"/>
                    </a:lnTo>
                    <a:lnTo>
                      <a:pt x="82550" y="43180"/>
                    </a:lnTo>
                    <a:lnTo>
                      <a:pt x="78740" y="40640"/>
                    </a:lnTo>
                    <a:lnTo>
                      <a:pt x="74930" y="38100"/>
                    </a:lnTo>
                    <a:lnTo>
                      <a:pt x="69850" y="35560"/>
                    </a:lnTo>
                    <a:lnTo>
                      <a:pt x="66040" y="35560"/>
                    </a:lnTo>
                    <a:lnTo>
                      <a:pt x="64770" y="35560"/>
                    </a:lnTo>
                    <a:lnTo>
                      <a:pt x="63500" y="35560"/>
                    </a:lnTo>
                    <a:lnTo>
                      <a:pt x="62230" y="36830"/>
                    </a:lnTo>
                    <a:lnTo>
                      <a:pt x="62230" y="39370"/>
                    </a:lnTo>
                    <a:lnTo>
                      <a:pt x="58420" y="44450"/>
                    </a:lnTo>
                    <a:lnTo>
                      <a:pt x="54610" y="48260"/>
                    </a:lnTo>
                    <a:lnTo>
                      <a:pt x="50800" y="50800"/>
                    </a:lnTo>
                    <a:lnTo>
                      <a:pt x="45720" y="50800"/>
                    </a:lnTo>
                    <a:lnTo>
                      <a:pt x="41910" y="50800"/>
                    </a:lnTo>
                    <a:lnTo>
                      <a:pt x="35560" y="49530"/>
                    </a:lnTo>
                    <a:lnTo>
                      <a:pt x="30480" y="45720"/>
                    </a:lnTo>
                    <a:lnTo>
                      <a:pt x="27940" y="43180"/>
                    </a:lnTo>
                    <a:lnTo>
                      <a:pt x="25400" y="39370"/>
                    </a:lnTo>
                    <a:lnTo>
                      <a:pt x="21590" y="35560"/>
                    </a:lnTo>
                    <a:lnTo>
                      <a:pt x="19050" y="29210"/>
                    </a:lnTo>
                    <a:lnTo>
                      <a:pt x="16510" y="21590"/>
                    </a:lnTo>
                    <a:lnTo>
                      <a:pt x="13970" y="13970"/>
                    </a:lnTo>
                    <a:lnTo>
                      <a:pt x="12700" y="8890"/>
                    </a:lnTo>
                    <a:lnTo>
                      <a:pt x="11430" y="5080"/>
                    </a:lnTo>
                    <a:lnTo>
                      <a:pt x="8890" y="2540"/>
                    </a:lnTo>
                    <a:lnTo>
                      <a:pt x="6350" y="127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0" y="1270"/>
                    </a:lnTo>
                    <a:lnTo>
                      <a:pt x="0" y="3810"/>
                    </a:lnTo>
                    <a:lnTo>
                      <a:pt x="0" y="8890"/>
                    </a:lnTo>
                    <a:lnTo>
                      <a:pt x="1270" y="15240"/>
                    </a:lnTo>
                    <a:lnTo>
                      <a:pt x="2540" y="22860"/>
                    </a:lnTo>
                    <a:lnTo>
                      <a:pt x="5080" y="30480"/>
                    </a:lnTo>
                    <a:lnTo>
                      <a:pt x="7620" y="38100"/>
                    </a:lnTo>
                    <a:lnTo>
                      <a:pt x="12700" y="45720"/>
                    </a:lnTo>
                    <a:lnTo>
                      <a:pt x="17780" y="53340"/>
                    </a:lnTo>
                    <a:lnTo>
                      <a:pt x="21590" y="5588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" name="Straight Connector 120"/>
              <p:cNvCxnSpPr/>
              <p:nvPr/>
            </p:nvCxnSpPr>
            <p:spPr>
              <a:xfrm>
                <a:off x="904748" y="4213860"/>
                <a:ext cx="0" cy="14097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926465" y="4227957"/>
                <a:ext cx="0" cy="1066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Freeform 122"/>
              <p:cNvSpPr/>
              <p:nvPr/>
            </p:nvSpPr>
            <p:spPr>
              <a:xfrm>
                <a:off x="949960" y="4225290"/>
                <a:ext cx="16511" cy="21591"/>
              </a:xfrm>
              <a:custGeom>
                <a:avLst/>
                <a:gdLst/>
                <a:ahLst/>
                <a:cxnLst/>
                <a:rect l="0" t="0" r="0" b="0"/>
                <a:pathLst>
                  <a:path w="16511" h="21591">
                    <a:moveTo>
                      <a:pt x="0" y="21590"/>
                    </a:moveTo>
                    <a:lnTo>
                      <a:pt x="3810" y="20320"/>
                    </a:lnTo>
                    <a:lnTo>
                      <a:pt x="6350" y="19050"/>
                    </a:lnTo>
                    <a:lnTo>
                      <a:pt x="8890" y="16510"/>
                    </a:lnTo>
                    <a:lnTo>
                      <a:pt x="11430" y="13970"/>
                    </a:lnTo>
                    <a:lnTo>
                      <a:pt x="12700" y="10160"/>
                    </a:lnTo>
                    <a:lnTo>
                      <a:pt x="15240" y="7620"/>
                    </a:lnTo>
                    <a:lnTo>
                      <a:pt x="16510" y="0"/>
                    </a:lnTo>
                  </a:path>
                </a:pathLst>
              </a:custGeom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1681861" y="4360037"/>
                <a:ext cx="8764" cy="62739"/>
              </a:xfrm>
              <a:custGeom>
                <a:avLst/>
                <a:gdLst/>
                <a:ahLst/>
                <a:cxnLst/>
                <a:rect l="0" t="0" r="0" b="0"/>
                <a:pathLst>
                  <a:path w="8764" h="62739">
                    <a:moveTo>
                      <a:pt x="0" y="62738"/>
                    </a:moveTo>
                    <a:lnTo>
                      <a:pt x="0" y="0"/>
                    </a:lnTo>
                    <a:lnTo>
                      <a:pt x="3937" y="7620"/>
                    </a:lnTo>
                    <a:lnTo>
                      <a:pt x="6604" y="15240"/>
                    </a:lnTo>
                    <a:lnTo>
                      <a:pt x="8255" y="22860"/>
                    </a:lnTo>
                    <a:lnTo>
                      <a:pt x="8763" y="30988"/>
                    </a:lnTo>
                    <a:lnTo>
                      <a:pt x="8255" y="39116"/>
                    </a:lnTo>
                    <a:lnTo>
                      <a:pt x="6604" y="47117"/>
                    </a:lnTo>
                    <a:lnTo>
                      <a:pt x="3937" y="5499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1681480" y="4359910"/>
                <a:ext cx="8891" cy="62231"/>
              </a:xfrm>
              <a:custGeom>
                <a:avLst/>
                <a:gdLst/>
                <a:ahLst/>
                <a:cxnLst/>
                <a:rect l="0" t="0" r="0" b="0"/>
                <a:pathLst>
                  <a:path w="8891" h="62231">
                    <a:moveTo>
                      <a:pt x="0" y="62230"/>
                    </a:moveTo>
                    <a:lnTo>
                      <a:pt x="0" y="0"/>
                    </a:lnTo>
                    <a:lnTo>
                      <a:pt x="3810" y="7620"/>
                    </a:lnTo>
                    <a:lnTo>
                      <a:pt x="6350" y="15240"/>
                    </a:lnTo>
                    <a:lnTo>
                      <a:pt x="8890" y="22860"/>
                    </a:lnTo>
                    <a:lnTo>
                      <a:pt x="8890" y="30480"/>
                    </a:lnTo>
                    <a:lnTo>
                      <a:pt x="8890" y="39370"/>
                    </a:lnTo>
                    <a:lnTo>
                      <a:pt x="6350" y="46990"/>
                    </a:lnTo>
                    <a:lnTo>
                      <a:pt x="3810" y="5461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1431671" y="4459859"/>
                <a:ext cx="88012" cy="58675"/>
              </a:xfrm>
              <a:custGeom>
                <a:avLst/>
                <a:gdLst/>
                <a:ahLst/>
                <a:cxnLst/>
                <a:rect l="0" t="0" r="0" b="0"/>
                <a:pathLst>
                  <a:path w="88012" h="58675">
                    <a:moveTo>
                      <a:pt x="88011" y="2413"/>
                    </a:moveTo>
                    <a:lnTo>
                      <a:pt x="45212" y="31369"/>
                    </a:lnTo>
                    <a:lnTo>
                      <a:pt x="23495" y="45466"/>
                    </a:lnTo>
                    <a:lnTo>
                      <a:pt x="1905" y="58674"/>
                    </a:lnTo>
                    <a:lnTo>
                      <a:pt x="0" y="56261"/>
                    </a:lnTo>
                    <a:lnTo>
                      <a:pt x="127" y="18161"/>
                    </a:lnTo>
                    <a:lnTo>
                      <a:pt x="21590" y="14605"/>
                    </a:lnTo>
                    <a:lnTo>
                      <a:pt x="43053" y="10160"/>
                    </a:lnTo>
                    <a:lnTo>
                      <a:pt x="859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1431290" y="4460240"/>
                <a:ext cx="88901" cy="58421"/>
              </a:xfrm>
              <a:custGeom>
                <a:avLst/>
                <a:gdLst/>
                <a:ahLst/>
                <a:cxnLst/>
                <a:rect l="0" t="0" r="0" b="0"/>
                <a:pathLst>
                  <a:path w="88901" h="58421">
                    <a:moveTo>
                      <a:pt x="88900" y="2540"/>
                    </a:moveTo>
                    <a:lnTo>
                      <a:pt x="45720" y="30480"/>
                    </a:lnTo>
                    <a:lnTo>
                      <a:pt x="24130" y="44450"/>
                    </a:lnTo>
                    <a:lnTo>
                      <a:pt x="2540" y="58420"/>
                    </a:lnTo>
                    <a:lnTo>
                      <a:pt x="0" y="55880"/>
                    </a:lnTo>
                    <a:lnTo>
                      <a:pt x="0" y="17780"/>
                    </a:lnTo>
                    <a:lnTo>
                      <a:pt x="21590" y="13970"/>
                    </a:lnTo>
                    <a:lnTo>
                      <a:pt x="43180" y="8890"/>
                    </a:lnTo>
                    <a:lnTo>
                      <a:pt x="8636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 127"/>
              <p:cNvSpPr/>
              <p:nvPr/>
            </p:nvSpPr>
            <p:spPr>
              <a:xfrm>
                <a:off x="1431417" y="4329303"/>
                <a:ext cx="85218" cy="54484"/>
              </a:xfrm>
              <a:custGeom>
                <a:avLst/>
                <a:gdLst/>
                <a:ahLst/>
                <a:cxnLst/>
                <a:rect l="0" t="0" r="0" b="0"/>
                <a:pathLst>
                  <a:path w="85218" h="54484">
                    <a:moveTo>
                      <a:pt x="85217" y="2540"/>
                    </a:moveTo>
                    <a:lnTo>
                      <a:pt x="43688" y="29337"/>
                    </a:lnTo>
                    <a:lnTo>
                      <a:pt x="22987" y="42291"/>
                    </a:lnTo>
                    <a:lnTo>
                      <a:pt x="1905" y="54483"/>
                    </a:lnTo>
                    <a:lnTo>
                      <a:pt x="127" y="52324"/>
                    </a:lnTo>
                    <a:lnTo>
                      <a:pt x="0" y="16510"/>
                    </a:lnTo>
                    <a:lnTo>
                      <a:pt x="20955" y="13335"/>
                    </a:lnTo>
                    <a:lnTo>
                      <a:pt x="41656" y="9271"/>
                    </a:lnTo>
                    <a:lnTo>
                      <a:pt x="833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 128"/>
              <p:cNvSpPr/>
              <p:nvPr/>
            </p:nvSpPr>
            <p:spPr>
              <a:xfrm>
                <a:off x="1431290" y="4329430"/>
                <a:ext cx="85091" cy="54611"/>
              </a:xfrm>
              <a:custGeom>
                <a:avLst/>
                <a:gdLst/>
                <a:ahLst/>
                <a:cxnLst/>
                <a:rect l="0" t="0" r="0" b="0"/>
                <a:pathLst>
                  <a:path w="85091" h="54611">
                    <a:moveTo>
                      <a:pt x="85090" y="2540"/>
                    </a:moveTo>
                    <a:lnTo>
                      <a:pt x="44450" y="29210"/>
                    </a:lnTo>
                    <a:lnTo>
                      <a:pt x="22860" y="41910"/>
                    </a:lnTo>
                    <a:lnTo>
                      <a:pt x="2540" y="54610"/>
                    </a:lnTo>
                    <a:lnTo>
                      <a:pt x="0" y="52070"/>
                    </a:lnTo>
                    <a:lnTo>
                      <a:pt x="0" y="16510"/>
                    </a:lnTo>
                    <a:lnTo>
                      <a:pt x="21590" y="12700"/>
                    </a:lnTo>
                    <a:lnTo>
                      <a:pt x="41910" y="8890"/>
                    </a:lnTo>
                    <a:lnTo>
                      <a:pt x="8382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29"/>
              <p:cNvSpPr/>
              <p:nvPr/>
            </p:nvSpPr>
            <p:spPr>
              <a:xfrm>
                <a:off x="1468501" y="4296283"/>
                <a:ext cx="16638" cy="205360"/>
              </a:xfrm>
              <a:custGeom>
                <a:avLst/>
                <a:gdLst/>
                <a:ahLst/>
                <a:cxnLst/>
                <a:rect l="0" t="0" r="0" b="0"/>
                <a:pathLst>
                  <a:path w="16638" h="205360">
                    <a:moveTo>
                      <a:pt x="16637" y="202057"/>
                    </a:moveTo>
                    <a:lnTo>
                      <a:pt x="1778" y="205359"/>
                    </a:lnTo>
                    <a:lnTo>
                      <a:pt x="1778" y="178943"/>
                    </a:lnTo>
                    <a:lnTo>
                      <a:pt x="1524" y="153289"/>
                    </a:lnTo>
                    <a:lnTo>
                      <a:pt x="889" y="103378"/>
                    </a:lnTo>
                    <a:lnTo>
                      <a:pt x="381" y="53975"/>
                    </a:lnTo>
                    <a:lnTo>
                      <a:pt x="254" y="28702"/>
                    </a:lnTo>
                    <a:lnTo>
                      <a:pt x="0" y="2921"/>
                    </a:lnTo>
                    <a:lnTo>
                      <a:pt x="14097" y="0"/>
                    </a:lnTo>
                    <a:lnTo>
                      <a:pt x="14351" y="25781"/>
                    </a:lnTo>
                    <a:lnTo>
                      <a:pt x="14732" y="50927"/>
                    </a:lnTo>
                    <a:lnTo>
                      <a:pt x="15367" y="100330"/>
                    </a:lnTo>
                    <a:lnTo>
                      <a:pt x="16256" y="149987"/>
                    </a:lnTo>
                    <a:lnTo>
                      <a:pt x="16510" y="175641"/>
                    </a:lnTo>
                    <a:close/>
                  </a:path>
                </a:pathLst>
              </a:custGeom>
              <a:solidFill>
                <a:srgbClr val="E5E5E5"/>
              </a:solidFill>
              <a:ln w="0" cap="flat" cmpd="sng" algn="ctr">
                <a:solidFill>
                  <a:srgbClr val="E5E5E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30"/>
              <p:cNvSpPr/>
              <p:nvPr/>
            </p:nvSpPr>
            <p:spPr>
              <a:xfrm>
                <a:off x="1468120" y="4296410"/>
                <a:ext cx="16511" cy="205741"/>
              </a:xfrm>
              <a:custGeom>
                <a:avLst/>
                <a:gdLst/>
                <a:ahLst/>
                <a:cxnLst/>
                <a:rect l="0" t="0" r="0" b="0"/>
                <a:pathLst>
                  <a:path w="16511" h="205741">
                    <a:moveTo>
                      <a:pt x="16510" y="201930"/>
                    </a:moveTo>
                    <a:lnTo>
                      <a:pt x="2540" y="205740"/>
                    </a:lnTo>
                    <a:lnTo>
                      <a:pt x="2540" y="179070"/>
                    </a:lnTo>
                    <a:lnTo>
                      <a:pt x="1270" y="153670"/>
                    </a:lnTo>
                    <a:lnTo>
                      <a:pt x="1270" y="102870"/>
                    </a:lnTo>
                    <a:lnTo>
                      <a:pt x="0" y="53340"/>
                    </a:lnTo>
                    <a:lnTo>
                      <a:pt x="0" y="27940"/>
                    </a:lnTo>
                    <a:lnTo>
                      <a:pt x="0" y="2540"/>
                    </a:lnTo>
                    <a:lnTo>
                      <a:pt x="13970" y="0"/>
                    </a:lnTo>
                    <a:lnTo>
                      <a:pt x="15240" y="25400"/>
                    </a:lnTo>
                    <a:lnTo>
                      <a:pt x="15240" y="50800"/>
                    </a:lnTo>
                    <a:lnTo>
                      <a:pt x="15240" y="100330"/>
                    </a:lnTo>
                    <a:lnTo>
                      <a:pt x="16510" y="149860"/>
                    </a:lnTo>
                    <a:lnTo>
                      <a:pt x="16510" y="17526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1433449" y="4462399"/>
                <a:ext cx="86234" cy="56516"/>
              </a:xfrm>
              <a:custGeom>
                <a:avLst/>
                <a:gdLst/>
                <a:ahLst/>
                <a:cxnLst/>
                <a:rect l="0" t="0" r="0" b="0"/>
                <a:pathLst>
                  <a:path w="86234" h="56516">
                    <a:moveTo>
                      <a:pt x="86233" y="37973"/>
                    </a:moveTo>
                    <a:lnTo>
                      <a:pt x="63627" y="43561"/>
                    </a:lnTo>
                    <a:lnTo>
                      <a:pt x="59817" y="48006"/>
                    </a:lnTo>
                    <a:lnTo>
                      <a:pt x="54610" y="51308"/>
                    </a:lnTo>
                    <a:lnTo>
                      <a:pt x="48387" y="53594"/>
                    </a:lnTo>
                    <a:lnTo>
                      <a:pt x="42164" y="54991"/>
                    </a:lnTo>
                    <a:lnTo>
                      <a:pt x="35941" y="55372"/>
                    </a:lnTo>
                    <a:lnTo>
                      <a:pt x="30607" y="55118"/>
                    </a:lnTo>
                    <a:lnTo>
                      <a:pt x="26797" y="53975"/>
                    </a:lnTo>
                    <a:lnTo>
                      <a:pt x="24765" y="52324"/>
                    </a:lnTo>
                    <a:lnTo>
                      <a:pt x="0" y="56515"/>
                    </a:lnTo>
                    <a:lnTo>
                      <a:pt x="0" y="18288"/>
                    </a:lnTo>
                    <a:lnTo>
                      <a:pt x="25400" y="13970"/>
                    </a:lnTo>
                    <a:lnTo>
                      <a:pt x="26289" y="14986"/>
                    </a:lnTo>
                    <a:lnTo>
                      <a:pt x="27559" y="15748"/>
                    </a:lnTo>
                    <a:lnTo>
                      <a:pt x="31623" y="16764"/>
                    </a:lnTo>
                    <a:lnTo>
                      <a:pt x="36957" y="16637"/>
                    </a:lnTo>
                    <a:lnTo>
                      <a:pt x="43180" y="15748"/>
                    </a:lnTo>
                    <a:lnTo>
                      <a:pt x="49530" y="14097"/>
                    </a:lnTo>
                    <a:lnTo>
                      <a:pt x="55499" y="11811"/>
                    </a:lnTo>
                    <a:lnTo>
                      <a:pt x="60452" y="8763"/>
                    </a:lnTo>
                    <a:lnTo>
                      <a:pt x="63881" y="5334"/>
                    </a:lnTo>
                    <a:lnTo>
                      <a:pt x="85979" y="0"/>
                    </a:lnTo>
                    <a:close/>
                  </a:path>
                </a:pathLst>
              </a:custGeom>
              <a:solidFill>
                <a:srgbClr val="E5E5E5"/>
              </a:solidFill>
              <a:ln w="0" cap="flat" cmpd="sng" algn="ctr">
                <a:solidFill>
                  <a:srgbClr val="E5E5E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 132"/>
              <p:cNvSpPr/>
              <p:nvPr/>
            </p:nvSpPr>
            <p:spPr>
              <a:xfrm>
                <a:off x="1433830" y="4462780"/>
                <a:ext cx="86361" cy="55881"/>
              </a:xfrm>
              <a:custGeom>
                <a:avLst/>
                <a:gdLst/>
                <a:ahLst/>
                <a:cxnLst/>
                <a:rect l="0" t="0" r="0" b="0"/>
                <a:pathLst>
                  <a:path w="86361" h="55881">
                    <a:moveTo>
                      <a:pt x="86360" y="36830"/>
                    </a:moveTo>
                    <a:lnTo>
                      <a:pt x="63500" y="43180"/>
                    </a:lnTo>
                    <a:lnTo>
                      <a:pt x="59690" y="46990"/>
                    </a:lnTo>
                    <a:lnTo>
                      <a:pt x="54610" y="50800"/>
                    </a:lnTo>
                    <a:lnTo>
                      <a:pt x="48260" y="53340"/>
                    </a:lnTo>
                    <a:lnTo>
                      <a:pt x="41910" y="54610"/>
                    </a:lnTo>
                    <a:lnTo>
                      <a:pt x="35560" y="54610"/>
                    </a:lnTo>
                    <a:lnTo>
                      <a:pt x="30480" y="54610"/>
                    </a:lnTo>
                    <a:lnTo>
                      <a:pt x="26670" y="53340"/>
                    </a:lnTo>
                    <a:lnTo>
                      <a:pt x="24130" y="52070"/>
                    </a:lnTo>
                    <a:lnTo>
                      <a:pt x="0" y="55880"/>
                    </a:lnTo>
                    <a:lnTo>
                      <a:pt x="0" y="17780"/>
                    </a:lnTo>
                    <a:lnTo>
                      <a:pt x="25400" y="12700"/>
                    </a:lnTo>
                    <a:lnTo>
                      <a:pt x="25400" y="13970"/>
                    </a:lnTo>
                    <a:lnTo>
                      <a:pt x="26670" y="15240"/>
                    </a:lnTo>
                    <a:lnTo>
                      <a:pt x="31750" y="16510"/>
                    </a:lnTo>
                    <a:lnTo>
                      <a:pt x="36830" y="16510"/>
                    </a:lnTo>
                    <a:lnTo>
                      <a:pt x="43180" y="15240"/>
                    </a:lnTo>
                    <a:lnTo>
                      <a:pt x="49530" y="13970"/>
                    </a:lnTo>
                    <a:lnTo>
                      <a:pt x="54610" y="11430"/>
                    </a:lnTo>
                    <a:lnTo>
                      <a:pt x="59690" y="8890"/>
                    </a:lnTo>
                    <a:lnTo>
                      <a:pt x="63500" y="5080"/>
                    </a:lnTo>
                    <a:lnTo>
                      <a:pt x="8509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4" name="Straight Connector 133"/>
              <p:cNvCxnSpPr/>
              <p:nvPr/>
            </p:nvCxnSpPr>
            <p:spPr>
              <a:xfrm>
                <a:off x="1494409" y="4469384"/>
                <a:ext cx="0" cy="283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Freeform 134"/>
              <p:cNvSpPr/>
              <p:nvPr/>
            </p:nvSpPr>
            <p:spPr>
              <a:xfrm>
                <a:off x="1470660" y="4490720"/>
                <a:ext cx="17781" cy="21591"/>
              </a:xfrm>
              <a:custGeom>
                <a:avLst/>
                <a:gdLst/>
                <a:ahLst/>
                <a:cxnLst/>
                <a:rect l="0" t="0" r="0" b="0"/>
                <a:pathLst>
                  <a:path w="17781" h="21591">
                    <a:moveTo>
                      <a:pt x="0" y="20320"/>
                    </a:moveTo>
                    <a:lnTo>
                      <a:pt x="1270" y="21590"/>
                    </a:lnTo>
                    <a:lnTo>
                      <a:pt x="3810" y="21590"/>
                    </a:lnTo>
                    <a:lnTo>
                      <a:pt x="8890" y="21590"/>
                    </a:lnTo>
                    <a:lnTo>
                      <a:pt x="13970" y="19050"/>
                    </a:lnTo>
                    <a:lnTo>
                      <a:pt x="15240" y="17780"/>
                    </a:lnTo>
                    <a:lnTo>
                      <a:pt x="17780" y="15240"/>
                    </a:lnTo>
                    <a:lnTo>
                      <a:pt x="17780" y="0"/>
                    </a:lnTo>
                  </a:path>
                </a:pathLst>
              </a:custGeom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 135"/>
              <p:cNvSpPr/>
              <p:nvPr/>
            </p:nvSpPr>
            <p:spPr>
              <a:xfrm>
                <a:off x="1437640" y="4481830"/>
                <a:ext cx="12701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9051">
                    <a:moveTo>
                      <a:pt x="0" y="19050"/>
                    </a:moveTo>
                    <a:lnTo>
                      <a:pt x="0" y="2540"/>
                    </a:lnTo>
                    <a:lnTo>
                      <a:pt x="12700" y="0"/>
                    </a:lnTo>
                  </a:path>
                </a:pathLst>
              </a:custGeom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 136"/>
              <p:cNvSpPr/>
              <p:nvPr/>
            </p:nvSpPr>
            <p:spPr>
              <a:xfrm>
                <a:off x="1433195" y="4331716"/>
                <a:ext cx="84075" cy="52452"/>
              </a:xfrm>
              <a:custGeom>
                <a:avLst/>
                <a:gdLst/>
                <a:ahLst/>
                <a:cxnLst/>
                <a:rect l="0" t="0" r="0" b="0"/>
                <a:pathLst>
                  <a:path w="84075" h="52452">
                    <a:moveTo>
                      <a:pt x="84074" y="35306"/>
                    </a:moveTo>
                    <a:lnTo>
                      <a:pt x="61976" y="40513"/>
                    </a:lnTo>
                    <a:lnTo>
                      <a:pt x="58293" y="44450"/>
                    </a:lnTo>
                    <a:lnTo>
                      <a:pt x="53213" y="47625"/>
                    </a:lnTo>
                    <a:lnTo>
                      <a:pt x="47371" y="49657"/>
                    </a:lnTo>
                    <a:lnTo>
                      <a:pt x="41148" y="50800"/>
                    </a:lnTo>
                    <a:lnTo>
                      <a:pt x="35306" y="51181"/>
                    </a:lnTo>
                    <a:lnTo>
                      <a:pt x="30099" y="50927"/>
                    </a:lnTo>
                    <a:lnTo>
                      <a:pt x="26289" y="50038"/>
                    </a:lnTo>
                    <a:lnTo>
                      <a:pt x="24384" y="48514"/>
                    </a:lnTo>
                    <a:lnTo>
                      <a:pt x="127" y="52451"/>
                    </a:lnTo>
                    <a:lnTo>
                      <a:pt x="0" y="16637"/>
                    </a:lnTo>
                    <a:lnTo>
                      <a:pt x="24765" y="12573"/>
                    </a:lnTo>
                    <a:lnTo>
                      <a:pt x="25400" y="13716"/>
                    </a:lnTo>
                    <a:lnTo>
                      <a:pt x="26797" y="14478"/>
                    </a:lnTo>
                    <a:lnTo>
                      <a:pt x="30607" y="15367"/>
                    </a:lnTo>
                    <a:lnTo>
                      <a:pt x="35941" y="15367"/>
                    </a:lnTo>
                    <a:lnTo>
                      <a:pt x="41783" y="14605"/>
                    </a:lnTo>
                    <a:lnTo>
                      <a:pt x="48006" y="13081"/>
                    </a:lnTo>
                    <a:lnTo>
                      <a:pt x="53848" y="11049"/>
                    </a:lnTo>
                    <a:lnTo>
                      <a:pt x="58674" y="8255"/>
                    </a:lnTo>
                    <a:lnTo>
                      <a:pt x="61849" y="4953"/>
                    </a:lnTo>
                    <a:lnTo>
                      <a:pt x="83312" y="0"/>
                    </a:lnTo>
                    <a:close/>
                  </a:path>
                </a:pathLst>
              </a:custGeom>
              <a:solidFill>
                <a:srgbClr val="E5E5E5"/>
              </a:solidFill>
              <a:ln w="0" cap="flat" cmpd="sng" algn="ctr">
                <a:solidFill>
                  <a:srgbClr val="E5E5E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1433830" y="4331970"/>
                <a:ext cx="83821" cy="52071"/>
              </a:xfrm>
              <a:custGeom>
                <a:avLst/>
                <a:gdLst/>
                <a:ahLst/>
                <a:cxnLst/>
                <a:rect l="0" t="0" r="0" b="0"/>
                <a:pathLst>
                  <a:path w="83821" h="52071">
                    <a:moveTo>
                      <a:pt x="83820" y="34290"/>
                    </a:moveTo>
                    <a:lnTo>
                      <a:pt x="60960" y="40640"/>
                    </a:lnTo>
                    <a:lnTo>
                      <a:pt x="57150" y="44450"/>
                    </a:lnTo>
                    <a:lnTo>
                      <a:pt x="52070" y="46990"/>
                    </a:lnTo>
                    <a:lnTo>
                      <a:pt x="46990" y="49530"/>
                    </a:lnTo>
                    <a:lnTo>
                      <a:pt x="40640" y="50800"/>
                    </a:lnTo>
                    <a:lnTo>
                      <a:pt x="34290" y="50800"/>
                    </a:lnTo>
                    <a:lnTo>
                      <a:pt x="29210" y="50800"/>
                    </a:lnTo>
                    <a:lnTo>
                      <a:pt x="25400" y="49530"/>
                    </a:lnTo>
                    <a:lnTo>
                      <a:pt x="24130" y="48260"/>
                    </a:lnTo>
                    <a:lnTo>
                      <a:pt x="0" y="52070"/>
                    </a:lnTo>
                    <a:lnTo>
                      <a:pt x="0" y="16510"/>
                    </a:lnTo>
                    <a:lnTo>
                      <a:pt x="24130" y="12700"/>
                    </a:lnTo>
                    <a:lnTo>
                      <a:pt x="24130" y="12700"/>
                    </a:lnTo>
                    <a:lnTo>
                      <a:pt x="26670" y="13970"/>
                    </a:lnTo>
                    <a:lnTo>
                      <a:pt x="29210" y="15240"/>
                    </a:lnTo>
                    <a:lnTo>
                      <a:pt x="35560" y="15240"/>
                    </a:lnTo>
                    <a:lnTo>
                      <a:pt x="40640" y="13970"/>
                    </a:lnTo>
                    <a:lnTo>
                      <a:pt x="46990" y="12700"/>
                    </a:lnTo>
                    <a:lnTo>
                      <a:pt x="53340" y="10160"/>
                    </a:lnTo>
                    <a:lnTo>
                      <a:pt x="58420" y="7620"/>
                    </a:lnTo>
                    <a:lnTo>
                      <a:pt x="60960" y="5080"/>
                    </a:lnTo>
                    <a:lnTo>
                      <a:pt x="8255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9" name="Straight Connector 138"/>
              <p:cNvCxnSpPr/>
              <p:nvPr/>
            </p:nvCxnSpPr>
            <p:spPr>
              <a:xfrm>
                <a:off x="1494409" y="4338066"/>
                <a:ext cx="0" cy="24765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Freeform 139"/>
              <p:cNvSpPr/>
              <p:nvPr/>
            </p:nvSpPr>
            <p:spPr>
              <a:xfrm>
                <a:off x="1469390" y="4358640"/>
                <a:ext cx="16511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16511" h="19051">
                    <a:moveTo>
                      <a:pt x="0" y="19050"/>
                    </a:moveTo>
                    <a:lnTo>
                      <a:pt x="1270" y="19050"/>
                    </a:lnTo>
                    <a:lnTo>
                      <a:pt x="3810" y="19050"/>
                    </a:lnTo>
                    <a:lnTo>
                      <a:pt x="8890" y="19050"/>
                    </a:lnTo>
                    <a:lnTo>
                      <a:pt x="13970" y="17780"/>
                    </a:lnTo>
                    <a:lnTo>
                      <a:pt x="15240" y="16510"/>
                    </a:lnTo>
                    <a:lnTo>
                      <a:pt x="16510" y="13970"/>
                    </a:lnTo>
                    <a:lnTo>
                      <a:pt x="16510" y="0"/>
                    </a:lnTo>
                  </a:path>
                </a:pathLst>
              </a:custGeom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reeform 140"/>
              <p:cNvSpPr/>
              <p:nvPr/>
            </p:nvSpPr>
            <p:spPr>
              <a:xfrm>
                <a:off x="1437640" y="4349750"/>
                <a:ext cx="11431" cy="17781"/>
              </a:xfrm>
              <a:custGeom>
                <a:avLst/>
                <a:gdLst/>
                <a:ahLst/>
                <a:cxnLst/>
                <a:rect l="0" t="0" r="0" b="0"/>
                <a:pathLst>
                  <a:path w="11431" h="17781">
                    <a:moveTo>
                      <a:pt x="0" y="17780"/>
                    </a:moveTo>
                    <a:lnTo>
                      <a:pt x="0" y="1270"/>
                    </a:lnTo>
                    <a:lnTo>
                      <a:pt x="11430" y="0"/>
                    </a:lnTo>
                  </a:path>
                </a:pathLst>
              </a:custGeom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 141"/>
              <p:cNvSpPr/>
              <p:nvPr/>
            </p:nvSpPr>
            <p:spPr>
              <a:xfrm>
                <a:off x="1460754" y="4280662"/>
                <a:ext cx="30481" cy="27179"/>
              </a:xfrm>
              <a:custGeom>
                <a:avLst/>
                <a:gdLst/>
                <a:ahLst/>
                <a:cxnLst/>
                <a:rect l="0" t="0" r="0" b="0"/>
                <a:pathLst>
                  <a:path w="30481" h="27179">
                    <a:moveTo>
                      <a:pt x="30480" y="20955"/>
                    </a:moveTo>
                    <a:lnTo>
                      <a:pt x="22098" y="19939"/>
                    </a:lnTo>
                    <a:lnTo>
                      <a:pt x="13716" y="20955"/>
                    </a:lnTo>
                    <a:lnTo>
                      <a:pt x="6223" y="23749"/>
                    </a:lnTo>
                    <a:lnTo>
                      <a:pt x="0" y="27178"/>
                    </a:lnTo>
                    <a:lnTo>
                      <a:pt x="0" y="7366"/>
                    </a:lnTo>
                    <a:lnTo>
                      <a:pt x="5969" y="3683"/>
                    </a:lnTo>
                    <a:lnTo>
                      <a:pt x="13589" y="1143"/>
                    </a:lnTo>
                    <a:lnTo>
                      <a:pt x="22098" y="0"/>
                    </a:lnTo>
                    <a:lnTo>
                      <a:pt x="30353" y="1143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Freeform 142"/>
              <p:cNvSpPr/>
              <p:nvPr/>
            </p:nvSpPr>
            <p:spPr>
              <a:xfrm>
                <a:off x="1460500" y="4281170"/>
                <a:ext cx="30481" cy="26671"/>
              </a:xfrm>
              <a:custGeom>
                <a:avLst/>
                <a:gdLst/>
                <a:ahLst/>
                <a:cxnLst/>
                <a:rect l="0" t="0" r="0" b="0"/>
                <a:pathLst>
                  <a:path w="30481" h="26671">
                    <a:moveTo>
                      <a:pt x="30480" y="0"/>
                    </a:moveTo>
                    <a:lnTo>
                      <a:pt x="22860" y="0"/>
                    </a:lnTo>
                    <a:lnTo>
                      <a:pt x="13970" y="0"/>
                    </a:lnTo>
                    <a:lnTo>
                      <a:pt x="6350" y="2540"/>
                    </a:lnTo>
                    <a:lnTo>
                      <a:pt x="0" y="6350"/>
                    </a:lnTo>
                    <a:lnTo>
                      <a:pt x="0" y="26670"/>
                    </a:lnTo>
                    <a:lnTo>
                      <a:pt x="6350" y="22860"/>
                    </a:lnTo>
                    <a:lnTo>
                      <a:pt x="13970" y="20320"/>
                    </a:lnTo>
                    <a:lnTo>
                      <a:pt x="22860" y="19050"/>
                    </a:lnTo>
                    <a:lnTo>
                      <a:pt x="30480" y="203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 143"/>
              <p:cNvSpPr/>
              <p:nvPr/>
            </p:nvSpPr>
            <p:spPr>
              <a:xfrm>
                <a:off x="1414399" y="4248404"/>
                <a:ext cx="122810" cy="60453"/>
              </a:xfrm>
              <a:custGeom>
                <a:avLst/>
                <a:gdLst/>
                <a:ahLst/>
                <a:cxnLst/>
                <a:rect l="0" t="0" r="0" b="0"/>
                <a:pathLst>
                  <a:path w="122810" h="60453">
                    <a:moveTo>
                      <a:pt x="76962" y="53086"/>
                    </a:moveTo>
                    <a:lnTo>
                      <a:pt x="68580" y="57658"/>
                    </a:lnTo>
                    <a:lnTo>
                      <a:pt x="60071" y="60071"/>
                    </a:lnTo>
                    <a:lnTo>
                      <a:pt x="56134" y="60452"/>
                    </a:lnTo>
                    <a:lnTo>
                      <a:pt x="52451" y="60452"/>
                    </a:lnTo>
                    <a:lnTo>
                      <a:pt x="49149" y="60071"/>
                    </a:lnTo>
                    <a:lnTo>
                      <a:pt x="46355" y="59309"/>
                    </a:lnTo>
                    <a:lnTo>
                      <a:pt x="39624" y="60198"/>
                    </a:lnTo>
                    <a:lnTo>
                      <a:pt x="33528" y="60325"/>
                    </a:lnTo>
                    <a:lnTo>
                      <a:pt x="28067" y="59944"/>
                    </a:lnTo>
                    <a:lnTo>
                      <a:pt x="23241" y="58928"/>
                    </a:lnTo>
                    <a:lnTo>
                      <a:pt x="18923" y="57404"/>
                    </a:lnTo>
                    <a:lnTo>
                      <a:pt x="15240" y="55372"/>
                    </a:lnTo>
                    <a:lnTo>
                      <a:pt x="11938" y="53086"/>
                    </a:lnTo>
                    <a:lnTo>
                      <a:pt x="9271" y="50546"/>
                    </a:lnTo>
                    <a:lnTo>
                      <a:pt x="4953" y="44704"/>
                    </a:lnTo>
                    <a:lnTo>
                      <a:pt x="2286" y="38608"/>
                    </a:lnTo>
                    <a:lnTo>
                      <a:pt x="762" y="33020"/>
                    </a:lnTo>
                    <a:lnTo>
                      <a:pt x="0" y="28194"/>
                    </a:lnTo>
                    <a:lnTo>
                      <a:pt x="1016" y="25527"/>
                    </a:lnTo>
                    <a:lnTo>
                      <a:pt x="3556" y="22987"/>
                    </a:lnTo>
                    <a:lnTo>
                      <a:pt x="7493" y="20828"/>
                    </a:lnTo>
                    <a:lnTo>
                      <a:pt x="11938" y="19177"/>
                    </a:lnTo>
                    <a:lnTo>
                      <a:pt x="16637" y="18415"/>
                    </a:lnTo>
                    <a:lnTo>
                      <a:pt x="20955" y="18796"/>
                    </a:lnTo>
                    <a:lnTo>
                      <a:pt x="24384" y="20574"/>
                    </a:lnTo>
                    <a:lnTo>
                      <a:pt x="25654" y="21971"/>
                    </a:lnTo>
                    <a:lnTo>
                      <a:pt x="26416" y="24003"/>
                    </a:lnTo>
                    <a:lnTo>
                      <a:pt x="30099" y="30480"/>
                    </a:lnTo>
                    <a:lnTo>
                      <a:pt x="34798" y="35179"/>
                    </a:lnTo>
                    <a:lnTo>
                      <a:pt x="40259" y="38100"/>
                    </a:lnTo>
                    <a:lnTo>
                      <a:pt x="46355" y="39497"/>
                    </a:lnTo>
                    <a:lnTo>
                      <a:pt x="52451" y="40640"/>
                    </a:lnTo>
                    <a:lnTo>
                      <a:pt x="59944" y="40386"/>
                    </a:lnTo>
                    <a:lnTo>
                      <a:pt x="68326" y="38100"/>
                    </a:lnTo>
                    <a:lnTo>
                      <a:pt x="72517" y="36068"/>
                    </a:lnTo>
                    <a:lnTo>
                      <a:pt x="76708" y="33401"/>
                    </a:lnTo>
                    <a:lnTo>
                      <a:pt x="82804" y="29591"/>
                    </a:lnTo>
                    <a:lnTo>
                      <a:pt x="88265" y="24511"/>
                    </a:lnTo>
                    <a:lnTo>
                      <a:pt x="92837" y="18034"/>
                    </a:lnTo>
                    <a:lnTo>
                      <a:pt x="96520" y="10160"/>
                    </a:lnTo>
                    <a:lnTo>
                      <a:pt x="98552" y="6096"/>
                    </a:lnTo>
                    <a:lnTo>
                      <a:pt x="101981" y="2921"/>
                    </a:lnTo>
                    <a:lnTo>
                      <a:pt x="106299" y="889"/>
                    </a:lnTo>
                    <a:lnTo>
                      <a:pt x="110998" y="0"/>
                    </a:lnTo>
                    <a:lnTo>
                      <a:pt x="115443" y="0"/>
                    </a:lnTo>
                    <a:lnTo>
                      <a:pt x="119253" y="762"/>
                    </a:lnTo>
                    <a:lnTo>
                      <a:pt x="121920" y="2413"/>
                    </a:lnTo>
                    <a:lnTo>
                      <a:pt x="122809" y="4699"/>
                    </a:lnTo>
                    <a:lnTo>
                      <a:pt x="122301" y="9779"/>
                    </a:lnTo>
                    <a:lnTo>
                      <a:pt x="120777" y="16002"/>
                    </a:lnTo>
                    <a:lnTo>
                      <a:pt x="118110" y="22987"/>
                    </a:lnTo>
                    <a:lnTo>
                      <a:pt x="113919" y="30226"/>
                    </a:lnTo>
                    <a:lnTo>
                      <a:pt x="107950" y="37338"/>
                    </a:lnTo>
                    <a:lnTo>
                      <a:pt x="104267" y="40640"/>
                    </a:lnTo>
                    <a:lnTo>
                      <a:pt x="100076" y="43688"/>
                    </a:lnTo>
                    <a:lnTo>
                      <a:pt x="95250" y="46482"/>
                    </a:lnTo>
                    <a:lnTo>
                      <a:pt x="89789" y="49149"/>
                    </a:lnTo>
                    <a:lnTo>
                      <a:pt x="83693" y="51308"/>
                    </a:lnTo>
                    <a:close/>
                  </a:path>
                </a:pathLst>
              </a:custGeom>
              <a:solidFill>
                <a:srgbClr val="E5E5E5"/>
              </a:solidFill>
              <a:ln w="0" cap="flat" cmpd="sng" algn="ctr">
                <a:solidFill>
                  <a:srgbClr val="E5E5E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1414780" y="4248150"/>
                <a:ext cx="121921" cy="60961"/>
              </a:xfrm>
              <a:custGeom>
                <a:avLst/>
                <a:gdLst/>
                <a:ahLst/>
                <a:cxnLst/>
                <a:rect l="0" t="0" r="0" b="0"/>
                <a:pathLst>
                  <a:path w="121921" h="60961">
                    <a:moveTo>
                      <a:pt x="76200" y="53340"/>
                    </a:moveTo>
                    <a:lnTo>
                      <a:pt x="68580" y="58420"/>
                    </a:lnTo>
                    <a:lnTo>
                      <a:pt x="59690" y="59690"/>
                    </a:lnTo>
                    <a:lnTo>
                      <a:pt x="55880" y="60960"/>
                    </a:lnTo>
                    <a:lnTo>
                      <a:pt x="52070" y="60960"/>
                    </a:lnTo>
                    <a:lnTo>
                      <a:pt x="48260" y="59690"/>
                    </a:lnTo>
                    <a:lnTo>
                      <a:pt x="45720" y="59690"/>
                    </a:lnTo>
                    <a:lnTo>
                      <a:pt x="39370" y="60960"/>
                    </a:lnTo>
                    <a:lnTo>
                      <a:pt x="33020" y="60960"/>
                    </a:lnTo>
                    <a:lnTo>
                      <a:pt x="27940" y="59690"/>
                    </a:lnTo>
                    <a:lnTo>
                      <a:pt x="22860" y="58420"/>
                    </a:lnTo>
                    <a:lnTo>
                      <a:pt x="19050" y="57150"/>
                    </a:lnTo>
                    <a:lnTo>
                      <a:pt x="15240" y="55880"/>
                    </a:lnTo>
                    <a:lnTo>
                      <a:pt x="11430" y="53340"/>
                    </a:lnTo>
                    <a:lnTo>
                      <a:pt x="8890" y="50800"/>
                    </a:lnTo>
                    <a:lnTo>
                      <a:pt x="5080" y="44450"/>
                    </a:lnTo>
                    <a:lnTo>
                      <a:pt x="1270" y="39370"/>
                    </a:lnTo>
                    <a:lnTo>
                      <a:pt x="0" y="33020"/>
                    </a:lnTo>
                    <a:lnTo>
                      <a:pt x="0" y="27940"/>
                    </a:lnTo>
                    <a:lnTo>
                      <a:pt x="1270" y="25400"/>
                    </a:lnTo>
                    <a:lnTo>
                      <a:pt x="3810" y="22860"/>
                    </a:lnTo>
                    <a:lnTo>
                      <a:pt x="6350" y="21590"/>
                    </a:lnTo>
                    <a:lnTo>
                      <a:pt x="11430" y="19050"/>
                    </a:lnTo>
                    <a:lnTo>
                      <a:pt x="16510" y="19050"/>
                    </a:lnTo>
                    <a:lnTo>
                      <a:pt x="20320" y="19050"/>
                    </a:lnTo>
                    <a:lnTo>
                      <a:pt x="24130" y="20320"/>
                    </a:lnTo>
                    <a:lnTo>
                      <a:pt x="25400" y="21590"/>
                    </a:lnTo>
                    <a:lnTo>
                      <a:pt x="26670" y="24130"/>
                    </a:lnTo>
                    <a:lnTo>
                      <a:pt x="29210" y="30480"/>
                    </a:lnTo>
                    <a:lnTo>
                      <a:pt x="34290" y="35560"/>
                    </a:lnTo>
                    <a:lnTo>
                      <a:pt x="39370" y="38100"/>
                    </a:lnTo>
                    <a:lnTo>
                      <a:pt x="45720" y="39370"/>
                    </a:lnTo>
                    <a:lnTo>
                      <a:pt x="52070" y="40640"/>
                    </a:lnTo>
                    <a:lnTo>
                      <a:pt x="59690" y="40640"/>
                    </a:lnTo>
                    <a:lnTo>
                      <a:pt x="68580" y="38100"/>
                    </a:lnTo>
                    <a:lnTo>
                      <a:pt x="72390" y="36830"/>
                    </a:lnTo>
                    <a:lnTo>
                      <a:pt x="76200" y="33020"/>
                    </a:lnTo>
                    <a:lnTo>
                      <a:pt x="82550" y="30480"/>
                    </a:lnTo>
                    <a:lnTo>
                      <a:pt x="87630" y="24130"/>
                    </a:lnTo>
                    <a:lnTo>
                      <a:pt x="92710" y="17780"/>
                    </a:lnTo>
                    <a:lnTo>
                      <a:pt x="96520" y="10160"/>
                    </a:lnTo>
                    <a:lnTo>
                      <a:pt x="97790" y="6350"/>
                    </a:lnTo>
                    <a:lnTo>
                      <a:pt x="101600" y="3810"/>
                    </a:lnTo>
                    <a:lnTo>
                      <a:pt x="105410" y="1270"/>
                    </a:lnTo>
                    <a:lnTo>
                      <a:pt x="110490" y="0"/>
                    </a:lnTo>
                    <a:lnTo>
                      <a:pt x="115570" y="0"/>
                    </a:lnTo>
                    <a:lnTo>
                      <a:pt x="119380" y="1270"/>
                    </a:lnTo>
                    <a:lnTo>
                      <a:pt x="121920" y="2540"/>
                    </a:lnTo>
                    <a:lnTo>
                      <a:pt x="121920" y="5080"/>
                    </a:lnTo>
                    <a:lnTo>
                      <a:pt x="121920" y="10160"/>
                    </a:lnTo>
                    <a:lnTo>
                      <a:pt x="120650" y="16510"/>
                    </a:lnTo>
                    <a:lnTo>
                      <a:pt x="118110" y="22860"/>
                    </a:lnTo>
                    <a:lnTo>
                      <a:pt x="113030" y="30480"/>
                    </a:lnTo>
                    <a:lnTo>
                      <a:pt x="107950" y="36830"/>
                    </a:lnTo>
                    <a:lnTo>
                      <a:pt x="104140" y="40640"/>
                    </a:lnTo>
                    <a:lnTo>
                      <a:pt x="99060" y="43180"/>
                    </a:lnTo>
                    <a:lnTo>
                      <a:pt x="95250" y="46990"/>
                    </a:lnTo>
                    <a:lnTo>
                      <a:pt x="88900" y="49530"/>
                    </a:lnTo>
                    <a:lnTo>
                      <a:pt x="83820" y="5207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 145"/>
              <p:cNvSpPr/>
              <p:nvPr/>
            </p:nvSpPr>
            <p:spPr>
              <a:xfrm>
                <a:off x="1414399" y="4249420"/>
                <a:ext cx="122810" cy="60453"/>
              </a:xfrm>
              <a:custGeom>
                <a:avLst/>
                <a:gdLst/>
                <a:ahLst/>
                <a:cxnLst/>
                <a:rect l="0" t="0" r="0" b="0"/>
                <a:pathLst>
                  <a:path w="122810" h="60453">
                    <a:moveTo>
                      <a:pt x="76962" y="53086"/>
                    </a:moveTo>
                    <a:lnTo>
                      <a:pt x="68580" y="57531"/>
                    </a:lnTo>
                    <a:lnTo>
                      <a:pt x="60071" y="59944"/>
                    </a:lnTo>
                    <a:lnTo>
                      <a:pt x="56134" y="60452"/>
                    </a:lnTo>
                    <a:lnTo>
                      <a:pt x="52451" y="60452"/>
                    </a:lnTo>
                    <a:lnTo>
                      <a:pt x="49149" y="59944"/>
                    </a:lnTo>
                    <a:lnTo>
                      <a:pt x="46355" y="59182"/>
                    </a:lnTo>
                    <a:lnTo>
                      <a:pt x="39624" y="60198"/>
                    </a:lnTo>
                    <a:lnTo>
                      <a:pt x="33401" y="60452"/>
                    </a:lnTo>
                    <a:lnTo>
                      <a:pt x="27940" y="59817"/>
                    </a:lnTo>
                    <a:lnTo>
                      <a:pt x="23241" y="58928"/>
                    </a:lnTo>
                    <a:lnTo>
                      <a:pt x="18923" y="57404"/>
                    </a:lnTo>
                    <a:lnTo>
                      <a:pt x="15113" y="55499"/>
                    </a:lnTo>
                    <a:lnTo>
                      <a:pt x="11938" y="53086"/>
                    </a:lnTo>
                    <a:lnTo>
                      <a:pt x="9144" y="50546"/>
                    </a:lnTo>
                    <a:lnTo>
                      <a:pt x="4826" y="44704"/>
                    </a:lnTo>
                    <a:lnTo>
                      <a:pt x="2159" y="38735"/>
                    </a:lnTo>
                    <a:lnTo>
                      <a:pt x="635" y="32893"/>
                    </a:lnTo>
                    <a:lnTo>
                      <a:pt x="0" y="28067"/>
                    </a:lnTo>
                    <a:lnTo>
                      <a:pt x="1016" y="25527"/>
                    </a:lnTo>
                    <a:lnTo>
                      <a:pt x="3556" y="22987"/>
                    </a:lnTo>
                    <a:lnTo>
                      <a:pt x="7493" y="20828"/>
                    </a:lnTo>
                    <a:lnTo>
                      <a:pt x="11938" y="19177"/>
                    </a:lnTo>
                    <a:lnTo>
                      <a:pt x="16637" y="18415"/>
                    </a:lnTo>
                    <a:lnTo>
                      <a:pt x="20828" y="18796"/>
                    </a:lnTo>
                    <a:lnTo>
                      <a:pt x="24257" y="20574"/>
                    </a:lnTo>
                    <a:lnTo>
                      <a:pt x="25527" y="22098"/>
                    </a:lnTo>
                    <a:lnTo>
                      <a:pt x="26289" y="24003"/>
                    </a:lnTo>
                    <a:lnTo>
                      <a:pt x="29972" y="30353"/>
                    </a:lnTo>
                    <a:lnTo>
                      <a:pt x="34798" y="35052"/>
                    </a:lnTo>
                    <a:lnTo>
                      <a:pt x="40259" y="38100"/>
                    </a:lnTo>
                    <a:lnTo>
                      <a:pt x="46101" y="39497"/>
                    </a:lnTo>
                    <a:lnTo>
                      <a:pt x="52451" y="40640"/>
                    </a:lnTo>
                    <a:lnTo>
                      <a:pt x="59944" y="40259"/>
                    </a:lnTo>
                    <a:lnTo>
                      <a:pt x="68326" y="37973"/>
                    </a:lnTo>
                    <a:lnTo>
                      <a:pt x="72517" y="36068"/>
                    </a:lnTo>
                    <a:lnTo>
                      <a:pt x="76708" y="33274"/>
                    </a:lnTo>
                    <a:lnTo>
                      <a:pt x="82677" y="29718"/>
                    </a:lnTo>
                    <a:lnTo>
                      <a:pt x="88138" y="24511"/>
                    </a:lnTo>
                    <a:lnTo>
                      <a:pt x="92837" y="18034"/>
                    </a:lnTo>
                    <a:lnTo>
                      <a:pt x="96520" y="10287"/>
                    </a:lnTo>
                    <a:lnTo>
                      <a:pt x="98552" y="5969"/>
                    </a:lnTo>
                    <a:lnTo>
                      <a:pt x="101981" y="3048"/>
                    </a:lnTo>
                    <a:lnTo>
                      <a:pt x="106172" y="1016"/>
                    </a:lnTo>
                    <a:lnTo>
                      <a:pt x="110744" y="0"/>
                    </a:lnTo>
                    <a:lnTo>
                      <a:pt x="115316" y="0"/>
                    </a:lnTo>
                    <a:lnTo>
                      <a:pt x="119126" y="889"/>
                    </a:lnTo>
                    <a:lnTo>
                      <a:pt x="121920" y="2413"/>
                    </a:lnTo>
                    <a:lnTo>
                      <a:pt x="122809" y="4572"/>
                    </a:lnTo>
                    <a:lnTo>
                      <a:pt x="122174" y="9652"/>
                    </a:lnTo>
                    <a:lnTo>
                      <a:pt x="120650" y="15875"/>
                    </a:lnTo>
                    <a:lnTo>
                      <a:pt x="118110" y="22860"/>
                    </a:lnTo>
                    <a:lnTo>
                      <a:pt x="113792" y="30099"/>
                    </a:lnTo>
                    <a:lnTo>
                      <a:pt x="107950" y="37211"/>
                    </a:lnTo>
                    <a:lnTo>
                      <a:pt x="104267" y="40513"/>
                    </a:lnTo>
                    <a:lnTo>
                      <a:pt x="100076" y="43688"/>
                    </a:lnTo>
                    <a:lnTo>
                      <a:pt x="95123" y="46609"/>
                    </a:lnTo>
                    <a:lnTo>
                      <a:pt x="89789" y="49149"/>
                    </a:lnTo>
                    <a:lnTo>
                      <a:pt x="83566" y="51308"/>
                    </a:lnTo>
                    <a:close/>
                  </a:path>
                </a:pathLst>
              </a:custGeom>
              <a:solidFill>
                <a:srgbClr val="E5E5E5"/>
              </a:solidFill>
              <a:ln w="0" cap="flat" cmpd="sng" algn="ctr">
                <a:solidFill>
                  <a:srgbClr val="E5E5E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 146"/>
              <p:cNvSpPr/>
              <p:nvPr/>
            </p:nvSpPr>
            <p:spPr>
              <a:xfrm>
                <a:off x="1414780" y="4249420"/>
                <a:ext cx="121921" cy="59691"/>
              </a:xfrm>
              <a:custGeom>
                <a:avLst/>
                <a:gdLst/>
                <a:ahLst/>
                <a:cxnLst/>
                <a:rect l="0" t="0" r="0" b="0"/>
                <a:pathLst>
                  <a:path w="121921" h="59691">
                    <a:moveTo>
                      <a:pt x="76200" y="53340"/>
                    </a:moveTo>
                    <a:lnTo>
                      <a:pt x="68580" y="57150"/>
                    </a:lnTo>
                    <a:lnTo>
                      <a:pt x="59690" y="59690"/>
                    </a:lnTo>
                    <a:lnTo>
                      <a:pt x="55880" y="59690"/>
                    </a:lnTo>
                    <a:lnTo>
                      <a:pt x="52070" y="59690"/>
                    </a:lnTo>
                    <a:lnTo>
                      <a:pt x="48260" y="59690"/>
                    </a:lnTo>
                    <a:lnTo>
                      <a:pt x="45720" y="59690"/>
                    </a:lnTo>
                    <a:lnTo>
                      <a:pt x="39370" y="59690"/>
                    </a:lnTo>
                    <a:lnTo>
                      <a:pt x="33020" y="59690"/>
                    </a:lnTo>
                    <a:lnTo>
                      <a:pt x="27940" y="59690"/>
                    </a:lnTo>
                    <a:lnTo>
                      <a:pt x="22860" y="58420"/>
                    </a:lnTo>
                    <a:lnTo>
                      <a:pt x="19050" y="57150"/>
                    </a:lnTo>
                    <a:lnTo>
                      <a:pt x="15240" y="55880"/>
                    </a:lnTo>
                    <a:lnTo>
                      <a:pt x="11430" y="53340"/>
                    </a:lnTo>
                    <a:lnTo>
                      <a:pt x="8890" y="50800"/>
                    </a:lnTo>
                    <a:lnTo>
                      <a:pt x="3810" y="44450"/>
                    </a:lnTo>
                    <a:lnTo>
                      <a:pt x="1270" y="38100"/>
                    </a:lnTo>
                    <a:lnTo>
                      <a:pt x="0" y="33020"/>
                    </a:lnTo>
                    <a:lnTo>
                      <a:pt x="0" y="27940"/>
                    </a:lnTo>
                    <a:lnTo>
                      <a:pt x="1270" y="25400"/>
                    </a:lnTo>
                    <a:lnTo>
                      <a:pt x="3810" y="22860"/>
                    </a:lnTo>
                    <a:lnTo>
                      <a:pt x="6350" y="20320"/>
                    </a:lnTo>
                    <a:lnTo>
                      <a:pt x="11430" y="19050"/>
                    </a:lnTo>
                    <a:lnTo>
                      <a:pt x="16510" y="17780"/>
                    </a:lnTo>
                    <a:lnTo>
                      <a:pt x="20320" y="19050"/>
                    </a:lnTo>
                    <a:lnTo>
                      <a:pt x="24130" y="20320"/>
                    </a:lnTo>
                    <a:lnTo>
                      <a:pt x="25400" y="21590"/>
                    </a:lnTo>
                    <a:lnTo>
                      <a:pt x="26670" y="24130"/>
                    </a:lnTo>
                    <a:lnTo>
                      <a:pt x="29210" y="30480"/>
                    </a:lnTo>
                    <a:lnTo>
                      <a:pt x="34290" y="35560"/>
                    </a:lnTo>
                    <a:lnTo>
                      <a:pt x="39370" y="38100"/>
                    </a:lnTo>
                    <a:lnTo>
                      <a:pt x="45720" y="39370"/>
                    </a:lnTo>
                    <a:lnTo>
                      <a:pt x="52070" y="40640"/>
                    </a:lnTo>
                    <a:lnTo>
                      <a:pt x="59690" y="40640"/>
                    </a:lnTo>
                    <a:lnTo>
                      <a:pt x="68580" y="38100"/>
                    </a:lnTo>
                    <a:lnTo>
                      <a:pt x="72390" y="35560"/>
                    </a:lnTo>
                    <a:lnTo>
                      <a:pt x="76200" y="33020"/>
                    </a:lnTo>
                    <a:lnTo>
                      <a:pt x="82550" y="29210"/>
                    </a:lnTo>
                    <a:lnTo>
                      <a:pt x="87630" y="24130"/>
                    </a:lnTo>
                    <a:lnTo>
                      <a:pt x="92710" y="17780"/>
                    </a:lnTo>
                    <a:lnTo>
                      <a:pt x="96520" y="10160"/>
                    </a:lnTo>
                    <a:lnTo>
                      <a:pt x="97790" y="6350"/>
                    </a:lnTo>
                    <a:lnTo>
                      <a:pt x="101600" y="2540"/>
                    </a:lnTo>
                    <a:lnTo>
                      <a:pt x="105410" y="1270"/>
                    </a:lnTo>
                    <a:lnTo>
                      <a:pt x="110490" y="0"/>
                    </a:lnTo>
                    <a:lnTo>
                      <a:pt x="115570" y="0"/>
                    </a:lnTo>
                    <a:lnTo>
                      <a:pt x="118110" y="0"/>
                    </a:lnTo>
                    <a:lnTo>
                      <a:pt x="121920" y="2540"/>
                    </a:lnTo>
                    <a:lnTo>
                      <a:pt x="121920" y="5080"/>
                    </a:lnTo>
                    <a:lnTo>
                      <a:pt x="121920" y="8890"/>
                    </a:lnTo>
                    <a:lnTo>
                      <a:pt x="120650" y="15240"/>
                    </a:lnTo>
                    <a:lnTo>
                      <a:pt x="118110" y="22860"/>
                    </a:lnTo>
                    <a:lnTo>
                      <a:pt x="113030" y="30480"/>
                    </a:lnTo>
                    <a:lnTo>
                      <a:pt x="107950" y="36830"/>
                    </a:lnTo>
                    <a:lnTo>
                      <a:pt x="104140" y="40640"/>
                    </a:lnTo>
                    <a:lnTo>
                      <a:pt x="99060" y="43180"/>
                    </a:lnTo>
                    <a:lnTo>
                      <a:pt x="95250" y="46990"/>
                    </a:lnTo>
                    <a:lnTo>
                      <a:pt x="88900" y="48260"/>
                    </a:lnTo>
                    <a:lnTo>
                      <a:pt x="83820" y="5080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8" name="Straight Connector 147"/>
              <p:cNvCxnSpPr/>
              <p:nvPr/>
            </p:nvCxnSpPr>
            <p:spPr>
              <a:xfrm>
                <a:off x="1490853" y="4281297"/>
                <a:ext cx="0" cy="14097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1454658" y="4288282"/>
                <a:ext cx="0" cy="14224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Freeform 149"/>
              <p:cNvSpPr/>
              <p:nvPr/>
            </p:nvSpPr>
            <p:spPr>
              <a:xfrm>
                <a:off x="1418590" y="4276090"/>
                <a:ext cx="17781" cy="26671"/>
              </a:xfrm>
              <a:custGeom>
                <a:avLst/>
                <a:gdLst/>
                <a:ahLst/>
                <a:cxnLst/>
                <a:rect l="0" t="0" r="0" b="0"/>
                <a:pathLst>
                  <a:path w="17781" h="26671">
                    <a:moveTo>
                      <a:pt x="17780" y="26670"/>
                    </a:moveTo>
                    <a:lnTo>
                      <a:pt x="12700" y="25400"/>
                    </a:lnTo>
                    <a:lnTo>
                      <a:pt x="10160" y="21590"/>
                    </a:lnTo>
                    <a:lnTo>
                      <a:pt x="7620" y="19050"/>
                    </a:lnTo>
                    <a:lnTo>
                      <a:pt x="5080" y="16510"/>
                    </a:lnTo>
                    <a:lnTo>
                      <a:pt x="1270" y="8890"/>
                    </a:lnTo>
                    <a:lnTo>
                      <a:pt x="0" y="0"/>
                    </a:lnTo>
                  </a:path>
                </a:pathLst>
              </a:custGeom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 150"/>
              <p:cNvSpPr/>
              <p:nvPr/>
            </p:nvSpPr>
            <p:spPr>
              <a:xfrm>
                <a:off x="1598295" y="4381754"/>
                <a:ext cx="59945" cy="83567"/>
              </a:xfrm>
              <a:custGeom>
                <a:avLst/>
                <a:gdLst/>
                <a:ahLst/>
                <a:cxnLst/>
                <a:rect l="0" t="0" r="0" b="0"/>
                <a:pathLst>
                  <a:path w="59945" h="83567">
                    <a:moveTo>
                      <a:pt x="59944" y="2032"/>
                    </a:moveTo>
                    <a:lnTo>
                      <a:pt x="54610" y="11938"/>
                    </a:lnTo>
                    <a:lnTo>
                      <a:pt x="48768" y="21971"/>
                    </a:lnTo>
                    <a:lnTo>
                      <a:pt x="35433" y="42799"/>
                    </a:lnTo>
                    <a:lnTo>
                      <a:pt x="19939" y="63627"/>
                    </a:lnTo>
                    <a:lnTo>
                      <a:pt x="11176" y="73787"/>
                    </a:lnTo>
                    <a:lnTo>
                      <a:pt x="1778" y="83566"/>
                    </a:lnTo>
                    <a:lnTo>
                      <a:pt x="0" y="81661"/>
                    </a:lnTo>
                    <a:lnTo>
                      <a:pt x="0" y="43180"/>
                    </a:lnTo>
                    <a:lnTo>
                      <a:pt x="9398" y="38354"/>
                    </a:lnTo>
                    <a:lnTo>
                      <a:pt x="18288" y="33274"/>
                    </a:lnTo>
                    <a:lnTo>
                      <a:pt x="26416" y="27940"/>
                    </a:lnTo>
                    <a:lnTo>
                      <a:pt x="34036" y="22352"/>
                    </a:lnTo>
                    <a:lnTo>
                      <a:pt x="47498" y="11176"/>
                    </a:lnTo>
                    <a:lnTo>
                      <a:pt x="590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1597660" y="4381500"/>
                <a:ext cx="60961" cy="83821"/>
              </a:xfrm>
              <a:custGeom>
                <a:avLst/>
                <a:gdLst/>
                <a:ahLst/>
                <a:cxnLst/>
                <a:rect l="0" t="0" r="0" b="0"/>
                <a:pathLst>
                  <a:path w="60961" h="83821">
                    <a:moveTo>
                      <a:pt x="60960" y="2540"/>
                    </a:moveTo>
                    <a:lnTo>
                      <a:pt x="54610" y="11430"/>
                    </a:lnTo>
                    <a:lnTo>
                      <a:pt x="49530" y="21590"/>
                    </a:lnTo>
                    <a:lnTo>
                      <a:pt x="35560" y="43180"/>
                    </a:lnTo>
                    <a:lnTo>
                      <a:pt x="20320" y="63500"/>
                    </a:lnTo>
                    <a:lnTo>
                      <a:pt x="11430" y="73660"/>
                    </a:lnTo>
                    <a:lnTo>
                      <a:pt x="2540" y="83820"/>
                    </a:lnTo>
                    <a:lnTo>
                      <a:pt x="0" y="81280"/>
                    </a:lnTo>
                    <a:lnTo>
                      <a:pt x="0" y="43180"/>
                    </a:lnTo>
                    <a:lnTo>
                      <a:pt x="10160" y="38100"/>
                    </a:lnTo>
                    <a:lnTo>
                      <a:pt x="19050" y="33020"/>
                    </a:lnTo>
                    <a:lnTo>
                      <a:pt x="26670" y="27940"/>
                    </a:lnTo>
                    <a:lnTo>
                      <a:pt x="34290" y="22860"/>
                    </a:lnTo>
                    <a:lnTo>
                      <a:pt x="48260" y="11430"/>
                    </a:lnTo>
                    <a:lnTo>
                      <a:pt x="5969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1598422" y="4257929"/>
                <a:ext cx="58802" cy="71375"/>
              </a:xfrm>
              <a:custGeom>
                <a:avLst/>
                <a:gdLst/>
                <a:ahLst/>
                <a:cxnLst/>
                <a:rect l="0" t="0" r="0" b="0"/>
                <a:pathLst>
                  <a:path w="58802" h="71375">
                    <a:moveTo>
                      <a:pt x="58801" y="2032"/>
                    </a:moveTo>
                    <a:lnTo>
                      <a:pt x="47244" y="19177"/>
                    </a:lnTo>
                    <a:lnTo>
                      <a:pt x="34290" y="36449"/>
                    </a:lnTo>
                    <a:lnTo>
                      <a:pt x="19177" y="53848"/>
                    </a:lnTo>
                    <a:lnTo>
                      <a:pt x="10795" y="62484"/>
                    </a:lnTo>
                    <a:lnTo>
                      <a:pt x="1524" y="71374"/>
                    </a:lnTo>
                    <a:lnTo>
                      <a:pt x="0" y="69596"/>
                    </a:lnTo>
                    <a:lnTo>
                      <a:pt x="0" y="33528"/>
                    </a:lnTo>
                    <a:lnTo>
                      <a:pt x="9144" y="29337"/>
                    </a:lnTo>
                    <a:lnTo>
                      <a:pt x="17780" y="25400"/>
                    </a:lnTo>
                    <a:lnTo>
                      <a:pt x="32893" y="17018"/>
                    </a:lnTo>
                    <a:lnTo>
                      <a:pt x="45974" y="8763"/>
                    </a:lnTo>
                    <a:lnTo>
                      <a:pt x="576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 153"/>
              <p:cNvSpPr/>
              <p:nvPr/>
            </p:nvSpPr>
            <p:spPr>
              <a:xfrm>
                <a:off x="1597660" y="4258310"/>
                <a:ext cx="59691" cy="71121"/>
              </a:xfrm>
              <a:custGeom>
                <a:avLst/>
                <a:gdLst/>
                <a:ahLst/>
                <a:cxnLst/>
                <a:rect l="0" t="0" r="0" b="0"/>
                <a:pathLst>
                  <a:path w="59691" h="71121">
                    <a:moveTo>
                      <a:pt x="59690" y="1270"/>
                    </a:moveTo>
                    <a:lnTo>
                      <a:pt x="48260" y="19050"/>
                    </a:lnTo>
                    <a:lnTo>
                      <a:pt x="35560" y="35560"/>
                    </a:lnTo>
                    <a:lnTo>
                      <a:pt x="20320" y="53340"/>
                    </a:lnTo>
                    <a:lnTo>
                      <a:pt x="11430" y="62230"/>
                    </a:lnTo>
                    <a:lnTo>
                      <a:pt x="2540" y="71120"/>
                    </a:lnTo>
                    <a:lnTo>
                      <a:pt x="0" y="68580"/>
                    </a:lnTo>
                    <a:lnTo>
                      <a:pt x="0" y="33020"/>
                    </a:lnTo>
                    <a:lnTo>
                      <a:pt x="10160" y="29210"/>
                    </a:lnTo>
                    <a:lnTo>
                      <a:pt x="19050" y="24130"/>
                    </a:lnTo>
                    <a:lnTo>
                      <a:pt x="33020" y="16510"/>
                    </a:lnTo>
                    <a:lnTo>
                      <a:pt x="46990" y="8890"/>
                    </a:lnTo>
                    <a:lnTo>
                      <a:pt x="5842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Freeform 154"/>
              <p:cNvSpPr/>
              <p:nvPr/>
            </p:nvSpPr>
            <p:spPr>
              <a:xfrm>
                <a:off x="1628013" y="4231640"/>
                <a:ext cx="11304" cy="205233"/>
              </a:xfrm>
              <a:custGeom>
                <a:avLst/>
                <a:gdLst/>
                <a:ahLst/>
                <a:cxnLst/>
                <a:rect l="0" t="0" r="0" b="0"/>
                <a:pathLst>
                  <a:path w="11304" h="205233">
                    <a:moveTo>
                      <a:pt x="11303" y="197358"/>
                    </a:moveTo>
                    <a:lnTo>
                      <a:pt x="1397" y="205232"/>
                    </a:lnTo>
                    <a:lnTo>
                      <a:pt x="1270" y="178943"/>
                    </a:lnTo>
                    <a:lnTo>
                      <a:pt x="1016" y="153416"/>
                    </a:lnTo>
                    <a:lnTo>
                      <a:pt x="762" y="104394"/>
                    </a:lnTo>
                    <a:lnTo>
                      <a:pt x="254" y="55626"/>
                    </a:lnTo>
                    <a:lnTo>
                      <a:pt x="127" y="30861"/>
                    </a:lnTo>
                    <a:lnTo>
                      <a:pt x="0" y="5207"/>
                    </a:lnTo>
                    <a:lnTo>
                      <a:pt x="9271" y="0"/>
                    </a:lnTo>
                    <a:lnTo>
                      <a:pt x="9525" y="25273"/>
                    </a:lnTo>
                    <a:lnTo>
                      <a:pt x="9906" y="49784"/>
                    </a:lnTo>
                    <a:lnTo>
                      <a:pt x="10287" y="97663"/>
                    </a:lnTo>
                    <a:lnTo>
                      <a:pt x="10795" y="146050"/>
                    </a:lnTo>
                    <a:lnTo>
                      <a:pt x="11049" y="171196"/>
                    </a:lnTo>
                    <a:close/>
                  </a:path>
                </a:pathLst>
              </a:custGeom>
              <a:solidFill>
                <a:srgbClr val="E5E5E5"/>
              </a:solidFill>
              <a:ln w="0" cap="flat" cmpd="sng" algn="ctr">
                <a:solidFill>
                  <a:srgbClr val="E5E5E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1628140" y="4231640"/>
                <a:ext cx="11431" cy="204471"/>
              </a:xfrm>
              <a:custGeom>
                <a:avLst/>
                <a:gdLst/>
                <a:ahLst/>
                <a:cxnLst/>
                <a:rect l="0" t="0" r="0" b="0"/>
                <a:pathLst>
                  <a:path w="11431" h="204471">
                    <a:moveTo>
                      <a:pt x="11430" y="196850"/>
                    </a:moveTo>
                    <a:lnTo>
                      <a:pt x="1270" y="204470"/>
                    </a:lnTo>
                    <a:lnTo>
                      <a:pt x="1270" y="179070"/>
                    </a:lnTo>
                    <a:lnTo>
                      <a:pt x="1270" y="153670"/>
                    </a:lnTo>
                    <a:lnTo>
                      <a:pt x="0" y="104140"/>
                    </a:lnTo>
                    <a:lnTo>
                      <a:pt x="0" y="55880"/>
                    </a:lnTo>
                    <a:lnTo>
                      <a:pt x="0" y="30480"/>
                    </a:lnTo>
                    <a:lnTo>
                      <a:pt x="0" y="5080"/>
                    </a:lnTo>
                    <a:lnTo>
                      <a:pt x="8890" y="0"/>
                    </a:lnTo>
                    <a:lnTo>
                      <a:pt x="10160" y="25400"/>
                    </a:lnTo>
                    <a:lnTo>
                      <a:pt x="10160" y="49530"/>
                    </a:lnTo>
                    <a:lnTo>
                      <a:pt x="10160" y="97790"/>
                    </a:lnTo>
                    <a:lnTo>
                      <a:pt x="10160" y="146050"/>
                    </a:lnTo>
                    <a:lnTo>
                      <a:pt x="11430" y="17145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 156"/>
              <p:cNvSpPr/>
              <p:nvPr/>
            </p:nvSpPr>
            <p:spPr>
              <a:xfrm>
                <a:off x="1599819" y="4383659"/>
                <a:ext cx="58675" cy="82043"/>
              </a:xfrm>
              <a:custGeom>
                <a:avLst/>
                <a:gdLst/>
                <a:ahLst/>
                <a:cxnLst/>
                <a:rect l="0" t="0" r="0" b="0"/>
                <a:pathLst>
                  <a:path w="58675" h="82043">
                    <a:moveTo>
                      <a:pt x="58674" y="37211"/>
                    </a:moveTo>
                    <a:lnTo>
                      <a:pt x="52959" y="43180"/>
                    </a:lnTo>
                    <a:lnTo>
                      <a:pt x="46863" y="49149"/>
                    </a:lnTo>
                    <a:lnTo>
                      <a:pt x="44577" y="54864"/>
                    </a:lnTo>
                    <a:lnTo>
                      <a:pt x="41402" y="59817"/>
                    </a:lnTo>
                    <a:lnTo>
                      <a:pt x="37465" y="63881"/>
                    </a:lnTo>
                    <a:lnTo>
                      <a:pt x="33274" y="67310"/>
                    </a:lnTo>
                    <a:lnTo>
                      <a:pt x="29083" y="69596"/>
                    </a:lnTo>
                    <a:lnTo>
                      <a:pt x="25273" y="70866"/>
                    </a:lnTo>
                    <a:lnTo>
                      <a:pt x="22352" y="71120"/>
                    </a:lnTo>
                    <a:lnTo>
                      <a:pt x="20701" y="70104"/>
                    </a:lnTo>
                    <a:lnTo>
                      <a:pt x="10922" y="76327"/>
                    </a:lnTo>
                    <a:lnTo>
                      <a:pt x="0" y="82042"/>
                    </a:lnTo>
                    <a:lnTo>
                      <a:pt x="0" y="43434"/>
                    </a:lnTo>
                    <a:lnTo>
                      <a:pt x="10922" y="37592"/>
                    </a:lnTo>
                    <a:lnTo>
                      <a:pt x="21082" y="31369"/>
                    </a:lnTo>
                    <a:lnTo>
                      <a:pt x="21844" y="32258"/>
                    </a:lnTo>
                    <a:lnTo>
                      <a:pt x="22733" y="32766"/>
                    </a:lnTo>
                    <a:lnTo>
                      <a:pt x="25781" y="32258"/>
                    </a:lnTo>
                    <a:lnTo>
                      <a:pt x="29591" y="30480"/>
                    </a:lnTo>
                    <a:lnTo>
                      <a:pt x="33655" y="27686"/>
                    </a:lnTo>
                    <a:lnTo>
                      <a:pt x="37973" y="24257"/>
                    </a:lnTo>
                    <a:lnTo>
                      <a:pt x="41783" y="20066"/>
                    </a:lnTo>
                    <a:lnTo>
                      <a:pt x="44958" y="15748"/>
                    </a:lnTo>
                    <a:lnTo>
                      <a:pt x="46736" y="11430"/>
                    </a:lnTo>
                    <a:lnTo>
                      <a:pt x="58420" y="0"/>
                    </a:lnTo>
                    <a:lnTo>
                      <a:pt x="58547" y="18161"/>
                    </a:lnTo>
                    <a:close/>
                  </a:path>
                </a:pathLst>
              </a:custGeom>
              <a:solidFill>
                <a:srgbClr val="E5E5E5"/>
              </a:solidFill>
              <a:ln w="0" cap="flat" cmpd="sng" algn="ctr">
                <a:solidFill>
                  <a:srgbClr val="E5E5E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>
              <a:xfrm>
                <a:off x="1600200" y="4384040"/>
                <a:ext cx="58421" cy="81281"/>
              </a:xfrm>
              <a:custGeom>
                <a:avLst/>
                <a:gdLst/>
                <a:ahLst/>
                <a:cxnLst/>
                <a:rect l="0" t="0" r="0" b="0"/>
                <a:pathLst>
                  <a:path w="58421" h="81281">
                    <a:moveTo>
                      <a:pt x="58420" y="36830"/>
                    </a:moveTo>
                    <a:lnTo>
                      <a:pt x="52070" y="43180"/>
                    </a:lnTo>
                    <a:lnTo>
                      <a:pt x="46990" y="48260"/>
                    </a:lnTo>
                    <a:lnTo>
                      <a:pt x="44450" y="54610"/>
                    </a:lnTo>
                    <a:lnTo>
                      <a:pt x="40640" y="59690"/>
                    </a:lnTo>
                    <a:lnTo>
                      <a:pt x="36830" y="63500"/>
                    </a:lnTo>
                    <a:lnTo>
                      <a:pt x="33020" y="67310"/>
                    </a:lnTo>
                    <a:lnTo>
                      <a:pt x="29210" y="68580"/>
                    </a:lnTo>
                    <a:lnTo>
                      <a:pt x="25400" y="69850"/>
                    </a:lnTo>
                    <a:lnTo>
                      <a:pt x="21590" y="71120"/>
                    </a:lnTo>
                    <a:lnTo>
                      <a:pt x="20320" y="69850"/>
                    </a:lnTo>
                    <a:lnTo>
                      <a:pt x="10160" y="76200"/>
                    </a:lnTo>
                    <a:lnTo>
                      <a:pt x="0" y="81280"/>
                    </a:lnTo>
                    <a:lnTo>
                      <a:pt x="0" y="43180"/>
                    </a:lnTo>
                    <a:lnTo>
                      <a:pt x="10160" y="36830"/>
                    </a:lnTo>
                    <a:lnTo>
                      <a:pt x="20320" y="30480"/>
                    </a:lnTo>
                    <a:lnTo>
                      <a:pt x="21590" y="31750"/>
                    </a:lnTo>
                    <a:lnTo>
                      <a:pt x="22860" y="31750"/>
                    </a:lnTo>
                    <a:lnTo>
                      <a:pt x="25400" y="31750"/>
                    </a:lnTo>
                    <a:lnTo>
                      <a:pt x="29210" y="30480"/>
                    </a:lnTo>
                    <a:lnTo>
                      <a:pt x="33020" y="26670"/>
                    </a:lnTo>
                    <a:lnTo>
                      <a:pt x="38100" y="24130"/>
                    </a:lnTo>
                    <a:lnTo>
                      <a:pt x="41910" y="19050"/>
                    </a:lnTo>
                    <a:lnTo>
                      <a:pt x="44450" y="15240"/>
                    </a:lnTo>
                    <a:lnTo>
                      <a:pt x="45720" y="10160"/>
                    </a:lnTo>
                    <a:lnTo>
                      <a:pt x="58420" y="0"/>
                    </a:lnTo>
                    <a:lnTo>
                      <a:pt x="58420" y="1778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9" name="Straight Connector 158"/>
              <p:cNvCxnSpPr/>
              <p:nvPr/>
            </p:nvCxnSpPr>
            <p:spPr>
              <a:xfrm>
                <a:off x="1642745" y="4394835"/>
                <a:ext cx="0" cy="283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Freeform 159"/>
              <p:cNvSpPr/>
              <p:nvPr/>
            </p:nvSpPr>
            <p:spPr>
              <a:xfrm>
                <a:off x="1629410" y="4420870"/>
                <a:ext cx="1143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11431" h="25401">
                    <a:moveTo>
                      <a:pt x="0" y="25400"/>
                    </a:moveTo>
                    <a:lnTo>
                      <a:pt x="1270" y="25400"/>
                    </a:lnTo>
                    <a:lnTo>
                      <a:pt x="2540" y="25400"/>
                    </a:lnTo>
                    <a:lnTo>
                      <a:pt x="6350" y="24130"/>
                    </a:lnTo>
                    <a:lnTo>
                      <a:pt x="8890" y="20320"/>
                    </a:lnTo>
                    <a:lnTo>
                      <a:pt x="11430" y="15240"/>
                    </a:lnTo>
                    <a:lnTo>
                      <a:pt x="11430" y="0"/>
                    </a:lnTo>
                  </a:path>
                </a:pathLst>
              </a:custGeom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Freeform 160"/>
              <p:cNvSpPr/>
              <p:nvPr/>
            </p:nvSpPr>
            <p:spPr>
              <a:xfrm>
                <a:off x="1604010" y="4423410"/>
                <a:ext cx="10161" cy="22861"/>
              </a:xfrm>
              <a:custGeom>
                <a:avLst/>
                <a:gdLst/>
                <a:ahLst/>
                <a:cxnLst/>
                <a:rect l="0" t="0" r="0" b="0"/>
                <a:pathLst>
                  <a:path w="10161" h="22861">
                    <a:moveTo>
                      <a:pt x="0" y="22860"/>
                    </a:moveTo>
                    <a:lnTo>
                      <a:pt x="0" y="5080"/>
                    </a:lnTo>
                    <a:lnTo>
                      <a:pt x="10160" y="0"/>
                    </a:lnTo>
                  </a:path>
                </a:pathLst>
              </a:custGeom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Freeform 161"/>
              <p:cNvSpPr/>
              <p:nvPr/>
            </p:nvSpPr>
            <p:spPr>
              <a:xfrm>
                <a:off x="1599819" y="4259961"/>
                <a:ext cx="57532" cy="69724"/>
              </a:xfrm>
              <a:custGeom>
                <a:avLst/>
                <a:gdLst/>
                <a:ahLst/>
                <a:cxnLst/>
                <a:rect l="0" t="0" r="0" b="0"/>
                <a:pathLst>
                  <a:path w="57532" h="69724">
                    <a:moveTo>
                      <a:pt x="57531" y="33274"/>
                    </a:moveTo>
                    <a:lnTo>
                      <a:pt x="45339" y="43180"/>
                    </a:lnTo>
                    <a:lnTo>
                      <a:pt x="43180" y="47879"/>
                    </a:lnTo>
                    <a:lnTo>
                      <a:pt x="40132" y="52070"/>
                    </a:lnTo>
                    <a:lnTo>
                      <a:pt x="36322" y="55372"/>
                    </a:lnTo>
                    <a:lnTo>
                      <a:pt x="32131" y="58039"/>
                    </a:lnTo>
                    <a:lnTo>
                      <a:pt x="28067" y="59817"/>
                    </a:lnTo>
                    <a:lnTo>
                      <a:pt x="24511" y="60706"/>
                    </a:lnTo>
                    <a:lnTo>
                      <a:pt x="21590" y="60706"/>
                    </a:lnTo>
                    <a:lnTo>
                      <a:pt x="20193" y="59690"/>
                    </a:lnTo>
                    <a:lnTo>
                      <a:pt x="10541" y="64770"/>
                    </a:lnTo>
                    <a:lnTo>
                      <a:pt x="0" y="69723"/>
                    </a:lnTo>
                    <a:lnTo>
                      <a:pt x="0" y="33655"/>
                    </a:lnTo>
                    <a:lnTo>
                      <a:pt x="10668" y="28829"/>
                    </a:lnTo>
                    <a:lnTo>
                      <a:pt x="20574" y="24003"/>
                    </a:lnTo>
                    <a:lnTo>
                      <a:pt x="22098" y="25273"/>
                    </a:lnTo>
                    <a:lnTo>
                      <a:pt x="24892" y="25527"/>
                    </a:lnTo>
                    <a:lnTo>
                      <a:pt x="28575" y="24384"/>
                    </a:lnTo>
                    <a:lnTo>
                      <a:pt x="32639" y="22352"/>
                    </a:lnTo>
                    <a:lnTo>
                      <a:pt x="36703" y="19558"/>
                    </a:lnTo>
                    <a:lnTo>
                      <a:pt x="40386" y="16383"/>
                    </a:lnTo>
                    <a:lnTo>
                      <a:pt x="43434" y="12700"/>
                    </a:lnTo>
                    <a:lnTo>
                      <a:pt x="45212" y="9017"/>
                    </a:lnTo>
                    <a:lnTo>
                      <a:pt x="57150" y="0"/>
                    </a:lnTo>
                    <a:close/>
                  </a:path>
                </a:pathLst>
              </a:custGeom>
              <a:solidFill>
                <a:srgbClr val="E5E5E5"/>
              </a:solidFill>
              <a:ln w="0" cap="flat" cmpd="sng" algn="ctr">
                <a:solidFill>
                  <a:srgbClr val="E5E5E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1600200" y="4259580"/>
                <a:ext cx="57151" cy="69851"/>
              </a:xfrm>
              <a:custGeom>
                <a:avLst/>
                <a:gdLst/>
                <a:ahLst/>
                <a:cxnLst/>
                <a:rect l="0" t="0" r="0" b="0"/>
                <a:pathLst>
                  <a:path w="57151" h="69851">
                    <a:moveTo>
                      <a:pt x="57150" y="33020"/>
                    </a:moveTo>
                    <a:lnTo>
                      <a:pt x="44450" y="43180"/>
                    </a:lnTo>
                    <a:lnTo>
                      <a:pt x="43180" y="48260"/>
                    </a:lnTo>
                    <a:lnTo>
                      <a:pt x="39370" y="52070"/>
                    </a:lnTo>
                    <a:lnTo>
                      <a:pt x="35560" y="55880"/>
                    </a:lnTo>
                    <a:lnTo>
                      <a:pt x="31750" y="58420"/>
                    </a:lnTo>
                    <a:lnTo>
                      <a:pt x="27940" y="59690"/>
                    </a:lnTo>
                    <a:lnTo>
                      <a:pt x="24130" y="60960"/>
                    </a:lnTo>
                    <a:lnTo>
                      <a:pt x="21590" y="60960"/>
                    </a:lnTo>
                    <a:lnTo>
                      <a:pt x="20320" y="59690"/>
                    </a:lnTo>
                    <a:lnTo>
                      <a:pt x="10160" y="64770"/>
                    </a:lnTo>
                    <a:lnTo>
                      <a:pt x="0" y="69850"/>
                    </a:lnTo>
                    <a:lnTo>
                      <a:pt x="0" y="34290"/>
                    </a:lnTo>
                    <a:lnTo>
                      <a:pt x="10160" y="29210"/>
                    </a:lnTo>
                    <a:lnTo>
                      <a:pt x="20320" y="24130"/>
                    </a:lnTo>
                    <a:lnTo>
                      <a:pt x="21590" y="25400"/>
                    </a:lnTo>
                    <a:lnTo>
                      <a:pt x="24130" y="25400"/>
                    </a:lnTo>
                    <a:lnTo>
                      <a:pt x="27940" y="24130"/>
                    </a:lnTo>
                    <a:lnTo>
                      <a:pt x="33020" y="22860"/>
                    </a:lnTo>
                    <a:lnTo>
                      <a:pt x="36830" y="20320"/>
                    </a:lnTo>
                    <a:lnTo>
                      <a:pt x="39370" y="16510"/>
                    </a:lnTo>
                    <a:lnTo>
                      <a:pt x="43180" y="12700"/>
                    </a:lnTo>
                    <a:lnTo>
                      <a:pt x="44450" y="8890"/>
                    </a:lnTo>
                    <a:lnTo>
                      <a:pt x="5715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4" name="Straight Connector 163"/>
              <p:cNvCxnSpPr/>
              <p:nvPr/>
            </p:nvCxnSpPr>
            <p:spPr>
              <a:xfrm>
                <a:off x="1642745" y="4267073"/>
                <a:ext cx="0" cy="283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Freeform 164"/>
              <p:cNvSpPr/>
              <p:nvPr/>
            </p:nvSpPr>
            <p:spPr>
              <a:xfrm>
                <a:off x="1628140" y="4291330"/>
                <a:ext cx="11431" cy="22861"/>
              </a:xfrm>
              <a:custGeom>
                <a:avLst/>
                <a:gdLst/>
                <a:ahLst/>
                <a:cxnLst/>
                <a:rect l="0" t="0" r="0" b="0"/>
                <a:pathLst>
                  <a:path w="11431" h="22861">
                    <a:moveTo>
                      <a:pt x="0" y="22860"/>
                    </a:moveTo>
                    <a:lnTo>
                      <a:pt x="1270" y="22860"/>
                    </a:lnTo>
                    <a:lnTo>
                      <a:pt x="2540" y="22860"/>
                    </a:lnTo>
                    <a:lnTo>
                      <a:pt x="6350" y="21590"/>
                    </a:lnTo>
                    <a:lnTo>
                      <a:pt x="10160" y="17780"/>
                    </a:lnTo>
                    <a:lnTo>
                      <a:pt x="11430" y="13970"/>
                    </a:lnTo>
                    <a:lnTo>
                      <a:pt x="11430" y="0"/>
                    </a:lnTo>
                  </a:path>
                </a:pathLst>
              </a:custGeom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>
              <a:xfrm>
                <a:off x="1604010" y="4291330"/>
                <a:ext cx="10161" cy="20321"/>
              </a:xfrm>
              <a:custGeom>
                <a:avLst/>
                <a:gdLst/>
                <a:ahLst/>
                <a:cxnLst/>
                <a:rect l="0" t="0" r="0" b="0"/>
                <a:pathLst>
                  <a:path w="10161" h="20321">
                    <a:moveTo>
                      <a:pt x="0" y="20320"/>
                    </a:moveTo>
                    <a:lnTo>
                      <a:pt x="0" y="3810"/>
                    </a:lnTo>
                    <a:lnTo>
                      <a:pt x="10160" y="0"/>
                    </a:lnTo>
                  </a:path>
                </a:pathLst>
              </a:custGeom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>
              <a:xfrm>
                <a:off x="1622298" y="4215765"/>
                <a:ext cx="20448" cy="31116"/>
              </a:xfrm>
              <a:custGeom>
                <a:avLst/>
                <a:gdLst/>
                <a:ahLst/>
                <a:cxnLst/>
                <a:rect l="0" t="0" r="0" b="0"/>
                <a:pathLst>
                  <a:path w="20448" h="31116">
                    <a:moveTo>
                      <a:pt x="20447" y="19431"/>
                    </a:moveTo>
                    <a:lnTo>
                      <a:pt x="17907" y="19431"/>
                    </a:lnTo>
                    <a:lnTo>
                      <a:pt x="15113" y="20066"/>
                    </a:lnTo>
                    <a:lnTo>
                      <a:pt x="9652" y="22606"/>
                    </a:lnTo>
                    <a:lnTo>
                      <a:pt x="4572" y="26543"/>
                    </a:lnTo>
                    <a:lnTo>
                      <a:pt x="127" y="31115"/>
                    </a:lnTo>
                    <a:lnTo>
                      <a:pt x="0" y="11303"/>
                    </a:lnTo>
                    <a:lnTo>
                      <a:pt x="4318" y="6731"/>
                    </a:lnTo>
                    <a:lnTo>
                      <a:pt x="9525" y="2921"/>
                    </a:lnTo>
                    <a:lnTo>
                      <a:pt x="14986" y="381"/>
                    </a:lnTo>
                    <a:lnTo>
                      <a:pt x="17780" y="0"/>
                    </a:lnTo>
                    <a:lnTo>
                      <a:pt x="20193" y="12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>
              <a:xfrm>
                <a:off x="1623060" y="4215130"/>
                <a:ext cx="19051" cy="31751"/>
              </a:xfrm>
              <a:custGeom>
                <a:avLst/>
                <a:gdLst/>
                <a:ahLst/>
                <a:cxnLst/>
                <a:rect l="0" t="0" r="0" b="0"/>
                <a:pathLst>
                  <a:path w="19051" h="31751">
                    <a:moveTo>
                      <a:pt x="19050" y="1270"/>
                    </a:moveTo>
                    <a:lnTo>
                      <a:pt x="16510" y="0"/>
                    </a:lnTo>
                    <a:lnTo>
                      <a:pt x="13970" y="1270"/>
                    </a:lnTo>
                    <a:lnTo>
                      <a:pt x="8890" y="3810"/>
                    </a:lnTo>
                    <a:lnTo>
                      <a:pt x="3810" y="7620"/>
                    </a:lnTo>
                    <a:lnTo>
                      <a:pt x="0" y="11430"/>
                    </a:lnTo>
                    <a:lnTo>
                      <a:pt x="0" y="31750"/>
                    </a:lnTo>
                    <a:lnTo>
                      <a:pt x="3810" y="26670"/>
                    </a:lnTo>
                    <a:lnTo>
                      <a:pt x="8890" y="22860"/>
                    </a:lnTo>
                    <a:lnTo>
                      <a:pt x="13970" y="20320"/>
                    </a:lnTo>
                    <a:lnTo>
                      <a:pt x="16510" y="20320"/>
                    </a:lnTo>
                    <a:lnTo>
                      <a:pt x="19050" y="203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>
              <a:xfrm>
                <a:off x="1581658" y="4176395"/>
                <a:ext cx="86488" cy="74804"/>
              </a:xfrm>
              <a:custGeom>
                <a:avLst/>
                <a:gdLst/>
                <a:ahLst/>
                <a:cxnLst/>
                <a:rect l="0" t="0" r="0" b="0"/>
                <a:pathLst>
                  <a:path w="86488" h="74804">
                    <a:moveTo>
                      <a:pt x="61087" y="58801"/>
                    </a:moveTo>
                    <a:lnTo>
                      <a:pt x="55880" y="64770"/>
                    </a:lnTo>
                    <a:lnTo>
                      <a:pt x="50419" y="68707"/>
                    </a:lnTo>
                    <a:lnTo>
                      <a:pt x="45212" y="70485"/>
                    </a:lnTo>
                    <a:lnTo>
                      <a:pt x="42799" y="70612"/>
                    </a:lnTo>
                    <a:lnTo>
                      <a:pt x="40767" y="70358"/>
                    </a:lnTo>
                    <a:lnTo>
                      <a:pt x="35433" y="72644"/>
                    </a:lnTo>
                    <a:lnTo>
                      <a:pt x="30607" y="74168"/>
                    </a:lnTo>
                    <a:lnTo>
                      <a:pt x="26162" y="74803"/>
                    </a:lnTo>
                    <a:lnTo>
                      <a:pt x="22098" y="74803"/>
                    </a:lnTo>
                    <a:lnTo>
                      <a:pt x="18288" y="74295"/>
                    </a:lnTo>
                    <a:lnTo>
                      <a:pt x="14859" y="73025"/>
                    </a:lnTo>
                    <a:lnTo>
                      <a:pt x="11938" y="71628"/>
                    </a:lnTo>
                    <a:lnTo>
                      <a:pt x="9271" y="69596"/>
                    </a:lnTo>
                    <a:lnTo>
                      <a:pt x="5080" y="64897"/>
                    </a:lnTo>
                    <a:lnTo>
                      <a:pt x="2159" y="59563"/>
                    </a:lnTo>
                    <a:lnTo>
                      <a:pt x="635" y="54356"/>
                    </a:lnTo>
                    <a:lnTo>
                      <a:pt x="0" y="49530"/>
                    </a:lnTo>
                    <a:lnTo>
                      <a:pt x="1143" y="46609"/>
                    </a:lnTo>
                    <a:lnTo>
                      <a:pt x="3683" y="43434"/>
                    </a:lnTo>
                    <a:lnTo>
                      <a:pt x="7493" y="40259"/>
                    </a:lnTo>
                    <a:lnTo>
                      <a:pt x="11811" y="37338"/>
                    </a:lnTo>
                    <a:lnTo>
                      <a:pt x="16129" y="35560"/>
                    </a:lnTo>
                    <a:lnTo>
                      <a:pt x="20066" y="34925"/>
                    </a:lnTo>
                    <a:lnTo>
                      <a:pt x="21844" y="35052"/>
                    </a:lnTo>
                    <a:lnTo>
                      <a:pt x="23241" y="35814"/>
                    </a:lnTo>
                    <a:lnTo>
                      <a:pt x="24257" y="37084"/>
                    </a:lnTo>
                    <a:lnTo>
                      <a:pt x="24892" y="38862"/>
                    </a:lnTo>
                    <a:lnTo>
                      <a:pt x="28067" y="44577"/>
                    </a:lnTo>
                    <a:lnTo>
                      <a:pt x="31877" y="48387"/>
                    </a:lnTo>
                    <a:lnTo>
                      <a:pt x="36068" y="50419"/>
                    </a:lnTo>
                    <a:lnTo>
                      <a:pt x="40640" y="50546"/>
                    </a:lnTo>
                    <a:lnTo>
                      <a:pt x="45212" y="50673"/>
                    </a:lnTo>
                    <a:lnTo>
                      <a:pt x="50292" y="49022"/>
                    </a:lnTo>
                    <a:lnTo>
                      <a:pt x="55626" y="45466"/>
                    </a:lnTo>
                    <a:lnTo>
                      <a:pt x="58420" y="42799"/>
                    </a:lnTo>
                    <a:lnTo>
                      <a:pt x="60833" y="39370"/>
                    </a:lnTo>
                    <a:lnTo>
                      <a:pt x="64389" y="34925"/>
                    </a:lnTo>
                    <a:lnTo>
                      <a:pt x="67564" y="28956"/>
                    </a:lnTo>
                    <a:lnTo>
                      <a:pt x="70104" y="21717"/>
                    </a:lnTo>
                    <a:lnTo>
                      <a:pt x="72009" y="13335"/>
                    </a:lnTo>
                    <a:lnTo>
                      <a:pt x="73152" y="8890"/>
                    </a:lnTo>
                    <a:lnTo>
                      <a:pt x="75057" y="5334"/>
                    </a:lnTo>
                    <a:lnTo>
                      <a:pt x="77470" y="2540"/>
                    </a:lnTo>
                    <a:lnTo>
                      <a:pt x="80010" y="762"/>
                    </a:lnTo>
                    <a:lnTo>
                      <a:pt x="82423" y="0"/>
                    </a:lnTo>
                    <a:lnTo>
                      <a:pt x="84455" y="127"/>
                    </a:lnTo>
                    <a:lnTo>
                      <a:pt x="85852" y="1143"/>
                    </a:lnTo>
                    <a:lnTo>
                      <a:pt x="86487" y="3175"/>
                    </a:lnTo>
                    <a:lnTo>
                      <a:pt x="85979" y="8255"/>
                    </a:lnTo>
                    <a:lnTo>
                      <a:pt x="85217" y="14732"/>
                    </a:lnTo>
                    <a:lnTo>
                      <a:pt x="83820" y="22098"/>
                    </a:lnTo>
                    <a:lnTo>
                      <a:pt x="81661" y="29972"/>
                    </a:lnTo>
                    <a:lnTo>
                      <a:pt x="78486" y="38100"/>
                    </a:lnTo>
                    <a:lnTo>
                      <a:pt x="74168" y="45720"/>
                    </a:lnTo>
                    <a:lnTo>
                      <a:pt x="68326" y="52832"/>
                    </a:lnTo>
                    <a:close/>
                  </a:path>
                </a:pathLst>
              </a:custGeom>
              <a:solidFill>
                <a:srgbClr val="E5E5E5"/>
              </a:solidFill>
              <a:ln w="0" cap="flat" cmpd="sng" algn="ctr">
                <a:solidFill>
                  <a:srgbClr val="E5E5E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Freeform 169"/>
              <p:cNvSpPr/>
              <p:nvPr/>
            </p:nvSpPr>
            <p:spPr>
              <a:xfrm>
                <a:off x="1581150" y="4175760"/>
                <a:ext cx="86361" cy="74931"/>
              </a:xfrm>
              <a:custGeom>
                <a:avLst/>
                <a:gdLst/>
                <a:ahLst/>
                <a:cxnLst/>
                <a:rect l="0" t="0" r="0" b="0"/>
                <a:pathLst>
                  <a:path w="86361" h="74931">
                    <a:moveTo>
                      <a:pt x="60960" y="59690"/>
                    </a:moveTo>
                    <a:lnTo>
                      <a:pt x="57150" y="64770"/>
                    </a:lnTo>
                    <a:lnTo>
                      <a:pt x="50800" y="69850"/>
                    </a:lnTo>
                    <a:lnTo>
                      <a:pt x="45720" y="71120"/>
                    </a:lnTo>
                    <a:lnTo>
                      <a:pt x="43180" y="71120"/>
                    </a:lnTo>
                    <a:lnTo>
                      <a:pt x="41910" y="71120"/>
                    </a:lnTo>
                    <a:lnTo>
                      <a:pt x="35560" y="73660"/>
                    </a:lnTo>
                    <a:lnTo>
                      <a:pt x="31750" y="74930"/>
                    </a:lnTo>
                    <a:lnTo>
                      <a:pt x="26670" y="74930"/>
                    </a:lnTo>
                    <a:lnTo>
                      <a:pt x="22860" y="74930"/>
                    </a:lnTo>
                    <a:lnTo>
                      <a:pt x="19050" y="74930"/>
                    </a:lnTo>
                    <a:lnTo>
                      <a:pt x="15240" y="73660"/>
                    </a:lnTo>
                    <a:lnTo>
                      <a:pt x="12700" y="72390"/>
                    </a:lnTo>
                    <a:lnTo>
                      <a:pt x="10160" y="69850"/>
                    </a:lnTo>
                    <a:lnTo>
                      <a:pt x="5080" y="64770"/>
                    </a:lnTo>
                    <a:lnTo>
                      <a:pt x="2540" y="59690"/>
                    </a:lnTo>
                    <a:lnTo>
                      <a:pt x="1270" y="54610"/>
                    </a:lnTo>
                    <a:lnTo>
                      <a:pt x="0" y="49530"/>
                    </a:lnTo>
                    <a:lnTo>
                      <a:pt x="1270" y="46990"/>
                    </a:lnTo>
                    <a:lnTo>
                      <a:pt x="3810" y="44450"/>
                    </a:lnTo>
                    <a:lnTo>
                      <a:pt x="7620" y="40640"/>
                    </a:lnTo>
                    <a:lnTo>
                      <a:pt x="12700" y="38100"/>
                    </a:lnTo>
                    <a:lnTo>
                      <a:pt x="16510" y="35560"/>
                    </a:lnTo>
                    <a:lnTo>
                      <a:pt x="20320" y="35560"/>
                    </a:lnTo>
                    <a:lnTo>
                      <a:pt x="22860" y="35560"/>
                    </a:lnTo>
                    <a:lnTo>
                      <a:pt x="24130" y="36830"/>
                    </a:lnTo>
                    <a:lnTo>
                      <a:pt x="24130" y="38100"/>
                    </a:lnTo>
                    <a:lnTo>
                      <a:pt x="25400" y="39370"/>
                    </a:lnTo>
                    <a:lnTo>
                      <a:pt x="29210" y="45720"/>
                    </a:lnTo>
                    <a:lnTo>
                      <a:pt x="31750" y="49530"/>
                    </a:lnTo>
                    <a:lnTo>
                      <a:pt x="36830" y="50800"/>
                    </a:lnTo>
                    <a:lnTo>
                      <a:pt x="41910" y="50800"/>
                    </a:lnTo>
                    <a:lnTo>
                      <a:pt x="45720" y="50800"/>
                    </a:lnTo>
                    <a:lnTo>
                      <a:pt x="50800" y="49530"/>
                    </a:lnTo>
                    <a:lnTo>
                      <a:pt x="55880" y="45720"/>
                    </a:lnTo>
                    <a:lnTo>
                      <a:pt x="58420" y="43180"/>
                    </a:lnTo>
                    <a:lnTo>
                      <a:pt x="60960" y="39370"/>
                    </a:lnTo>
                    <a:lnTo>
                      <a:pt x="64770" y="35560"/>
                    </a:lnTo>
                    <a:lnTo>
                      <a:pt x="68580" y="29210"/>
                    </a:lnTo>
                    <a:lnTo>
                      <a:pt x="71120" y="21590"/>
                    </a:lnTo>
                    <a:lnTo>
                      <a:pt x="72390" y="13970"/>
                    </a:lnTo>
                    <a:lnTo>
                      <a:pt x="73660" y="10160"/>
                    </a:lnTo>
                    <a:lnTo>
                      <a:pt x="76200" y="6350"/>
                    </a:lnTo>
                    <a:lnTo>
                      <a:pt x="77470" y="2540"/>
                    </a:lnTo>
                    <a:lnTo>
                      <a:pt x="80010" y="1270"/>
                    </a:lnTo>
                    <a:lnTo>
                      <a:pt x="82550" y="0"/>
                    </a:lnTo>
                    <a:lnTo>
                      <a:pt x="85090" y="1270"/>
                    </a:lnTo>
                    <a:lnTo>
                      <a:pt x="86360" y="1270"/>
                    </a:lnTo>
                    <a:lnTo>
                      <a:pt x="86360" y="3810"/>
                    </a:lnTo>
                    <a:lnTo>
                      <a:pt x="86360" y="8890"/>
                    </a:lnTo>
                    <a:lnTo>
                      <a:pt x="86360" y="15240"/>
                    </a:lnTo>
                    <a:lnTo>
                      <a:pt x="83820" y="22860"/>
                    </a:lnTo>
                    <a:lnTo>
                      <a:pt x="82550" y="30480"/>
                    </a:lnTo>
                    <a:lnTo>
                      <a:pt x="78740" y="38100"/>
                    </a:lnTo>
                    <a:lnTo>
                      <a:pt x="74930" y="45720"/>
                    </a:lnTo>
                    <a:lnTo>
                      <a:pt x="68580" y="5334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Freeform 170"/>
              <p:cNvSpPr/>
              <p:nvPr/>
            </p:nvSpPr>
            <p:spPr>
              <a:xfrm>
                <a:off x="1581658" y="4177284"/>
                <a:ext cx="86488" cy="74804"/>
              </a:xfrm>
              <a:custGeom>
                <a:avLst/>
                <a:gdLst/>
                <a:ahLst/>
                <a:cxnLst/>
                <a:rect l="0" t="0" r="0" b="0"/>
                <a:pathLst>
                  <a:path w="86488" h="74804">
                    <a:moveTo>
                      <a:pt x="61087" y="58801"/>
                    </a:moveTo>
                    <a:lnTo>
                      <a:pt x="55880" y="64770"/>
                    </a:lnTo>
                    <a:lnTo>
                      <a:pt x="50419" y="68580"/>
                    </a:lnTo>
                    <a:lnTo>
                      <a:pt x="45212" y="70485"/>
                    </a:lnTo>
                    <a:lnTo>
                      <a:pt x="42799" y="70739"/>
                    </a:lnTo>
                    <a:lnTo>
                      <a:pt x="40767" y="70485"/>
                    </a:lnTo>
                    <a:lnTo>
                      <a:pt x="35433" y="72771"/>
                    </a:lnTo>
                    <a:lnTo>
                      <a:pt x="30607" y="74041"/>
                    </a:lnTo>
                    <a:lnTo>
                      <a:pt x="26162" y="74803"/>
                    </a:lnTo>
                    <a:lnTo>
                      <a:pt x="22098" y="74803"/>
                    </a:lnTo>
                    <a:lnTo>
                      <a:pt x="18288" y="74168"/>
                    </a:lnTo>
                    <a:lnTo>
                      <a:pt x="14859" y="73152"/>
                    </a:lnTo>
                    <a:lnTo>
                      <a:pt x="11938" y="71628"/>
                    </a:lnTo>
                    <a:lnTo>
                      <a:pt x="9271" y="69596"/>
                    </a:lnTo>
                    <a:lnTo>
                      <a:pt x="5080" y="64897"/>
                    </a:lnTo>
                    <a:lnTo>
                      <a:pt x="2159" y="59563"/>
                    </a:lnTo>
                    <a:lnTo>
                      <a:pt x="635" y="54356"/>
                    </a:lnTo>
                    <a:lnTo>
                      <a:pt x="0" y="49657"/>
                    </a:lnTo>
                    <a:lnTo>
                      <a:pt x="1143" y="46736"/>
                    </a:lnTo>
                    <a:lnTo>
                      <a:pt x="3683" y="43434"/>
                    </a:lnTo>
                    <a:lnTo>
                      <a:pt x="7493" y="40259"/>
                    </a:lnTo>
                    <a:lnTo>
                      <a:pt x="11811" y="37465"/>
                    </a:lnTo>
                    <a:lnTo>
                      <a:pt x="16129" y="35560"/>
                    </a:lnTo>
                    <a:lnTo>
                      <a:pt x="20066" y="34925"/>
                    </a:lnTo>
                    <a:lnTo>
                      <a:pt x="21844" y="35179"/>
                    </a:lnTo>
                    <a:lnTo>
                      <a:pt x="23241" y="35814"/>
                    </a:lnTo>
                    <a:lnTo>
                      <a:pt x="24257" y="37211"/>
                    </a:lnTo>
                    <a:lnTo>
                      <a:pt x="24892" y="38862"/>
                    </a:lnTo>
                    <a:lnTo>
                      <a:pt x="28067" y="44704"/>
                    </a:lnTo>
                    <a:lnTo>
                      <a:pt x="31877" y="48514"/>
                    </a:lnTo>
                    <a:lnTo>
                      <a:pt x="36068" y="50419"/>
                    </a:lnTo>
                    <a:lnTo>
                      <a:pt x="40640" y="50546"/>
                    </a:lnTo>
                    <a:lnTo>
                      <a:pt x="45212" y="50673"/>
                    </a:lnTo>
                    <a:lnTo>
                      <a:pt x="50292" y="49149"/>
                    </a:lnTo>
                    <a:lnTo>
                      <a:pt x="55626" y="45466"/>
                    </a:lnTo>
                    <a:lnTo>
                      <a:pt x="58420" y="42799"/>
                    </a:lnTo>
                    <a:lnTo>
                      <a:pt x="60833" y="39497"/>
                    </a:lnTo>
                    <a:lnTo>
                      <a:pt x="64389" y="34925"/>
                    </a:lnTo>
                    <a:lnTo>
                      <a:pt x="67564" y="28956"/>
                    </a:lnTo>
                    <a:lnTo>
                      <a:pt x="70104" y="21717"/>
                    </a:lnTo>
                    <a:lnTo>
                      <a:pt x="72009" y="13462"/>
                    </a:lnTo>
                    <a:lnTo>
                      <a:pt x="73279" y="9017"/>
                    </a:lnTo>
                    <a:lnTo>
                      <a:pt x="75057" y="5461"/>
                    </a:lnTo>
                    <a:lnTo>
                      <a:pt x="77470" y="2667"/>
                    </a:lnTo>
                    <a:lnTo>
                      <a:pt x="80010" y="762"/>
                    </a:lnTo>
                    <a:lnTo>
                      <a:pt x="82423" y="0"/>
                    </a:lnTo>
                    <a:lnTo>
                      <a:pt x="84455" y="127"/>
                    </a:lnTo>
                    <a:lnTo>
                      <a:pt x="85852" y="1270"/>
                    </a:lnTo>
                    <a:lnTo>
                      <a:pt x="86487" y="3175"/>
                    </a:lnTo>
                    <a:lnTo>
                      <a:pt x="85979" y="8382"/>
                    </a:lnTo>
                    <a:lnTo>
                      <a:pt x="85217" y="14732"/>
                    </a:lnTo>
                    <a:lnTo>
                      <a:pt x="83820" y="22098"/>
                    </a:lnTo>
                    <a:lnTo>
                      <a:pt x="81661" y="30099"/>
                    </a:lnTo>
                    <a:lnTo>
                      <a:pt x="78486" y="37973"/>
                    </a:lnTo>
                    <a:lnTo>
                      <a:pt x="74168" y="45720"/>
                    </a:lnTo>
                    <a:lnTo>
                      <a:pt x="68326" y="52705"/>
                    </a:lnTo>
                    <a:lnTo>
                      <a:pt x="65024" y="55880"/>
                    </a:lnTo>
                    <a:close/>
                  </a:path>
                </a:pathLst>
              </a:custGeom>
              <a:solidFill>
                <a:srgbClr val="E5E5E5"/>
              </a:solidFill>
              <a:ln w="0" cap="flat" cmpd="sng" algn="ctr">
                <a:solidFill>
                  <a:srgbClr val="E5E5E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 171"/>
              <p:cNvSpPr/>
              <p:nvPr/>
            </p:nvSpPr>
            <p:spPr>
              <a:xfrm>
                <a:off x="1581150" y="4177030"/>
                <a:ext cx="86361" cy="74931"/>
              </a:xfrm>
              <a:custGeom>
                <a:avLst/>
                <a:gdLst/>
                <a:ahLst/>
                <a:cxnLst/>
                <a:rect l="0" t="0" r="0" b="0"/>
                <a:pathLst>
                  <a:path w="86361" h="74931">
                    <a:moveTo>
                      <a:pt x="60960" y="58420"/>
                    </a:moveTo>
                    <a:lnTo>
                      <a:pt x="57150" y="64770"/>
                    </a:lnTo>
                    <a:lnTo>
                      <a:pt x="50800" y="68580"/>
                    </a:lnTo>
                    <a:lnTo>
                      <a:pt x="45720" y="71120"/>
                    </a:lnTo>
                    <a:lnTo>
                      <a:pt x="43180" y="71120"/>
                    </a:lnTo>
                    <a:lnTo>
                      <a:pt x="41910" y="71120"/>
                    </a:lnTo>
                    <a:lnTo>
                      <a:pt x="35560" y="72390"/>
                    </a:lnTo>
                    <a:lnTo>
                      <a:pt x="31750" y="74930"/>
                    </a:lnTo>
                    <a:lnTo>
                      <a:pt x="26670" y="74930"/>
                    </a:lnTo>
                    <a:lnTo>
                      <a:pt x="22860" y="74930"/>
                    </a:lnTo>
                    <a:lnTo>
                      <a:pt x="19050" y="74930"/>
                    </a:lnTo>
                    <a:lnTo>
                      <a:pt x="15240" y="73660"/>
                    </a:lnTo>
                    <a:lnTo>
                      <a:pt x="12700" y="72390"/>
                    </a:lnTo>
                    <a:lnTo>
                      <a:pt x="10160" y="69850"/>
                    </a:lnTo>
                    <a:lnTo>
                      <a:pt x="5080" y="64770"/>
                    </a:lnTo>
                    <a:lnTo>
                      <a:pt x="2540" y="59690"/>
                    </a:lnTo>
                    <a:lnTo>
                      <a:pt x="1270" y="54610"/>
                    </a:lnTo>
                    <a:lnTo>
                      <a:pt x="0" y="49530"/>
                    </a:lnTo>
                    <a:lnTo>
                      <a:pt x="1270" y="46990"/>
                    </a:lnTo>
                    <a:lnTo>
                      <a:pt x="3810" y="43180"/>
                    </a:lnTo>
                    <a:lnTo>
                      <a:pt x="7620" y="40640"/>
                    </a:lnTo>
                    <a:lnTo>
                      <a:pt x="12700" y="38100"/>
                    </a:lnTo>
                    <a:lnTo>
                      <a:pt x="16510" y="35560"/>
                    </a:lnTo>
                    <a:lnTo>
                      <a:pt x="20320" y="35560"/>
                    </a:lnTo>
                    <a:lnTo>
                      <a:pt x="22860" y="35560"/>
                    </a:lnTo>
                    <a:lnTo>
                      <a:pt x="24130" y="35560"/>
                    </a:lnTo>
                    <a:lnTo>
                      <a:pt x="24130" y="36830"/>
                    </a:lnTo>
                    <a:lnTo>
                      <a:pt x="25400" y="39370"/>
                    </a:lnTo>
                    <a:lnTo>
                      <a:pt x="29210" y="44450"/>
                    </a:lnTo>
                    <a:lnTo>
                      <a:pt x="31750" y="48260"/>
                    </a:lnTo>
                    <a:lnTo>
                      <a:pt x="36830" y="50800"/>
                    </a:lnTo>
                    <a:lnTo>
                      <a:pt x="41910" y="50800"/>
                    </a:lnTo>
                    <a:lnTo>
                      <a:pt x="45720" y="50800"/>
                    </a:lnTo>
                    <a:lnTo>
                      <a:pt x="50800" y="49530"/>
                    </a:lnTo>
                    <a:lnTo>
                      <a:pt x="55880" y="45720"/>
                    </a:lnTo>
                    <a:lnTo>
                      <a:pt x="58420" y="43180"/>
                    </a:lnTo>
                    <a:lnTo>
                      <a:pt x="60960" y="39370"/>
                    </a:lnTo>
                    <a:lnTo>
                      <a:pt x="64770" y="35560"/>
                    </a:lnTo>
                    <a:lnTo>
                      <a:pt x="68580" y="29210"/>
                    </a:lnTo>
                    <a:lnTo>
                      <a:pt x="71120" y="21590"/>
                    </a:lnTo>
                    <a:lnTo>
                      <a:pt x="72390" y="13970"/>
                    </a:lnTo>
                    <a:lnTo>
                      <a:pt x="73660" y="8890"/>
                    </a:lnTo>
                    <a:lnTo>
                      <a:pt x="76200" y="5080"/>
                    </a:lnTo>
                    <a:lnTo>
                      <a:pt x="77470" y="2540"/>
                    </a:lnTo>
                    <a:lnTo>
                      <a:pt x="80010" y="1270"/>
                    </a:lnTo>
                    <a:lnTo>
                      <a:pt x="82550" y="0"/>
                    </a:lnTo>
                    <a:lnTo>
                      <a:pt x="85090" y="0"/>
                    </a:lnTo>
                    <a:lnTo>
                      <a:pt x="86360" y="1270"/>
                    </a:lnTo>
                    <a:lnTo>
                      <a:pt x="86360" y="3810"/>
                    </a:lnTo>
                    <a:lnTo>
                      <a:pt x="86360" y="8890"/>
                    </a:lnTo>
                    <a:lnTo>
                      <a:pt x="86360" y="15240"/>
                    </a:lnTo>
                    <a:lnTo>
                      <a:pt x="83820" y="22860"/>
                    </a:lnTo>
                    <a:lnTo>
                      <a:pt x="82550" y="30480"/>
                    </a:lnTo>
                    <a:lnTo>
                      <a:pt x="78740" y="38100"/>
                    </a:lnTo>
                    <a:lnTo>
                      <a:pt x="74930" y="45720"/>
                    </a:lnTo>
                    <a:lnTo>
                      <a:pt x="68580" y="53340"/>
                    </a:lnTo>
                    <a:lnTo>
                      <a:pt x="66040" y="5588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3" name="Straight Connector 172"/>
              <p:cNvCxnSpPr/>
              <p:nvPr/>
            </p:nvCxnSpPr>
            <p:spPr>
              <a:xfrm>
                <a:off x="1639062" y="4213860"/>
                <a:ext cx="0" cy="14097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617345" y="4227957"/>
                <a:ext cx="0" cy="1066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Freeform 174"/>
              <p:cNvSpPr/>
              <p:nvPr/>
            </p:nvSpPr>
            <p:spPr>
              <a:xfrm>
                <a:off x="1586230" y="4225290"/>
                <a:ext cx="16511" cy="21591"/>
              </a:xfrm>
              <a:custGeom>
                <a:avLst/>
                <a:gdLst/>
                <a:ahLst/>
                <a:cxnLst/>
                <a:rect l="0" t="0" r="0" b="0"/>
                <a:pathLst>
                  <a:path w="16511" h="21591">
                    <a:moveTo>
                      <a:pt x="16510" y="21590"/>
                    </a:moveTo>
                    <a:lnTo>
                      <a:pt x="12700" y="20320"/>
                    </a:lnTo>
                    <a:lnTo>
                      <a:pt x="8890" y="19050"/>
                    </a:lnTo>
                    <a:lnTo>
                      <a:pt x="6350" y="16510"/>
                    </a:lnTo>
                    <a:lnTo>
                      <a:pt x="5080" y="13970"/>
                    </a:lnTo>
                    <a:lnTo>
                      <a:pt x="2540" y="10160"/>
                    </a:lnTo>
                    <a:lnTo>
                      <a:pt x="1270" y="7620"/>
                    </a:lnTo>
                    <a:lnTo>
                      <a:pt x="0" y="0"/>
                    </a:lnTo>
                  </a:path>
                </a:pathLst>
              </a:custGeom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Freeform 175"/>
              <p:cNvSpPr/>
              <p:nvPr/>
            </p:nvSpPr>
            <p:spPr>
              <a:xfrm>
                <a:off x="934212" y="3882517"/>
                <a:ext cx="723012" cy="291085"/>
              </a:xfrm>
              <a:custGeom>
                <a:avLst/>
                <a:gdLst/>
                <a:ahLst/>
                <a:cxnLst/>
                <a:rect l="0" t="0" r="0" b="0"/>
                <a:pathLst>
                  <a:path w="723012" h="291085">
                    <a:moveTo>
                      <a:pt x="11938" y="37719"/>
                    </a:moveTo>
                    <a:lnTo>
                      <a:pt x="7874" y="34798"/>
                    </a:lnTo>
                    <a:lnTo>
                      <a:pt x="4572" y="31496"/>
                    </a:lnTo>
                    <a:lnTo>
                      <a:pt x="2159" y="27686"/>
                    </a:lnTo>
                    <a:lnTo>
                      <a:pt x="635" y="23876"/>
                    </a:lnTo>
                    <a:lnTo>
                      <a:pt x="0" y="19812"/>
                    </a:lnTo>
                    <a:lnTo>
                      <a:pt x="254" y="15748"/>
                    </a:lnTo>
                    <a:lnTo>
                      <a:pt x="1143" y="11811"/>
                    </a:lnTo>
                    <a:lnTo>
                      <a:pt x="3048" y="8382"/>
                    </a:lnTo>
                    <a:lnTo>
                      <a:pt x="5842" y="5334"/>
                    </a:lnTo>
                    <a:lnTo>
                      <a:pt x="9398" y="2794"/>
                    </a:lnTo>
                    <a:lnTo>
                      <a:pt x="13716" y="1016"/>
                    </a:lnTo>
                    <a:lnTo>
                      <a:pt x="18796" y="0"/>
                    </a:lnTo>
                    <a:lnTo>
                      <a:pt x="24638" y="0"/>
                    </a:lnTo>
                    <a:lnTo>
                      <a:pt x="31369" y="889"/>
                    </a:lnTo>
                    <a:lnTo>
                      <a:pt x="38735" y="3175"/>
                    </a:lnTo>
                    <a:lnTo>
                      <a:pt x="81534" y="19050"/>
                    </a:lnTo>
                    <a:lnTo>
                      <a:pt x="122936" y="34671"/>
                    </a:lnTo>
                    <a:lnTo>
                      <a:pt x="163195" y="50165"/>
                    </a:lnTo>
                    <a:lnTo>
                      <a:pt x="202184" y="65151"/>
                    </a:lnTo>
                    <a:lnTo>
                      <a:pt x="240157" y="80010"/>
                    </a:lnTo>
                    <a:lnTo>
                      <a:pt x="277241" y="94488"/>
                    </a:lnTo>
                    <a:lnTo>
                      <a:pt x="313309" y="108712"/>
                    </a:lnTo>
                    <a:lnTo>
                      <a:pt x="348615" y="122682"/>
                    </a:lnTo>
                    <a:lnTo>
                      <a:pt x="383159" y="136398"/>
                    </a:lnTo>
                    <a:lnTo>
                      <a:pt x="416941" y="149733"/>
                    </a:lnTo>
                    <a:lnTo>
                      <a:pt x="450342" y="162814"/>
                    </a:lnTo>
                    <a:lnTo>
                      <a:pt x="483108" y="175514"/>
                    </a:lnTo>
                    <a:lnTo>
                      <a:pt x="547370" y="200279"/>
                    </a:lnTo>
                    <a:lnTo>
                      <a:pt x="610743" y="223520"/>
                    </a:lnTo>
                    <a:lnTo>
                      <a:pt x="614807" y="223266"/>
                    </a:lnTo>
                    <a:lnTo>
                      <a:pt x="620141" y="223139"/>
                    </a:lnTo>
                    <a:lnTo>
                      <a:pt x="626745" y="223139"/>
                    </a:lnTo>
                    <a:lnTo>
                      <a:pt x="634111" y="223393"/>
                    </a:lnTo>
                    <a:lnTo>
                      <a:pt x="642239" y="224028"/>
                    </a:lnTo>
                    <a:lnTo>
                      <a:pt x="651129" y="224917"/>
                    </a:lnTo>
                    <a:lnTo>
                      <a:pt x="669290" y="228092"/>
                    </a:lnTo>
                    <a:lnTo>
                      <a:pt x="678434" y="230632"/>
                    </a:lnTo>
                    <a:lnTo>
                      <a:pt x="687451" y="233934"/>
                    </a:lnTo>
                    <a:lnTo>
                      <a:pt x="695706" y="237871"/>
                    </a:lnTo>
                    <a:lnTo>
                      <a:pt x="703326" y="242697"/>
                    </a:lnTo>
                    <a:lnTo>
                      <a:pt x="710057" y="248539"/>
                    </a:lnTo>
                    <a:lnTo>
                      <a:pt x="715645" y="255143"/>
                    </a:lnTo>
                    <a:lnTo>
                      <a:pt x="720090" y="263017"/>
                    </a:lnTo>
                    <a:lnTo>
                      <a:pt x="723011" y="271907"/>
                    </a:lnTo>
                    <a:lnTo>
                      <a:pt x="720217" y="276225"/>
                    </a:lnTo>
                    <a:lnTo>
                      <a:pt x="717296" y="280162"/>
                    </a:lnTo>
                    <a:lnTo>
                      <a:pt x="714248" y="283337"/>
                    </a:lnTo>
                    <a:lnTo>
                      <a:pt x="710819" y="285877"/>
                    </a:lnTo>
                    <a:lnTo>
                      <a:pt x="703326" y="289433"/>
                    </a:lnTo>
                    <a:lnTo>
                      <a:pt x="695325" y="291084"/>
                    </a:lnTo>
                    <a:lnTo>
                      <a:pt x="686689" y="290957"/>
                    </a:lnTo>
                    <a:lnTo>
                      <a:pt x="677799" y="289306"/>
                    </a:lnTo>
                    <a:lnTo>
                      <a:pt x="668528" y="286385"/>
                    </a:lnTo>
                    <a:lnTo>
                      <a:pt x="659257" y="282448"/>
                    </a:lnTo>
                    <a:lnTo>
                      <a:pt x="650113" y="277876"/>
                    </a:lnTo>
                    <a:lnTo>
                      <a:pt x="641096" y="272669"/>
                    </a:lnTo>
                    <a:lnTo>
                      <a:pt x="624459" y="261747"/>
                    </a:lnTo>
                    <a:lnTo>
                      <a:pt x="617220" y="256540"/>
                    </a:lnTo>
                    <a:lnTo>
                      <a:pt x="610870" y="251841"/>
                    </a:lnTo>
                    <a:lnTo>
                      <a:pt x="605409" y="247904"/>
                    </a:lnTo>
                    <a:lnTo>
                      <a:pt x="601218" y="244602"/>
                    </a:lnTo>
                    <a:lnTo>
                      <a:pt x="587756" y="241173"/>
                    </a:lnTo>
                    <a:lnTo>
                      <a:pt x="573659" y="237236"/>
                    </a:lnTo>
                    <a:lnTo>
                      <a:pt x="559308" y="233045"/>
                    </a:lnTo>
                    <a:lnTo>
                      <a:pt x="544195" y="228600"/>
                    </a:lnTo>
                    <a:lnTo>
                      <a:pt x="513207" y="218821"/>
                    </a:lnTo>
                    <a:lnTo>
                      <a:pt x="480568" y="208153"/>
                    </a:lnTo>
                    <a:lnTo>
                      <a:pt x="446405" y="196469"/>
                    </a:lnTo>
                    <a:lnTo>
                      <a:pt x="410972" y="183896"/>
                    </a:lnTo>
                    <a:lnTo>
                      <a:pt x="374269" y="170688"/>
                    </a:lnTo>
                    <a:lnTo>
                      <a:pt x="336677" y="156972"/>
                    </a:lnTo>
                    <a:lnTo>
                      <a:pt x="298323" y="142748"/>
                    </a:lnTo>
                    <a:lnTo>
                      <a:pt x="259080" y="128270"/>
                    </a:lnTo>
                    <a:lnTo>
                      <a:pt x="179197" y="98552"/>
                    </a:lnTo>
                    <a:lnTo>
                      <a:pt x="98044" y="68961"/>
                    </a:lnTo>
                    <a:lnTo>
                      <a:pt x="17145" y="40005"/>
                    </a:lnTo>
                    <a:close/>
                  </a:path>
                </a:pathLst>
              </a:custGeom>
              <a:solidFill>
                <a:srgbClr val="D1A568"/>
              </a:solidFill>
              <a:ln w="0" cap="flat" cmpd="sng" algn="ctr">
                <a:solidFill>
                  <a:srgbClr val="D1A56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>
              <a:xfrm>
                <a:off x="933450" y="3882390"/>
                <a:ext cx="723901" cy="290831"/>
              </a:xfrm>
              <a:custGeom>
                <a:avLst/>
                <a:gdLst/>
                <a:ahLst/>
                <a:cxnLst/>
                <a:rect l="0" t="0" r="0" b="0"/>
                <a:pathLst>
                  <a:path w="723901" h="290831">
                    <a:moveTo>
                      <a:pt x="17780" y="40640"/>
                    </a:moveTo>
                    <a:lnTo>
                      <a:pt x="99060" y="68580"/>
                    </a:lnTo>
                    <a:lnTo>
                      <a:pt x="180340" y="99060"/>
                    </a:lnTo>
                    <a:lnTo>
                      <a:pt x="260350" y="128270"/>
                    </a:lnTo>
                    <a:lnTo>
                      <a:pt x="298450" y="143510"/>
                    </a:lnTo>
                    <a:lnTo>
                      <a:pt x="337820" y="157480"/>
                    </a:lnTo>
                    <a:lnTo>
                      <a:pt x="374650" y="170180"/>
                    </a:lnTo>
                    <a:lnTo>
                      <a:pt x="411480" y="184150"/>
                    </a:lnTo>
                    <a:lnTo>
                      <a:pt x="447040" y="196850"/>
                    </a:lnTo>
                    <a:lnTo>
                      <a:pt x="481330" y="208280"/>
                    </a:lnTo>
                    <a:lnTo>
                      <a:pt x="514350" y="218440"/>
                    </a:lnTo>
                    <a:lnTo>
                      <a:pt x="544830" y="228600"/>
                    </a:lnTo>
                    <a:lnTo>
                      <a:pt x="560070" y="233680"/>
                    </a:lnTo>
                    <a:lnTo>
                      <a:pt x="574040" y="237490"/>
                    </a:lnTo>
                    <a:lnTo>
                      <a:pt x="588010" y="241300"/>
                    </a:lnTo>
                    <a:lnTo>
                      <a:pt x="601980" y="245110"/>
                    </a:lnTo>
                    <a:lnTo>
                      <a:pt x="605790" y="247650"/>
                    </a:lnTo>
                    <a:lnTo>
                      <a:pt x="612140" y="251460"/>
                    </a:lnTo>
                    <a:lnTo>
                      <a:pt x="618490" y="256540"/>
                    </a:lnTo>
                    <a:lnTo>
                      <a:pt x="624840" y="261620"/>
                    </a:lnTo>
                    <a:lnTo>
                      <a:pt x="642620" y="273050"/>
                    </a:lnTo>
                    <a:lnTo>
                      <a:pt x="650240" y="278130"/>
                    </a:lnTo>
                    <a:lnTo>
                      <a:pt x="660400" y="281940"/>
                    </a:lnTo>
                    <a:lnTo>
                      <a:pt x="669290" y="285750"/>
                    </a:lnTo>
                    <a:lnTo>
                      <a:pt x="678180" y="289560"/>
                    </a:lnTo>
                    <a:lnTo>
                      <a:pt x="687070" y="290830"/>
                    </a:lnTo>
                    <a:lnTo>
                      <a:pt x="695960" y="290830"/>
                    </a:lnTo>
                    <a:lnTo>
                      <a:pt x="703580" y="289560"/>
                    </a:lnTo>
                    <a:lnTo>
                      <a:pt x="711200" y="285750"/>
                    </a:lnTo>
                    <a:lnTo>
                      <a:pt x="715010" y="283210"/>
                    </a:lnTo>
                    <a:lnTo>
                      <a:pt x="717550" y="280670"/>
                    </a:lnTo>
                    <a:lnTo>
                      <a:pt x="721360" y="276860"/>
                    </a:lnTo>
                    <a:lnTo>
                      <a:pt x="723900" y="271780"/>
                    </a:lnTo>
                    <a:lnTo>
                      <a:pt x="721360" y="262890"/>
                    </a:lnTo>
                    <a:lnTo>
                      <a:pt x="716280" y="255270"/>
                    </a:lnTo>
                    <a:lnTo>
                      <a:pt x="711200" y="248920"/>
                    </a:lnTo>
                    <a:lnTo>
                      <a:pt x="703580" y="242570"/>
                    </a:lnTo>
                    <a:lnTo>
                      <a:pt x="697230" y="237490"/>
                    </a:lnTo>
                    <a:lnTo>
                      <a:pt x="688340" y="233680"/>
                    </a:lnTo>
                    <a:lnTo>
                      <a:pt x="679450" y="231140"/>
                    </a:lnTo>
                    <a:lnTo>
                      <a:pt x="670560" y="228600"/>
                    </a:lnTo>
                    <a:lnTo>
                      <a:pt x="651510" y="224790"/>
                    </a:lnTo>
                    <a:lnTo>
                      <a:pt x="642620" y="223520"/>
                    </a:lnTo>
                    <a:lnTo>
                      <a:pt x="635000" y="223520"/>
                    </a:lnTo>
                    <a:lnTo>
                      <a:pt x="627380" y="223520"/>
                    </a:lnTo>
                    <a:lnTo>
                      <a:pt x="621030" y="223520"/>
                    </a:lnTo>
                    <a:lnTo>
                      <a:pt x="615950" y="223520"/>
                    </a:lnTo>
                    <a:lnTo>
                      <a:pt x="612140" y="223520"/>
                    </a:lnTo>
                    <a:lnTo>
                      <a:pt x="548640" y="200660"/>
                    </a:lnTo>
                    <a:lnTo>
                      <a:pt x="483870" y="175260"/>
                    </a:lnTo>
                    <a:lnTo>
                      <a:pt x="450850" y="162560"/>
                    </a:lnTo>
                    <a:lnTo>
                      <a:pt x="417830" y="149860"/>
                    </a:lnTo>
                    <a:lnTo>
                      <a:pt x="383540" y="135890"/>
                    </a:lnTo>
                    <a:lnTo>
                      <a:pt x="349250" y="123190"/>
                    </a:lnTo>
                    <a:lnTo>
                      <a:pt x="313690" y="109220"/>
                    </a:lnTo>
                    <a:lnTo>
                      <a:pt x="278130" y="95250"/>
                    </a:lnTo>
                    <a:lnTo>
                      <a:pt x="241300" y="80010"/>
                    </a:lnTo>
                    <a:lnTo>
                      <a:pt x="203200" y="64770"/>
                    </a:lnTo>
                    <a:lnTo>
                      <a:pt x="163830" y="49530"/>
                    </a:lnTo>
                    <a:lnTo>
                      <a:pt x="123190" y="34290"/>
                    </a:lnTo>
                    <a:lnTo>
                      <a:pt x="82550" y="19050"/>
                    </a:lnTo>
                    <a:lnTo>
                      <a:pt x="39370" y="2540"/>
                    </a:lnTo>
                    <a:lnTo>
                      <a:pt x="31750" y="1270"/>
                    </a:lnTo>
                    <a:lnTo>
                      <a:pt x="25400" y="0"/>
                    </a:lnTo>
                    <a:lnTo>
                      <a:pt x="19050" y="0"/>
                    </a:lnTo>
                    <a:lnTo>
                      <a:pt x="13970" y="1270"/>
                    </a:lnTo>
                    <a:lnTo>
                      <a:pt x="10160" y="2540"/>
                    </a:lnTo>
                    <a:lnTo>
                      <a:pt x="6350" y="5080"/>
                    </a:lnTo>
                    <a:lnTo>
                      <a:pt x="3810" y="8890"/>
                    </a:lnTo>
                    <a:lnTo>
                      <a:pt x="2540" y="11430"/>
                    </a:lnTo>
                    <a:lnTo>
                      <a:pt x="1270" y="16510"/>
                    </a:lnTo>
                    <a:lnTo>
                      <a:pt x="0" y="20320"/>
                    </a:lnTo>
                    <a:lnTo>
                      <a:pt x="1270" y="24130"/>
                    </a:lnTo>
                    <a:lnTo>
                      <a:pt x="2540" y="27940"/>
                    </a:lnTo>
                    <a:lnTo>
                      <a:pt x="5080" y="31750"/>
                    </a:lnTo>
                    <a:lnTo>
                      <a:pt x="8890" y="34290"/>
                    </a:lnTo>
                    <a:lnTo>
                      <a:pt x="12700" y="3810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>
              <a:xfrm>
                <a:off x="1047623" y="3795014"/>
                <a:ext cx="693675" cy="355982"/>
              </a:xfrm>
              <a:custGeom>
                <a:avLst/>
                <a:gdLst/>
                <a:ahLst/>
                <a:cxnLst/>
                <a:rect l="0" t="0" r="0" b="0"/>
                <a:pathLst>
                  <a:path w="693675" h="355982">
                    <a:moveTo>
                      <a:pt x="10287" y="36830"/>
                    </a:moveTo>
                    <a:lnTo>
                      <a:pt x="6223" y="33528"/>
                    </a:lnTo>
                    <a:lnTo>
                      <a:pt x="3429" y="29972"/>
                    </a:lnTo>
                    <a:lnTo>
                      <a:pt x="1397" y="25908"/>
                    </a:lnTo>
                    <a:lnTo>
                      <a:pt x="254" y="21844"/>
                    </a:lnTo>
                    <a:lnTo>
                      <a:pt x="0" y="17780"/>
                    </a:lnTo>
                    <a:lnTo>
                      <a:pt x="762" y="13843"/>
                    </a:lnTo>
                    <a:lnTo>
                      <a:pt x="2032" y="10160"/>
                    </a:lnTo>
                    <a:lnTo>
                      <a:pt x="4445" y="6858"/>
                    </a:lnTo>
                    <a:lnTo>
                      <a:pt x="7366" y="4064"/>
                    </a:lnTo>
                    <a:lnTo>
                      <a:pt x="11049" y="1905"/>
                    </a:lnTo>
                    <a:lnTo>
                      <a:pt x="15621" y="508"/>
                    </a:lnTo>
                    <a:lnTo>
                      <a:pt x="20828" y="0"/>
                    </a:lnTo>
                    <a:lnTo>
                      <a:pt x="26670" y="508"/>
                    </a:lnTo>
                    <a:lnTo>
                      <a:pt x="33274" y="2159"/>
                    </a:lnTo>
                    <a:lnTo>
                      <a:pt x="40386" y="5080"/>
                    </a:lnTo>
                    <a:lnTo>
                      <a:pt x="81280" y="25146"/>
                    </a:lnTo>
                    <a:lnTo>
                      <a:pt x="120904" y="44831"/>
                    </a:lnTo>
                    <a:lnTo>
                      <a:pt x="159258" y="64008"/>
                    </a:lnTo>
                    <a:lnTo>
                      <a:pt x="196596" y="82931"/>
                    </a:lnTo>
                    <a:lnTo>
                      <a:pt x="232791" y="101219"/>
                    </a:lnTo>
                    <a:lnTo>
                      <a:pt x="268224" y="119380"/>
                    </a:lnTo>
                    <a:lnTo>
                      <a:pt x="302641" y="137033"/>
                    </a:lnTo>
                    <a:lnTo>
                      <a:pt x="336423" y="154432"/>
                    </a:lnTo>
                    <a:lnTo>
                      <a:pt x="369443" y="171450"/>
                    </a:lnTo>
                    <a:lnTo>
                      <a:pt x="401701" y="188087"/>
                    </a:lnTo>
                    <a:lnTo>
                      <a:pt x="433578" y="204343"/>
                    </a:lnTo>
                    <a:lnTo>
                      <a:pt x="464820" y="220218"/>
                    </a:lnTo>
                    <a:lnTo>
                      <a:pt x="526415" y="250952"/>
                    </a:lnTo>
                    <a:lnTo>
                      <a:pt x="586994" y="280543"/>
                    </a:lnTo>
                    <a:lnTo>
                      <a:pt x="590931" y="280797"/>
                    </a:lnTo>
                    <a:lnTo>
                      <a:pt x="596392" y="281051"/>
                    </a:lnTo>
                    <a:lnTo>
                      <a:pt x="602869" y="281686"/>
                    </a:lnTo>
                    <a:lnTo>
                      <a:pt x="610235" y="282575"/>
                    </a:lnTo>
                    <a:lnTo>
                      <a:pt x="618363" y="283972"/>
                    </a:lnTo>
                    <a:lnTo>
                      <a:pt x="626999" y="285877"/>
                    </a:lnTo>
                    <a:lnTo>
                      <a:pt x="644906" y="290830"/>
                    </a:lnTo>
                    <a:lnTo>
                      <a:pt x="653669" y="294259"/>
                    </a:lnTo>
                    <a:lnTo>
                      <a:pt x="662178" y="298323"/>
                    </a:lnTo>
                    <a:lnTo>
                      <a:pt x="670052" y="303149"/>
                    </a:lnTo>
                    <a:lnTo>
                      <a:pt x="677291" y="308610"/>
                    </a:lnTo>
                    <a:lnTo>
                      <a:pt x="683387" y="315087"/>
                    </a:lnTo>
                    <a:lnTo>
                      <a:pt x="688340" y="322326"/>
                    </a:lnTo>
                    <a:lnTo>
                      <a:pt x="691642" y="330327"/>
                    </a:lnTo>
                    <a:lnTo>
                      <a:pt x="693674" y="339598"/>
                    </a:lnTo>
                    <a:lnTo>
                      <a:pt x="690626" y="343789"/>
                    </a:lnTo>
                    <a:lnTo>
                      <a:pt x="687324" y="347345"/>
                    </a:lnTo>
                    <a:lnTo>
                      <a:pt x="683895" y="350139"/>
                    </a:lnTo>
                    <a:lnTo>
                      <a:pt x="680212" y="352425"/>
                    </a:lnTo>
                    <a:lnTo>
                      <a:pt x="672592" y="355219"/>
                    </a:lnTo>
                    <a:lnTo>
                      <a:pt x="664337" y="355981"/>
                    </a:lnTo>
                    <a:lnTo>
                      <a:pt x="655701" y="354965"/>
                    </a:lnTo>
                    <a:lnTo>
                      <a:pt x="646938" y="352552"/>
                    </a:lnTo>
                    <a:lnTo>
                      <a:pt x="638175" y="348742"/>
                    </a:lnTo>
                    <a:lnTo>
                      <a:pt x="629285" y="343916"/>
                    </a:lnTo>
                    <a:lnTo>
                      <a:pt x="620649" y="338455"/>
                    </a:lnTo>
                    <a:lnTo>
                      <a:pt x="612140" y="332359"/>
                    </a:lnTo>
                    <a:lnTo>
                      <a:pt x="596773" y="319913"/>
                    </a:lnTo>
                    <a:lnTo>
                      <a:pt x="590169" y="314071"/>
                    </a:lnTo>
                    <a:lnTo>
                      <a:pt x="584200" y="308610"/>
                    </a:lnTo>
                    <a:lnTo>
                      <a:pt x="579247" y="304038"/>
                    </a:lnTo>
                    <a:lnTo>
                      <a:pt x="575310" y="300609"/>
                    </a:lnTo>
                    <a:lnTo>
                      <a:pt x="562229" y="295783"/>
                    </a:lnTo>
                    <a:lnTo>
                      <a:pt x="548640" y="290576"/>
                    </a:lnTo>
                    <a:lnTo>
                      <a:pt x="534670" y="284861"/>
                    </a:lnTo>
                    <a:lnTo>
                      <a:pt x="520319" y="279019"/>
                    </a:lnTo>
                    <a:lnTo>
                      <a:pt x="490474" y="266192"/>
                    </a:lnTo>
                    <a:lnTo>
                      <a:pt x="458978" y="252349"/>
                    </a:lnTo>
                    <a:lnTo>
                      <a:pt x="426212" y="237490"/>
                    </a:lnTo>
                    <a:lnTo>
                      <a:pt x="392176" y="221488"/>
                    </a:lnTo>
                    <a:lnTo>
                      <a:pt x="357124" y="204851"/>
                    </a:lnTo>
                    <a:lnTo>
                      <a:pt x="321056" y="187452"/>
                    </a:lnTo>
                    <a:lnTo>
                      <a:pt x="284226" y="169545"/>
                    </a:lnTo>
                    <a:lnTo>
                      <a:pt x="246761" y="151130"/>
                    </a:lnTo>
                    <a:lnTo>
                      <a:pt x="170307" y="113919"/>
                    </a:lnTo>
                    <a:lnTo>
                      <a:pt x="92710" y="76327"/>
                    </a:lnTo>
                    <a:lnTo>
                      <a:pt x="14986" y="39751"/>
                    </a:lnTo>
                    <a:close/>
                  </a:path>
                </a:pathLst>
              </a:custGeom>
              <a:solidFill>
                <a:srgbClr val="D1A568"/>
              </a:solidFill>
              <a:ln w="0" cap="flat" cmpd="sng" algn="ctr">
                <a:solidFill>
                  <a:srgbClr val="D1A56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>
              <a:xfrm>
                <a:off x="1047750" y="3794760"/>
                <a:ext cx="693421" cy="355601"/>
              </a:xfrm>
              <a:custGeom>
                <a:avLst/>
                <a:gdLst/>
                <a:ahLst/>
                <a:cxnLst/>
                <a:rect l="0" t="0" r="0" b="0"/>
                <a:pathLst>
                  <a:path w="693421" h="355601">
                    <a:moveTo>
                      <a:pt x="15240" y="39370"/>
                    </a:moveTo>
                    <a:lnTo>
                      <a:pt x="92710" y="76200"/>
                    </a:lnTo>
                    <a:lnTo>
                      <a:pt x="170180" y="114300"/>
                    </a:lnTo>
                    <a:lnTo>
                      <a:pt x="246380" y="151130"/>
                    </a:lnTo>
                    <a:lnTo>
                      <a:pt x="284480" y="170180"/>
                    </a:lnTo>
                    <a:lnTo>
                      <a:pt x="321310" y="187960"/>
                    </a:lnTo>
                    <a:lnTo>
                      <a:pt x="356870" y="204470"/>
                    </a:lnTo>
                    <a:lnTo>
                      <a:pt x="392430" y="222250"/>
                    </a:lnTo>
                    <a:lnTo>
                      <a:pt x="425450" y="237490"/>
                    </a:lnTo>
                    <a:lnTo>
                      <a:pt x="458470" y="252730"/>
                    </a:lnTo>
                    <a:lnTo>
                      <a:pt x="490220" y="266700"/>
                    </a:lnTo>
                    <a:lnTo>
                      <a:pt x="520700" y="279400"/>
                    </a:lnTo>
                    <a:lnTo>
                      <a:pt x="534670" y="284480"/>
                    </a:lnTo>
                    <a:lnTo>
                      <a:pt x="548640" y="290830"/>
                    </a:lnTo>
                    <a:lnTo>
                      <a:pt x="562610" y="295910"/>
                    </a:lnTo>
                    <a:lnTo>
                      <a:pt x="575310" y="300990"/>
                    </a:lnTo>
                    <a:lnTo>
                      <a:pt x="579120" y="303530"/>
                    </a:lnTo>
                    <a:lnTo>
                      <a:pt x="584200" y="308610"/>
                    </a:lnTo>
                    <a:lnTo>
                      <a:pt x="590550" y="314960"/>
                    </a:lnTo>
                    <a:lnTo>
                      <a:pt x="596900" y="320040"/>
                    </a:lnTo>
                    <a:lnTo>
                      <a:pt x="612140" y="332740"/>
                    </a:lnTo>
                    <a:lnTo>
                      <a:pt x="619760" y="339090"/>
                    </a:lnTo>
                    <a:lnTo>
                      <a:pt x="628650" y="344170"/>
                    </a:lnTo>
                    <a:lnTo>
                      <a:pt x="637540" y="349250"/>
                    </a:lnTo>
                    <a:lnTo>
                      <a:pt x="646430" y="353060"/>
                    </a:lnTo>
                    <a:lnTo>
                      <a:pt x="655320" y="355600"/>
                    </a:lnTo>
                    <a:lnTo>
                      <a:pt x="664210" y="355600"/>
                    </a:lnTo>
                    <a:lnTo>
                      <a:pt x="671830" y="355600"/>
                    </a:lnTo>
                    <a:lnTo>
                      <a:pt x="679450" y="353060"/>
                    </a:lnTo>
                    <a:lnTo>
                      <a:pt x="683260" y="350520"/>
                    </a:lnTo>
                    <a:lnTo>
                      <a:pt x="687070" y="347980"/>
                    </a:lnTo>
                    <a:lnTo>
                      <a:pt x="690880" y="344170"/>
                    </a:lnTo>
                    <a:lnTo>
                      <a:pt x="693420" y="340360"/>
                    </a:lnTo>
                    <a:lnTo>
                      <a:pt x="692150" y="330200"/>
                    </a:lnTo>
                    <a:lnTo>
                      <a:pt x="688340" y="322580"/>
                    </a:lnTo>
                    <a:lnTo>
                      <a:pt x="683260" y="314960"/>
                    </a:lnTo>
                    <a:lnTo>
                      <a:pt x="676910" y="308610"/>
                    </a:lnTo>
                    <a:lnTo>
                      <a:pt x="669290" y="303530"/>
                    </a:lnTo>
                    <a:lnTo>
                      <a:pt x="661670" y="298450"/>
                    </a:lnTo>
                    <a:lnTo>
                      <a:pt x="654050" y="294640"/>
                    </a:lnTo>
                    <a:lnTo>
                      <a:pt x="645160" y="290830"/>
                    </a:lnTo>
                    <a:lnTo>
                      <a:pt x="627380" y="285750"/>
                    </a:lnTo>
                    <a:lnTo>
                      <a:pt x="618490" y="284480"/>
                    </a:lnTo>
                    <a:lnTo>
                      <a:pt x="609600" y="283210"/>
                    </a:lnTo>
                    <a:lnTo>
                      <a:pt x="601980" y="281940"/>
                    </a:lnTo>
                    <a:lnTo>
                      <a:pt x="596900" y="280670"/>
                    </a:lnTo>
                    <a:lnTo>
                      <a:pt x="590550" y="280670"/>
                    </a:lnTo>
                    <a:lnTo>
                      <a:pt x="586740" y="280670"/>
                    </a:lnTo>
                    <a:lnTo>
                      <a:pt x="525780" y="251460"/>
                    </a:lnTo>
                    <a:lnTo>
                      <a:pt x="464820" y="219710"/>
                    </a:lnTo>
                    <a:lnTo>
                      <a:pt x="433070" y="204470"/>
                    </a:lnTo>
                    <a:lnTo>
                      <a:pt x="401320" y="187960"/>
                    </a:lnTo>
                    <a:lnTo>
                      <a:pt x="369570" y="171450"/>
                    </a:lnTo>
                    <a:lnTo>
                      <a:pt x="336550" y="154940"/>
                    </a:lnTo>
                    <a:lnTo>
                      <a:pt x="302260" y="137160"/>
                    </a:lnTo>
                    <a:lnTo>
                      <a:pt x="267970" y="119380"/>
                    </a:lnTo>
                    <a:lnTo>
                      <a:pt x="232410" y="101600"/>
                    </a:lnTo>
                    <a:lnTo>
                      <a:pt x="196850" y="82550"/>
                    </a:lnTo>
                    <a:lnTo>
                      <a:pt x="158750" y="64770"/>
                    </a:lnTo>
                    <a:lnTo>
                      <a:pt x="120650" y="44450"/>
                    </a:lnTo>
                    <a:lnTo>
                      <a:pt x="81280" y="25400"/>
                    </a:lnTo>
                    <a:lnTo>
                      <a:pt x="40640" y="5080"/>
                    </a:lnTo>
                    <a:lnTo>
                      <a:pt x="33020" y="2540"/>
                    </a:lnTo>
                    <a:lnTo>
                      <a:pt x="26670" y="0"/>
                    </a:lnTo>
                    <a:lnTo>
                      <a:pt x="20320" y="0"/>
                    </a:lnTo>
                    <a:lnTo>
                      <a:pt x="15240" y="0"/>
                    </a:lnTo>
                    <a:lnTo>
                      <a:pt x="11430" y="2540"/>
                    </a:lnTo>
                    <a:lnTo>
                      <a:pt x="7620" y="3810"/>
                    </a:lnTo>
                    <a:lnTo>
                      <a:pt x="3810" y="7620"/>
                    </a:lnTo>
                    <a:lnTo>
                      <a:pt x="2540" y="10160"/>
                    </a:lnTo>
                    <a:lnTo>
                      <a:pt x="0" y="13970"/>
                    </a:lnTo>
                    <a:lnTo>
                      <a:pt x="0" y="17780"/>
                    </a:lnTo>
                    <a:lnTo>
                      <a:pt x="0" y="21590"/>
                    </a:lnTo>
                    <a:lnTo>
                      <a:pt x="1270" y="26670"/>
                    </a:lnTo>
                    <a:lnTo>
                      <a:pt x="2540" y="30480"/>
                    </a:lnTo>
                    <a:lnTo>
                      <a:pt x="6350" y="33020"/>
                    </a:lnTo>
                    <a:lnTo>
                      <a:pt x="10160" y="3683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1" name="TextBox 180"/>
            <p:cNvSpPr txBox="1"/>
            <p:nvPr/>
          </p:nvSpPr>
          <p:spPr>
            <a:xfrm>
              <a:off x="152400" y="4254500"/>
              <a:ext cx="8128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drum</a:t>
              </a:r>
              <a:endParaRPr lang="en-US" sz="1200">
                <a:solidFill>
                  <a:srgbClr val="000000"/>
                </a:solidFill>
                <a:latin typeface="Arial - 16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88900" y="2273300"/>
            <a:ext cx="1854201" cy="914401"/>
            <a:chOff x="88900" y="2273300"/>
            <a:chExt cx="1854201" cy="914401"/>
          </a:xfrm>
        </p:grpSpPr>
        <p:sp>
          <p:nvSpPr>
            <p:cNvPr id="183" name="Freeform 182"/>
            <p:cNvSpPr/>
            <p:nvPr/>
          </p:nvSpPr>
          <p:spPr>
            <a:xfrm>
              <a:off x="88900" y="22733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6" name="Group 185"/>
            <p:cNvGrpSpPr/>
            <p:nvPr/>
          </p:nvGrpSpPr>
          <p:grpSpPr>
            <a:xfrm>
              <a:off x="139700" y="2298700"/>
              <a:ext cx="1390269" cy="856869"/>
              <a:chOff x="139700" y="2298700"/>
              <a:chExt cx="1390269" cy="856869"/>
            </a:xfrm>
          </p:grpSpPr>
          <p:pic>
            <p:nvPicPr>
              <p:cNvPr id="184" name="Picture 183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100" y="2298700"/>
                <a:ext cx="856869" cy="8568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85" name="TextBox 184"/>
              <p:cNvSpPr txBox="1"/>
              <p:nvPr/>
            </p:nvSpPr>
            <p:spPr>
              <a:xfrm>
                <a:off x="139700" y="2628900"/>
                <a:ext cx="8382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dig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197" name="Group 196"/>
          <p:cNvGrpSpPr/>
          <p:nvPr/>
        </p:nvGrpSpPr>
        <p:grpSpPr>
          <a:xfrm>
            <a:off x="63500" y="939800"/>
            <a:ext cx="1854201" cy="914401"/>
            <a:chOff x="63500" y="939800"/>
            <a:chExt cx="1854201" cy="914401"/>
          </a:xfrm>
        </p:grpSpPr>
        <p:sp>
          <p:nvSpPr>
            <p:cNvPr id="188" name="Freeform 187"/>
            <p:cNvSpPr/>
            <p:nvPr/>
          </p:nvSpPr>
          <p:spPr>
            <a:xfrm>
              <a:off x="63500" y="9398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6" name="Group 195"/>
            <p:cNvGrpSpPr/>
            <p:nvPr/>
          </p:nvGrpSpPr>
          <p:grpSpPr>
            <a:xfrm>
              <a:off x="190500" y="1041400"/>
              <a:ext cx="1416051" cy="678816"/>
              <a:chOff x="190500" y="1041400"/>
              <a:chExt cx="1416051" cy="678816"/>
            </a:xfrm>
          </p:grpSpPr>
          <p:grpSp>
            <p:nvGrpSpPr>
              <p:cNvPr id="194" name="Group 193"/>
              <p:cNvGrpSpPr/>
              <p:nvPr/>
            </p:nvGrpSpPr>
            <p:grpSpPr>
              <a:xfrm>
                <a:off x="863600" y="1041400"/>
                <a:ext cx="742951" cy="678816"/>
                <a:chOff x="863600" y="1041400"/>
                <a:chExt cx="742951" cy="678816"/>
              </a:xfrm>
            </p:grpSpPr>
            <p:sp>
              <p:nvSpPr>
                <p:cNvPr id="189" name="Freeform 188"/>
                <p:cNvSpPr/>
                <p:nvPr/>
              </p:nvSpPr>
              <p:spPr>
                <a:xfrm>
                  <a:off x="979678" y="1262253"/>
                  <a:ext cx="380239" cy="3368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0239" h="336805">
                      <a:moveTo>
                        <a:pt x="10160" y="275209"/>
                      </a:moveTo>
                      <a:lnTo>
                        <a:pt x="20574" y="261747"/>
                      </a:lnTo>
                      <a:lnTo>
                        <a:pt x="31496" y="248031"/>
                      </a:lnTo>
                      <a:lnTo>
                        <a:pt x="42926" y="234188"/>
                      </a:lnTo>
                      <a:lnTo>
                        <a:pt x="54737" y="220472"/>
                      </a:lnTo>
                      <a:lnTo>
                        <a:pt x="66802" y="207010"/>
                      </a:lnTo>
                      <a:lnTo>
                        <a:pt x="79375" y="193802"/>
                      </a:lnTo>
                      <a:lnTo>
                        <a:pt x="92456" y="181102"/>
                      </a:lnTo>
                      <a:lnTo>
                        <a:pt x="108331" y="164338"/>
                      </a:lnTo>
                      <a:lnTo>
                        <a:pt x="123698" y="148717"/>
                      </a:lnTo>
                      <a:lnTo>
                        <a:pt x="138811" y="134366"/>
                      </a:lnTo>
                      <a:lnTo>
                        <a:pt x="153543" y="120904"/>
                      </a:lnTo>
                      <a:lnTo>
                        <a:pt x="167894" y="108458"/>
                      </a:lnTo>
                      <a:lnTo>
                        <a:pt x="181737" y="96901"/>
                      </a:lnTo>
                      <a:lnTo>
                        <a:pt x="195072" y="85979"/>
                      </a:lnTo>
                      <a:lnTo>
                        <a:pt x="207899" y="75692"/>
                      </a:lnTo>
                      <a:lnTo>
                        <a:pt x="220218" y="65786"/>
                      </a:lnTo>
                      <a:lnTo>
                        <a:pt x="232029" y="56388"/>
                      </a:lnTo>
                      <a:lnTo>
                        <a:pt x="243205" y="47244"/>
                      </a:lnTo>
                      <a:lnTo>
                        <a:pt x="253873" y="38100"/>
                      </a:lnTo>
                      <a:lnTo>
                        <a:pt x="263779" y="29083"/>
                      </a:lnTo>
                      <a:lnTo>
                        <a:pt x="273177" y="19939"/>
                      </a:lnTo>
                      <a:lnTo>
                        <a:pt x="281813" y="10668"/>
                      </a:lnTo>
                      <a:lnTo>
                        <a:pt x="289687" y="1016"/>
                      </a:lnTo>
                      <a:lnTo>
                        <a:pt x="295910" y="254"/>
                      </a:lnTo>
                      <a:lnTo>
                        <a:pt x="302006" y="0"/>
                      </a:lnTo>
                      <a:lnTo>
                        <a:pt x="307721" y="0"/>
                      </a:lnTo>
                      <a:lnTo>
                        <a:pt x="313182" y="254"/>
                      </a:lnTo>
                      <a:lnTo>
                        <a:pt x="318389" y="889"/>
                      </a:lnTo>
                      <a:lnTo>
                        <a:pt x="323342" y="1651"/>
                      </a:lnTo>
                      <a:lnTo>
                        <a:pt x="332740" y="3937"/>
                      </a:lnTo>
                      <a:lnTo>
                        <a:pt x="341122" y="7239"/>
                      </a:lnTo>
                      <a:lnTo>
                        <a:pt x="348615" y="11430"/>
                      </a:lnTo>
                      <a:lnTo>
                        <a:pt x="355219" y="16383"/>
                      </a:lnTo>
                      <a:lnTo>
                        <a:pt x="360934" y="21971"/>
                      </a:lnTo>
                      <a:lnTo>
                        <a:pt x="366014" y="28067"/>
                      </a:lnTo>
                      <a:lnTo>
                        <a:pt x="370078" y="34671"/>
                      </a:lnTo>
                      <a:lnTo>
                        <a:pt x="373507" y="41783"/>
                      </a:lnTo>
                      <a:lnTo>
                        <a:pt x="376174" y="49149"/>
                      </a:lnTo>
                      <a:lnTo>
                        <a:pt x="378206" y="56642"/>
                      </a:lnTo>
                      <a:lnTo>
                        <a:pt x="379476" y="64389"/>
                      </a:lnTo>
                      <a:lnTo>
                        <a:pt x="380238" y="72263"/>
                      </a:lnTo>
                      <a:lnTo>
                        <a:pt x="380238" y="80010"/>
                      </a:lnTo>
                      <a:lnTo>
                        <a:pt x="374523" y="82423"/>
                      </a:lnTo>
                      <a:lnTo>
                        <a:pt x="368681" y="85344"/>
                      </a:lnTo>
                      <a:lnTo>
                        <a:pt x="357124" y="92456"/>
                      </a:lnTo>
                      <a:lnTo>
                        <a:pt x="345186" y="100965"/>
                      </a:lnTo>
                      <a:lnTo>
                        <a:pt x="332994" y="110871"/>
                      </a:lnTo>
                      <a:lnTo>
                        <a:pt x="320548" y="121793"/>
                      </a:lnTo>
                      <a:lnTo>
                        <a:pt x="307848" y="133731"/>
                      </a:lnTo>
                      <a:lnTo>
                        <a:pt x="294767" y="146304"/>
                      </a:lnTo>
                      <a:lnTo>
                        <a:pt x="281305" y="159385"/>
                      </a:lnTo>
                      <a:lnTo>
                        <a:pt x="267462" y="172720"/>
                      </a:lnTo>
                      <a:lnTo>
                        <a:pt x="253238" y="186182"/>
                      </a:lnTo>
                      <a:lnTo>
                        <a:pt x="238506" y="199644"/>
                      </a:lnTo>
                      <a:lnTo>
                        <a:pt x="223266" y="212598"/>
                      </a:lnTo>
                      <a:lnTo>
                        <a:pt x="207645" y="225044"/>
                      </a:lnTo>
                      <a:lnTo>
                        <a:pt x="191389" y="236982"/>
                      </a:lnTo>
                      <a:lnTo>
                        <a:pt x="174752" y="247904"/>
                      </a:lnTo>
                      <a:lnTo>
                        <a:pt x="157353" y="257556"/>
                      </a:lnTo>
                      <a:lnTo>
                        <a:pt x="143637" y="269875"/>
                      </a:lnTo>
                      <a:lnTo>
                        <a:pt x="130302" y="280797"/>
                      </a:lnTo>
                      <a:lnTo>
                        <a:pt x="117602" y="290957"/>
                      </a:lnTo>
                      <a:lnTo>
                        <a:pt x="105156" y="300228"/>
                      </a:lnTo>
                      <a:lnTo>
                        <a:pt x="93218" y="309245"/>
                      </a:lnTo>
                      <a:lnTo>
                        <a:pt x="81661" y="318262"/>
                      </a:lnTo>
                      <a:lnTo>
                        <a:pt x="70485" y="327279"/>
                      </a:lnTo>
                      <a:lnTo>
                        <a:pt x="59563" y="336804"/>
                      </a:lnTo>
                      <a:lnTo>
                        <a:pt x="53594" y="324993"/>
                      </a:lnTo>
                      <a:lnTo>
                        <a:pt x="48006" y="314579"/>
                      </a:lnTo>
                      <a:lnTo>
                        <a:pt x="42545" y="305689"/>
                      </a:lnTo>
                      <a:lnTo>
                        <a:pt x="39624" y="302006"/>
                      </a:lnTo>
                      <a:lnTo>
                        <a:pt x="36449" y="298577"/>
                      </a:lnTo>
                      <a:lnTo>
                        <a:pt x="33147" y="295656"/>
                      </a:lnTo>
                      <a:lnTo>
                        <a:pt x="29591" y="293116"/>
                      </a:lnTo>
                      <a:lnTo>
                        <a:pt x="25654" y="291084"/>
                      </a:lnTo>
                      <a:lnTo>
                        <a:pt x="21463" y="289560"/>
                      </a:lnTo>
                      <a:lnTo>
                        <a:pt x="16891" y="288544"/>
                      </a:lnTo>
                      <a:lnTo>
                        <a:pt x="11811" y="288036"/>
                      </a:lnTo>
                      <a:lnTo>
                        <a:pt x="6223" y="287909"/>
                      </a:lnTo>
                      <a:lnTo>
                        <a:pt x="0" y="288417"/>
                      </a:lnTo>
                      <a:close/>
                    </a:path>
                  </a:pathLst>
                </a:custGeom>
                <a:solidFill>
                  <a:srgbClr val="8484E5"/>
                </a:solidFill>
                <a:ln w="0" cap="flat" cmpd="sng" algn="ctr">
                  <a:solidFill>
                    <a:srgbClr val="8484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Freeform 189"/>
                <p:cNvSpPr/>
                <p:nvPr/>
              </p:nvSpPr>
              <p:spPr>
                <a:xfrm>
                  <a:off x="1262507" y="1047623"/>
                  <a:ext cx="340488" cy="2973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0488" h="297308">
                      <a:moveTo>
                        <a:pt x="259080" y="0"/>
                      </a:moveTo>
                      <a:lnTo>
                        <a:pt x="269367" y="889"/>
                      </a:lnTo>
                      <a:lnTo>
                        <a:pt x="279146" y="2921"/>
                      </a:lnTo>
                      <a:lnTo>
                        <a:pt x="288163" y="5715"/>
                      </a:lnTo>
                      <a:lnTo>
                        <a:pt x="296545" y="9398"/>
                      </a:lnTo>
                      <a:lnTo>
                        <a:pt x="304292" y="13970"/>
                      </a:lnTo>
                      <a:lnTo>
                        <a:pt x="311277" y="18923"/>
                      </a:lnTo>
                      <a:lnTo>
                        <a:pt x="317627" y="24765"/>
                      </a:lnTo>
                      <a:lnTo>
                        <a:pt x="323088" y="30988"/>
                      </a:lnTo>
                      <a:lnTo>
                        <a:pt x="328041" y="37719"/>
                      </a:lnTo>
                      <a:lnTo>
                        <a:pt x="332105" y="44831"/>
                      </a:lnTo>
                      <a:lnTo>
                        <a:pt x="335407" y="52324"/>
                      </a:lnTo>
                      <a:lnTo>
                        <a:pt x="337820" y="60071"/>
                      </a:lnTo>
                      <a:lnTo>
                        <a:pt x="339598" y="67945"/>
                      </a:lnTo>
                      <a:lnTo>
                        <a:pt x="340487" y="75946"/>
                      </a:lnTo>
                      <a:lnTo>
                        <a:pt x="340487" y="84074"/>
                      </a:lnTo>
                      <a:lnTo>
                        <a:pt x="327406" y="98171"/>
                      </a:lnTo>
                      <a:lnTo>
                        <a:pt x="313309" y="112649"/>
                      </a:lnTo>
                      <a:lnTo>
                        <a:pt x="298450" y="127254"/>
                      </a:lnTo>
                      <a:lnTo>
                        <a:pt x="282702" y="142113"/>
                      </a:lnTo>
                      <a:lnTo>
                        <a:pt x="249936" y="171704"/>
                      </a:lnTo>
                      <a:lnTo>
                        <a:pt x="216154" y="200660"/>
                      </a:lnTo>
                      <a:lnTo>
                        <a:pt x="199390" y="214884"/>
                      </a:lnTo>
                      <a:lnTo>
                        <a:pt x="182753" y="228473"/>
                      </a:lnTo>
                      <a:lnTo>
                        <a:pt x="166624" y="241681"/>
                      </a:lnTo>
                      <a:lnTo>
                        <a:pt x="151003" y="254381"/>
                      </a:lnTo>
                      <a:lnTo>
                        <a:pt x="136017" y="266319"/>
                      </a:lnTo>
                      <a:lnTo>
                        <a:pt x="121920" y="277495"/>
                      </a:lnTo>
                      <a:lnTo>
                        <a:pt x="115189" y="282829"/>
                      </a:lnTo>
                      <a:lnTo>
                        <a:pt x="108839" y="287909"/>
                      </a:lnTo>
                      <a:lnTo>
                        <a:pt x="102743" y="292735"/>
                      </a:lnTo>
                      <a:lnTo>
                        <a:pt x="96901" y="297307"/>
                      </a:lnTo>
                      <a:lnTo>
                        <a:pt x="97155" y="287782"/>
                      </a:lnTo>
                      <a:lnTo>
                        <a:pt x="96393" y="278638"/>
                      </a:lnTo>
                      <a:lnTo>
                        <a:pt x="94742" y="269875"/>
                      </a:lnTo>
                      <a:lnTo>
                        <a:pt x="92202" y="261620"/>
                      </a:lnTo>
                      <a:lnTo>
                        <a:pt x="88646" y="253873"/>
                      </a:lnTo>
                      <a:lnTo>
                        <a:pt x="84328" y="246634"/>
                      </a:lnTo>
                      <a:lnTo>
                        <a:pt x="79121" y="239903"/>
                      </a:lnTo>
                      <a:lnTo>
                        <a:pt x="73152" y="233680"/>
                      </a:lnTo>
                      <a:lnTo>
                        <a:pt x="66421" y="228219"/>
                      </a:lnTo>
                      <a:lnTo>
                        <a:pt x="58928" y="223393"/>
                      </a:lnTo>
                      <a:lnTo>
                        <a:pt x="50800" y="219329"/>
                      </a:lnTo>
                      <a:lnTo>
                        <a:pt x="41910" y="215900"/>
                      </a:lnTo>
                      <a:lnTo>
                        <a:pt x="32258" y="213360"/>
                      </a:lnTo>
                      <a:lnTo>
                        <a:pt x="22098" y="211582"/>
                      </a:lnTo>
                      <a:lnTo>
                        <a:pt x="11430" y="210693"/>
                      </a:lnTo>
                      <a:lnTo>
                        <a:pt x="0" y="210820"/>
                      </a:lnTo>
                      <a:lnTo>
                        <a:pt x="5842" y="204470"/>
                      </a:lnTo>
                      <a:lnTo>
                        <a:pt x="12065" y="197866"/>
                      </a:lnTo>
                      <a:lnTo>
                        <a:pt x="25400" y="184404"/>
                      </a:lnTo>
                      <a:lnTo>
                        <a:pt x="39751" y="170307"/>
                      </a:lnTo>
                      <a:lnTo>
                        <a:pt x="55118" y="155956"/>
                      </a:lnTo>
                      <a:lnTo>
                        <a:pt x="71120" y="141351"/>
                      </a:lnTo>
                      <a:lnTo>
                        <a:pt x="87757" y="126619"/>
                      </a:lnTo>
                      <a:lnTo>
                        <a:pt x="122047" y="97282"/>
                      </a:lnTo>
                      <a:lnTo>
                        <a:pt x="139446" y="82931"/>
                      </a:lnTo>
                      <a:lnTo>
                        <a:pt x="156591" y="68961"/>
                      </a:lnTo>
                      <a:lnTo>
                        <a:pt x="173609" y="55499"/>
                      </a:lnTo>
                      <a:lnTo>
                        <a:pt x="189992" y="42672"/>
                      </a:lnTo>
                      <a:lnTo>
                        <a:pt x="205867" y="30607"/>
                      </a:lnTo>
                      <a:lnTo>
                        <a:pt x="220980" y="19304"/>
                      </a:lnTo>
                      <a:lnTo>
                        <a:pt x="228092" y="14097"/>
                      </a:lnTo>
                      <a:lnTo>
                        <a:pt x="235077" y="9144"/>
                      </a:lnTo>
                      <a:lnTo>
                        <a:pt x="241681" y="4445"/>
                      </a:lnTo>
                      <a:lnTo>
                        <a:pt x="248031" y="0"/>
                      </a:lnTo>
                      <a:close/>
                    </a:path>
                  </a:pathLst>
                </a:custGeom>
                <a:solidFill>
                  <a:srgbClr val="3D3FC9"/>
                </a:solidFill>
                <a:ln w="0" cap="flat" cmpd="sng" algn="ctr">
                  <a:solidFill>
                    <a:srgbClr val="3D3FC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Freeform 190"/>
                <p:cNvSpPr/>
                <p:nvPr/>
              </p:nvSpPr>
              <p:spPr>
                <a:xfrm>
                  <a:off x="1316482" y="1059434"/>
                  <a:ext cx="248794" cy="1898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8794" h="189866">
                      <a:moveTo>
                        <a:pt x="208661" y="0"/>
                      </a:moveTo>
                      <a:lnTo>
                        <a:pt x="212090" y="254"/>
                      </a:lnTo>
                      <a:lnTo>
                        <a:pt x="219456" y="1651"/>
                      </a:lnTo>
                      <a:lnTo>
                        <a:pt x="226822" y="4318"/>
                      </a:lnTo>
                      <a:lnTo>
                        <a:pt x="233680" y="7874"/>
                      </a:lnTo>
                      <a:lnTo>
                        <a:pt x="239649" y="12319"/>
                      </a:lnTo>
                      <a:lnTo>
                        <a:pt x="242316" y="14859"/>
                      </a:lnTo>
                      <a:lnTo>
                        <a:pt x="244602" y="17653"/>
                      </a:lnTo>
                      <a:lnTo>
                        <a:pt x="246253" y="20447"/>
                      </a:lnTo>
                      <a:lnTo>
                        <a:pt x="247777" y="23368"/>
                      </a:lnTo>
                      <a:lnTo>
                        <a:pt x="248539" y="26543"/>
                      </a:lnTo>
                      <a:lnTo>
                        <a:pt x="248793" y="29718"/>
                      </a:lnTo>
                      <a:lnTo>
                        <a:pt x="243332" y="31623"/>
                      </a:lnTo>
                      <a:lnTo>
                        <a:pt x="238125" y="34036"/>
                      </a:lnTo>
                      <a:lnTo>
                        <a:pt x="228219" y="39497"/>
                      </a:lnTo>
                      <a:lnTo>
                        <a:pt x="219075" y="46101"/>
                      </a:lnTo>
                      <a:lnTo>
                        <a:pt x="210312" y="53467"/>
                      </a:lnTo>
                      <a:lnTo>
                        <a:pt x="202057" y="61214"/>
                      </a:lnTo>
                      <a:lnTo>
                        <a:pt x="193929" y="69088"/>
                      </a:lnTo>
                      <a:lnTo>
                        <a:pt x="185928" y="76962"/>
                      </a:lnTo>
                      <a:lnTo>
                        <a:pt x="177927" y="84455"/>
                      </a:lnTo>
                      <a:lnTo>
                        <a:pt x="174117" y="85090"/>
                      </a:lnTo>
                      <a:lnTo>
                        <a:pt x="170434" y="84963"/>
                      </a:lnTo>
                      <a:lnTo>
                        <a:pt x="163068" y="83820"/>
                      </a:lnTo>
                      <a:lnTo>
                        <a:pt x="155702" y="83058"/>
                      </a:lnTo>
                      <a:lnTo>
                        <a:pt x="152019" y="83566"/>
                      </a:lnTo>
                      <a:lnTo>
                        <a:pt x="148336" y="84963"/>
                      </a:lnTo>
                      <a:lnTo>
                        <a:pt x="140335" y="89408"/>
                      </a:lnTo>
                      <a:lnTo>
                        <a:pt x="132207" y="94361"/>
                      </a:lnTo>
                      <a:lnTo>
                        <a:pt x="123825" y="99822"/>
                      </a:lnTo>
                      <a:lnTo>
                        <a:pt x="115316" y="105537"/>
                      </a:lnTo>
                      <a:lnTo>
                        <a:pt x="98425" y="117729"/>
                      </a:lnTo>
                      <a:lnTo>
                        <a:pt x="82169" y="130302"/>
                      </a:lnTo>
                      <a:lnTo>
                        <a:pt x="74549" y="136398"/>
                      </a:lnTo>
                      <a:lnTo>
                        <a:pt x="67310" y="142494"/>
                      </a:lnTo>
                      <a:lnTo>
                        <a:pt x="60579" y="148082"/>
                      </a:lnTo>
                      <a:lnTo>
                        <a:pt x="54610" y="153289"/>
                      </a:lnTo>
                      <a:lnTo>
                        <a:pt x="49276" y="157988"/>
                      </a:lnTo>
                      <a:lnTo>
                        <a:pt x="44704" y="162179"/>
                      </a:lnTo>
                      <a:lnTo>
                        <a:pt x="41021" y="165735"/>
                      </a:lnTo>
                      <a:lnTo>
                        <a:pt x="38354" y="168402"/>
                      </a:lnTo>
                      <a:lnTo>
                        <a:pt x="39243" y="170307"/>
                      </a:lnTo>
                      <a:lnTo>
                        <a:pt x="40386" y="171831"/>
                      </a:lnTo>
                      <a:lnTo>
                        <a:pt x="42799" y="173863"/>
                      </a:lnTo>
                      <a:lnTo>
                        <a:pt x="44958" y="175387"/>
                      </a:lnTo>
                      <a:lnTo>
                        <a:pt x="45466" y="176022"/>
                      </a:lnTo>
                      <a:lnTo>
                        <a:pt x="45593" y="176657"/>
                      </a:lnTo>
                      <a:lnTo>
                        <a:pt x="38608" y="179324"/>
                      </a:lnTo>
                      <a:lnTo>
                        <a:pt x="31877" y="181991"/>
                      </a:lnTo>
                      <a:lnTo>
                        <a:pt x="25527" y="184277"/>
                      </a:lnTo>
                      <a:lnTo>
                        <a:pt x="19558" y="186309"/>
                      </a:lnTo>
                      <a:lnTo>
                        <a:pt x="13970" y="187960"/>
                      </a:lnTo>
                      <a:lnTo>
                        <a:pt x="8890" y="189103"/>
                      </a:lnTo>
                      <a:lnTo>
                        <a:pt x="4191" y="189865"/>
                      </a:lnTo>
                      <a:lnTo>
                        <a:pt x="0" y="189865"/>
                      </a:lnTo>
                      <a:lnTo>
                        <a:pt x="889" y="187198"/>
                      </a:lnTo>
                      <a:lnTo>
                        <a:pt x="1905" y="184277"/>
                      </a:lnTo>
                      <a:lnTo>
                        <a:pt x="3429" y="180975"/>
                      </a:lnTo>
                      <a:lnTo>
                        <a:pt x="5461" y="177419"/>
                      </a:lnTo>
                      <a:lnTo>
                        <a:pt x="8128" y="173355"/>
                      </a:lnTo>
                      <a:lnTo>
                        <a:pt x="11684" y="168783"/>
                      </a:lnTo>
                      <a:lnTo>
                        <a:pt x="16256" y="163703"/>
                      </a:lnTo>
                      <a:lnTo>
                        <a:pt x="21844" y="157988"/>
                      </a:lnTo>
                      <a:lnTo>
                        <a:pt x="22860" y="157353"/>
                      </a:lnTo>
                      <a:lnTo>
                        <a:pt x="23368" y="157480"/>
                      </a:lnTo>
                      <a:lnTo>
                        <a:pt x="23749" y="158369"/>
                      </a:lnTo>
                      <a:lnTo>
                        <a:pt x="23876" y="159512"/>
                      </a:lnTo>
                      <a:lnTo>
                        <a:pt x="24130" y="160655"/>
                      </a:lnTo>
                      <a:lnTo>
                        <a:pt x="24384" y="161417"/>
                      </a:lnTo>
                      <a:lnTo>
                        <a:pt x="25019" y="161671"/>
                      </a:lnTo>
                      <a:lnTo>
                        <a:pt x="26162" y="160782"/>
                      </a:lnTo>
                      <a:lnTo>
                        <a:pt x="31369" y="155829"/>
                      </a:lnTo>
                      <a:lnTo>
                        <a:pt x="36830" y="150495"/>
                      </a:lnTo>
                      <a:lnTo>
                        <a:pt x="42799" y="145034"/>
                      </a:lnTo>
                      <a:lnTo>
                        <a:pt x="49022" y="139192"/>
                      </a:lnTo>
                      <a:lnTo>
                        <a:pt x="62230" y="127254"/>
                      </a:lnTo>
                      <a:lnTo>
                        <a:pt x="76327" y="114808"/>
                      </a:lnTo>
                      <a:lnTo>
                        <a:pt x="105283" y="89916"/>
                      </a:lnTo>
                      <a:lnTo>
                        <a:pt x="119634" y="77978"/>
                      </a:lnTo>
                      <a:lnTo>
                        <a:pt x="133350" y="66802"/>
                      </a:lnTo>
                      <a:lnTo>
                        <a:pt x="135128" y="65532"/>
                      </a:lnTo>
                      <a:lnTo>
                        <a:pt x="136271" y="64389"/>
                      </a:lnTo>
                      <a:lnTo>
                        <a:pt x="136906" y="63119"/>
                      </a:lnTo>
                      <a:lnTo>
                        <a:pt x="137160" y="61849"/>
                      </a:lnTo>
                      <a:lnTo>
                        <a:pt x="136525" y="59182"/>
                      </a:lnTo>
                      <a:lnTo>
                        <a:pt x="135255" y="56388"/>
                      </a:lnTo>
                      <a:lnTo>
                        <a:pt x="133985" y="53594"/>
                      </a:lnTo>
                      <a:lnTo>
                        <a:pt x="133350" y="50927"/>
                      </a:lnTo>
                      <a:lnTo>
                        <a:pt x="133604" y="49657"/>
                      </a:lnTo>
                      <a:lnTo>
                        <a:pt x="134239" y="48387"/>
                      </a:lnTo>
                      <a:lnTo>
                        <a:pt x="135255" y="47371"/>
                      </a:lnTo>
                      <a:lnTo>
                        <a:pt x="137160" y="46228"/>
                      </a:lnTo>
                      <a:lnTo>
                        <a:pt x="142748" y="43307"/>
                      </a:lnTo>
                      <a:lnTo>
                        <a:pt x="147828" y="40132"/>
                      </a:lnTo>
                      <a:lnTo>
                        <a:pt x="152654" y="36703"/>
                      </a:lnTo>
                      <a:lnTo>
                        <a:pt x="157099" y="33147"/>
                      </a:lnTo>
                      <a:lnTo>
                        <a:pt x="165481" y="25781"/>
                      </a:lnTo>
                      <a:lnTo>
                        <a:pt x="172974" y="18415"/>
                      </a:lnTo>
                      <a:lnTo>
                        <a:pt x="180340" y="11811"/>
                      </a:lnTo>
                      <a:lnTo>
                        <a:pt x="187960" y="6223"/>
                      </a:lnTo>
                      <a:lnTo>
                        <a:pt x="191897" y="3937"/>
                      </a:lnTo>
                      <a:lnTo>
                        <a:pt x="196088" y="2159"/>
                      </a:lnTo>
                      <a:lnTo>
                        <a:pt x="200533" y="889"/>
                      </a:lnTo>
                      <a:lnTo>
                        <a:pt x="205232" y="127"/>
                      </a:lnTo>
                      <a:close/>
                    </a:path>
                  </a:pathLst>
                </a:custGeom>
                <a:solidFill>
                  <a:srgbClr val="FFD600"/>
                </a:solidFill>
                <a:ln w="0" cap="flat" cmpd="sng" algn="ctr">
                  <a:solidFill>
                    <a:srgbClr val="FFD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>
                <a:xfrm>
                  <a:off x="872490" y="1550035"/>
                  <a:ext cx="166752" cy="1588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6752" h="158878">
                      <a:moveTo>
                        <a:pt x="115062" y="0"/>
                      </a:moveTo>
                      <a:lnTo>
                        <a:pt x="119761" y="381"/>
                      </a:lnTo>
                      <a:lnTo>
                        <a:pt x="124587" y="1143"/>
                      </a:lnTo>
                      <a:lnTo>
                        <a:pt x="129413" y="2540"/>
                      </a:lnTo>
                      <a:lnTo>
                        <a:pt x="134239" y="4445"/>
                      </a:lnTo>
                      <a:lnTo>
                        <a:pt x="139065" y="6731"/>
                      </a:lnTo>
                      <a:lnTo>
                        <a:pt x="143510" y="9525"/>
                      </a:lnTo>
                      <a:lnTo>
                        <a:pt x="147828" y="12573"/>
                      </a:lnTo>
                      <a:lnTo>
                        <a:pt x="151892" y="16002"/>
                      </a:lnTo>
                      <a:lnTo>
                        <a:pt x="155575" y="19685"/>
                      </a:lnTo>
                      <a:lnTo>
                        <a:pt x="158877" y="23622"/>
                      </a:lnTo>
                      <a:lnTo>
                        <a:pt x="161671" y="27686"/>
                      </a:lnTo>
                      <a:lnTo>
                        <a:pt x="163830" y="32004"/>
                      </a:lnTo>
                      <a:lnTo>
                        <a:pt x="165481" y="36322"/>
                      </a:lnTo>
                      <a:lnTo>
                        <a:pt x="166497" y="40767"/>
                      </a:lnTo>
                      <a:lnTo>
                        <a:pt x="166751" y="45212"/>
                      </a:lnTo>
                      <a:lnTo>
                        <a:pt x="166370" y="46609"/>
                      </a:lnTo>
                      <a:lnTo>
                        <a:pt x="165862" y="46863"/>
                      </a:lnTo>
                      <a:lnTo>
                        <a:pt x="165100" y="46355"/>
                      </a:lnTo>
                      <a:lnTo>
                        <a:pt x="164084" y="45466"/>
                      </a:lnTo>
                      <a:lnTo>
                        <a:pt x="161925" y="43942"/>
                      </a:lnTo>
                      <a:lnTo>
                        <a:pt x="160909" y="44069"/>
                      </a:lnTo>
                      <a:lnTo>
                        <a:pt x="159893" y="45212"/>
                      </a:lnTo>
                      <a:lnTo>
                        <a:pt x="155829" y="49276"/>
                      </a:lnTo>
                      <a:lnTo>
                        <a:pt x="151384" y="53594"/>
                      </a:lnTo>
                      <a:lnTo>
                        <a:pt x="141986" y="62992"/>
                      </a:lnTo>
                      <a:lnTo>
                        <a:pt x="132080" y="72898"/>
                      </a:lnTo>
                      <a:lnTo>
                        <a:pt x="121920" y="83312"/>
                      </a:lnTo>
                      <a:lnTo>
                        <a:pt x="111887" y="93726"/>
                      </a:lnTo>
                      <a:lnTo>
                        <a:pt x="102108" y="104140"/>
                      </a:lnTo>
                      <a:lnTo>
                        <a:pt x="93218" y="114173"/>
                      </a:lnTo>
                      <a:lnTo>
                        <a:pt x="89154" y="118999"/>
                      </a:lnTo>
                      <a:lnTo>
                        <a:pt x="85344" y="123571"/>
                      </a:lnTo>
                      <a:lnTo>
                        <a:pt x="77724" y="125984"/>
                      </a:lnTo>
                      <a:lnTo>
                        <a:pt x="70866" y="128397"/>
                      </a:lnTo>
                      <a:lnTo>
                        <a:pt x="64262" y="130556"/>
                      </a:lnTo>
                      <a:lnTo>
                        <a:pt x="58420" y="132842"/>
                      </a:lnTo>
                      <a:lnTo>
                        <a:pt x="47498" y="137033"/>
                      </a:lnTo>
                      <a:lnTo>
                        <a:pt x="37592" y="141224"/>
                      </a:lnTo>
                      <a:lnTo>
                        <a:pt x="19304" y="149606"/>
                      </a:lnTo>
                      <a:lnTo>
                        <a:pt x="10033" y="154051"/>
                      </a:lnTo>
                      <a:lnTo>
                        <a:pt x="0" y="158877"/>
                      </a:lnTo>
                      <a:lnTo>
                        <a:pt x="5969" y="146685"/>
                      </a:lnTo>
                      <a:lnTo>
                        <a:pt x="11303" y="135382"/>
                      </a:lnTo>
                      <a:lnTo>
                        <a:pt x="16256" y="124587"/>
                      </a:lnTo>
                      <a:lnTo>
                        <a:pt x="20574" y="114427"/>
                      </a:lnTo>
                      <a:lnTo>
                        <a:pt x="24003" y="104902"/>
                      </a:lnTo>
                      <a:lnTo>
                        <a:pt x="26924" y="95758"/>
                      </a:lnTo>
                      <a:lnTo>
                        <a:pt x="28956" y="86995"/>
                      </a:lnTo>
                      <a:lnTo>
                        <a:pt x="30099" y="78613"/>
                      </a:lnTo>
                      <a:lnTo>
                        <a:pt x="38354" y="71120"/>
                      </a:lnTo>
                      <a:lnTo>
                        <a:pt x="47244" y="63373"/>
                      </a:lnTo>
                      <a:lnTo>
                        <a:pt x="56642" y="55372"/>
                      </a:lnTo>
                      <a:lnTo>
                        <a:pt x="66548" y="47117"/>
                      </a:lnTo>
                      <a:lnTo>
                        <a:pt x="76835" y="38608"/>
                      </a:lnTo>
                      <a:lnTo>
                        <a:pt x="87376" y="29464"/>
                      </a:lnTo>
                      <a:lnTo>
                        <a:pt x="98298" y="19939"/>
                      </a:lnTo>
                      <a:lnTo>
                        <a:pt x="109601" y="9906"/>
                      </a:lnTo>
                      <a:lnTo>
                        <a:pt x="110871" y="8763"/>
                      </a:lnTo>
                      <a:lnTo>
                        <a:pt x="111125" y="7366"/>
                      </a:lnTo>
                      <a:lnTo>
                        <a:pt x="110617" y="5842"/>
                      </a:lnTo>
                      <a:lnTo>
                        <a:pt x="109728" y="4445"/>
                      </a:lnTo>
                      <a:lnTo>
                        <a:pt x="108839" y="3048"/>
                      </a:lnTo>
                      <a:lnTo>
                        <a:pt x="108585" y="1778"/>
                      </a:lnTo>
                      <a:lnTo>
                        <a:pt x="108839" y="889"/>
                      </a:lnTo>
                      <a:lnTo>
                        <a:pt x="110490" y="381"/>
                      </a:lnTo>
                      <a:close/>
                    </a:path>
                  </a:pathLst>
                </a:custGeom>
                <a:solidFill>
                  <a:srgbClr val="FFD600"/>
                </a:solidFill>
                <a:ln w="0" cap="flat" cmpd="sng" algn="ctr">
                  <a:solidFill>
                    <a:srgbClr val="FFD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>
                <a:xfrm>
                  <a:off x="863600" y="1041400"/>
                  <a:ext cx="742951" cy="6788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2951" h="678816">
                      <a:moveTo>
                        <a:pt x="0" y="671830"/>
                      </a:moveTo>
                      <a:lnTo>
                        <a:pt x="5588" y="664210"/>
                      </a:lnTo>
                      <a:lnTo>
                        <a:pt x="10922" y="655574"/>
                      </a:lnTo>
                      <a:lnTo>
                        <a:pt x="15748" y="646049"/>
                      </a:lnTo>
                      <a:lnTo>
                        <a:pt x="20320" y="635635"/>
                      </a:lnTo>
                      <a:lnTo>
                        <a:pt x="24511" y="624713"/>
                      </a:lnTo>
                      <a:lnTo>
                        <a:pt x="28448" y="613156"/>
                      </a:lnTo>
                      <a:lnTo>
                        <a:pt x="31877" y="601218"/>
                      </a:lnTo>
                      <a:lnTo>
                        <a:pt x="34925" y="589026"/>
                      </a:lnTo>
                      <a:lnTo>
                        <a:pt x="44196" y="579501"/>
                      </a:lnTo>
                      <a:lnTo>
                        <a:pt x="54483" y="569595"/>
                      </a:lnTo>
                      <a:lnTo>
                        <a:pt x="76708" y="550164"/>
                      </a:lnTo>
                      <a:lnTo>
                        <a:pt x="87503" y="540893"/>
                      </a:lnTo>
                      <a:lnTo>
                        <a:pt x="97663" y="532257"/>
                      </a:lnTo>
                      <a:lnTo>
                        <a:pt x="102362" y="528320"/>
                      </a:lnTo>
                      <a:lnTo>
                        <a:pt x="106680" y="524637"/>
                      </a:lnTo>
                      <a:lnTo>
                        <a:pt x="110490" y="521208"/>
                      </a:lnTo>
                      <a:lnTo>
                        <a:pt x="113792" y="518160"/>
                      </a:lnTo>
                      <a:lnTo>
                        <a:pt x="114046" y="517144"/>
                      </a:lnTo>
                      <a:lnTo>
                        <a:pt x="114046" y="515620"/>
                      </a:lnTo>
                      <a:lnTo>
                        <a:pt x="113411" y="511937"/>
                      </a:lnTo>
                      <a:lnTo>
                        <a:pt x="112141" y="508000"/>
                      </a:lnTo>
                      <a:lnTo>
                        <a:pt x="110744" y="504952"/>
                      </a:lnTo>
                      <a:lnTo>
                        <a:pt x="112014" y="503428"/>
                      </a:lnTo>
                      <a:lnTo>
                        <a:pt x="113792" y="501523"/>
                      </a:lnTo>
                      <a:lnTo>
                        <a:pt x="115697" y="499364"/>
                      </a:lnTo>
                      <a:lnTo>
                        <a:pt x="117983" y="496824"/>
                      </a:lnTo>
                      <a:lnTo>
                        <a:pt x="123063" y="491236"/>
                      </a:lnTo>
                      <a:lnTo>
                        <a:pt x="129032" y="484759"/>
                      </a:lnTo>
                      <a:lnTo>
                        <a:pt x="135636" y="477647"/>
                      </a:lnTo>
                      <a:lnTo>
                        <a:pt x="142621" y="470154"/>
                      </a:lnTo>
                      <a:lnTo>
                        <a:pt x="157353" y="454660"/>
                      </a:lnTo>
                      <a:lnTo>
                        <a:pt x="164592" y="447040"/>
                      </a:lnTo>
                      <a:lnTo>
                        <a:pt x="171577" y="439547"/>
                      </a:lnTo>
                      <a:lnTo>
                        <a:pt x="178181" y="432689"/>
                      </a:lnTo>
                      <a:lnTo>
                        <a:pt x="184277" y="426339"/>
                      </a:lnTo>
                      <a:lnTo>
                        <a:pt x="189357" y="421005"/>
                      </a:lnTo>
                      <a:lnTo>
                        <a:pt x="191643" y="418719"/>
                      </a:lnTo>
                      <a:lnTo>
                        <a:pt x="193548" y="416560"/>
                      </a:lnTo>
                      <a:lnTo>
                        <a:pt x="195326" y="414909"/>
                      </a:lnTo>
                      <a:lnTo>
                        <a:pt x="196723" y="413385"/>
                      </a:lnTo>
                      <a:lnTo>
                        <a:pt x="197866" y="412369"/>
                      </a:lnTo>
                      <a:lnTo>
                        <a:pt x="198501" y="411607"/>
                      </a:lnTo>
                      <a:lnTo>
                        <a:pt x="198374" y="410845"/>
                      </a:lnTo>
                      <a:lnTo>
                        <a:pt x="198628" y="409702"/>
                      </a:lnTo>
                      <a:lnTo>
                        <a:pt x="199263" y="408305"/>
                      </a:lnTo>
                      <a:lnTo>
                        <a:pt x="200279" y="406781"/>
                      </a:lnTo>
                      <a:lnTo>
                        <a:pt x="201549" y="404749"/>
                      </a:lnTo>
                      <a:lnTo>
                        <a:pt x="203327" y="402590"/>
                      </a:lnTo>
                      <a:lnTo>
                        <a:pt x="205232" y="400177"/>
                      </a:lnTo>
                      <a:lnTo>
                        <a:pt x="207645" y="397637"/>
                      </a:lnTo>
                      <a:lnTo>
                        <a:pt x="213106" y="391922"/>
                      </a:lnTo>
                      <a:lnTo>
                        <a:pt x="219583" y="385445"/>
                      </a:lnTo>
                      <a:lnTo>
                        <a:pt x="226695" y="378460"/>
                      </a:lnTo>
                      <a:lnTo>
                        <a:pt x="234569" y="370967"/>
                      </a:lnTo>
                      <a:lnTo>
                        <a:pt x="242824" y="363220"/>
                      </a:lnTo>
                      <a:lnTo>
                        <a:pt x="251460" y="355346"/>
                      </a:lnTo>
                      <a:lnTo>
                        <a:pt x="269113" y="339471"/>
                      </a:lnTo>
                      <a:lnTo>
                        <a:pt x="277622" y="331724"/>
                      </a:lnTo>
                      <a:lnTo>
                        <a:pt x="286004" y="324358"/>
                      </a:lnTo>
                      <a:lnTo>
                        <a:pt x="293878" y="317246"/>
                      </a:lnTo>
                      <a:lnTo>
                        <a:pt x="301117" y="310896"/>
                      </a:lnTo>
                      <a:lnTo>
                        <a:pt x="302387" y="309626"/>
                      </a:lnTo>
                      <a:lnTo>
                        <a:pt x="304165" y="308102"/>
                      </a:lnTo>
                      <a:lnTo>
                        <a:pt x="306197" y="306451"/>
                      </a:lnTo>
                      <a:lnTo>
                        <a:pt x="308610" y="304419"/>
                      </a:lnTo>
                      <a:lnTo>
                        <a:pt x="314198" y="299593"/>
                      </a:lnTo>
                      <a:lnTo>
                        <a:pt x="320675" y="294005"/>
                      </a:lnTo>
                      <a:lnTo>
                        <a:pt x="328041" y="287909"/>
                      </a:lnTo>
                      <a:lnTo>
                        <a:pt x="335788" y="281305"/>
                      </a:lnTo>
                      <a:lnTo>
                        <a:pt x="352044" y="267335"/>
                      </a:lnTo>
                      <a:lnTo>
                        <a:pt x="360172" y="260350"/>
                      </a:lnTo>
                      <a:lnTo>
                        <a:pt x="368046" y="253619"/>
                      </a:lnTo>
                      <a:lnTo>
                        <a:pt x="375285" y="247269"/>
                      </a:lnTo>
                      <a:lnTo>
                        <a:pt x="381762" y="241427"/>
                      </a:lnTo>
                      <a:lnTo>
                        <a:pt x="387223" y="236347"/>
                      </a:lnTo>
                      <a:lnTo>
                        <a:pt x="389636" y="234061"/>
                      </a:lnTo>
                      <a:lnTo>
                        <a:pt x="391668" y="232029"/>
                      </a:lnTo>
                      <a:lnTo>
                        <a:pt x="393319" y="230251"/>
                      </a:lnTo>
                      <a:lnTo>
                        <a:pt x="394589" y="228854"/>
                      </a:lnTo>
                      <a:lnTo>
                        <a:pt x="395478" y="227711"/>
                      </a:lnTo>
                      <a:lnTo>
                        <a:pt x="395986" y="226822"/>
                      </a:lnTo>
                      <a:lnTo>
                        <a:pt x="396240" y="225298"/>
                      </a:lnTo>
                      <a:lnTo>
                        <a:pt x="396113" y="223901"/>
                      </a:lnTo>
                      <a:lnTo>
                        <a:pt x="394843" y="221361"/>
                      </a:lnTo>
                      <a:lnTo>
                        <a:pt x="393700" y="219075"/>
                      </a:lnTo>
                      <a:lnTo>
                        <a:pt x="393700" y="217805"/>
                      </a:lnTo>
                      <a:lnTo>
                        <a:pt x="394081" y="216408"/>
                      </a:lnTo>
                      <a:lnTo>
                        <a:pt x="397891" y="212598"/>
                      </a:lnTo>
                      <a:lnTo>
                        <a:pt x="402463" y="207899"/>
                      </a:lnTo>
                      <a:lnTo>
                        <a:pt x="407924" y="202692"/>
                      </a:lnTo>
                      <a:lnTo>
                        <a:pt x="414147" y="196723"/>
                      </a:lnTo>
                      <a:lnTo>
                        <a:pt x="421005" y="190246"/>
                      </a:lnTo>
                      <a:lnTo>
                        <a:pt x="428498" y="183261"/>
                      </a:lnTo>
                      <a:lnTo>
                        <a:pt x="436499" y="175895"/>
                      </a:lnTo>
                      <a:lnTo>
                        <a:pt x="445008" y="168021"/>
                      </a:lnTo>
                      <a:lnTo>
                        <a:pt x="454025" y="159893"/>
                      </a:lnTo>
                      <a:lnTo>
                        <a:pt x="463296" y="151384"/>
                      </a:lnTo>
                      <a:lnTo>
                        <a:pt x="482981" y="133731"/>
                      </a:lnTo>
                      <a:lnTo>
                        <a:pt x="503428" y="115697"/>
                      </a:lnTo>
                      <a:lnTo>
                        <a:pt x="524256" y="97536"/>
                      </a:lnTo>
                      <a:lnTo>
                        <a:pt x="544957" y="79756"/>
                      </a:lnTo>
                      <a:lnTo>
                        <a:pt x="555117" y="71120"/>
                      </a:lnTo>
                      <a:lnTo>
                        <a:pt x="565023" y="62865"/>
                      </a:lnTo>
                      <a:lnTo>
                        <a:pt x="574802" y="54864"/>
                      </a:lnTo>
                      <a:lnTo>
                        <a:pt x="584200" y="47244"/>
                      </a:lnTo>
                      <a:lnTo>
                        <a:pt x="593090" y="40005"/>
                      </a:lnTo>
                      <a:lnTo>
                        <a:pt x="601726" y="33274"/>
                      </a:lnTo>
                      <a:lnTo>
                        <a:pt x="609854" y="27051"/>
                      </a:lnTo>
                      <a:lnTo>
                        <a:pt x="617347" y="21463"/>
                      </a:lnTo>
                      <a:lnTo>
                        <a:pt x="624205" y="16637"/>
                      </a:lnTo>
                      <a:lnTo>
                        <a:pt x="630428" y="12319"/>
                      </a:lnTo>
                      <a:lnTo>
                        <a:pt x="635889" y="8763"/>
                      </a:lnTo>
                      <a:lnTo>
                        <a:pt x="640588" y="6096"/>
                      </a:lnTo>
                      <a:lnTo>
                        <a:pt x="644525" y="4318"/>
                      </a:lnTo>
                      <a:lnTo>
                        <a:pt x="647446" y="3429"/>
                      </a:lnTo>
                      <a:lnTo>
                        <a:pt x="652526" y="1905"/>
                      </a:lnTo>
                      <a:lnTo>
                        <a:pt x="657479" y="762"/>
                      </a:lnTo>
                      <a:lnTo>
                        <a:pt x="662432" y="127"/>
                      </a:lnTo>
                      <a:lnTo>
                        <a:pt x="667385" y="0"/>
                      </a:lnTo>
                      <a:lnTo>
                        <a:pt x="672211" y="254"/>
                      </a:lnTo>
                      <a:lnTo>
                        <a:pt x="676910" y="1016"/>
                      </a:lnTo>
                      <a:lnTo>
                        <a:pt x="686181" y="3683"/>
                      </a:lnTo>
                      <a:lnTo>
                        <a:pt x="694944" y="7747"/>
                      </a:lnTo>
                      <a:lnTo>
                        <a:pt x="703326" y="13081"/>
                      </a:lnTo>
                      <a:lnTo>
                        <a:pt x="710946" y="19431"/>
                      </a:lnTo>
                      <a:lnTo>
                        <a:pt x="718058" y="26543"/>
                      </a:lnTo>
                      <a:lnTo>
                        <a:pt x="724408" y="34417"/>
                      </a:lnTo>
                      <a:lnTo>
                        <a:pt x="729996" y="42926"/>
                      </a:lnTo>
                      <a:lnTo>
                        <a:pt x="734568" y="51435"/>
                      </a:lnTo>
                      <a:lnTo>
                        <a:pt x="738378" y="60325"/>
                      </a:lnTo>
                      <a:lnTo>
                        <a:pt x="741045" y="69088"/>
                      </a:lnTo>
                      <a:lnTo>
                        <a:pt x="742569" y="77597"/>
                      </a:lnTo>
                      <a:lnTo>
                        <a:pt x="742950" y="85598"/>
                      </a:lnTo>
                      <a:lnTo>
                        <a:pt x="742569" y="89408"/>
                      </a:lnTo>
                      <a:lnTo>
                        <a:pt x="742061" y="93091"/>
                      </a:lnTo>
                      <a:lnTo>
                        <a:pt x="739140" y="97028"/>
                      </a:lnTo>
                      <a:lnTo>
                        <a:pt x="735330" y="101600"/>
                      </a:lnTo>
                      <a:lnTo>
                        <a:pt x="730377" y="107061"/>
                      </a:lnTo>
                      <a:lnTo>
                        <a:pt x="724662" y="113030"/>
                      </a:lnTo>
                      <a:lnTo>
                        <a:pt x="718312" y="119634"/>
                      </a:lnTo>
                      <a:lnTo>
                        <a:pt x="710946" y="126619"/>
                      </a:lnTo>
                      <a:lnTo>
                        <a:pt x="703199" y="134239"/>
                      </a:lnTo>
                      <a:lnTo>
                        <a:pt x="694817" y="142240"/>
                      </a:lnTo>
                      <a:lnTo>
                        <a:pt x="685800" y="150495"/>
                      </a:lnTo>
                      <a:lnTo>
                        <a:pt x="676402" y="159131"/>
                      </a:lnTo>
                      <a:lnTo>
                        <a:pt x="666496" y="168021"/>
                      </a:lnTo>
                      <a:lnTo>
                        <a:pt x="656463" y="177038"/>
                      </a:lnTo>
                      <a:lnTo>
                        <a:pt x="635635" y="195453"/>
                      </a:lnTo>
                      <a:lnTo>
                        <a:pt x="614299" y="214122"/>
                      </a:lnTo>
                      <a:lnTo>
                        <a:pt x="593217" y="232283"/>
                      </a:lnTo>
                      <a:lnTo>
                        <a:pt x="582930" y="241046"/>
                      </a:lnTo>
                      <a:lnTo>
                        <a:pt x="572897" y="249682"/>
                      </a:lnTo>
                      <a:lnTo>
                        <a:pt x="563118" y="257937"/>
                      </a:lnTo>
                      <a:lnTo>
                        <a:pt x="553720" y="265811"/>
                      </a:lnTo>
                      <a:lnTo>
                        <a:pt x="544830" y="273304"/>
                      </a:lnTo>
                      <a:lnTo>
                        <a:pt x="536448" y="280289"/>
                      </a:lnTo>
                      <a:lnTo>
                        <a:pt x="528574" y="286766"/>
                      </a:lnTo>
                      <a:lnTo>
                        <a:pt x="521462" y="292608"/>
                      </a:lnTo>
                      <a:lnTo>
                        <a:pt x="515112" y="297815"/>
                      </a:lnTo>
                      <a:lnTo>
                        <a:pt x="509524" y="302387"/>
                      </a:lnTo>
                      <a:lnTo>
                        <a:pt x="504825" y="306070"/>
                      </a:lnTo>
                      <a:lnTo>
                        <a:pt x="501015" y="309118"/>
                      </a:lnTo>
                      <a:lnTo>
                        <a:pt x="498221" y="311150"/>
                      </a:lnTo>
                      <a:lnTo>
                        <a:pt x="497205" y="311912"/>
                      </a:lnTo>
                      <a:lnTo>
                        <a:pt x="496570" y="312293"/>
                      </a:lnTo>
                      <a:lnTo>
                        <a:pt x="494919" y="312420"/>
                      </a:lnTo>
                      <a:lnTo>
                        <a:pt x="493649" y="312420"/>
                      </a:lnTo>
                      <a:lnTo>
                        <a:pt x="491871" y="311531"/>
                      </a:lnTo>
                      <a:lnTo>
                        <a:pt x="490093" y="310261"/>
                      </a:lnTo>
                      <a:lnTo>
                        <a:pt x="488823" y="309626"/>
                      </a:lnTo>
                      <a:lnTo>
                        <a:pt x="487172" y="308864"/>
                      </a:lnTo>
                      <a:lnTo>
                        <a:pt x="482854" y="312293"/>
                      </a:lnTo>
                      <a:lnTo>
                        <a:pt x="478282" y="315849"/>
                      </a:lnTo>
                      <a:lnTo>
                        <a:pt x="468630" y="324104"/>
                      </a:lnTo>
                      <a:lnTo>
                        <a:pt x="458343" y="333121"/>
                      </a:lnTo>
                      <a:lnTo>
                        <a:pt x="447802" y="342646"/>
                      </a:lnTo>
                      <a:lnTo>
                        <a:pt x="437388" y="352171"/>
                      </a:lnTo>
                      <a:lnTo>
                        <a:pt x="427355" y="361442"/>
                      </a:lnTo>
                      <a:lnTo>
                        <a:pt x="417957" y="370078"/>
                      </a:lnTo>
                      <a:lnTo>
                        <a:pt x="413639" y="374142"/>
                      </a:lnTo>
                      <a:lnTo>
                        <a:pt x="409575" y="377698"/>
                      </a:lnTo>
                      <a:lnTo>
                        <a:pt x="406146" y="380746"/>
                      </a:lnTo>
                      <a:lnTo>
                        <a:pt x="402463" y="384048"/>
                      </a:lnTo>
                      <a:lnTo>
                        <a:pt x="394335" y="391414"/>
                      </a:lnTo>
                      <a:lnTo>
                        <a:pt x="385064" y="399415"/>
                      </a:lnTo>
                      <a:lnTo>
                        <a:pt x="375285" y="408051"/>
                      </a:lnTo>
                      <a:lnTo>
                        <a:pt x="364998" y="417068"/>
                      </a:lnTo>
                      <a:lnTo>
                        <a:pt x="354330" y="426212"/>
                      </a:lnTo>
                      <a:lnTo>
                        <a:pt x="332994" y="444119"/>
                      </a:lnTo>
                      <a:lnTo>
                        <a:pt x="322707" y="452628"/>
                      </a:lnTo>
                      <a:lnTo>
                        <a:pt x="312928" y="460375"/>
                      </a:lnTo>
                      <a:lnTo>
                        <a:pt x="303911" y="467360"/>
                      </a:lnTo>
                      <a:lnTo>
                        <a:pt x="299720" y="470535"/>
                      </a:lnTo>
                      <a:lnTo>
                        <a:pt x="295910" y="473329"/>
                      </a:lnTo>
                      <a:lnTo>
                        <a:pt x="292227" y="475742"/>
                      </a:lnTo>
                      <a:lnTo>
                        <a:pt x="289052" y="478028"/>
                      </a:lnTo>
                      <a:lnTo>
                        <a:pt x="286004" y="479806"/>
                      </a:lnTo>
                      <a:lnTo>
                        <a:pt x="283464" y="481330"/>
                      </a:lnTo>
                      <a:lnTo>
                        <a:pt x="281305" y="482346"/>
                      </a:lnTo>
                      <a:lnTo>
                        <a:pt x="279527" y="482981"/>
                      </a:lnTo>
                      <a:lnTo>
                        <a:pt x="278257" y="483108"/>
                      </a:lnTo>
                      <a:lnTo>
                        <a:pt x="277368" y="482727"/>
                      </a:lnTo>
                      <a:lnTo>
                        <a:pt x="275971" y="483743"/>
                      </a:lnTo>
                      <a:lnTo>
                        <a:pt x="274320" y="484886"/>
                      </a:lnTo>
                      <a:lnTo>
                        <a:pt x="272415" y="486283"/>
                      </a:lnTo>
                      <a:lnTo>
                        <a:pt x="270129" y="488061"/>
                      </a:lnTo>
                      <a:lnTo>
                        <a:pt x="264922" y="491998"/>
                      </a:lnTo>
                      <a:lnTo>
                        <a:pt x="258699" y="496697"/>
                      </a:lnTo>
                      <a:lnTo>
                        <a:pt x="251841" y="502158"/>
                      </a:lnTo>
                      <a:lnTo>
                        <a:pt x="244348" y="507873"/>
                      </a:lnTo>
                      <a:lnTo>
                        <a:pt x="228600" y="520319"/>
                      </a:lnTo>
                      <a:lnTo>
                        <a:pt x="212598" y="532892"/>
                      </a:lnTo>
                      <a:lnTo>
                        <a:pt x="204978" y="538988"/>
                      </a:lnTo>
                      <a:lnTo>
                        <a:pt x="197739" y="544576"/>
                      </a:lnTo>
                      <a:lnTo>
                        <a:pt x="191262" y="549783"/>
                      </a:lnTo>
                      <a:lnTo>
                        <a:pt x="185674" y="554355"/>
                      </a:lnTo>
                      <a:lnTo>
                        <a:pt x="180975" y="558165"/>
                      </a:lnTo>
                      <a:lnTo>
                        <a:pt x="179070" y="559816"/>
                      </a:lnTo>
                      <a:lnTo>
                        <a:pt x="177419" y="561086"/>
                      </a:lnTo>
                      <a:lnTo>
                        <a:pt x="176530" y="561086"/>
                      </a:lnTo>
                      <a:lnTo>
                        <a:pt x="175514" y="560832"/>
                      </a:lnTo>
                      <a:lnTo>
                        <a:pt x="172847" y="559816"/>
                      </a:lnTo>
                      <a:lnTo>
                        <a:pt x="170180" y="559054"/>
                      </a:lnTo>
                      <a:lnTo>
                        <a:pt x="169037" y="558927"/>
                      </a:lnTo>
                      <a:lnTo>
                        <a:pt x="168148" y="559054"/>
                      </a:lnTo>
                      <a:lnTo>
                        <a:pt x="164465" y="562229"/>
                      </a:lnTo>
                      <a:lnTo>
                        <a:pt x="160274" y="566039"/>
                      </a:lnTo>
                      <a:lnTo>
                        <a:pt x="155702" y="570357"/>
                      </a:lnTo>
                      <a:lnTo>
                        <a:pt x="150749" y="575310"/>
                      </a:lnTo>
                      <a:lnTo>
                        <a:pt x="145542" y="580771"/>
                      </a:lnTo>
                      <a:lnTo>
                        <a:pt x="140208" y="586232"/>
                      </a:lnTo>
                      <a:lnTo>
                        <a:pt x="129286" y="598043"/>
                      </a:lnTo>
                      <a:lnTo>
                        <a:pt x="118364" y="609727"/>
                      </a:lnTo>
                      <a:lnTo>
                        <a:pt x="113030" y="615315"/>
                      </a:lnTo>
                      <a:lnTo>
                        <a:pt x="108077" y="620649"/>
                      </a:lnTo>
                      <a:lnTo>
                        <a:pt x="103251" y="625475"/>
                      </a:lnTo>
                      <a:lnTo>
                        <a:pt x="98933" y="629920"/>
                      </a:lnTo>
                      <a:lnTo>
                        <a:pt x="94869" y="633603"/>
                      </a:lnTo>
                      <a:lnTo>
                        <a:pt x="91440" y="636524"/>
                      </a:lnTo>
                      <a:lnTo>
                        <a:pt x="78105" y="639699"/>
                      </a:lnTo>
                      <a:lnTo>
                        <a:pt x="64770" y="644017"/>
                      </a:lnTo>
                      <a:lnTo>
                        <a:pt x="52070" y="649351"/>
                      </a:lnTo>
                      <a:lnTo>
                        <a:pt x="40005" y="655320"/>
                      </a:lnTo>
                      <a:lnTo>
                        <a:pt x="28956" y="661543"/>
                      </a:lnTo>
                      <a:lnTo>
                        <a:pt x="19177" y="667766"/>
                      </a:lnTo>
                      <a:lnTo>
                        <a:pt x="14859" y="670814"/>
                      </a:lnTo>
                      <a:lnTo>
                        <a:pt x="10922" y="673608"/>
                      </a:lnTo>
                      <a:lnTo>
                        <a:pt x="7493" y="676402"/>
                      </a:lnTo>
                      <a:lnTo>
                        <a:pt x="4445" y="678815"/>
                      </a:lnTo>
                      <a:lnTo>
                        <a:pt x="3556" y="676656"/>
                      </a:lnTo>
                      <a:lnTo>
                        <a:pt x="2540" y="675259"/>
                      </a:lnTo>
                      <a:lnTo>
                        <a:pt x="1397" y="673989"/>
                      </a:lnTo>
                      <a:lnTo>
                        <a:pt x="731393" y="93218"/>
                      </a:lnTo>
                      <a:lnTo>
                        <a:pt x="728218" y="97409"/>
                      </a:lnTo>
                      <a:lnTo>
                        <a:pt x="724281" y="102235"/>
                      </a:lnTo>
                      <a:lnTo>
                        <a:pt x="719455" y="107442"/>
                      </a:lnTo>
                      <a:lnTo>
                        <a:pt x="713994" y="113284"/>
                      </a:lnTo>
                      <a:lnTo>
                        <a:pt x="707898" y="119507"/>
                      </a:lnTo>
                      <a:lnTo>
                        <a:pt x="701040" y="126111"/>
                      </a:lnTo>
                      <a:lnTo>
                        <a:pt x="693801" y="133096"/>
                      </a:lnTo>
                      <a:lnTo>
                        <a:pt x="685927" y="140335"/>
                      </a:lnTo>
                      <a:lnTo>
                        <a:pt x="677799" y="147955"/>
                      </a:lnTo>
                      <a:lnTo>
                        <a:pt x="669163" y="155702"/>
                      </a:lnTo>
                      <a:lnTo>
                        <a:pt x="660273" y="163703"/>
                      </a:lnTo>
                      <a:lnTo>
                        <a:pt x="641604" y="180086"/>
                      </a:lnTo>
                      <a:lnTo>
                        <a:pt x="622427" y="196596"/>
                      </a:lnTo>
                      <a:lnTo>
                        <a:pt x="602996" y="213106"/>
                      </a:lnTo>
                      <a:lnTo>
                        <a:pt x="583819" y="229362"/>
                      </a:lnTo>
                      <a:lnTo>
                        <a:pt x="565404" y="244729"/>
                      </a:lnTo>
                      <a:lnTo>
                        <a:pt x="556641" y="252095"/>
                      </a:lnTo>
                      <a:lnTo>
                        <a:pt x="548259" y="259080"/>
                      </a:lnTo>
                      <a:lnTo>
                        <a:pt x="540131" y="265684"/>
                      </a:lnTo>
                      <a:lnTo>
                        <a:pt x="532638" y="272034"/>
                      </a:lnTo>
                      <a:lnTo>
                        <a:pt x="525653" y="278003"/>
                      </a:lnTo>
                      <a:lnTo>
                        <a:pt x="519176" y="283337"/>
                      </a:lnTo>
                      <a:lnTo>
                        <a:pt x="513334" y="288163"/>
                      </a:lnTo>
                      <a:lnTo>
                        <a:pt x="508254" y="292481"/>
                      </a:lnTo>
                      <a:lnTo>
                        <a:pt x="503936" y="296291"/>
                      </a:lnTo>
                      <a:lnTo>
                        <a:pt x="500380" y="299339"/>
                      </a:lnTo>
                      <a:lnTo>
                        <a:pt x="500634" y="290195"/>
                      </a:lnTo>
                      <a:lnTo>
                        <a:pt x="499745" y="281305"/>
                      </a:lnTo>
                      <a:lnTo>
                        <a:pt x="497840" y="272923"/>
                      </a:lnTo>
                      <a:lnTo>
                        <a:pt x="495046" y="264922"/>
                      </a:lnTo>
                      <a:lnTo>
                        <a:pt x="491363" y="257429"/>
                      </a:lnTo>
                      <a:lnTo>
                        <a:pt x="486664" y="250317"/>
                      </a:lnTo>
                      <a:lnTo>
                        <a:pt x="481330" y="243840"/>
                      </a:lnTo>
                      <a:lnTo>
                        <a:pt x="475234" y="237871"/>
                      </a:lnTo>
                      <a:lnTo>
                        <a:pt x="468503" y="232537"/>
                      </a:lnTo>
                      <a:lnTo>
                        <a:pt x="461010" y="227965"/>
                      </a:lnTo>
                      <a:lnTo>
                        <a:pt x="453136" y="223901"/>
                      </a:lnTo>
                      <a:lnTo>
                        <a:pt x="444627" y="220599"/>
                      </a:lnTo>
                      <a:lnTo>
                        <a:pt x="435737" y="218186"/>
                      </a:lnTo>
                      <a:lnTo>
                        <a:pt x="426466" y="216535"/>
                      </a:lnTo>
                      <a:lnTo>
                        <a:pt x="416941" y="215646"/>
                      </a:lnTo>
                      <a:lnTo>
                        <a:pt x="407035" y="215646"/>
                      </a:lnTo>
                      <a:lnTo>
                        <a:pt x="408559" y="213741"/>
                      </a:lnTo>
                      <a:lnTo>
                        <a:pt x="410591" y="211582"/>
                      </a:lnTo>
                      <a:lnTo>
                        <a:pt x="412877" y="209042"/>
                      </a:lnTo>
                      <a:lnTo>
                        <a:pt x="415671" y="206121"/>
                      </a:lnTo>
                      <a:lnTo>
                        <a:pt x="418719" y="202946"/>
                      </a:lnTo>
                      <a:lnTo>
                        <a:pt x="422021" y="199390"/>
                      </a:lnTo>
                      <a:lnTo>
                        <a:pt x="425704" y="195580"/>
                      </a:lnTo>
                      <a:lnTo>
                        <a:pt x="429768" y="191643"/>
                      </a:lnTo>
                      <a:lnTo>
                        <a:pt x="438531" y="182880"/>
                      </a:lnTo>
                      <a:lnTo>
                        <a:pt x="448310" y="173355"/>
                      </a:lnTo>
                      <a:lnTo>
                        <a:pt x="458978" y="163322"/>
                      </a:lnTo>
                      <a:lnTo>
                        <a:pt x="470281" y="152654"/>
                      </a:lnTo>
                      <a:lnTo>
                        <a:pt x="482219" y="141859"/>
                      </a:lnTo>
                      <a:lnTo>
                        <a:pt x="494538" y="130810"/>
                      </a:lnTo>
                      <a:lnTo>
                        <a:pt x="519811" y="109220"/>
                      </a:lnTo>
                      <a:lnTo>
                        <a:pt x="532638" y="98806"/>
                      </a:lnTo>
                      <a:lnTo>
                        <a:pt x="545211" y="88900"/>
                      </a:lnTo>
                      <a:lnTo>
                        <a:pt x="557530" y="79629"/>
                      </a:lnTo>
                      <a:lnTo>
                        <a:pt x="569468" y="71120"/>
                      </a:lnTo>
                      <a:lnTo>
                        <a:pt x="569595" y="71755"/>
                      </a:lnTo>
                      <a:lnTo>
                        <a:pt x="570611" y="71755"/>
                      </a:lnTo>
                      <a:lnTo>
                        <a:pt x="572135" y="71120"/>
                      </a:lnTo>
                      <a:lnTo>
                        <a:pt x="574167" y="70358"/>
                      </a:lnTo>
                      <a:lnTo>
                        <a:pt x="578993" y="68453"/>
                      </a:lnTo>
                      <a:lnTo>
                        <a:pt x="581406" y="67691"/>
                      </a:lnTo>
                      <a:lnTo>
                        <a:pt x="583692" y="67437"/>
                      </a:lnTo>
                      <a:lnTo>
                        <a:pt x="583946" y="71755"/>
                      </a:lnTo>
                      <a:lnTo>
                        <a:pt x="583946" y="75819"/>
                      </a:lnTo>
                      <a:lnTo>
                        <a:pt x="583565" y="79248"/>
                      </a:lnTo>
                      <a:lnTo>
                        <a:pt x="583057" y="81407"/>
                      </a:lnTo>
                      <a:lnTo>
                        <a:pt x="581533" y="82550"/>
                      </a:lnTo>
                      <a:lnTo>
                        <a:pt x="579755" y="84201"/>
                      </a:lnTo>
                      <a:lnTo>
                        <a:pt x="577723" y="85979"/>
                      </a:lnTo>
                      <a:lnTo>
                        <a:pt x="575310" y="88011"/>
                      </a:lnTo>
                      <a:lnTo>
                        <a:pt x="569849" y="92964"/>
                      </a:lnTo>
                      <a:lnTo>
                        <a:pt x="563372" y="98679"/>
                      </a:lnTo>
                      <a:lnTo>
                        <a:pt x="556260" y="105029"/>
                      </a:lnTo>
                      <a:lnTo>
                        <a:pt x="548513" y="111887"/>
                      </a:lnTo>
                      <a:lnTo>
                        <a:pt x="540385" y="119126"/>
                      </a:lnTo>
                      <a:lnTo>
                        <a:pt x="532130" y="126619"/>
                      </a:lnTo>
                      <a:lnTo>
                        <a:pt x="515620" y="141351"/>
                      </a:lnTo>
                      <a:lnTo>
                        <a:pt x="507619" y="148590"/>
                      </a:lnTo>
                      <a:lnTo>
                        <a:pt x="500253" y="155194"/>
                      </a:lnTo>
                      <a:lnTo>
                        <a:pt x="493522" y="161417"/>
                      </a:lnTo>
                      <a:lnTo>
                        <a:pt x="487553" y="166878"/>
                      </a:lnTo>
                      <a:lnTo>
                        <a:pt x="484886" y="169164"/>
                      </a:lnTo>
                      <a:lnTo>
                        <a:pt x="482600" y="171323"/>
                      </a:lnTo>
                      <a:lnTo>
                        <a:pt x="480441" y="173228"/>
                      </a:lnTo>
                      <a:lnTo>
                        <a:pt x="478790" y="174879"/>
                      </a:lnTo>
                      <a:lnTo>
                        <a:pt x="478028" y="175387"/>
                      </a:lnTo>
                      <a:lnTo>
                        <a:pt x="477647" y="175514"/>
                      </a:lnTo>
                      <a:lnTo>
                        <a:pt x="477139" y="174879"/>
                      </a:lnTo>
                      <a:lnTo>
                        <a:pt x="476250" y="174117"/>
                      </a:lnTo>
                      <a:lnTo>
                        <a:pt x="475488" y="174117"/>
                      </a:lnTo>
                      <a:lnTo>
                        <a:pt x="474091" y="174498"/>
                      </a:lnTo>
                      <a:lnTo>
                        <a:pt x="464820" y="186055"/>
                      </a:lnTo>
                      <a:lnTo>
                        <a:pt x="460502" y="191516"/>
                      </a:lnTo>
                      <a:lnTo>
                        <a:pt x="456565" y="196469"/>
                      </a:lnTo>
                      <a:lnTo>
                        <a:pt x="453390" y="201041"/>
                      </a:lnTo>
                      <a:lnTo>
                        <a:pt x="451104" y="204724"/>
                      </a:lnTo>
                      <a:lnTo>
                        <a:pt x="450469" y="206375"/>
                      </a:lnTo>
                      <a:lnTo>
                        <a:pt x="450088" y="207899"/>
                      </a:lnTo>
                      <a:lnTo>
                        <a:pt x="450088" y="209042"/>
                      </a:lnTo>
                      <a:lnTo>
                        <a:pt x="450596" y="209931"/>
                      </a:lnTo>
                      <a:lnTo>
                        <a:pt x="452247" y="210439"/>
                      </a:lnTo>
                      <a:lnTo>
                        <a:pt x="454279" y="210566"/>
                      </a:lnTo>
                      <a:lnTo>
                        <a:pt x="456692" y="210439"/>
                      </a:lnTo>
                      <a:lnTo>
                        <a:pt x="459359" y="210058"/>
                      </a:lnTo>
                      <a:lnTo>
                        <a:pt x="465328" y="208661"/>
                      </a:lnTo>
                      <a:lnTo>
                        <a:pt x="471932" y="206629"/>
                      </a:lnTo>
                      <a:lnTo>
                        <a:pt x="485775" y="201295"/>
                      </a:lnTo>
                      <a:lnTo>
                        <a:pt x="492125" y="198628"/>
                      </a:lnTo>
                      <a:lnTo>
                        <a:pt x="497840" y="195961"/>
                      </a:lnTo>
                      <a:lnTo>
                        <a:pt x="498348" y="194818"/>
                      </a:lnTo>
                      <a:lnTo>
                        <a:pt x="498602" y="194056"/>
                      </a:lnTo>
                      <a:lnTo>
                        <a:pt x="498475" y="192659"/>
                      </a:lnTo>
                      <a:lnTo>
                        <a:pt x="497586" y="191643"/>
                      </a:lnTo>
                      <a:lnTo>
                        <a:pt x="496316" y="190881"/>
                      </a:lnTo>
                      <a:lnTo>
                        <a:pt x="495046" y="190246"/>
                      </a:lnTo>
                      <a:lnTo>
                        <a:pt x="494157" y="189357"/>
                      </a:lnTo>
                      <a:lnTo>
                        <a:pt x="494030" y="188087"/>
                      </a:lnTo>
                      <a:lnTo>
                        <a:pt x="494538" y="187325"/>
                      </a:lnTo>
                      <a:lnTo>
                        <a:pt x="495173" y="186436"/>
                      </a:lnTo>
                      <a:lnTo>
                        <a:pt x="495935" y="185674"/>
                      </a:lnTo>
                      <a:lnTo>
                        <a:pt x="496951" y="184658"/>
                      </a:lnTo>
                      <a:lnTo>
                        <a:pt x="498348" y="183515"/>
                      </a:lnTo>
                      <a:lnTo>
                        <a:pt x="500126" y="181991"/>
                      </a:lnTo>
                      <a:lnTo>
                        <a:pt x="504571" y="178562"/>
                      </a:lnTo>
                      <a:lnTo>
                        <a:pt x="510032" y="174371"/>
                      </a:lnTo>
                      <a:lnTo>
                        <a:pt x="516509" y="169545"/>
                      </a:lnTo>
                      <a:lnTo>
                        <a:pt x="523621" y="164211"/>
                      </a:lnTo>
                      <a:lnTo>
                        <a:pt x="531368" y="158496"/>
                      </a:lnTo>
                      <a:lnTo>
                        <a:pt x="539623" y="152527"/>
                      </a:lnTo>
                      <a:lnTo>
                        <a:pt x="556895" y="140208"/>
                      </a:lnTo>
                      <a:lnTo>
                        <a:pt x="574040" y="128143"/>
                      </a:lnTo>
                      <a:lnTo>
                        <a:pt x="582168" y="122555"/>
                      </a:lnTo>
                      <a:lnTo>
                        <a:pt x="589915" y="117348"/>
                      </a:lnTo>
                      <a:lnTo>
                        <a:pt x="597027" y="112522"/>
                      </a:lnTo>
                      <a:lnTo>
                        <a:pt x="603377" y="108458"/>
                      </a:lnTo>
                      <a:lnTo>
                        <a:pt x="607822" y="108585"/>
                      </a:lnTo>
                      <a:lnTo>
                        <a:pt x="611251" y="108458"/>
                      </a:lnTo>
                      <a:lnTo>
                        <a:pt x="614045" y="108331"/>
                      </a:lnTo>
                      <a:lnTo>
                        <a:pt x="616331" y="107950"/>
                      </a:lnTo>
                      <a:lnTo>
                        <a:pt x="618871" y="107442"/>
                      </a:lnTo>
                      <a:lnTo>
                        <a:pt x="621792" y="107061"/>
                      </a:lnTo>
                      <a:lnTo>
                        <a:pt x="625729" y="106934"/>
                      </a:lnTo>
                      <a:lnTo>
                        <a:pt x="630809" y="106807"/>
                      </a:lnTo>
                      <a:lnTo>
                        <a:pt x="633984" y="104902"/>
                      </a:lnTo>
                      <a:lnTo>
                        <a:pt x="637667" y="102362"/>
                      </a:lnTo>
                      <a:lnTo>
                        <a:pt x="641477" y="99441"/>
                      </a:lnTo>
                      <a:lnTo>
                        <a:pt x="645414" y="96266"/>
                      </a:lnTo>
                      <a:lnTo>
                        <a:pt x="654177" y="88900"/>
                      </a:lnTo>
                      <a:lnTo>
                        <a:pt x="663448" y="81026"/>
                      </a:lnTo>
                      <a:lnTo>
                        <a:pt x="672719" y="73025"/>
                      </a:lnTo>
                      <a:lnTo>
                        <a:pt x="682117" y="65405"/>
                      </a:lnTo>
                      <a:lnTo>
                        <a:pt x="691134" y="58928"/>
                      </a:lnTo>
                      <a:lnTo>
                        <a:pt x="695452" y="56261"/>
                      </a:lnTo>
                      <a:lnTo>
                        <a:pt x="699643" y="54102"/>
                      </a:lnTo>
                      <a:lnTo>
                        <a:pt x="700278" y="53848"/>
                      </a:lnTo>
                      <a:lnTo>
                        <a:pt x="701421" y="53848"/>
                      </a:lnTo>
                      <a:lnTo>
                        <a:pt x="702818" y="53975"/>
                      </a:lnTo>
                      <a:lnTo>
                        <a:pt x="704596" y="54229"/>
                      </a:lnTo>
                      <a:lnTo>
                        <a:pt x="708533" y="55880"/>
                      </a:lnTo>
                      <a:lnTo>
                        <a:pt x="712978" y="59055"/>
                      </a:lnTo>
                      <a:lnTo>
                        <a:pt x="715137" y="61341"/>
                      </a:lnTo>
                      <a:lnTo>
                        <a:pt x="717042" y="64262"/>
                      </a:lnTo>
                      <a:lnTo>
                        <a:pt x="718820" y="67691"/>
                      </a:lnTo>
                      <a:lnTo>
                        <a:pt x="720344" y="71755"/>
                      </a:lnTo>
                      <a:lnTo>
                        <a:pt x="721614" y="76708"/>
                      </a:lnTo>
                      <a:lnTo>
                        <a:pt x="722376" y="82296"/>
                      </a:lnTo>
                      <a:lnTo>
                        <a:pt x="722757" y="88646"/>
                      </a:lnTo>
                      <a:lnTo>
                        <a:pt x="722503" y="96012"/>
                      </a:lnTo>
                      <a:lnTo>
                        <a:pt x="723138" y="96520"/>
                      </a:lnTo>
                      <a:lnTo>
                        <a:pt x="724027" y="95885"/>
                      </a:lnTo>
                      <a:lnTo>
                        <a:pt x="724916" y="94361"/>
                      </a:lnTo>
                      <a:lnTo>
                        <a:pt x="725932" y="92456"/>
                      </a:lnTo>
                      <a:lnTo>
                        <a:pt x="726948" y="90678"/>
                      </a:lnTo>
                      <a:lnTo>
                        <a:pt x="727710" y="89408"/>
                      </a:lnTo>
                      <a:lnTo>
                        <a:pt x="728472" y="88900"/>
                      </a:lnTo>
                      <a:lnTo>
                        <a:pt x="728980" y="89662"/>
                      </a:lnTo>
                      <a:lnTo>
                        <a:pt x="729234" y="83566"/>
                      </a:lnTo>
                      <a:lnTo>
                        <a:pt x="728980" y="77724"/>
                      </a:lnTo>
                      <a:lnTo>
                        <a:pt x="728345" y="72263"/>
                      </a:lnTo>
                      <a:lnTo>
                        <a:pt x="727456" y="66929"/>
                      </a:lnTo>
                      <a:lnTo>
                        <a:pt x="726186" y="62103"/>
                      </a:lnTo>
                      <a:lnTo>
                        <a:pt x="724662" y="57531"/>
                      </a:lnTo>
                      <a:lnTo>
                        <a:pt x="722884" y="53086"/>
                      </a:lnTo>
                      <a:lnTo>
                        <a:pt x="720852" y="49022"/>
                      </a:lnTo>
                      <a:lnTo>
                        <a:pt x="716026" y="41656"/>
                      </a:lnTo>
                      <a:lnTo>
                        <a:pt x="710311" y="35179"/>
                      </a:lnTo>
                      <a:lnTo>
                        <a:pt x="704215" y="29718"/>
                      </a:lnTo>
                      <a:lnTo>
                        <a:pt x="697611" y="25146"/>
                      </a:lnTo>
                      <a:lnTo>
                        <a:pt x="690753" y="21463"/>
                      </a:lnTo>
                      <a:lnTo>
                        <a:pt x="683768" y="18542"/>
                      </a:lnTo>
                      <a:lnTo>
                        <a:pt x="677037" y="16383"/>
                      </a:lnTo>
                      <a:lnTo>
                        <a:pt x="670433" y="14986"/>
                      </a:lnTo>
                      <a:lnTo>
                        <a:pt x="664210" y="14097"/>
                      </a:lnTo>
                      <a:lnTo>
                        <a:pt x="658749" y="13970"/>
                      </a:lnTo>
                      <a:lnTo>
                        <a:pt x="654050" y="14351"/>
                      </a:lnTo>
                      <a:lnTo>
                        <a:pt x="650240" y="15240"/>
                      </a:lnTo>
                      <a:lnTo>
                        <a:pt x="641223" y="19431"/>
                      </a:lnTo>
                      <a:lnTo>
                        <a:pt x="632714" y="24892"/>
                      </a:lnTo>
                      <a:lnTo>
                        <a:pt x="624332" y="31242"/>
                      </a:lnTo>
                      <a:lnTo>
                        <a:pt x="615950" y="38100"/>
                      </a:lnTo>
                      <a:lnTo>
                        <a:pt x="599694" y="51943"/>
                      </a:lnTo>
                      <a:lnTo>
                        <a:pt x="591439" y="58166"/>
                      </a:lnTo>
                      <a:lnTo>
                        <a:pt x="583057" y="63246"/>
                      </a:lnTo>
                      <a:lnTo>
                        <a:pt x="577088" y="66167"/>
                      </a:lnTo>
                      <a:lnTo>
                        <a:pt x="570992" y="68326"/>
                      </a:lnTo>
                      <a:lnTo>
                        <a:pt x="571881" y="67437"/>
                      </a:lnTo>
                      <a:lnTo>
                        <a:pt x="573151" y="66421"/>
                      </a:lnTo>
                      <a:lnTo>
                        <a:pt x="576326" y="63754"/>
                      </a:lnTo>
                      <a:lnTo>
                        <a:pt x="580517" y="60452"/>
                      </a:lnTo>
                      <a:lnTo>
                        <a:pt x="585597" y="56388"/>
                      </a:lnTo>
                      <a:lnTo>
                        <a:pt x="591058" y="52070"/>
                      </a:lnTo>
                      <a:lnTo>
                        <a:pt x="597154" y="47371"/>
                      </a:lnTo>
                      <a:lnTo>
                        <a:pt x="609981" y="37592"/>
                      </a:lnTo>
                      <a:lnTo>
                        <a:pt x="622808" y="28067"/>
                      </a:lnTo>
                      <a:lnTo>
                        <a:pt x="628777" y="23749"/>
                      </a:lnTo>
                      <a:lnTo>
                        <a:pt x="634365" y="19939"/>
                      </a:lnTo>
                      <a:lnTo>
                        <a:pt x="639318" y="16637"/>
                      </a:lnTo>
                      <a:lnTo>
                        <a:pt x="643382" y="14097"/>
                      </a:lnTo>
                      <a:lnTo>
                        <a:pt x="646557" y="12446"/>
                      </a:lnTo>
                      <a:lnTo>
                        <a:pt x="647827" y="11938"/>
                      </a:lnTo>
                      <a:lnTo>
                        <a:pt x="648716" y="11811"/>
                      </a:lnTo>
                      <a:lnTo>
                        <a:pt x="658876" y="10922"/>
                      </a:lnTo>
                      <a:lnTo>
                        <a:pt x="668528" y="11303"/>
                      </a:lnTo>
                      <a:lnTo>
                        <a:pt x="677418" y="12573"/>
                      </a:lnTo>
                      <a:lnTo>
                        <a:pt x="685800" y="14859"/>
                      </a:lnTo>
                      <a:lnTo>
                        <a:pt x="693293" y="18034"/>
                      </a:lnTo>
                      <a:lnTo>
                        <a:pt x="700405" y="21971"/>
                      </a:lnTo>
                      <a:lnTo>
                        <a:pt x="706628" y="26670"/>
                      </a:lnTo>
                      <a:lnTo>
                        <a:pt x="712343" y="32004"/>
                      </a:lnTo>
                      <a:lnTo>
                        <a:pt x="717296" y="37973"/>
                      </a:lnTo>
                      <a:lnTo>
                        <a:pt x="721614" y="44323"/>
                      </a:lnTo>
                      <a:lnTo>
                        <a:pt x="725297" y="51308"/>
                      </a:lnTo>
                      <a:lnTo>
                        <a:pt x="728345" y="58420"/>
                      </a:lnTo>
                      <a:lnTo>
                        <a:pt x="730631" y="66040"/>
                      </a:lnTo>
                      <a:lnTo>
                        <a:pt x="732282" y="73660"/>
                      </a:lnTo>
                      <a:lnTo>
                        <a:pt x="733298" y="81534"/>
                      </a:lnTo>
                      <a:lnTo>
                        <a:pt x="733679" y="89535"/>
                      </a:lnTo>
                      <a:lnTo>
                        <a:pt x="649859" y="47244"/>
                      </a:lnTo>
                      <a:lnTo>
                        <a:pt x="653923" y="26162"/>
                      </a:lnTo>
                      <a:lnTo>
                        <a:pt x="657098" y="26035"/>
                      </a:lnTo>
                      <a:lnTo>
                        <a:pt x="663575" y="27051"/>
                      </a:lnTo>
                      <a:lnTo>
                        <a:pt x="670052" y="29210"/>
                      </a:lnTo>
                      <a:lnTo>
                        <a:pt x="676148" y="32004"/>
                      </a:lnTo>
                      <a:lnTo>
                        <a:pt x="681609" y="35306"/>
                      </a:lnTo>
                      <a:lnTo>
                        <a:pt x="686181" y="38608"/>
                      </a:lnTo>
                      <a:lnTo>
                        <a:pt x="689610" y="41656"/>
                      </a:lnTo>
                      <a:lnTo>
                        <a:pt x="690753" y="42799"/>
                      </a:lnTo>
                      <a:lnTo>
                        <a:pt x="691515" y="43815"/>
                      </a:lnTo>
                      <a:lnTo>
                        <a:pt x="688467" y="44577"/>
                      </a:lnTo>
                      <a:lnTo>
                        <a:pt x="685165" y="46228"/>
                      </a:lnTo>
                      <a:lnTo>
                        <a:pt x="681482" y="48641"/>
                      </a:lnTo>
                      <a:lnTo>
                        <a:pt x="677418" y="51816"/>
                      </a:lnTo>
                      <a:lnTo>
                        <a:pt x="673354" y="55372"/>
                      </a:lnTo>
                      <a:lnTo>
                        <a:pt x="668909" y="59309"/>
                      </a:lnTo>
                      <a:lnTo>
                        <a:pt x="659892" y="68072"/>
                      </a:lnTo>
                      <a:lnTo>
                        <a:pt x="650875" y="77216"/>
                      </a:lnTo>
                      <a:lnTo>
                        <a:pt x="642239" y="85598"/>
                      </a:lnTo>
                      <a:lnTo>
                        <a:pt x="638175" y="89408"/>
                      </a:lnTo>
                      <a:lnTo>
                        <a:pt x="634238" y="92583"/>
                      </a:lnTo>
                      <a:lnTo>
                        <a:pt x="630809" y="95250"/>
                      </a:lnTo>
                      <a:lnTo>
                        <a:pt x="627634" y="97282"/>
                      </a:lnTo>
                      <a:lnTo>
                        <a:pt x="622046" y="97409"/>
                      </a:lnTo>
                      <a:lnTo>
                        <a:pt x="616331" y="97282"/>
                      </a:lnTo>
                      <a:lnTo>
                        <a:pt x="613029" y="97155"/>
                      </a:lnTo>
                      <a:lnTo>
                        <a:pt x="609346" y="96774"/>
                      </a:lnTo>
                      <a:lnTo>
                        <a:pt x="604901" y="96139"/>
                      </a:lnTo>
                      <a:lnTo>
                        <a:pt x="599821" y="95377"/>
                      </a:lnTo>
                      <a:lnTo>
                        <a:pt x="598424" y="96520"/>
                      </a:lnTo>
                      <a:lnTo>
                        <a:pt x="596519" y="97917"/>
                      </a:lnTo>
                      <a:lnTo>
                        <a:pt x="594360" y="99695"/>
                      </a:lnTo>
                      <a:lnTo>
                        <a:pt x="591947" y="101600"/>
                      </a:lnTo>
                      <a:lnTo>
                        <a:pt x="589153" y="103759"/>
                      </a:lnTo>
                      <a:lnTo>
                        <a:pt x="586105" y="106172"/>
                      </a:lnTo>
                      <a:lnTo>
                        <a:pt x="579247" y="111506"/>
                      </a:lnTo>
                      <a:lnTo>
                        <a:pt x="571500" y="117475"/>
                      </a:lnTo>
                      <a:lnTo>
                        <a:pt x="563118" y="123952"/>
                      </a:lnTo>
                      <a:lnTo>
                        <a:pt x="554228" y="130810"/>
                      </a:lnTo>
                      <a:lnTo>
                        <a:pt x="545084" y="138049"/>
                      </a:lnTo>
                      <a:lnTo>
                        <a:pt x="526669" y="152527"/>
                      </a:lnTo>
                      <a:lnTo>
                        <a:pt x="517652" y="159639"/>
                      </a:lnTo>
                      <a:lnTo>
                        <a:pt x="509143" y="166497"/>
                      </a:lnTo>
                      <a:lnTo>
                        <a:pt x="501396" y="172847"/>
                      </a:lnTo>
                      <a:lnTo>
                        <a:pt x="494411" y="178689"/>
                      </a:lnTo>
                      <a:lnTo>
                        <a:pt x="488315" y="183896"/>
                      </a:lnTo>
                      <a:lnTo>
                        <a:pt x="485775" y="186182"/>
                      </a:lnTo>
                      <a:lnTo>
                        <a:pt x="483489" y="188341"/>
                      </a:lnTo>
                      <a:lnTo>
                        <a:pt x="482981" y="189357"/>
                      </a:lnTo>
                      <a:lnTo>
                        <a:pt x="483362" y="189865"/>
                      </a:lnTo>
                      <a:lnTo>
                        <a:pt x="484505" y="190119"/>
                      </a:lnTo>
                      <a:lnTo>
                        <a:pt x="486029" y="190246"/>
                      </a:lnTo>
                      <a:lnTo>
                        <a:pt x="489458" y="190881"/>
                      </a:lnTo>
                      <a:lnTo>
                        <a:pt x="490982" y="191897"/>
                      </a:lnTo>
                      <a:lnTo>
                        <a:pt x="491998" y="193421"/>
                      </a:lnTo>
                      <a:lnTo>
                        <a:pt x="491617" y="193675"/>
                      </a:lnTo>
                      <a:lnTo>
                        <a:pt x="490855" y="194183"/>
                      </a:lnTo>
                      <a:lnTo>
                        <a:pt x="489458" y="195072"/>
                      </a:lnTo>
                      <a:lnTo>
                        <a:pt x="487553" y="195961"/>
                      </a:lnTo>
                      <a:lnTo>
                        <a:pt x="482600" y="198120"/>
                      </a:lnTo>
                      <a:lnTo>
                        <a:pt x="476758" y="200533"/>
                      </a:lnTo>
                      <a:lnTo>
                        <a:pt x="470281" y="202946"/>
                      </a:lnTo>
                      <a:lnTo>
                        <a:pt x="464185" y="204851"/>
                      </a:lnTo>
                      <a:lnTo>
                        <a:pt x="461264" y="205486"/>
                      </a:lnTo>
                      <a:lnTo>
                        <a:pt x="458597" y="205994"/>
                      </a:lnTo>
                      <a:lnTo>
                        <a:pt x="456311" y="206248"/>
                      </a:lnTo>
                      <a:lnTo>
                        <a:pt x="454406" y="206248"/>
                      </a:lnTo>
                      <a:lnTo>
                        <a:pt x="454914" y="203835"/>
                      </a:lnTo>
                      <a:lnTo>
                        <a:pt x="456057" y="201549"/>
                      </a:lnTo>
                      <a:lnTo>
                        <a:pt x="458978" y="197231"/>
                      </a:lnTo>
                      <a:lnTo>
                        <a:pt x="460756" y="194691"/>
                      </a:lnTo>
                      <a:lnTo>
                        <a:pt x="462788" y="192024"/>
                      </a:lnTo>
                      <a:lnTo>
                        <a:pt x="467360" y="186563"/>
                      </a:lnTo>
                      <a:lnTo>
                        <a:pt x="469519" y="184023"/>
                      </a:lnTo>
                      <a:lnTo>
                        <a:pt x="471424" y="181737"/>
                      </a:lnTo>
                      <a:lnTo>
                        <a:pt x="472948" y="179705"/>
                      </a:lnTo>
                      <a:lnTo>
                        <a:pt x="473837" y="178181"/>
                      </a:lnTo>
                      <a:lnTo>
                        <a:pt x="474853" y="177419"/>
                      </a:lnTo>
                      <a:lnTo>
                        <a:pt x="475488" y="177673"/>
                      </a:lnTo>
                      <a:lnTo>
                        <a:pt x="475742" y="178562"/>
                      </a:lnTo>
                      <a:lnTo>
                        <a:pt x="475742" y="179578"/>
                      </a:lnTo>
                      <a:lnTo>
                        <a:pt x="475869" y="180848"/>
                      </a:lnTo>
                      <a:lnTo>
                        <a:pt x="476123" y="181610"/>
                      </a:lnTo>
                      <a:lnTo>
                        <a:pt x="476631" y="181991"/>
                      </a:lnTo>
                      <a:lnTo>
                        <a:pt x="477774" y="181356"/>
                      </a:lnTo>
                      <a:lnTo>
                        <a:pt x="483743" y="175895"/>
                      </a:lnTo>
                      <a:lnTo>
                        <a:pt x="490093" y="170307"/>
                      </a:lnTo>
                      <a:lnTo>
                        <a:pt x="503555" y="158369"/>
                      </a:lnTo>
                      <a:lnTo>
                        <a:pt x="518033" y="145796"/>
                      </a:lnTo>
                      <a:lnTo>
                        <a:pt x="533146" y="132969"/>
                      </a:lnTo>
                      <a:lnTo>
                        <a:pt x="548386" y="120269"/>
                      </a:lnTo>
                      <a:lnTo>
                        <a:pt x="563499" y="108077"/>
                      </a:lnTo>
                      <a:lnTo>
                        <a:pt x="578231" y="96647"/>
                      </a:lnTo>
                      <a:lnTo>
                        <a:pt x="585216" y="91440"/>
                      </a:lnTo>
                      <a:lnTo>
                        <a:pt x="592074" y="86487"/>
                      </a:lnTo>
                      <a:lnTo>
                        <a:pt x="591947" y="82677"/>
                      </a:lnTo>
                      <a:lnTo>
                        <a:pt x="591566" y="79375"/>
                      </a:lnTo>
                      <a:lnTo>
                        <a:pt x="590804" y="73914"/>
                      </a:lnTo>
                      <a:lnTo>
                        <a:pt x="590677" y="71882"/>
                      </a:lnTo>
                      <a:lnTo>
                        <a:pt x="590677" y="70104"/>
                      </a:lnTo>
                      <a:lnTo>
                        <a:pt x="591058" y="68580"/>
                      </a:lnTo>
                      <a:lnTo>
                        <a:pt x="592074" y="67437"/>
                      </a:lnTo>
                      <a:lnTo>
                        <a:pt x="604901" y="55880"/>
                      </a:lnTo>
                      <a:lnTo>
                        <a:pt x="611886" y="50038"/>
                      </a:lnTo>
                      <a:lnTo>
                        <a:pt x="619125" y="44450"/>
                      </a:lnTo>
                      <a:lnTo>
                        <a:pt x="626618" y="39243"/>
                      </a:lnTo>
                      <a:lnTo>
                        <a:pt x="634365" y="34417"/>
                      </a:lnTo>
                      <a:lnTo>
                        <a:pt x="642493" y="30099"/>
                      </a:lnTo>
                      <a:lnTo>
                        <a:pt x="650875" y="26543"/>
                      </a:lnTo>
                      <a:lnTo>
                        <a:pt x="417322" y="228346"/>
                      </a:lnTo>
                      <a:lnTo>
                        <a:pt x="424942" y="227711"/>
                      </a:lnTo>
                      <a:lnTo>
                        <a:pt x="432308" y="227838"/>
                      </a:lnTo>
                      <a:lnTo>
                        <a:pt x="439420" y="228727"/>
                      </a:lnTo>
                      <a:lnTo>
                        <a:pt x="446405" y="230505"/>
                      </a:lnTo>
                      <a:lnTo>
                        <a:pt x="453009" y="233045"/>
                      </a:lnTo>
                      <a:lnTo>
                        <a:pt x="459232" y="236347"/>
                      </a:lnTo>
                      <a:lnTo>
                        <a:pt x="464947" y="240411"/>
                      </a:lnTo>
                      <a:lnTo>
                        <a:pt x="470027" y="245110"/>
                      </a:lnTo>
                      <a:lnTo>
                        <a:pt x="474726" y="250444"/>
                      </a:lnTo>
                      <a:lnTo>
                        <a:pt x="478663" y="256540"/>
                      </a:lnTo>
                      <a:lnTo>
                        <a:pt x="481965" y="263271"/>
                      </a:lnTo>
                      <a:lnTo>
                        <a:pt x="484505" y="270510"/>
                      </a:lnTo>
                      <a:lnTo>
                        <a:pt x="486283" y="278257"/>
                      </a:lnTo>
                      <a:lnTo>
                        <a:pt x="487172" y="286639"/>
                      </a:lnTo>
                      <a:lnTo>
                        <a:pt x="487172" y="295529"/>
                      </a:lnTo>
                      <a:lnTo>
                        <a:pt x="471170" y="309626"/>
                      </a:lnTo>
                      <a:lnTo>
                        <a:pt x="455549" y="324358"/>
                      </a:lnTo>
                      <a:lnTo>
                        <a:pt x="424307" y="354203"/>
                      </a:lnTo>
                      <a:lnTo>
                        <a:pt x="408559" y="369189"/>
                      </a:lnTo>
                      <a:lnTo>
                        <a:pt x="392684" y="383667"/>
                      </a:lnTo>
                      <a:lnTo>
                        <a:pt x="376301" y="397637"/>
                      </a:lnTo>
                      <a:lnTo>
                        <a:pt x="359664" y="410845"/>
                      </a:lnTo>
                      <a:lnTo>
                        <a:pt x="355092" y="414401"/>
                      </a:lnTo>
                      <a:lnTo>
                        <a:pt x="349758" y="418719"/>
                      </a:lnTo>
                      <a:lnTo>
                        <a:pt x="343789" y="423545"/>
                      </a:lnTo>
                      <a:lnTo>
                        <a:pt x="337439" y="428752"/>
                      </a:lnTo>
                      <a:lnTo>
                        <a:pt x="323850" y="440182"/>
                      </a:lnTo>
                      <a:lnTo>
                        <a:pt x="309880" y="451739"/>
                      </a:lnTo>
                      <a:lnTo>
                        <a:pt x="303022" y="457073"/>
                      </a:lnTo>
                      <a:lnTo>
                        <a:pt x="296672" y="462153"/>
                      </a:lnTo>
                      <a:lnTo>
                        <a:pt x="290576" y="466725"/>
                      </a:lnTo>
                      <a:lnTo>
                        <a:pt x="285115" y="470535"/>
                      </a:lnTo>
                      <a:lnTo>
                        <a:pt x="280416" y="473583"/>
                      </a:lnTo>
                      <a:lnTo>
                        <a:pt x="276479" y="475615"/>
                      </a:lnTo>
                      <a:lnTo>
                        <a:pt x="274828" y="476250"/>
                      </a:lnTo>
                      <a:lnTo>
                        <a:pt x="273431" y="476631"/>
                      </a:lnTo>
                      <a:lnTo>
                        <a:pt x="272415" y="476631"/>
                      </a:lnTo>
                      <a:lnTo>
                        <a:pt x="271526" y="476377"/>
                      </a:lnTo>
                      <a:lnTo>
                        <a:pt x="266827" y="480060"/>
                      </a:lnTo>
                      <a:lnTo>
                        <a:pt x="261747" y="484251"/>
                      </a:lnTo>
                      <a:lnTo>
                        <a:pt x="256159" y="488696"/>
                      </a:lnTo>
                      <a:lnTo>
                        <a:pt x="250317" y="493522"/>
                      </a:lnTo>
                      <a:lnTo>
                        <a:pt x="237871" y="503682"/>
                      </a:lnTo>
                      <a:lnTo>
                        <a:pt x="224663" y="514350"/>
                      </a:lnTo>
                      <a:lnTo>
                        <a:pt x="211582" y="524891"/>
                      </a:lnTo>
                      <a:lnTo>
                        <a:pt x="199009" y="534924"/>
                      </a:lnTo>
                      <a:lnTo>
                        <a:pt x="193040" y="539750"/>
                      </a:lnTo>
                      <a:lnTo>
                        <a:pt x="187452" y="544068"/>
                      </a:lnTo>
                      <a:lnTo>
                        <a:pt x="182245" y="548005"/>
                      </a:lnTo>
                      <a:lnTo>
                        <a:pt x="177419" y="551561"/>
                      </a:lnTo>
                      <a:lnTo>
                        <a:pt x="174117" y="541528"/>
                      </a:lnTo>
                      <a:lnTo>
                        <a:pt x="171958" y="536702"/>
                      </a:lnTo>
                      <a:lnTo>
                        <a:pt x="169545" y="532130"/>
                      </a:lnTo>
                      <a:lnTo>
                        <a:pt x="166624" y="527685"/>
                      </a:lnTo>
                      <a:lnTo>
                        <a:pt x="163576" y="523494"/>
                      </a:lnTo>
                      <a:lnTo>
                        <a:pt x="160147" y="519684"/>
                      </a:lnTo>
                      <a:lnTo>
                        <a:pt x="156464" y="516128"/>
                      </a:lnTo>
                      <a:lnTo>
                        <a:pt x="152527" y="513080"/>
                      </a:lnTo>
                      <a:lnTo>
                        <a:pt x="148336" y="510286"/>
                      </a:lnTo>
                      <a:lnTo>
                        <a:pt x="144018" y="508000"/>
                      </a:lnTo>
                      <a:lnTo>
                        <a:pt x="139446" y="506349"/>
                      </a:lnTo>
                      <a:lnTo>
                        <a:pt x="134620" y="505079"/>
                      </a:lnTo>
                      <a:lnTo>
                        <a:pt x="129667" y="504444"/>
                      </a:lnTo>
                      <a:lnTo>
                        <a:pt x="124587" y="504444"/>
                      </a:lnTo>
                      <a:lnTo>
                        <a:pt x="119380" y="504952"/>
                      </a:lnTo>
                      <a:lnTo>
                        <a:pt x="123825" y="500634"/>
                      </a:lnTo>
                      <a:lnTo>
                        <a:pt x="128778" y="495427"/>
                      </a:lnTo>
                      <a:lnTo>
                        <a:pt x="134366" y="489839"/>
                      </a:lnTo>
                      <a:lnTo>
                        <a:pt x="140208" y="483870"/>
                      </a:lnTo>
                      <a:lnTo>
                        <a:pt x="152654" y="470916"/>
                      </a:lnTo>
                      <a:lnTo>
                        <a:pt x="165608" y="457581"/>
                      </a:lnTo>
                      <a:lnTo>
                        <a:pt x="178181" y="444754"/>
                      </a:lnTo>
                      <a:lnTo>
                        <a:pt x="184150" y="438531"/>
                      </a:lnTo>
                      <a:lnTo>
                        <a:pt x="189738" y="432943"/>
                      </a:lnTo>
                      <a:lnTo>
                        <a:pt x="194945" y="427736"/>
                      </a:lnTo>
                      <a:lnTo>
                        <a:pt x="199644" y="423037"/>
                      </a:lnTo>
                      <a:lnTo>
                        <a:pt x="203708" y="419100"/>
                      </a:lnTo>
                      <a:lnTo>
                        <a:pt x="207137" y="415925"/>
                      </a:lnTo>
                      <a:lnTo>
                        <a:pt x="207264" y="413385"/>
                      </a:lnTo>
                      <a:lnTo>
                        <a:pt x="208407" y="410591"/>
                      </a:lnTo>
                      <a:lnTo>
                        <a:pt x="210312" y="407416"/>
                      </a:lnTo>
                      <a:lnTo>
                        <a:pt x="212979" y="403987"/>
                      </a:lnTo>
                      <a:lnTo>
                        <a:pt x="216281" y="400304"/>
                      </a:lnTo>
                      <a:lnTo>
                        <a:pt x="220091" y="396367"/>
                      </a:lnTo>
                      <a:lnTo>
                        <a:pt x="228854" y="388112"/>
                      </a:lnTo>
                      <a:lnTo>
                        <a:pt x="238379" y="379603"/>
                      </a:lnTo>
                      <a:lnTo>
                        <a:pt x="248031" y="371348"/>
                      </a:lnTo>
                      <a:lnTo>
                        <a:pt x="252476" y="367284"/>
                      </a:lnTo>
                      <a:lnTo>
                        <a:pt x="256794" y="363474"/>
                      </a:lnTo>
                      <a:lnTo>
                        <a:pt x="260731" y="359791"/>
                      </a:lnTo>
                      <a:lnTo>
                        <a:pt x="264033" y="356489"/>
                      </a:lnTo>
                      <a:lnTo>
                        <a:pt x="292735" y="328676"/>
                      </a:lnTo>
                      <a:lnTo>
                        <a:pt x="322326" y="301117"/>
                      </a:lnTo>
                      <a:lnTo>
                        <a:pt x="337439" y="287782"/>
                      </a:lnTo>
                      <a:lnTo>
                        <a:pt x="352806" y="274701"/>
                      </a:lnTo>
                      <a:lnTo>
                        <a:pt x="368427" y="262001"/>
                      </a:lnTo>
                      <a:lnTo>
                        <a:pt x="384429" y="249682"/>
                      </a:lnTo>
                      <a:lnTo>
                        <a:pt x="390906" y="244348"/>
                      </a:lnTo>
                      <a:lnTo>
                        <a:pt x="396748" y="239014"/>
                      </a:lnTo>
                      <a:lnTo>
                        <a:pt x="402844" y="234061"/>
                      </a:lnTo>
                      <a:lnTo>
                        <a:pt x="406019" y="231902"/>
                      </a:lnTo>
                      <a:lnTo>
                        <a:pt x="409575" y="229997"/>
                      </a:lnTo>
                      <a:lnTo>
                        <a:pt x="171196" y="547624"/>
                      </a:lnTo>
                      <a:lnTo>
                        <a:pt x="161544" y="557784"/>
                      </a:lnTo>
                      <a:lnTo>
                        <a:pt x="158115" y="561213"/>
                      </a:lnTo>
                      <a:lnTo>
                        <a:pt x="154178" y="565277"/>
                      </a:lnTo>
                      <a:lnTo>
                        <a:pt x="149733" y="569722"/>
                      </a:lnTo>
                      <a:lnTo>
                        <a:pt x="144780" y="574802"/>
                      </a:lnTo>
                      <a:lnTo>
                        <a:pt x="139700" y="580263"/>
                      </a:lnTo>
                      <a:lnTo>
                        <a:pt x="128778" y="591820"/>
                      </a:lnTo>
                      <a:lnTo>
                        <a:pt x="117729" y="603504"/>
                      </a:lnTo>
                      <a:lnTo>
                        <a:pt x="112395" y="609219"/>
                      </a:lnTo>
                      <a:lnTo>
                        <a:pt x="107188" y="614553"/>
                      </a:lnTo>
                      <a:lnTo>
                        <a:pt x="102489" y="619633"/>
                      </a:lnTo>
                      <a:lnTo>
                        <a:pt x="98044" y="624205"/>
                      </a:lnTo>
                      <a:lnTo>
                        <a:pt x="94234" y="628269"/>
                      </a:lnTo>
                      <a:lnTo>
                        <a:pt x="90805" y="631571"/>
                      </a:lnTo>
                      <a:lnTo>
                        <a:pt x="88265" y="632460"/>
                      </a:lnTo>
                      <a:lnTo>
                        <a:pt x="85090" y="633349"/>
                      </a:lnTo>
                      <a:lnTo>
                        <a:pt x="81661" y="634238"/>
                      </a:lnTo>
                      <a:lnTo>
                        <a:pt x="77470" y="635508"/>
                      </a:lnTo>
                      <a:lnTo>
                        <a:pt x="73152" y="636651"/>
                      </a:lnTo>
                      <a:lnTo>
                        <a:pt x="68326" y="638175"/>
                      </a:lnTo>
                      <a:lnTo>
                        <a:pt x="58166" y="641477"/>
                      </a:lnTo>
                      <a:lnTo>
                        <a:pt x="47117" y="645922"/>
                      </a:lnTo>
                      <a:lnTo>
                        <a:pt x="35687" y="651383"/>
                      </a:lnTo>
                      <a:lnTo>
                        <a:pt x="24384" y="657987"/>
                      </a:lnTo>
                      <a:lnTo>
                        <a:pt x="18796" y="661924"/>
                      </a:lnTo>
                      <a:lnTo>
                        <a:pt x="13462" y="666242"/>
                      </a:lnTo>
                      <a:lnTo>
                        <a:pt x="18796" y="660019"/>
                      </a:lnTo>
                      <a:lnTo>
                        <a:pt x="25146" y="653288"/>
                      </a:lnTo>
                      <a:lnTo>
                        <a:pt x="32004" y="646049"/>
                      </a:lnTo>
                      <a:lnTo>
                        <a:pt x="38989" y="638429"/>
                      </a:lnTo>
                      <a:lnTo>
                        <a:pt x="46101" y="631063"/>
                      </a:lnTo>
                      <a:lnTo>
                        <a:pt x="52578" y="623824"/>
                      </a:lnTo>
                      <a:lnTo>
                        <a:pt x="58420" y="616966"/>
                      </a:lnTo>
                      <a:lnTo>
                        <a:pt x="60833" y="613791"/>
                      </a:lnTo>
                      <a:lnTo>
                        <a:pt x="63119" y="610870"/>
                      </a:lnTo>
                      <a:lnTo>
                        <a:pt x="65659" y="610997"/>
                      </a:lnTo>
                      <a:lnTo>
                        <a:pt x="68199" y="610362"/>
                      </a:lnTo>
                      <a:lnTo>
                        <a:pt x="70231" y="608965"/>
                      </a:lnTo>
                      <a:lnTo>
                        <a:pt x="71755" y="607060"/>
                      </a:lnTo>
                      <a:lnTo>
                        <a:pt x="72771" y="604901"/>
                      </a:lnTo>
                      <a:lnTo>
                        <a:pt x="72898" y="602488"/>
                      </a:lnTo>
                      <a:lnTo>
                        <a:pt x="72263" y="600202"/>
                      </a:lnTo>
                      <a:lnTo>
                        <a:pt x="70358" y="598170"/>
                      </a:lnTo>
                      <a:lnTo>
                        <a:pt x="67818" y="597281"/>
                      </a:lnTo>
                      <a:lnTo>
                        <a:pt x="65405" y="597281"/>
                      </a:lnTo>
                      <a:lnTo>
                        <a:pt x="63373" y="598043"/>
                      </a:lnTo>
                      <a:lnTo>
                        <a:pt x="61595" y="599440"/>
                      </a:lnTo>
                      <a:lnTo>
                        <a:pt x="60452" y="601345"/>
                      </a:lnTo>
                      <a:lnTo>
                        <a:pt x="59690" y="603631"/>
                      </a:lnTo>
                      <a:lnTo>
                        <a:pt x="59563" y="606044"/>
                      </a:lnTo>
                      <a:lnTo>
                        <a:pt x="60071" y="608584"/>
                      </a:lnTo>
                      <a:lnTo>
                        <a:pt x="54229" y="614553"/>
                      </a:lnTo>
                      <a:lnTo>
                        <a:pt x="47879" y="621284"/>
                      </a:lnTo>
                      <a:lnTo>
                        <a:pt x="41275" y="628777"/>
                      </a:lnTo>
                      <a:lnTo>
                        <a:pt x="34544" y="636524"/>
                      </a:lnTo>
                      <a:lnTo>
                        <a:pt x="27813" y="644398"/>
                      </a:lnTo>
                      <a:lnTo>
                        <a:pt x="21209" y="651891"/>
                      </a:lnTo>
                      <a:lnTo>
                        <a:pt x="15113" y="658876"/>
                      </a:lnTo>
                      <a:lnTo>
                        <a:pt x="9652" y="664972"/>
                      </a:lnTo>
                      <a:lnTo>
                        <a:pt x="12573" y="661035"/>
                      </a:lnTo>
                      <a:lnTo>
                        <a:pt x="15367" y="656590"/>
                      </a:lnTo>
                      <a:lnTo>
                        <a:pt x="20955" y="646430"/>
                      </a:lnTo>
                      <a:lnTo>
                        <a:pt x="26289" y="635381"/>
                      </a:lnTo>
                      <a:lnTo>
                        <a:pt x="31115" y="623951"/>
                      </a:lnTo>
                      <a:lnTo>
                        <a:pt x="35306" y="612902"/>
                      </a:lnTo>
                      <a:lnTo>
                        <a:pt x="37211" y="607822"/>
                      </a:lnTo>
                      <a:lnTo>
                        <a:pt x="38862" y="602996"/>
                      </a:lnTo>
                      <a:lnTo>
                        <a:pt x="40259" y="598551"/>
                      </a:lnTo>
                      <a:lnTo>
                        <a:pt x="41275" y="594741"/>
                      </a:lnTo>
                      <a:lnTo>
                        <a:pt x="42164" y="591566"/>
                      </a:lnTo>
                      <a:lnTo>
                        <a:pt x="42672" y="589026"/>
                      </a:lnTo>
                      <a:lnTo>
                        <a:pt x="43688" y="588137"/>
                      </a:lnTo>
                      <a:lnTo>
                        <a:pt x="44958" y="586867"/>
                      </a:lnTo>
                      <a:lnTo>
                        <a:pt x="46609" y="585343"/>
                      </a:lnTo>
                      <a:lnTo>
                        <a:pt x="48514" y="583565"/>
                      </a:lnTo>
                      <a:lnTo>
                        <a:pt x="52959" y="579374"/>
                      </a:lnTo>
                      <a:lnTo>
                        <a:pt x="58293" y="574421"/>
                      </a:lnTo>
                      <a:lnTo>
                        <a:pt x="64262" y="568960"/>
                      </a:lnTo>
                      <a:lnTo>
                        <a:pt x="70739" y="562991"/>
                      </a:lnTo>
                      <a:lnTo>
                        <a:pt x="84455" y="550545"/>
                      </a:lnTo>
                      <a:lnTo>
                        <a:pt x="91313" y="544322"/>
                      </a:lnTo>
                      <a:lnTo>
                        <a:pt x="98044" y="538353"/>
                      </a:lnTo>
                      <a:lnTo>
                        <a:pt x="104394" y="532892"/>
                      </a:lnTo>
                      <a:lnTo>
                        <a:pt x="110236" y="527939"/>
                      </a:lnTo>
                      <a:lnTo>
                        <a:pt x="115316" y="523748"/>
                      </a:lnTo>
                      <a:lnTo>
                        <a:pt x="117602" y="522097"/>
                      </a:lnTo>
                      <a:lnTo>
                        <a:pt x="119507" y="520446"/>
                      </a:lnTo>
                      <a:lnTo>
                        <a:pt x="121285" y="519303"/>
                      </a:lnTo>
                      <a:lnTo>
                        <a:pt x="122809" y="518414"/>
                      </a:lnTo>
                      <a:lnTo>
                        <a:pt x="123825" y="517779"/>
                      </a:lnTo>
                      <a:lnTo>
                        <a:pt x="124714" y="517398"/>
                      </a:lnTo>
                      <a:lnTo>
                        <a:pt x="127762" y="517271"/>
                      </a:lnTo>
                      <a:lnTo>
                        <a:pt x="131064" y="517525"/>
                      </a:lnTo>
                      <a:lnTo>
                        <a:pt x="134366" y="518287"/>
                      </a:lnTo>
                      <a:lnTo>
                        <a:pt x="137668" y="519430"/>
                      </a:lnTo>
                      <a:lnTo>
                        <a:pt x="144399" y="522986"/>
                      </a:lnTo>
                      <a:lnTo>
                        <a:pt x="150749" y="527812"/>
                      </a:lnTo>
                      <a:lnTo>
                        <a:pt x="156337" y="533781"/>
                      </a:lnTo>
                      <a:lnTo>
                        <a:pt x="158623" y="537083"/>
                      </a:lnTo>
                      <a:lnTo>
                        <a:pt x="160655" y="540512"/>
                      </a:lnTo>
                      <a:lnTo>
                        <a:pt x="162306" y="544068"/>
                      </a:lnTo>
                      <a:lnTo>
                        <a:pt x="163449" y="547751"/>
                      </a:lnTo>
                      <a:lnTo>
                        <a:pt x="164211" y="551561"/>
                      </a:lnTo>
                      <a:lnTo>
                        <a:pt x="164338" y="5552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5" name="TextBox 194"/>
              <p:cNvSpPr txBox="1"/>
              <p:nvPr/>
            </p:nvSpPr>
            <p:spPr>
              <a:xfrm>
                <a:off x="190500" y="1219200"/>
                <a:ext cx="9398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pen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275" name="Group 274"/>
          <p:cNvGrpSpPr/>
          <p:nvPr/>
        </p:nvGrpSpPr>
        <p:grpSpPr>
          <a:xfrm>
            <a:off x="4876800" y="1117600"/>
            <a:ext cx="1917701" cy="3594101"/>
            <a:chOff x="4876800" y="1117600"/>
            <a:chExt cx="1917701" cy="3594101"/>
          </a:xfrm>
        </p:grpSpPr>
        <p:grpSp>
          <p:nvGrpSpPr>
            <p:cNvPr id="201" name="Group 200"/>
            <p:cNvGrpSpPr/>
            <p:nvPr/>
          </p:nvGrpSpPr>
          <p:grpSpPr>
            <a:xfrm>
              <a:off x="4927600" y="3797300"/>
              <a:ext cx="1866901" cy="914401"/>
              <a:chOff x="4927600" y="3797300"/>
              <a:chExt cx="1866901" cy="914401"/>
            </a:xfrm>
          </p:grpSpPr>
          <p:sp>
            <p:nvSpPr>
              <p:cNvPr id="198" name="Freeform 197"/>
              <p:cNvSpPr/>
              <p:nvPr/>
            </p:nvSpPr>
            <p:spPr>
              <a:xfrm>
                <a:off x="4940300" y="3797300"/>
                <a:ext cx="1854201" cy="914401"/>
              </a:xfrm>
              <a:custGeom>
                <a:avLst/>
                <a:gdLst/>
                <a:ahLst/>
                <a:cxnLst/>
                <a:rect l="0" t="0" r="0" b="0"/>
                <a:pathLst>
                  <a:path w="1854201" h="914401">
                    <a:moveTo>
                      <a:pt x="0" y="0"/>
                    </a:moveTo>
                    <a:lnTo>
                      <a:pt x="1854200" y="0"/>
                    </a:lnTo>
                    <a:lnTo>
                      <a:pt x="18542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9" name="Picture 198"/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0400" y="3873500"/>
                <a:ext cx="685419" cy="6854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200" name="TextBox 199"/>
              <p:cNvSpPr txBox="1"/>
              <p:nvPr/>
            </p:nvSpPr>
            <p:spPr>
              <a:xfrm>
                <a:off x="4927600" y="4229100"/>
                <a:ext cx="711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200" smtClean="0">
                    <a:solidFill>
                      <a:srgbClr val="000000"/>
                    </a:solidFill>
                    <a:latin typeface="Arial - 16"/>
                  </a:rPr>
                  <a:t>mall</a:t>
                </a:r>
                <a:endParaRPr lang="en-US" sz="1200">
                  <a:solidFill>
                    <a:srgbClr val="000000"/>
                  </a:solidFill>
                  <a:latin typeface="Arial - 16"/>
                </a:endParaRPr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>
              <a:off x="4889500" y="2387600"/>
              <a:ext cx="1854201" cy="914401"/>
              <a:chOff x="4889500" y="2387600"/>
              <a:chExt cx="1854201" cy="914401"/>
            </a:xfrm>
          </p:grpSpPr>
          <p:sp>
            <p:nvSpPr>
              <p:cNvPr id="202" name="Freeform 201"/>
              <p:cNvSpPr/>
              <p:nvPr/>
            </p:nvSpPr>
            <p:spPr>
              <a:xfrm>
                <a:off x="4889500" y="2387600"/>
                <a:ext cx="1854201" cy="914401"/>
              </a:xfrm>
              <a:custGeom>
                <a:avLst/>
                <a:gdLst/>
                <a:ahLst/>
                <a:cxnLst/>
                <a:rect l="0" t="0" r="0" b="0"/>
                <a:pathLst>
                  <a:path w="1854201" h="914401">
                    <a:moveTo>
                      <a:pt x="0" y="0"/>
                    </a:moveTo>
                    <a:lnTo>
                      <a:pt x="1854200" y="0"/>
                    </a:lnTo>
                    <a:lnTo>
                      <a:pt x="18542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6" name="Group 205"/>
              <p:cNvGrpSpPr/>
              <p:nvPr/>
            </p:nvGrpSpPr>
            <p:grpSpPr>
              <a:xfrm>
                <a:off x="5994400" y="2679700"/>
                <a:ext cx="485267" cy="198756"/>
                <a:chOff x="5994400" y="2679700"/>
                <a:chExt cx="485267" cy="198756"/>
              </a:xfrm>
            </p:grpSpPr>
            <p:sp>
              <p:nvSpPr>
                <p:cNvPr id="203" name="Freeform 202"/>
                <p:cNvSpPr/>
                <p:nvPr/>
              </p:nvSpPr>
              <p:spPr>
                <a:xfrm>
                  <a:off x="5994400" y="2725293"/>
                  <a:ext cx="484252" cy="1531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4252" h="153163">
                      <a:moveTo>
                        <a:pt x="269748" y="46609"/>
                      </a:moveTo>
                      <a:lnTo>
                        <a:pt x="301371" y="45593"/>
                      </a:lnTo>
                      <a:lnTo>
                        <a:pt x="327279" y="44704"/>
                      </a:lnTo>
                      <a:lnTo>
                        <a:pt x="359029" y="40767"/>
                      </a:lnTo>
                      <a:lnTo>
                        <a:pt x="402717" y="34544"/>
                      </a:lnTo>
                      <a:lnTo>
                        <a:pt x="435864" y="27813"/>
                      </a:lnTo>
                      <a:lnTo>
                        <a:pt x="456946" y="20701"/>
                      </a:lnTo>
                      <a:lnTo>
                        <a:pt x="471805" y="13970"/>
                      </a:lnTo>
                      <a:lnTo>
                        <a:pt x="484251" y="0"/>
                      </a:lnTo>
                      <a:lnTo>
                        <a:pt x="484251" y="108458"/>
                      </a:lnTo>
                      <a:lnTo>
                        <a:pt x="476631" y="117602"/>
                      </a:lnTo>
                      <a:lnTo>
                        <a:pt x="458851" y="127254"/>
                      </a:lnTo>
                      <a:lnTo>
                        <a:pt x="427609" y="136398"/>
                      </a:lnTo>
                      <a:lnTo>
                        <a:pt x="374396" y="145923"/>
                      </a:lnTo>
                      <a:lnTo>
                        <a:pt x="330200" y="149733"/>
                      </a:lnTo>
                      <a:lnTo>
                        <a:pt x="309118" y="151257"/>
                      </a:lnTo>
                      <a:lnTo>
                        <a:pt x="276987" y="152654"/>
                      </a:lnTo>
                      <a:lnTo>
                        <a:pt x="250571" y="153162"/>
                      </a:lnTo>
                      <a:lnTo>
                        <a:pt x="218821" y="152654"/>
                      </a:lnTo>
                      <a:lnTo>
                        <a:pt x="174752" y="151257"/>
                      </a:lnTo>
                      <a:lnTo>
                        <a:pt x="132461" y="148336"/>
                      </a:lnTo>
                      <a:lnTo>
                        <a:pt x="92583" y="143002"/>
                      </a:lnTo>
                      <a:lnTo>
                        <a:pt x="58547" y="136398"/>
                      </a:lnTo>
                      <a:lnTo>
                        <a:pt x="35052" y="129159"/>
                      </a:lnTo>
                      <a:lnTo>
                        <a:pt x="20574" y="124333"/>
                      </a:lnTo>
                      <a:lnTo>
                        <a:pt x="7620" y="116713"/>
                      </a:lnTo>
                      <a:lnTo>
                        <a:pt x="0" y="106045"/>
                      </a:lnTo>
                      <a:lnTo>
                        <a:pt x="0" y="508"/>
                      </a:lnTo>
                      <a:lnTo>
                        <a:pt x="18669" y="17272"/>
                      </a:lnTo>
                      <a:lnTo>
                        <a:pt x="36957" y="25019"/>
                      </a:lnTo>
                      <a:lnTo>
                        <a:pt x="63373" y="31242"/>
                      </a:lnTo>
                      <a:lnTo>
                        <a:pt x="97409" y="36957"/>
                      </a:lnTo>
                      <a:lnTo>
                        <a:pt x="137287" y="42291"/>
                      </a:lnTo>
                      <a:lnTo>
                        <a:pt x="178054" y="45593"/>
                      </a:lnTo>
                      <a:lnTo>
                        <a:pt x="219329" y="474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Oval 203"/>
                <p:cNvSpPr/>
                <p:nvPr/>
              </p:nvSpPr>
              <p:spPr>
                <a:xfrm>
                  <a:off x="5995289" y="2679700"/>
                  <a:ext cx="484378" cy="99314"/>
                </a:xfrm>
                <a:prstGeom prst="ellipse">
                  <a:avLst/>
                </a:prstGeom>
                <a:solidFill>
                  <a:srgbClr val="333333"/>
                </a:solidFill>
                <a:ln w="0" cap="flat" cmpd="sng" algn="ctr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Freeform 204"/>
                <p:cNvSpPr/>
                <p:nvPr/>
              </p:nvSpPr>
              <p:spPr>
                <a:xfrm>
                  <a:off x="6130163" y="2777109"/>
                  <a:ext cx="87885" cy="960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7885" h="96013">
                      <a:moveTo>
                        <a:pt x="43688" y="3937"/>
                      </a:moveTo>
                      <a:lnTo>
                        <a:pt x="83058" y="6223"/>
                      </a:lnTo>
                      <a:lnTo>
                        <a:pt x="72517" y="49911"/>
                      </a:lnTo>
                      <a:lnTo>
                        <a:pt x="87884" y="96012"/>
                      </a:lnTo>
                      <a:lnTo>
                        <a:pt x="47117" y="94615"/>
                      </a:lnTo>
                      <a:lnTo>
                        <a:pt x="8636" y="92202"/>
                      </a:lnTo>
                      <a:lnTo>
                        <a:pt x="0" y="49911"/>
                      </a:lnTo>
                      <a:lnTo>
                        <a:pt x="8255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 cap="flat" cmpd="sng" algn="ctr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7" name="TextBox 206"/>
              <p:cNvSpPr txBox="1"/>
              <p:nvPr/>
            </p:nvSpPr>
            <p:spPr>
              <a:xfrm>
                <a:off x="5105400" y="2705100"/>
                <a:ext cx="762000" cy="261610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100" smtClean="0">
                    <a:solidFill>
                      <a:srgbClr val="000000"/>
                    </a:solidFill>
                    <a:latin typeface="Arial - 15"/>
                  </a:rPr>
                  <a:t>puck</a:t>
                </a:r>
                <a:endParaRPr lang="en-US" sz="1100">
                  <a:solidFill>
                    <a:srgbClr val="000000"/>
                  </a:solidFill>
                  <a:latin typeface="Arial - 15"/>
                </a:endParaRPr>
              </a:p>
            </p:txBody>
          </p:sp>
        </p:grpSp>
        <p:grpSp>
          <p:nvGrpSpPr>
            <p:cNvPr id="274" name="Group 273"/>
            <p:cNvGrpSpPr/>
            <p:nvPr/>
          </p:nvGrpSpPr>
          <p:grpSpPr>
            <a:xfrm>
              <a:off x="4876800" y="1117600"/>
              <a:ext cx="1854201" cy="914401"/>
              <a:chOff x="4876800" y="1117600"/>
              <a:chExt cx="1854201" cy="914401"/>
            </a:xfrm>
          </p:grpSpPr>
          <p:sp>
            <p:nvSpPr>
              <p:cNvPr id="209" name="Freeform 208"/>
              <p:cNvSpPr/>
              <p:nvPr/>
            </p:nvSpPr>
            <p:spPr>
              <a:xfrm>
                <a:off x="4876800" y="1117600"/>
                <a:ext cx="1854201" cy="914401"/>
              </a:xfrm>
              <a:custGeom>
                <a:avLst/>
                <a:gdLst/>
                <a:ahLst/>
                <a:cxnLst/>
                <a:rect l="0" t="0" r="0" b="0"/>
                <a:pathLst>
                  <a:path w="1854201" h="914401">
                    <a:moveTo>
                      <a:pt x="0" y="0"/>
                    </a:moveTo>
                    <a:lnTo>
                      <a:pt x="1854200" y="0"/>
                    </a:lnTo>
                    <a:lnTo>
                      <a:pt x="18542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2" name="Group 271"/>
              <p:cNvGrpSpPr/>
              <p:nvPr/>
            </p:nvGrpSpPr>
            <p:grpSpPr>
              <a:xfrm>
                <a:off x="5890514" y="1165860"/>
                <a:ext cx="629413" cy="601473"/>
                <a:chOff x="5890514" y="1165860"/>
                <a:chExt cx="629413" cy="601473"/>
              </a:xfrm>
            </p:grpSpPr>
            <p:sp>
              <p:nvSpPr>
                <p:cNvPr id="210" name="Freeform 209"/>
                <p:cNvSpPr/>
                <p:nvPr/>
              </p:nvSpPr>
              <p:spPr>
                <a:xfrm>
                  <a:off x="6334379" y="1202309"/>
                  <a:ext cx="86742" cy="1844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6742" h="184405">
                      <a:moveTo>
                        <a:pt x="38354" y="86741"/>
                      </a:moveTo>
                      <a:lnTo>
                        <a:pt x="29718" y="87630"/>
                      </a:lnTo>
                      <a:lnTo>
                        <a:pt x="21209" y="89281"/>
                      </a:lnTo>
                      <a:lnTo>
                        <a:pt x="21209" y="84963"/>
                      </a:lnTo>
                      <a:lnTo>
                        <a:pt x="21209" y="80772"/>
                      </a:lnTo>
                      <a:lnTo>
                        <a:pt x="21209" y="76581"/>
                      </a:lnTo>
                      <a:lnTo>
                        <a:pt x="20320" y="72390"/>
                      </a:lnTo>
                      <a:lnTo>
                        <a:pt x="18669" y="64897"/>
                      </a:lnTo>
                      <a:lnTo>
                        <a:pt x="17018" y="60706"/>
                      </a:lnTo>
                      <a:lnTo>
                        <a:pt x="16129" y="57150"/>
                      </a:lnTo>
                      <a:lnTo>
                        <a:pt x="11811" y="56388"/>
                      </a:lnTo>
                      <a:lnTo>
                        <a:pt x="8509" y="56388"/>
                      </a:lnTo>
                      <a:lnTo>
                        <a:pt x="4191" y="56388"/>
                      </a:lnTo>
                      <a:lnTo>
                        <a:pt x="0" y="56388"/>
                      </a:lnTo>
                      <a:lnTo>
                        <a:pt x="0" y="47879"/>
                      </a:lnTo>
                      <a:lnTo>
                        <a:pt x="0" y="43688"/>
                      </a:lnTo>
                      <a:lnTo>
                        <a:pt x="0" y="41275"/>
                      </a:lnTo>
                      <a:lnTo>
                        <a:pt x="0" y="39497"/>
                      </a:lnTo>
                      <a:lnTo>
                        <a:pt x="762" y="38735"/>
                      </a:lnTo>
                      <a:lnTo>
                        <a:pt x="762" y="30353"/>
                      </a:lnTo>
                      <a:lnTo>
                        <a:pt x="762" y="25273"/>
                      </a:lnTo>
                      <a:lnTo>
                        <a:pt x="762" y="20193"/>
                      </a:lnTo>
                      <a:lnTo>
                        <a:pt x="5842" y="20193"/>
                      </a:lnTo>
                      <a:lnTo>
                        <a:pt x="10922" y="20193"/>
                      </a:lnTo>
                      <a:lnTo>
                        <a:pt x="14351" y="20193"/>
                      </a:lnTo>
                      <a:lnTo>
                        <a:pt x="17907" y="20193"/>
                      </a:lnTo>
                      <a:lnTo>
                        <a:pt x="17018" y="16891"/>
                      </a:lnTo>
                      <a:lnTo>
                        <a:pt x="17018" y="13462"/>
                      </a:lnTo>
                      <a:lnTo>
                        <a:pt x="15113" y="10033"/>
                      </a:lnTo>
                      <a:lnTo>
                        <a:pt x="13589" y="7493"/>
                      </a:lnTo>
                      <a:lnTo>
                        <a:pt x="12700" y="6604"/>
                      </a:lnTo>
                      <a:lnTo>
                        <a:pt x="16129" y="5080"/>
                      </a:lnTo>
                      <a:lnTo>
                        <a:pt x="19558" y="4191"/>
                      </a:lnTo>
                      <a:lnTo>
                        <a:pt x="22860" y="3302"/>
                      </a:lnTo>
                      <a:lnTo>
                        <a:pt x="26416" y="4191"/>
                      </a:lnTo>
                      <a:lnTo>
                        <a:pt x="26416" y="5842"/>
                      </a:lnTo>
                      <a:lnTo>
                        <a:pt x="26416" y="7493"/>
                      </a:lnTo>
                      <a:lnTo>
                        <a:pt x="26416" y="9398"/>
                      </a:lnTo>
                      <a:lnTo>
                        <a:pt x="26416" y="11811"/>
                      </a:lnTo>
                      <a:lnTo>
                        <a:pt x="27178" y="14351"/>
                      </a:lnTo>
                      <a:lnTo>
                        <a:pt x="28067" y="16002"/>
                      </a:lnTo>
                      <a:lnTo>
                        <a:pt x="28956" y="16891"/>
                      </a:lnTo>
                      <a:lnTo>
                        <a:pt x="29718" y="17780"/>
                      </a:lnTo>
                      <a:lnTo>
                        <a:pt x="30607" y="18542"/>
                      </a:lnTo>
                      <a:lnTo>
                        <a:pt x="33147" y="20193"/>
                      </a:lnTo>
                      <a:lnTo>
                        <a:pt x="34798" y="20193"/>
                      </a:lnTo>
                      <a:lnTo>
                        <a:pt x="36576" y="20193"/>
                      </a:lnTo>
                      <a:lnTo>
                        <a:pt x="39878" y="20193"/>
                      </a:lnTo>
                      <a:lnTo>
                        <a:pt x="39878" y="16891"/>
                      </a:lnTo>
                      <a:lnTo>
                        <a:pt x="39878" y="13462"/>
                      </a:lnTo>
                      <a:lnTo>
                        <a:pt x="40767" y="10795"/>
                      </a:lnTo>
                      <a:lnTo>
                        <a:pt x="42545" y="8382"/>
                      </a:lnTo>
                      <a:lnTo>
                        <a:pt x="45085" y="7493"/>
                      </a:lnTo>
                      <a:lnTo>
                        <a:pt x="47625" y="6604"/>
                      </a:lnTo>
                      <a:lnTo>
                        <a:pt x="51054" y="6604"/>
                      </a:lnTo>
                      <a:lnTo>
                        <a:pt x="55372" y="6604"/>
                      </a:lnTo>
                      <a:lnTo>
                        <a:pt x="55372" y="10795"/>
                      </a:lnTo>
                      <a:lnTo>
                        <a:pt x="55372" y="11811"/>
                      </a:lnTo>
                      <a:lnTo>
                        <a:pt x="55372" y="13462"/>
                      </a:lnTo>
                      <a:lnTo>
                        <a:pt x="55372" y="14351"/>
                      </a:lnTo>
                      <a:lnTo>
                        <a:pt x="56134" y="15113"/>
                      </a:lnTo>
                      <a:lnTo>
                        <a:pt x="57785" y="16891"/>
                      </a:lnTo>
                      <a:lnTo>
                        <a:pt x="58674" y="16891"/>
                      </a:lnTo>
                      <a:lnTo>
                        <a:pt x="61214" y="16891"/>
                      </a:lnTo>
                      <a:lnTo>
                        <a:pt x="63881" y="15113"/>
                      </a:lnTo>
                      <a:lnTo>
                        <a:pt x="64643" y="14351"/>
                      </a:lnTo>
                      <a:lnTo>
                        <a:pt x="66421" y="14351"/>
                      </a:lnTo>
                      <a:lnTo>
                        <a:pt x="66421" y="10795"/>
                      </a:lnTo>
                      <a:lnTo>
                        <a:pt x="65532" y="9398"/>
                      </a:lnTo>
                      <a:lnTo>
                        <a:pt x="65532" y="6604"/>
                      </a:lnTo>
                      <a:lnTo>
                        <a:pt x="65532" y="5842"/>
                      </a:lnTo>
                      <a:lnTo>
                        <a:pt x="65532" y="4191"/>
                      </a:lnTo>
                      <a:lnTo>
                        <a:pt x="66421" y="2413"/>
                      </a:lnTo>
                      <a:lnTo>
                        <a:pt x="67183" y="1651"/>
                      </a:lnTo>
                      <a:lnTo>
                        <a:pt x="68072" y="889"/>
                      </a:lnTo>
                      <a:lnTo>
                        <a:pt x="68834" y="889"/>
                      </a:lnTo>
                      <a:lnTo>
                        <a:pt x="70612" y="0"/>
                      </a:lnTo>
                      <a:lnTo>
                        <a:pt x="72390" y="0"/>
                      </a:lnTo>
                      <a:lnTo>
                        <a:pt x="74041" y="889"/>
                      </a:lnTo>
                      <a:lnTo>
                        <a:pt x="76581" y="889"/>
                      </a:lnTo>
                      <a:lnTo>
                        <a:pt x="79121" y="1651"/>
                      </a:lnTo>
                      <a:lnTo>
                        <a:pt x="81661" y="2413"/>
                      </a:lnTo>
                      <a:lnTo>
                        <a:pt x="84328" y="4191"/>
                      </a:lnTo>
                      <a:lnTo>
                        <a:pt x="85090" y="6604"/>
                      </a:lnTo>
                      <a:lnTo>
                        <a:pt x="85852" y="9398"/>
                      </a:lnTo>
                      <a:lnTo>
                        <a:pt x="86741" y="12700"/>
                      </a:lnTo>
                      <a:lnTo>
                        <a:pt x="86741" y="15113"/>
                      </a:lnTo>
                      <a:lnTo>
                        <a:pt x="86741" y="17780"/>
                      </a:lnTo>
                      <a:lnTo>
                        <a:pt x="86741" y="18542"/>
                      </a:lnTo>
                      <a:lnTo>
                        <a:pt x="86741" y="19431"/>
                      </a:lnTo>
                      <a:lnTo>
                        <a:pt x="86741" y="21082"/>
                      </a:lnTo>
                      <a:lnTo>
                        <a:pt x="86741" y="23622"/>
                      </a:lnTo>
                      <a:lnTo>
                        <a:pt x="85852" y="26162"/>
                      </a:lnTo>
                      <a:lnTo>
                        <a:pt x="85090" y="29464"/>
                      </a:lnTo>
                      <a:lnTo>
                        <a:pt x="84328" y="32004"/>
                      </a:lnTo>
                      <a:lnTo>
                        <a:pt x="82550" y="34544"/>
                      </a:lnTo>
                      <a:lnTo>
                        <a:pt x="80899" y="37084"/>
                      </a:lnTo>
                      <a:lnTo>
                        <a:pt x="79121" y="39497"/>
                      </a:lnTo>
                      <a:lnTo>
                        <a:pt x="76581" y="42164"/>
                      </a:lnTo>
                      <a:lnTo>
                        <a:pt x="74930" y="44577"/>
                      </a:lnTo>
                      <a:lnTo>
                        <a:pt x="72390" y="47117"/>
                      </a:lnTo>
                      <a:lnTo>
                        <a:pt x="72390" y="61468"/>
                      </a:lnTo>
                      <a:lnTo>
                        <a:pt x="72390" y="76581"/>
                      </a:lnTo>
                      <a:lnTo>
                        <a:pt x="74930" y="106045"/>
                      </a:lnTo>
                      <a:lnTo>
                        <a:pt x="74930" y="109347"/>
                      </a:lnTo>
                      <a:lnTo>
                        <a:pt x="74930" y="113665"/>
                      </a:lnTo>
                      <a:lnTo>
                        <a:pt x="74930" y="115443"/>
                      </a:lnTo>
                      <a:lnTo>
                        <a:pt x="74930" y="117094"/>
                      </a:lnTo>
                      <a:lnTo>
                        <a:pt x="74930" y="117856"/>
                      </a:lnTo>
                      <a:lnTo>
                        <a:pt x="74930" y="118745"/>
                      </a:lnTo>
                      <a:lnTo>
                        <a:pt x="74930" y="120523"/>
                      </a:lnTo>
                      <a:lnTo>
                        <a:pt x="74041" y="122047"/>
                      </a:lnTo>
                      <a:lnTo>
                        <a:pt x="74041" y="122936"/>
                      </a:lnTo>
                      <a:lnTo>
                        <a:pt x="74041" y="123825"/>
                      </a:lnTo>
                      <a:lnTo>
                        <a:pt x="74041" y="125476"/>
                      </a:lnTo>
                      <a:lnTo>
                        <a:pt x="73152" y="126365"/>
                      </a:lnTo>
                      <a:lnTo>
                        <a:pt x="73152" y="127127"/>
                      </a:lnTo>
                      <a:lnTo>
                        <a:pt x="73152" y="128016"/>
                      </a:lnTo>
                      <a:lnTo>
                        <a:pt x="72390" y="129667"/>
                      </a:lnTo>
                      <a:lnTo>
                        <a:pt x="71628" y="133096"/>
                      </a:lnTo>
                      <a:lnTo>
                        <a:pt x="68072" y="138938"/>
                      </a:lnTo>
                      <a:lnTo>
                        <a:pt x="67183" y="142240"/>
                      </a:lnTo>
                      <a:lnTo>
                        <a:pt x="65532" y="145669"/>
                      </a:lnTo>
                      <a:lnTo>
                        <a:pt x="62230" y="152400"/>
                      </a:lnTo>
                      <a:lnTo>
                        <a:pt x="59563" y="159131"/>
                      </a:lnTo>
                      <a:lnTo>
                        <a:pt x="56134" y="165100"/>
                      </a:lnTo>
                      <a:lnTo>
                        <a:pt x="52578" y="171831"/>
                      </a:lnTo>
                      <a:lnTo>
                        <a:pt x="49276" y="177800"/>
                      </a:lnTo>
                      <a:lnTo>
                        <a:pt x="45974" y="184404"/>
                      </a:lnTo>
                      <a:lnTo>
                        <a:pt x="45085" y="160020"/>
                      </a:lnTo>
                      <a:lnTo>
                        <a:pt x="45085" y="136398"/>
                      </a:lnTo>
                      <a:lnTo>
                        <a:pt x="45085" y="124714"/>
                      </a:lnTo>
                      <a:lnTo>
                        <a:pt x="46863" y="119634"/>
                      </a:lnTo>
                      <a:lnTo>
                        <a:pt x="49276" y="113665"/>
                      </a:lnTo>
                      <a:lnTo>
                        <a:pt x="51816" y="108712"/>
                      </a:lnTo>
                      <a:lnTo>
                        <a:pt x="53594" y="102743"/>
                      </a:lnTo>
                      <a:lnTo>
                        <a:pt x="56134" y="96012"/>
                      </a:lnTo>
                      <a:lnTo>
                        <a:pt x="58674" y="90043"/>
                      </a:lnTo>
                      <a:lnTo>
                        <a:pt x="61214" y="82550"/>
                      </a:lnTo>
                      <a:lnTo>
                        <a:pt x="63881" y="75819"/>
                      </a:lnTo>
                      <a:lnTo>
                        <a:pt x="61214" y="74168"/>
                      </a:lnTo>
                      <a:lnTo>
                        <a:pt x="58674" y="72390"/>
                      </a:lnTo>
                      <a:lnTo>
                        <a:pt x="56134" y="70739"/>
                      </a:lnTo>
                      <a:lnTo>
                        <a:pt x="54483" y="70739"/>
                      </a:lnTo>
                      <a:lnTo>
                        <a:pt x="52578" y="69977"/>
                      </a:lnTo>
                      <a:lnTo>
                        <a:pt x="51054" y="69977"/>
                      </a:lnTo>
                      <a:lnTo>
                        <a:pt x="49276" y="69977"/>
                      </a:lnTo>
                      <a:lnTo>
                        <a:pt x="47625" y="70739"/>
                      </a:lnTo>
                      <a:lnTo>
                        <a:pt x="45974" y="71628"/>
                      </a:lnTo>
                      <a:lnTo>
                        <a:pt x="44196" y="72390"/>
                      </a:lnTo>
                      <a:lnTo>
                        <a:pt x="43434" y="74168"/>
                      </a:lnTo>
                      <a:lnTo>
                        <a:pt x="41656" y="75819"/>
                      </a:lnTo>
                      <a:lnTo>
                        <a:pt x="39878" y="80772"/>
                      </a:lnTo>
                      <a:lnTo>
                        <a:pt x="39116" y="83439"/>
                      </a:lnTo>
                      <a:close/>
                    </a:path>
                  </a:pathLst>
                </a:custGeom>
                <a:solidFill>
                  <a:srgbClr val="EBEAAE"/>
                </a:solidFill>
                <a:ln w="0" cap="flat" cmpd="sng" algn="ctr">
                  <a:solidFill>
                    <a:srgbClr val="EBEA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Freeform 210"/>
                <p:cNvSpPr/>
                <p:nvPr/>
              </p:nvSpPr>
              <p:spPr>
                <a:xfrm>
                  <a:off x="5890514" y="1172845"/>
                  <a:ext cx="629413" cy="5944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9413" h="594488">
                      <a:moveTo>
                        <a:pt x="507619" y="105156"/>
                      </a:moveTo>
                      <a:lnTo>
                        <a:pt x="505079" y="112014"/>
                      </a:lnTo>
                      <a:lnTo>
                        <a:pt x="502412" y="119507"/>
                      </a:lnTo>
                      <a:lnTo>
                        <a:pt x="499999" y="125349"/>
                      </a:lnTo>
                      <a:lnTo>
                        <a:pt x="497459" y="132207"/>
                      </a:lnTo>
                      <a:lnTo>
                        <a:pt x="495681" y="137922"/>
                      </a:lnTo>
                      <a:lnTo>
                        <a:pt x="493141" y="143129"/>
                      </a:lnTo>
                      <a:lnTo>
                        <a:pt x="490601" y="149098"/>
                      </a:lnTo>
                      <a:lnTo>
                        <a:pt x="488950" y="154051"/>
                      </a:lnTo>
                      <a:lnTo>
                        <a:pt x="488950" y="165862"/>
                      </a:lnTo>
                      <a:lnTo>
                        <a:pt x="488950" y="189484"/>
                      </a:lnTo>
                      <a:lnTo>
                        <a:pt x="489712" y="213868"/>
                      </a:lnTo>
                      <a:lnTo>
                        <a:pt x="489712" y="215519"/>
                      </a:lnTo>
                      <a:lnTo>
                        <a:pt x="490601" y="231521"/>
                      </a:lnTo>
                      <a:lnTo>
                        <a:pt x="491490" y="246761"/>
                      </a:lnTo>
                      <a:lnTo>
                        <a:pt x="492252" y="262763"/>
                      </a:lnTo>
                      <a:lnTo>
                        <a:pt x="494792" y="277749"/>
                      </a:lnTo>
                      <a:lnTo>
                        <a:pt x="496443" y="288925"/>
                      </a:lnTo>
                      <a:lnTo>
                        <a:pt x="498221" y="300609"/>
                      </a:lnTo>
                      <a:lnTo>
                        <a:pt x="499999" y="305689"/>
                      </a:lnTo>
                      <a:lnTo>
                        <a:pt x="500888" y="310642"/>
                      </a:lnTo>
                      <a:lnTo>
                        <a:pt x="504190" y="321691"/>
                      </a:lnTo>
                      <a:lnTo>
                        <a:pt x="507619" y="330073"/>
                      </a:lnTo>
                      <a:lnTo>
                        <a:pt x="510159" y="337693"/>
                      </a:lnTo>
                      <a:lnTo>
                        <a:pt x="521208" y="363728"/>
                      </a:lnTo>
                      <a:lnTo>
                        <a:pt x="531368" y="389890"/>
                      </a:lnTo>
                      <a:lnTo>
                        <a:pt x="521208" y="363728"/>
                      </a:lnTo>
                      <a:lnTo>
                        <a:pt x="510159" y="337693"/>
                      </a:lnTo>
                      <a:lnTo>
                        <a:pt x="507619" y="330073"/>
                      </a:lnTo>
                      <a:lnTo>
                        <a:pt x="504190" y="321691"/>
                      </a:lnTo>
                      <a:lnTo>
                        <a:pt x="510159" y="324993"/>
                      </a:lnTo>
                      <a:lnTo>
                        <a:pt x="516128" y="327533"/>
                      </a:lnTo>
                      <a:lnTo>
                        <a:pt x="522859" y="330835"/>
                      </a:lnTo>
                      <a:lnTo>
                        <a:pt x="529717" y="333502"/>
                      </a:lnTo>
                      <a:lnTo>
                        <a:pt x="536575" y="335153"/>
                      </a:lnTo>
                      <a:lnTo>
                        <a:pt x="543433" y="336931"/>
                      </a:lnTo>
                      <a:lnTo>
                        <a:pt x="551180" y="338582"/>
                      </a:lnTo>
                      <a:lnTo>
                        <a:pt x="558673" y="339217"/>
                      </a:lnTo>
                      <a:lnTo>
                        <a:pt x="572389" y="340995"/>
                      </a:lnTo>
                      <a:lnTo>
                        <a:pt x="579247" y="342011"/>
                      </a:lnTo>
                      <a:lnTo>
                        <a:pt x="582549" y="342646"/>
                      </a:lnTo>
                      <a:lnTo>
                        <a:pt x="583438" y="342646"/>
                      </a:lnTo>
                      <a:lnTo>
                        <a:pt x="584327" y="342646"/>
                      </a:lnTo>
                      <a:lnTo>
                        <a:pt x="586740" y="342646"/>
                      </a:lnTo>
                      <a:lnTo>
                        <a:pt x="600456" y="344424"/>
                      </a:lnTo>
                      <a:lnTo>
                        <a:pt x="614045" y="346202"/>
                      </a:lnTo>
                      <a:lnTo>
                        <a:pt x="616585" y="346202"/>
                      </a:lnTo>
                      <a:lnTo>
                        <a:pt x="620014" y="346964"/>
                      </a:lnTo>
                      <a:lnTo>
                        <a:pt x="624205" y="347726"/>
                      </a:lnTo>
                      <a:lnTo>
                        <a:pt x="629412" y="349504"/>
                      </a:lnTo>
                      <a:lnTo>
                        <a:pt x="629412" y="594487"/>
                      </a:lnTo>
                      <a:lnTo>
                        <a:pt x="0" y="594487"/>
                      </a:lnTo>
                      <a:lnTo>
                        <a:pt x="0" y="460629"/>
                      </a:lnTo>
                      <a:lnTo>
                        <a:pt x="39116" y="437896"/>
                      </a:lnTo>
                      <a:lnTo>
                        <a:pt x="45974" y="433578"/>
                      </a:lnTo>
                      <a:lnTo>
                        <a:pt x="53467" y="430276"/>
                      </a:lnTo>
                      <a:lnTo>
                        <a:pt x="61214" y="426847"/>
                      </a:lnTo>
                      <a:lnTo>
                        <a:pt x="69723" y="424434"/>
                      </a:lnTo>
                      <a:lnTo>
                        <a:pt x="77470" y="421767"/>
                      </a:lnTo>
                      <a:lnTo>
                        <a:pt x="85217" y="420243"/>
                      </a:lnTo>
                      <a:lnTo>
                        <a:pt x="93726" y="418465"/>
                      </a:lnTo>
                      <a:lnTo>
                        <a:pt x="102235" y="417576"/>
                      </a:lnTo>
                      <a:lnTo>
                        <a:pt x="105537" y="416814"/>
                      </a:lnTo>
                      <a:lnTo>
                        <a:pt x="108077" y="416052"/>
                      </a:lnTo>
                      <a:lnTo>
                        <a:pt x="108966" y="416052"/>
                      </a:lnTo>
                      <a:lnTo>
                        <a:pt x="109855" y="416052"/>
                      </a:lnTo>
                      <a:lnTo>
                        <a:pt x="114046" y="415163"/>
                      </a:lnTo>
                      <a:lnTo>
                        <a:pt x="117602" y="414274"/>
                      </a:lnTo>
                      <a:lnTo>
                        <a:pt x="125095" y="412623"/>
                      </a:lnTo>
                      <a:lnTo>
                        <a:pt x="129413" y="410972"/>
                      </a:lnTo>
                      <a:lnTo>
                        <a:pt x="132842" y="410083"/>
                      </a:lnTo>
                      <a:lnTo>
                        <a:pt x="136271" y="408432"/>
                      </a:lnTo>
                      <a:lnTo>
                        <a:pt x="137922" y="407670"/>
                      </a:lnTo>
                      <a:lnTo>
                        <a:pt x="140462" y="407670"/>
                      </a:lnTo>
                      <a:lnTo>
                        <a:pt x="143891" y="405892"/>
                      </a:lnTo>
                      <a:lnTo>
                        <a:pt x="147320" y="404241"/>
                      </a:lnTo>
                      <a:lnTo>
                        <a:pt x="150749" y="402590"/>
                      </a:lnTo>
                      <a:lnTo>
                        <a:pt x="154051" y="400812"/>
                      </a:lnTo>
                      <a:lnTo>
                        <a:pt x="155956" y="399161"/>
                      </a:lnTo>
                      <a:lnTo>
                        <a:pt x="156718" y="399161"/>
                      </a:lnTo>
                      <a:lnTo>
                        <a:pt x="157480" y="398272"/>
                      </a:lnTo>
                      <a:lnTo>
                        <a:pt x="160909" y="396621"/>
                      </a:lnTo>
                      <a:lnTo>
                        <a:pt x="166878" y="392303"/>
                      </a:lnTo>
                      <a:lnTo>
                        <a:pt x="172847" y="388239"/>
                      </a:lnTo>
                      <a:lnTo>
                        <a:pt x="173736" y="387350"/>
                      </a:lnTo>
                      <a:lnTo>
                        <a:pt x="174625" y="386588"/>
                      </a:lnTo>
                      <a:lnTo>
                        <a:pt x="176276" y="385572"/>
                      </a:lnTo>
                      <a:lnTo>
                        <a:pt x="178816" y="383159"/>
                      </a:lnTo>
                      <a:lnTo>
                        <a:pt x="184912" y="378079"/>
                      </a:lnTo>
                      <a:lnTo>
                        <a:pt x="190627" y="372999"/>
                      </a:lnTo>
                      <a:lnTo>
                        <a:pt x="196723" y="368808"/>
                      </a:lnTo>
                      <a:lnTo>
                        <a:pt x="202692" y="362966"/>
                      </a:lnTo>
                      <a:lnTo>
                        <a:pt x="208534" y="357886"/>
                      </a:lnTo>
                      <a:lnTo>
                        <a:pt x="208534" y="356997"/>
                      </a:lnTo>
                      <a:lnTo>
                        <a:pt x="209423" y="356235"/>
                      </a:lnTo>
                      <a:lnTo>
                        <a:pt x="211201" y="354584"/>
                      </a:lnTo>
                      <a:lnTo>
                        <a:pt x="213741" y="351917"/>
                      </a:lnTo>
                      <a:lnTo>
                        <a:pt x="218821" y="345313"/>
                      </a:lnTo>
                      <a:lnTo>
                        <a:pt x="221488" y="342011"/>
                      </a:lnTo>
                      <a:lnTo>
                        <a:pt x="223901" y="338582"/>
                      </a:lnTo>
                      <a:lnTo>
                        <a:pt x="227330" y="331724"/>
                      </a:lnTo>
                      <a:lnTo>
                        <a:pt x="230886" y="324104"/>
                      </a:lnTo>
                      <a:lnTo>
                        <a:pt x="232410" y="320802"/>
                      </a:lnTo>
                      <a:lnTo>
                        <a:pt x="232410" y="319024"/>
                      </a:lnTo>
                      <a:lnTo>
                        <a:pt x="233299" y="317500"/>
                      </a:lnTo>
                      <a:lnTo>
                        <a:pt x="234188" y="314833"/>
                      </a:lnTo>
                      <a:lnTo>
                        <a:pt x="234188" y="313309"/>
                      </a:lnTo>
                      <a:lnTo>
                        <a:pt x="235839" y="309118"/>
                      </a:lnTo>
                      <a:lnTo>
                        <a:pt x="236728" y="301498"/>
                      </a:lnTo>
                      <a:lnTo>
                        <a:pt x="237490" y="292989"/>
                      </a:lnTo>
                      <a:lnTo>
                        <a:pt x="238506" y="284607"/>
                      </a:lnTo>
                      <a:lnTo>
                        <a:pt x="238506" y="276987"/>
                      </a:lnTo>
                      <a:lnTo>
                        <a:pt x="238506" y="269367"/>
                      </a:lnTo>
                      <a:lnTo>
                        <a:pt x="237490" y="260985"/>
                      </a:lnTo>
                      <a:lnTo>
                        <a:pt x="236728" y="253492"/>
                      </a:lnTo>
                      <a:lnTo>
                        <a:pt x="235077" y="245872"/>
                      </a:lnTo>
                      <a:lnTo>
                        <a:pt x="233299" y="238252"/>
                      </a:lnTo>
                      <a:lnTo>
                        <a:pt x="231648" y="230632"/>
                      </a:lnTo>
                      <a:lnTo>
                        <a:pt x="229997" y="222250"/>
                      </a:lnTo>
                      <a:lnTo>
                        <a:pt x="228219" y="214757"/>
                      </a:lnTo>
                      <a:lnTo>
                        <a:pt x="228219" y="207137"/>
                      </a:lnTo>
                      <a:lnTo>
                        <a:pt x="227330" y="198755"/>
                      </a:lnTo>
                      <a:lnTo>
                        <a:pt x="226568" y="190246"/>
                      </a:lnTo>
                      <a:lnTo>
                        <a:pt x="226568" y="181864"/>
                      </a:lnTo>
                      <a:lnTo>
                        <a:pt x="227330" y="174244"/>
                      </a:lnTo>
                      <a:lnTo>
                        <a:pt x="227330" y="168402"/>
                      </a:lnTo>
                      <a:lnTo>
                        <a:pt x="227330" y="162433"/>
                      </a:lnTo>
                      <a:lnTo>
                        <a:pt x="226568" y="155829"/>
                      </a:lnTo>
                      <a:lnTo>
                        <a:pt x="225679" y="150749"/>
                      </a:lnTo>
                      <a:lnTo>
                        <a:pt x="224790" y="144018"/>
                      </a:lnTo>
                      <a:lnTo>
                        <a:pt x="223139" y="138811"/>
                      </a:lnTo>
                      <a:lnTo>
                        <a:pt x="220599" y="132969"/>
                      </a:lnTo>
                      <a:lnTo>
                        <a:pt x="218821" y="127127"/>
                      </a:lnTo>
                      <a:lnTo>
                        <a:pt x="216281" y="124587"/>
                      </a:lnTo>
                      <a:lnTo>
                        <a:pt x="214630" y="122047"/>
                      </a:lnTo>
                      <a:lnTo>
                        <a:pt x="211201" y="116205"/>
                      </a:lnTo>
                      <a:lnTo>
                        <a:pt x="207772" y="110236"/>
                      </a:lnTo>
                      <a:lnTo>
                        <a:pt x="205232" y="104394"/>
                      </a:lnTo>
                      <a:lnTo>
                        <a:pt x="202692" y="97663"/>
                      </a:lnTo>
                      <a:lnTo>
                        <a:pt x="201803" y="93472"/>
                      </a:lnTo>
                      <a:lnTo>
                        <a:pt x="201803" y="90170"/>
                      </a:lnTo>
                      <a:lnTo>
                        <a:pt x="200152" y="82423"/>
                      </a:lnTo>
                      <a:lnTo>
                        <a:pt x="200152" y="79121"/>
                      </a:lnTo>
                      <a:lnTo>
                        <a:pt x="200152" y="74930"/>
                      </a:lnTo>
                      <a:lnTo>
                        <a:pt x="199136" y="67310"/>
                      </a:lnTo>
                      <a:lnTo>
                        <a:pt x="198374" y="59690"/>
                      </a:lnTo>
                      <a:lnTo>
                        <a:pt x="196723" y="52197"/>
                      </a:lnTo>
                      <a:lnTo>
                        <a:pt x="194183" y="45466"/>
                      </a:lnTo>
                      <a:lnTo>
                        <a:pt x="191516" y="37846"/>
                      </a:lnTo>
                      <a:lnTo>
                        <a:pt x="188214" y="31877"/>
                      </a:lnTo>
                      <a:lnTo>
                        <a:pt x="184023" y="25273"/>
                      </a:lnTo>
                      <a:lnTo>
                        <a:pt x="179705" y="20193"/>
                      </a:lnTo>
                      <a:lnTo>
                        <a:pt x="178816" y="15113"/>
                      </a:lnTo>
                      <a:lnTo>
                        <a:pt x="178816" y="10922"/>
                      </a:lnTo>
                      <a:lnTo>
                        <a:pt x="179705" y="7493"/>
                      </a:lnTo>
                      <a:lnTo>
                        <a:pt x="181483" y="5080"/>
                      </a:lnTo>
                      <a:lnTo>
                        <a:pt x="183134" y="2413"/>
                      </a:lnTo>
                      <a:lnTo>
                        <a:pt x="184023" y="1651"/>
                      </a:lnTo>
                      <a:lnTo>
                        <a:pt x="184912" y="889"/>
                      </a:lnTo>
                      <a:lnTo>
                        <a:pt x="188214" y="0"/>
                      </a:lnTo>
                      <a:lnTo>
                        <a:pt x="191516" y="0"/>
                      </a:lnTo>
                      <a:lnTo>
                        <a:pt x="191516" y="3302"/>
                      </a:lnTo>
                      <a:lnTo>
                        <a:pt x="192532" y="6731"/>
                      </a:lnTo>
                      <a:lnTo>
                        <a:pt x="194183" y="9271"/>
                      </a:lnTo>
                      <a:lnTo>
                        <a:pt x="195834" y="12573"/>
                      </a:lnTo>
                      <a:lnTo>
                        <a:pt x="198374" y="14224"/>
                      </a:lnTo>
                      <a:lnTo>
                        <a:pt x="200152" y="16764"/>
                      </a:lnTo>
                      <a:lnTo>
                        <a:pt x="203581" y="18415"/>
                      </a:lnTo>
                      <a:lnTo>
                        <a:pt x="205232" y="18415"/>
                      </a:lnTo>
                      <a:lnTo>
                        <a:pt x="206883" y="19304"/>
                      </a:lnTo>
                      <a:lnTo>
                        <a:pt x="208534" y="17653"/>
                      </a:lnTo>
                      <a:lnTo>
                        <a:pt x="208534" y="16764"/>
                      </a:lnTo>
                      <a:lnTo>
                        <a:pt x="209423" y="16002"/>
                      </a:lnTo>
                      <a:lnTo>
                        <a:pt x="210439" y="15113"/>
                      </a:lnTo>
                      <a:lnTo>
                        <a:pt x="210439" y="14224"/>
                      </a:lnTo>
                      <a:lnTo>
                        <a:pt x="211201" y="11684"/>
                      </a:lnTo>
                      <a:lnTo>
                        <a:pt x="212090" y="9271"/>
                      </a:lnTo>
                      <a:lnTo>
                        <a:pt x="212090" y="8382"/>
                      </a:lnTo>
                      <a:lnTo>
                        <a:pt x="212090" y="6731"/>
                      </a:lnTo>
                      <a:lnTo>
                        <a:pt x="212090" y="4191"/>
                      </a:lnTo>
                      <a:lnTo>
                        <a:pt x="212090" y="2413"/>
                      </a:lnTo>
                      <a:lnTo>
                        <a:pt x="212090" y="1651"/>
                      </a:lnTo>
                      <a:lnTo>
                        <a:pt x="219710" y="0"/>
                      </a:lnTo>
                      <a:lnTo>
                        <a:pt x="227330" y="0"/>
                      </a:lnTo>
                      <a:lnTo>
                        <a:pt x="228219" y="2413"/>
                      </a:lnTo>
                      <a:lnTo>
                        <a:pt x="229108" y="5080"/>
                      </a:lnTo>
                      <a:lnTo>
                        <a:pt x="229108" y="7493"/>
                      </a:lnTo>
                      <a:lnTo>
                        <a:pt x="229997" y="10033"/>
                      </a:lnTo>
                      <a:lnTo>
                        <a:pt x="229997" y="11684"/>
                      </a:lnTo>
                      <a:lnTo>
                        <a:pt x="229997" y="14224"/>
                      </a:lnTo>
                      <a:lnTo>
                        <a:pt x="229108" y="16002"/>
                      </a:lnTo>
                      <a:lnTo>
                        <a:pt x="229108" y="16764"/>
                      </a:lnTo>
                      <a:lnTo>
                        <a:pt x="229108" y="18415"/>
                      </a:lnTo>
                      <a:lnTo>
                        <a:pt x="232410" y="19304"/>
                      </a:lnTo>
                      <a:lnTo>
                        <a:pt x="234188" y="19304"/>
                      </a:lnTo>
                      <a:lnTo>
                        <a:pt x="235839" y="20193"/>
                      </a:lnTo>
                      <a:lnTo>
                        <a:pt x="235839" y="16764"/>
                      </a:lnTo>
                      <a:lnTo>
                        <a:pt x="235839" y="13462"/>
                      </a:lnTo>
                      <a:lnTo>
                        <a:pt x="236728" y="10922"/>
                      </a:lnTo>
                      <a:lnTo>
                        <a:pt x="237490" y="8382"/>
                      </a:lnTo>
                      <a:lnTo>
                        <a:pt x="238506" y="5842"/>
                      </a:lnTo>
                      <a:lnTo>
                        <a:pt x="240157" y="4191"/>
                      </a:lnTo>
                      <a:lnTo>
                        <a:pt x="241808" y="2413"/>
                      </a:lnTo>
                      <a:lnTo>
                        <a:pt x="243586" y="889"/>
                      </a:lnTo>
                      <a:lnTo>
                        <a:pt x="246126" y="889"/>
                      </a:lnTo>
                      <a:lnTo>
                        <a:pt x="247904" y="1651"/>
                      </a:lnTo>
                      <a:lnTo>
                        <a:pt x="249555" y="2413"/>
                      </a:lnTo>
                      <a:lnTo>
                        <a:pt x="250444" y="4191"/>
                      </a:lnTo>
                      <a:lnTo>
                        <a:pt x="252095" y="5080"/>
                      </a:lnTo>
                      <a:lnTo>
                        <a:pt x="252857" y="6731"/>
                      </a:lnTo>
                      <a:lnTo>
                        <a:pt x="253746" y="9271"/>
                      </a:lnTo>
                      <a:lnTo>
                        <a:pt x="254635" y="11684"/>
                      </a:lnTo>
                      <a:lnTo>
                        <a:pt x="255651" y="19304"/>
                      </a:lnTo>
                      <a:lnTo>
                        <a:pt x="255651" y="23495"/>
                      </a:lnTo>
                      <a:lnTo>
                        <a:pt x="255651" y="25273"/>
                      </a:lnTo>
                      <a:lnTo>
                        <a:pt x="255651" y="26035"/>
                      </a:lnTo>
                      <a:lnTo>
                        <a:pt x="255651" y="26797"/>
                      </a:lnTo>
                      <a:lnTo>
                        <a:pt x="254635" y="30988"/>
                      </a:lnTo>
                      <a:lnTo>
                        <a:pt x="254635" y="34417"/>
                      </a:lnTo>
                      <a:lnTo>
                        <a:pt x="253746" y="37846"/>
                      </a:lnTo>
                      <a:lnTo>
                        <a:pt x="253746" y="39497"/>
                      </a:lnTo>
                      <a:lnTo>
                        <a:pt x="253746" y="42164"/>
                      </a:lnTo>
                      <a:lnTo>
                        <a:pt x="249555" y="49657"/>
                      </a:lnTo>
                      <a:lnTo>
                        <a:pt x="246126" y="57277"/>
                      </a:lnTo>
                      <a:lnTo>
                        <a:pt x="243586" y="64770"/>
                      </a:lnTo>
                      <a:lnTo>
                        <a:pt x="241046" y="72263"/>
                      </a:lnTo>
                      <a:lnTo>
                        <a:pt x="238506" y="79883"/>
                      </a:lnTo>
                      <a:lnTo>
                        <a:pt x="235839" y="86614"/>
                      </a:lnTo>
                      <a:lnTo>
                        <a:pt x="234188" y="93472"/>
                      </a:lnTo>
                      <a:lnTo>
                        <a:pt x="232410" y="100203"/>
                      </a:lnTo>
                      <a:lnTo>
                        <a:pt x="243586" y="101854"/>
                      </a:lnTo>
                      <a:lnTo>
                        <a:pt x="254635" y="101854"/>
                      </a:lnTo>
                      <a:lnTo>
                        <a:pt x="253746" y="97663"/>
                      </a:lnTo>
                      <a:lnTo>
                        <a:pt x="254635" y="94361"/>
                      </a:lnTo>
                      <a:lnTo>
                        <a:pt x="255651" y="87503"/>
                      </a:lnTo>
                      <a:lnTo>
                        <a:pt x="256286" y="84074"/>
                      </a:lnTo>
                      <a:lnTo>
                        <a:pt x="257175" y="80772"/>
                      </a:lnTo>
                      <a:lnTo>
                        <a:pt x="258064" y="77343"/>
                      </a:lnTo>
                      <a:lnTo>
                        <a:pt x="258953" y="74930"/>
                      </a:lnTo>
                      <a:lnTo>
                        <a:pt x="262255" y="74930"/>
                      </a:lnTo>
                      <a:lnTo>
                        <a:pt x="265557" y="74930"/>
                      </a:lnTo>
                      <a:lnTo>
                        <a:pt x="269113" y="74930"/>
                      </a:lnTo>
                      <a:lnTo>
                        <a:pt x="271653" y="75692"/>
                      </a:lnTo>
                      <a:lnTo>
                        <a:pt x="274320" y="76581"/>
                      </a:lnTo>
                      <a:lnTo>
                        <a:pt x="276860" y="77343"/>
                      </a:lnTo>
                      <a:lnTo>
                        <a:pt x="279273" y="79121"/>
                      </a:lnTo>
                      <a:lnTo>
                        <a:pt x="281051" y="80772"/>
                      </a:lnTo>
                      <a:lnTo>
                        <a:pt x="282702" y="82423"/>
                      </a:lnTo>
                      <a:lnTo>
                        <a:pt x="284353" y="84963"/>
                      </a:lnTo>
                      <a:lnTo>
                        <a:pt x="286131" y="86614"/>
                      </a:lnTo>
                      <a:lnTo>
                        <a:pt x="287020" y="90170"/>
                      </a:lnTo>
                      <a:lnTo>
                        <a:pt x="287909" y="92583"/>
                      </a:lnTo>
                      <a:lnTo>
                        <a:pt x="288798" y="96012"/>
                      </a:lnTo>
                      <a:lnTo>
                        <a:pt x="289560" y="99441"/>
                      </a:lnTo>
                      <a:lnTo>
                        <a:pt x="289560" y="103632"/>
                      </a:lnTo>
                      <a:lnTo>
                        <a:pt x="292100" y="104394"/>
                      </a:lnTo>
                      <a:lnTo>
                        <a:pt x="294640" y="105156"/>
                      </a:lnTo>
                      <a:lnTo>
                        <a:pt x="296418" y="106045"/>
                      </a:lnTo>
                      <a:lnTo>
                        <a:pt x="297307" y="106045"/>
                      </a:lnTo>
                      <a:lnTo>
                        <a:pt x="299720" y="106045"/>
                      </a:lnTo>
                      <a:lnTo>
                        <a:pt x="302387" y="105156"/>
                      </a:lnTo>
                      <a:lnTo>
                        <a:pt x="304927" y="104394"/>
                      </a:lnTo>
                      <a:lnTo>
                        <a:pt x="306578" y="102743"/>
                      </a:lnTo>
                      <a:lnTo>
                        <a:pt x="307467" y="102743"/>
                      </a:lnTo>
                      <a:lnTo>
                        <a:pt x="310007" y="100203"/>
                      </a:lnTo>
                      <a:lnTo>
                        <a:pt x="310007" y="96774"/>
                      </a:lnTo>
                      <a:lnTo>
                        <a:pt x="310769" y="93472"/>
                      </a:lnTo>
                      <a:lnTo>
                        <a:pt x="311658" y="90170"/>
                      </a:lnTo>
                      <a:lnTo>
                        <a:pt x="312547" y="87503"/>
                      </a:lnTo>
                      <a:lnTo>
                        <a:pt x="313436" y="84963"/>
                      </a:lnTo>
                      <a:lnTo>
                        <a:pt x="314325" y="82423"/>
                      </a:lnTo>
                      <a:lnTo>
                        <a:pt x="315976" y="80772"/>
                      </a:lnTo>
                      <a:lnTo>
                        <a:pt x="317627" y="79121"/>
                      </a:lnTo>
                      <a:lnTo>
                        <a:pt x="319278" y="77343"/>
                      </a:lnTo>
                      <a:lnTo>
                        <a:pt x="321945" y="76581"/>
                      </a:lnTo>
                      <a:lnTo>
                        <a:pt x="323596" y="74930"/>
                      </a:lnTo>
                      <a:lnTo>
                        <a:pt x="327025" y="74930"/>
                      </a:lnTo>
                      <a:lnTo>
                        <a:pt x="329565" y="74041"/>
                      </a:lnTo>
                      <a:lnTo>
                        <a:pt x="332105" y="74041"/>
                      </a:lnTo>
                      <a:lnTo>
                        <a:pt x="335534" y="74930"/>
                      </a:lnTo>
                      <a:lnTo>
                        <a:pt x="339090" y="74930"/>
                      </a:lnTo>
                      <a:lnTo>
                        <a:pt x="339090" y="78232"/>
                      </a:lnTo>
                      <a:lnTo>
                        <a:pt x="339725" y="81534"/>
                      </a:lnTo>
                      <a:lnTo>
                        <a:pt x="341503" y="87503"/>
                      </a:lnTo>
                      <a:lnTo>
                        <a:pt x="341503" y="90932"/>
                      </a:lnTo>
                      <a:lnTo>
                        <a:pt x="343281" y="92583"/>
                      </a:lnTo>
                      <a:lnTo>
                        <a:pt x="344043" y="95250"/>
                      </a:lnTo>
                      <a:lnTo>
                        <a:pt x="345694" y="97663"/>
                      </a:lnTo>
                      <a:lnTo>
                        <a:pt x="346583" y="99441"/>
                      </a:lnTo>
                      <a:lnTo>
                        <a:pt x="348234" y="100203"/>
                      </a:lnTo>
                      <a:lnTo>
                        <a:pt x="351790" y="103632"/>
                      </a:lnTo>
                      <a:lnTo>
                        <a:pt x="354330" y="104394"/>
                      </a:lnTo>
                      <a:lnTo>
                        <a:pt x="355981" y="105156"/>
                      </a:lnTo>
                      <a:lnTo>
                        <a:pt x="358648" y="105156"/>
                      </a:lnTo>
                      <a:lnTo>
                        <a:pt x="361061" y="106045"/>
                      </a:lnTo>
                      <a:lnTo>
                        <a:pt x="363728" y="105156"/>
                      </a:lnTo>
                      <a:lnTo>
                        <a:pt x="363728" y="104394"/>
                      </a:lnTo>
                      <a:lnTo>
                        <a:pt x="364490" y="104394"/>
                      </a:lnTo>
                      <a:lnTo>
                        <a:pt x="365252" y="104394"/>
                      </a:lnTo>
                      <a:lnTo>
                        <a:pt x="367157" y="102743"/>
                      </a:lnTo>
                      <a:lnTo>
                        <a:pt x="369570" y="101854"/>
                      </a:lnTo>
                      <a:lnTo>
                        <a:pt x="371348" y="100203"/>
                      </a:lnTo>
                      <a:lnTo>
                        <a:pt x="372237" y="98552"/>
                      </a:lnTo>
                      <a:lnTo>
                        <a:pt x="373761" y="96774"/>
                      </a:lnTo>
                      <a:lnTo>
                        <a:pt x="374650" y="96012"/>
                      </a:lnTo>
                      <a:lnTo>
                        <a:pt x="375539" y="93472"/>
                      </a:lnTo>
                      <a:lnTo>
                        <a:pt x="376555" y="91821"/>
                      </a:lnTo>
                      <a:lnTo>
                        <a:pt x="376555" y="90170"/>
                      </a:lnTo>
                      <a:lnTo>
                        <a:pt x="377317" y="87503"/>
                      </a:lnTo>
                      <a:lnTo>
                        <a:pt x="377317" y="85852"/>
                      </a:lnTo>
                      <a:lnTo>
                        <a:pt x="377317" y="83312"/>
                      </a:lnTo>
                      <a:lnTo>
                        <a:pt x="376555" y="80772"/>
                      </a:lnTo>
                      <a:lnTo>
                        <a:pt x="376555" y="78232"/>
                      </a:lnTo>
                      <a:lnTo>
                        <a:pt x="379857" y="77343"/>
                      </a:lnTo>
                      <a:lnTo>
                        <a:pt x="382397" y="77343"/>
                      </a:lnTo>
                      <a:lnTo>
                        <a:pt x="385826" y="76581"/>
                      </a:lnTo>
                      <a:lnTo>
                        <a:pt x="388366" y="77343"/>
                      </a:lnTo>
                      <a:lnTo>
                        <a:pt x="390906" y="78232"/>
                      </a:lnTo>
                      <a:lnTo>
                        <a:pt x="392557" y="79121"/>
                      </a:lnTo>
                      <a:lnTo>
                        <a:pt x="395224" y="79883"/>
                      </a:lnTo>
                      <a:lnTo>
                        <a:pt x="397002" y="81534"/>
                      </a:lnTo>
                      <a:lnTo>
                        <a:pt x="397002" y="85852"/>
                      </a:lnTo>
                      <a:lnTo>
                        <a:pt x="397002" y="89154"/>
                      </a:lnTo>
                      <a:lnTo>
                        <a:pt x="397002" y="92583"/>
                      </a:lnTo>
                      <a:lnTo>
                        <a:pt x="397764" y="96012"/>
                      </a:lnTo>
                      <a:lnTo>
                        <a:pt x="398526" y="98552"/>
                      </a:lnTo>
                      <a:lnTo>
                        <a:pt x="399415" y="100965"/>
                      </a:lnTo>
                      <a:lnTo>
                        <a:pt x="401193" y="102743"/>
                      </a:lnTo>
                      <a:lnTo>
                        <a:pt x="402717" y="105156"/>
                      </a:lnTo>
                      <a:lnTo>
                        <a:pt x="403606" y="106934"/>
                      </a:lnTo>
                      <a:lnTo>
                        <a:pt x="406273" y="107823"/>
                      </a:lnTo>
                      <a:lnTo>
                        <a:pt x="408813" y="109474"/>
                      </a:lnTo>
                      <a:lnTo>
                        <a:pt x="411353" y="110236"/>
                      </a:lnTo>
                      <a:lnTo>
                        <a:pt x="413893" y="110236"/>
                      </a:lnTo>
                      <a:lnTo>
                        <a:pt x="416433" y="110236"/>
                      </a:lnTo>
                      <a:lnTo>
                        <a:pt x="419862" y="110236"/>
                      </a:lnTo>
                      <a:lnTo>
                        <a:pt x="424180" y="110236"/>
                      </a:lnTo>
                      <a:lnTo>
                        <a:pt x="425069" y="99441"/>
                      </a:lnTo>
                      <a:lnTo>
                        <a:pt x="425831" y="94361"/>
                      </a:lnTo>
                      <a:lnTo>
                        <a:pt x="425831" y="88265"/>
                      </a:lnTo>
                      <a:lnTo>
                        <a:pt x="430149" y="87503"/>
                      </a:lnTo>
                      <a:lnTo>
                        <a:pt x="435229" y="86614"/>
                      </a:lnTo>
                      <a:lnTo>
                        <a:pt x="439420" y="85852"/>
                      </a:lnTo>
                      <a:lnTo>
                        <a:pt x="443738" y="85852"/>
                      </a:lnTo>
                      <a:lnTo>
                        <a:pt x="447929" y="85852"/>
                      </a:lnTo>
                      <a:lnTo>
                        <a:pt x="452247" y="85852"/>
                      </a:lnTo>
                      <a:lnTo>
                        <a:pt x="455676" y="85852"/>
                      </a:lnTo>
                      <a:lnTo>
                        <a:pt x="459994" y="86614"/>
                      </a:lnTo>
                      <a:lnTo>
                        <a:pt x="460756" y="90170"/>
                      </a:lnTo>
                      <a:lnTo>
                        <a:pt x="462534" y="94361"/>
                      </a:lnTo>
                      <a:lnTo>
                        <a:pt x="464185" y="101854"/>
                      </a:lnTo>
                      <a:lnTo>
                        <a:pt x="464947" y="106045"/>
                      </a:lnTo>
                      <a:lnTo>
                        <a:pt x="464947" y="110236"/>
                      </a:lnTo>
                      <a:lnTo>
                        <a:pt x="464947" y="114427"/>
                      </a:lnTo>
                      <a:lnTo>
                        <a:pt x="464947" y="118745"/>
                      </a:lnTo>
                      <a:lnTo>
                        <a:pt x="473456" y="116967"/>
                      </a:lnTo>
                      <a:lnTo>
                        <a:pt x="482092" y="116205"/>
                      </a:lnTo>
                      <a:lnTo>
                        <a:pt x="482854" y="112776"/>
                      </a:lnTo>
                      <a:lnTo>
                        <a:pt x="483743" y="110236"/>
                      </a:lnTo>
                      <a:lnTo>
                        <a:pt x="485394" y="105156"/>
                      </a:lnTo>
                      <a:lnTo>
                        <a:pt x="487045" y="103632"/>
                      </a:lnTo>
                      <a:lnTo>
                        <a:pt x="488061" y="101854"/>
                      </a:lnTo>
                      <a:lnTo>
                        <a:pt x="489712" y="100965"/>
                      </a:lnTo>
                      <a:lnTo>
                        <a:pt x="491490" y="100203"/>
                      </a:lnTo>
                      <a:lnTo>
                        <a:pt x="493141" y="99441"/>
                      </a:lnTo>
                      <a:lnTo>
                        <a:pt x="494792" y="99441"/>
                      </a:lnTo>
                      <a:lnTo>
                        <a:pt x="496443" y="99441"/>
                      </a:lnTo>
                      <a:lnTo>
                        <a:pt x="498221" y="100203"/>
                      </a:lnTo>
                      <a:lnTo>
                        <a:pt x="499999" y="100203"/>
                      </a:lnTo>
                      <a:lnTo>
                        <a:pt x="502412" y="101854"/>
                      </a:lnTo>
                      <a:lnTo>
                        <a:pt x="505079" y="103632"/>
                      </a:lnTo>
                      <a:lnTo>
                        <a:pt x="420751" y="158242"/>
                      </a:lnTo>
                      <a:lnTo>
                        <a:pt x="421513" y="159131"/>
                      </a:lnTo>
                      <a:lnTo>
                        <a:pt x="422529" y="159131"/>
                      </a:lnTo>
                      <a:lnTo>
                        <a:pt x="422529" y="160020"/>
                      </a:lnTo>
                      <a:lnTo>
                        <a:pt x="422529" y="160782"/>
                      </a:lnTo>
                      <a:lnTo>
                        <a:pt x="421513" y="160782"/>
                      </a:lnTo>
                      <a:lnTo>
                        <a:pt x="420751" y="160782"/>
                      </a:lnTo>
                      <a:lnTo>
                        <a:pt x="420751" y="161671"/>
                      </a:lnTo>
                      <a:lnTo>
                        <a:pt x="419862" y="161671"/>
                      </a:lnTo>
                      <a:lnTo>
                        <a:pt x="418973" y="161671"/>
                      </a:lnTo>
                      <a:lnTo>
                        <a:pt x="418973" y="160782"/>
                      </a:lnTo>
                      <a:lnTo>
                        <a:pt x="418211" y="160782"/>
                      </a:lnTo>
                      <a:lnTo>
                        <a:pt x="418211" y="160020"/>
                      </a:lnTo>
                      <a:lnTo>
                        <a:pt x="418211" y="159131"/>
                      </a:lnTo>
                      <a:lnTo>
                        <a:pt x="418973" y="158242"/>
                      </a:lnTo>
                      <a:lnTo>
                        <a:pt x="399415" y="171704"/>
                      </a:lnTo>
                      <a:lnTo>
                        <a:pt x="400304" y="172593"/>
                      </a:lnTo>
                      <a:lnTo>
                        <a:pt x="401193" y="172593"/>
                      </a:lnTo>
                      <a:lnTo>
                        <a:pt x="401193" y="173482"/>
                      </a:lnTo>
                      <a:lnTo>
                        <a:pt x="401193" y="174244"/>
                      </a:lnTo>
                      <a:lnTo>
                        <a:pt x="400304" y="174244"/>
                      </a:lnTo>
                      <a:lnTo>
                        <a:pt x="399415" y="174244"/>
                      </a:lnTo>
                      <a:lnTo>
                        <a:pt x="398526" y="175006"/>
                      </a:lnTo>
                      <a:lnTo>
                        <a:pt x="397764" y="175006"/>
                      </a:lnTo>
                      <a:lnTo>
                        <a:pt x="397002" y="174244"/>
                      </a:lnTo>
                      <a:lnTo>
                        <a:pt x="397002" y="173482"/>
                      </a:lnTo>
                      <a:lnTo>
                        <a:pt x="397002" y="172593"/>
                      </a:lnTo>
                      <a:lnTo>
                        <a:pt x="397764" y="171704"/>
                      </a:lnTo>
                      <a:lnTo>
                        <a:pt x="398526" y="171704"/>
                      </a:lnTo>
                      <a:lnTo>
                        <a:pt x="447929" y="162433"/>
                      </a:lnTo>
                      <a:lnTo>
                        <a:pt x="448818" y="163322"/>
                      </a:lnTo>
                      <a:lnTo>
                        <a:pt x="449580" y="164211"/>
                      </a:lnTo>
                      <a:lnTo>
                        <a:pt x="449580" y="165100"/>
                      </a:lnTo>
                      <a:lnTo>
                        <a:pt x="448818" y="165100"/>
                      </a:lnTo>
                      <a:lnTo>
                        <a:pt x="448818" y="165862"/>
                      </a:lnTo>
                      <a:lnTo>
                        <a:pt x="447929" y="166624"/>
                      </a:lnTo>
                      <a:lnTo>
                        <a:pt x="447167" y="165862"/>
                      </a:lnTo>
                      <a:lnTo>
                        <a:pt x="446278" y="165862"/>
                      </a:lnTo>
                      <a:lnTo>
                        <a:pt x="446278" y="165100"/>
                      </a:lnTo>
                      <a:lnTo>
                        <a:pt x="445389" y="164211"/>
                      </a:lnTo>
                      <a:lnTo>
                        <a:pt x="446278" y="163322"/>
                      </a:lnTo>
                      <a:lnTo>
                        <a:pt x="446278" y="162433"/>
                      </a:lnTo>
                      <a:lnTo>
                        <a:pt x="424180" y="184277"/>
                      </a:lnTo>
                      <a:lnTo>
                        <a:pt x="425069" y="184277"/>
                      </a:lnTo>
                      <a:lnTo>
                        <a:pt x="425069" y="185166"/>
                      </a:lnTo>
                      <a:lnTo>
                        <a:pt x="425831" y="185166"/>
                      </a:lnTo>
                      <a:lnTo>
                        <a:pt x="425831" y="186182"/>
                      </a:lnTo>
                      <a:lnTo>
                        <a:pt x="425069" y="186817"/>
                      </a:lnTo>
                      <a:lnTo>
                        <a:pt x="424180" y="187833"/>
                      </a:lnTo>
                      <a:lnTo>
                        <a:pt x="423291" y="187833"/>
                      </a:lnTo>
                      <a:lnTo>
                        <a:pt x="422529" y="186182"/>
                      </a:lnTo>
                      <a:lnTo>
                        <a:pt x="421513" y="186182"/>
                      </a:lnTo>
                      <a:lnTo>
                        <a:pt x="422529" y="185166"/>
                      </a:lnTo>
                      <a:lnTo>
                        <a:pt x="423291" y="184277"/>
                      </a:lnTo>
                      <a:lnTo>
                        <a:pt x="441198" y="199517"/>
                      </a:lnTo>
                      <a:lnTo>
                        <a:pt x="440182" y="199517"/>
                      </a:lnTo>
                      <a:lnTo>
                        <a:pt x="439420" y="197993"/>
                      </a:lnTo>
                      <a:lnTo>
                        <a:pt x="439420" y="197104"/>
                      </a:lnTo>
                      <a:lnTo>
                        <a:pt x="439420" y="196215"/>
                      </a:lnTo>
                      <a:lnTo>
                        <a:pt x="440182" y="195326"/>
                      </a:lnTo>
                      <a:lnTo>
                        <a:pt x="442087" y="195326"/>
                      </a:lnTo>
                      <a:lnTo>
                        <a:pt x="442976" y="196215"/>
                      </a:lnTo>
                      <a:lnTo>
                        <a:pt x="443738" y="197104"/>
                      </a:lnTo>
                      <a:lnTo>
                        <a:pt x="443738" y="197993"/>
                      </a:lnTo>
                      <a:lnTo>
                        <a:pt x="442976" y="198755"/>
                      </a:lnTo>
                      <a:lnTo>
                        <a:pt x="442087" y="199517"/>
                      </a:lnTo>
                      <a:lnTo>
                        <a:pt x="423291" y="224790"/>
                      </a:lnTo>
                      <a:lnTo>
                        <a:pt x="423291" y="223901"/>
                      </a:lnTo>
                      <a:lnTo>
                        <a:pt x="423291" y="223139"/>
                      </a:lnTo>
                      <a:lnTo>
                        <a:pt x="424180" y="222250"/>
                      </a:lnTo>
                      <a:lnTo>
                        <a:pt x="425069" y="222250"/>
                      </a:lnTo>
                      <a:lnTo>
                        <a:pt x="425831" y="223139"/>
                      </a:lnTo>
                      <a:lnTo>
                        <a:pt x="426720" y="223139"/>
                      </a:lnTo>
                      <a:lnTo>
                        <a:pt x="426720" y="223901"/>
                      </a:lnTo>
                      <a:lnTo>
                        <a:pt x="427482" y="223901"/>
                      </a:lnTo>
                      <a:lnTo>
                        <a:pt x="426720" y="224790"/>
                      </a:lnTo>
                      <a:lnTo>
                        <a:pt x="425831" y="224790"/>
                      </a:lnTo>
                      <a:lnTo>
                        <a:pt x="425069" y="225679"/>
                      </a:lnTo>
                      <a:lnTo>
                        <a:pt x="424180" y="225679"/>
                      </a:lnTo>
                      <a:lnTo>
                        <a:pt x="415671" y="206375"/>
                      </a:lnTo>
                      <a:lnTo>
                        <a:pt x="415671" y="205486"/>
                      </a:lnTo>
                      <a:lnTo>
                        <a:pt x="415671" y="204597"/>
                      </a:lnTo>
                      <a:lnTo>
                        <a:pt x="416433" y="203708"/>
                      </a:lnTo>
                      <a:lnTo>
                        <a:pt x="417322" y="203708"/>
                      </a:lnTo>
                      <a:lnTo>
                        <a:pt x="418211" y="203708"/>
                      </a:lnTo>
                      <a:lnTo>
                        <a:pt x="418973" y="204597"/>
                      </a:lnTo>
                      <a:lnTo>
                        <a:pt x="419862" y="205486"/>
                      </a:lnTo>
                      <a:lnTo>
                        <a:pt x="419862" y="206375"/>
                      </a:lnTo>
                      <a:lnTo>
                        <a:pt x="418973" y="206375"/>
                      </a:lnTo>
                      <a:lnTo>
                        <a:pt x="417322" y="207137"/>
                      </a:lnTo>
                      <a:lnTo>
                        <a:pt x="416433" y="207137"/>
                      </a:lnTo>
                      <a:lnTo>
                        <a:pt x="401955" y="206375"/>
                      </a:lnTo>
                      <a:lnTo>
                        <a:pt x="401955" y="207137"/>
                      </a:lnTo>
                      <a:lnTo>
                        <a:pt x="402717" y="207899"/>
                      </a:lnTo>
                      <a:lnTo>
                        <a:pt x="401955" y="208788"/>
                      </a:lnTo>
                      <a:lnTo>
                        <a:pt x="401193" y="208788"/>
                      </a:lnTo>
                      <a:lnTo>
                        <a:pt x="400304" y="209677"/>
                      </a:lnTo>
                      <a:lnTo>
                        <a:pt x="398526" y="208788"/>
                      </a:lnTo>
                      <a:lnTo>
                        <a:pt x="398526" y="207137"/>
                      </a:lnTo>
                      <a:lnTo>
                        <a:pt x="398526" y="206375"/>
                      </a:lnTo>
                      <a:lnTo>
                        <a:pt x="400304" y="205486"/>
                      </a:lnTo>
                      <a:lnTo>
                        <a:pt x="401193" y="205486"/>
                      </a:lnTo>
                      <a:lnTo>
                        <a:pt x="327025" y="173482"/>
                      </a:lnTo>
                      <a:lnTo>
                        <a:pt x="330454" y="180086"/>
                      </a:lnTo>
                      <a:lnTo>
                        <a:pt x="332994" y="187833"/>
                      </a:lnTo>
                      <a:lnTo>
                        <a:pt x="335534" y="195326"/>
                      </a:lnTo>
                      <a:lnTo>
                        <a:pt x="336296" y="202946"/>
                      </a:lnTo>
                      <a:lnTo>
                        <a:pt x="337185" y="210566"/>
                      </a:lnTo>
                      <a:lnTo>
                        <a:pt x="337185" y="218948"/>
                      </a:lnTo>
                      <a:lnTo>
                        <a:pt x="336296" y="227330"/>
                      </a:lnTo>
                      <a:lnTo>
                        <a:pt x="323596" y="228981"/>
                      </a:lnTo>
                      <a:lnTo>
                        <a:pt x="311658" y="229870"/>
                      </a:lnTo>
                      <a:lnTo>
                        <a:pt x="304927" y="229870"/>
                      </a:lnTo>
                      <a:lnTo>
                        <a:pt x="297307" y="228981"/>
                      </a:lnTo>
                      <a:lnTo>
                        <a:pt x="290322" y="228981"/>
                      </a:lnTo>
                      <a:lnTo>
                        <a:pt x="283591" y="227330"/>
                      </a:lnTo>
                      <a:lnTo>
                        <a:pt x="281813" y="218948"/>
                      </a:lnTo>
                      <a:lnTo>
                        <a:pt x="281813" y="210566"/>
                      </a:lnTo>
                      <a:lnTo>
                        <a:pt x="281813" y="202946"/>
                      </a:lnTo>
                      <a:lnTo>
                        <a:pt x="282702" y="195326"/>
                      </a:lnTo>
                      <a:lnTo>
                        <a:pt x="284353" y="187833"/>
                      </a:lnTo>
                      <a:lnTo>
                        <a:pt x="287020" y="180086"/>
                      </a:lnTo>
                      <a:lnTo>
                        <a:pt x="289560" y="173482"/>
                      </a:lnTo>
                      <a:lnTo>
                        <a:pt x="293878" y="166624"/>
                      </a:lnTo>
                      <a:lnTo>
                        <a:pt x="295529" y="164211"/>
                      </a:lnTo>
                      <a:lnTo>
                        <a:pt x="298069" y="161671"/>
                      </a:lnTo>
                      <a:lnTo>
                        <a:pt x="299720" y="159131"/>
                      </a:lnTo>
                      <a:lnTo>
                        <a:pt x="301498" y="158242"/>
                      </a:lnTo>
                      <a:lnTo>
                        <a:pt x="304038" y="156591"/>
                      </a:lnTo>
                      <a:lnTo>
                        <a:pt x="307467" y="155829"/>
                      </a:lnTo>
                      <a:lnTo>
                        <a:pt x="310007" y="155829"/>
                      </a:lnTo>
                      <a:lnTo>
                        <a:pt x="312547" y="156591"/>
                      </a:lnTo>
                      <a:lnTo>
                        <a:pt x="315087" y="158242"/>
                      </a:lnTo>
                      <a:lnTo>
                        <a:pt x="317627" y="160020"/>
                      </a:lnTo>
                      <a:lnTo>
                        <a:pt x="320167" y="163322"/>
                      </a:lnTo>
                      <a:lnTo>
                        <a:pt x="323596" y="166624"/>
                      </a:lnTo>
                      <a:lnTo>
                        <a:pt x="465836" y="175895"/>
                      </a:lnTo>
                      <a:lnTo>
                        <a:pt x="466725" y="176784"/>
                      </a:lnTo>
                      <a:lnTo>
                        <a:pt x="466725" y="177673"/>
                      </a:lnTo>
                      <a:lnTo>
                        <a:pt x="465836" y="177673"/>
                      </a:lnTo>
                      <a:lnTo>
                        <a:pt x="465836" y="178435"/>
                      </a:lnTo>
                      <a:lnTo>
                        <a:pt x="464947" y="179197"/>
                      </a:lnTo>
                      <a:lnTo>
                        <a:pt x="464185" y="178435"/>
                      </a:lnTo>
                      <a:lnTo>
                        <a:pt x="463423" y="178435"/>
                      </a:lnTo>
                      <a:lnTo>
                        <a:pt x="462534" y="177673"/>
                      </a:lnTo>
                      <a:lnTo>
                        <a:pt x="462534" y="176784"/>
                      </a:lnTo>
                      <a:lnTo>
                        <a:pt x="462534" y="175895"/>
                      </a:lnTo>
                      <a:lnTo>
                        <a:pt x="463423" y="175006"/>
                      </a:lnTo>
                      <a:lnTo>
                        <a:pt x="464947" y="175006"/>
                      </a:lnTo>
                      <a:lnTo>
                        <a:pt x="525526" y="432816"/>
                      </a:lnTo>
                      <a:lnTo>
                        <a:pt x="526415" y="432816"/>
                      </a:lnTo>
                      <a:lnTo>
                        <a:pt x="527177" y="433578"/>
                      </a:lnTo>
                      <a:lnTo>
                        <a:pt x="527177" y="434467"/>
                      </a:lnTo>
                      <a:lnTo>
                        <a:pt x="528066" y="434467"/>
                      </a:lnTo>
                      <a:lnTo>
                        <a:pt x="527177" y="434467"/>
                      </a:lnTo>
                      <a:lnTo>
                        <a:pt x="527177" y="435356"/>
                      </a:lnTo>
                      <a:lnTo>
                        <a:pt x="526415" y="435356"/>
                      </a:lnTo>
                      <a:lnTo>
                        <a:pt x="525526" y="436245"/>
                      </a:lnTo>
                      <a:lnTo>
                        <a:pt x="524764" y="436245"/>
                      </a:lnTo>
                      <a:lnTo>
                        <a:pt x="523748" y="435356"/>
                      </a:lnTo>
                      <a:lnTo>
                        <a:pt x="523748" y="434467"/>
                      </a:lnTo>
                      <a:lnTo>
                        <a:pt x="523748" y="433578"/>
                      </a:lnTo>
                      <a:lnTo>
                        <a:pt x="524764" y="432816"/>
                      </a:lnTo>
                      <a:lnTo>
                        <a:pt x="433578" y="319913"/>
                      </a:lnTo>
                      <a:lnTo>
                        <a:pt x="435229" y="335153"/>
                      </a:lnTo>
                      <a:lnTo>
                        <a:pt x="436880" y="342646"/>
                      </a:lnTo>
                      <a:lnTo>
                        <a:pt x="437769" y="351155"/>
                      </a:lnTo>
                      <a:lnTo>
                        <a:pt x="441198" y="366268"/>
                      </a:lnTo>
                      <a:lnTo>
                        <a:pt x="442976" y="374777"/>
                      </a:lnTo>
                      <a:lnTo>
                        <a:pt x="444500" y="378079"/>
                      </a:lnTo>
                      <a:lnTo>
                        <a:pt x="445389" y="382270"/>
                      </a:lnTo>
                      <a:lnTo>
                        <a:pt x="448818" y="389890"/>
                      </a:lnTo>
                      <a:lnTo>
                        <a:pt x="450596" y="393319"/>
                      </a:lnTo>
                      <a:lnTo>
                        <a:pt x="453136" y="396621"/>
                      </a:lnTo>
                      <a:lnTo>
                        <a:pt x="447167" y="395859"/>
                      </a:lnTo>
                      <a:lnTo>
                        <a:pt x="441198" y="394970"/>
                      </a:lnTo>
                      <a:lnTo>
                        <a:pt x="435991" y="393319"/>
                      </a:lnTo>
                      <a:lnTo>
                        <a:pt x="430911" y="391668"/>
                      </a:lnTo>
                      <a:lnTo>
                        <a:pt x="425831" y="388874"/>
                      </a:lnTo>
                      <a:lnTo>
                        <a:pt x="420751" y="386588"/>
                      </a:lnTo>
                      <a:lnTo>
                        <a:pt x="416433" y="383159"/>
                      </a:lnTo>
                      <a:lnTo>
                        <a:pt x="412115" y="380492"/>
                      </a:lnTo>
                      <a:lnTo>
                        <a:pt x="406273" y="378968"/>
                      </a:lnTo>
                      <a:lnTo>
                        <a:pt x="401193" y="378079"/>
                      </a:lnTo>
                      <a:lnTo>
                        <a:pt x="395224" y="378079"/>
                      </a:lnTo>
                      <a:lnTo>
                        <a:pt x="390017" y="378968"/>
                      </a:lnTo>
                      <a:lnTo>
                        <a:pt x="384937" y="380492"/>
                      </a:lnTo>
                      <a:lnTo>
                        <a:pt x="380746" y="383159"/>
                      </a:lnTo>
                      <a:lnTo>
                        <a:pt x="375539" y="385572"/>
                      </a:lnTo>
                      <a:lnTo>
                        <a:pt x="371348" y="389890"/>
                      </a:lnTo>
                      <a:lnTo>
                        <a:pt x="372999" y="386588"/>
                      </a:lnTo>
                      <a:lnTo>
                        <a:pt x="373761" y="382270"/>
                      </a:lnTo>
                      <a:lnTo>
                        <a:pt x="375539" y="374777"/>
                      </a:lnTo>
                      <a:lnTo>
                        <a:pt x="376555" y="370459"/>
                      </a:lnTo>
                      <a:lnTo>
                        <a:pt x="377317" y="367157"/>
                      </a:lnTo>
                      <a:lnTo>
                        <a:pt x="377317" y="365506"/>
                      </a:lnTo>
                      <a:lnTo>
                        <a:pt x="377317" y="364617"/>
                      </a:lnTo>
                      <a:lnTo>
                        <a:pt x="378206" y="362966"/>
                      </a:lnTo>
                      <a:lnTo>
                        <a:pt x="378968" y="358775"/>
                      </a:lnTo>
                      <a:lnTo>
                        <a:pt x="378968" y="355346"/>
                      </a:lnTo>
                      <a:lnTo>
                        <a:pt x="378968" y="351155"/>
                      </a:lnTo>
                      <a:lnTo>
                        <a:pt x="379857" y="342646"/>
                      </a:lnTo>
                      <a:lnTo>
                        <a:pt x="378968" y="334264"/>
                      </a:lnTo>
                      <a:lnTo>
                        <a:pt x="378968" y="330073"/>
                      </a:lnTo>
                      <a:lnTo>
                        <a:pt x="378968" y="329184"/>
                      </a:lnTo>
                      <a:lnTo>
                        <a:pt x="378968" y="328295"/>
                      </a:lnTo>
                      <a:lnTo>
                        <a:pt x="378968" y="326644"/>
                      </a:lnTo>
                      <a:lnTo>
                        <a:pt x="378206" y="322453"/>
                      </a:lnTo>
                      <a:lnTo>
                        <a:pt x="378206" y="319024"/>
                      </a:lnTo>
                      <a:lnTo>
                        <a:pt x="378206" y="312420"/>
                      </a:lnTo>
                      <a:lnTo>
                        <a:pt x="379857" y="305689"/>
                      </a:lnTo>
                      <a:lnTo>
                        <a:pt x="380746" y="303149"/>
                      </a:lnTo>
                      <a:lnTo>
                        <a:pt x="381508" y="300609"/>
                      </a:lnTo>
                      <a:lnTo>
                        <a:pt x="382397" y="298069"/>
                      </a:lnTo>
                      <a:lnTo>
                        <a:pt x="384048" y="295656"/>
                      </a:lnTo>
                      <a:lnTo>
                        <a:pt x="385826" y="293878"/>
                      </a:lnTo>
                      <a:lnTo>
                        <a:pt x="387604" y="292227"/>
                      </a:lnTo>
                      <a:lnTo>
                        <a:pt x="390017" y="289560"/>
                      </a:lnTo>
                      <a:lnTo>
                        <a:pt x="391795" y="288925"/>
                      </a:lnTo>
                      <a:lnTo>
                        <a:pt x="397764" y="286258"/>
                      </a:lnTo>
                      <a:lnTo>
                        <a:pt x="402717" y="283845"/>
                      </a:lnTo>
                      <a:lnTo>
                        <a:pt x="408813" y="282829"/>
                      </a:lnTo>
                      <a:lnTo>
                        <a:pt x="411353" y="281940"/>
                      </a:lnTo>
                      <a:lnTo>
                        <a:pt x="413893" y="281940"/>
                      </a:lnTo>
                      <a:lnTo>
                        <a:pt x="416433" y="281940"/>
                      </a:lnTo>
                      <a:lnTo>
                        <a:pt x="418973" y="281940"/>
                      </a:lnTo>
                      <a:lnTo>
                        <a:pt x="420751" y="282829"/>
                      </a:lnTo>
                      <a:lnTo>
                        <a:pt x="422529" y="283845"/>
                      </a:lnTo>
                      <a:lnTo>
                        <a:pt x="424180" y="284607"/>
                      </a:lnTo>
                      <a:lnTo>
                        <a:pt x="425831" y="286258"/>
                      </a:lnTo>
                      <a:lnTo>
                        <a:pt x="427482" y="287147"/>
                      </a:lnTo>
                      <a:lnTo>
                        <a:pt x="428371" y="288925"/>
                      </a:lnTo>
                      <a:lnTo>
                        <a:pt x="429260" y="291338"/>
                      </a:lnTo>
                      <a:lnTo>
                        <a:pt x="430911" y="292989"/>
                      </a:lnTo>
                      <a:lnTo>
                        <a:pt x="430911" y="295656"/>
                      </a:lnTo>
                      <a:lnTo>
                        <a:pt x="431673" y="298069"/>
                      </a:lnTo>
                      <a:lnTo>
                        <a:pt x="432562" y="301498"/>
                      </a:lnTo>
                      <a:lnTo>
                        <a:pt x="432562" y="304927"/>
                      </a:lnTo>
                      <a:lnTo>
                        <a:pt x="343281" y="523748"/>
                      </a:lnTo>
                      <a:lnTo>
                        <a:pt x="342392" y="522986"/>
                      </a:lnTo>
                      <a:lnTo>
                        <a:pt x="342392" y="522097"/>
                      </a:lnTo>
                      <a:lnTo>
                        <a:pt x="342392" y="521208"/>
                      </a:lnTo>
                      <a:lnTo>
                        <a:pt x="343281" y="520319"/>
                      </a:lnTo>
                      <a:lnTo>
                        <a:pt x="344932" y="520319"/>
                      </a:lnTo>
                      <a:lnTo>
                        <a:pt x="344932" y="521208"/>
                      </a:lnTo>
                      <a:lnTo>
                        <a:pt x="345694" y="521208"/>
                      </a:lnTo>
                      <a:lnTo>
                        <a:pt x="345694" y="522097"/>
                      </a:lnTo>
                      <a:lnTo>
                        <a:pt x="346583" y="522097"/>
                      </a:lnTo>
                      <a:lnTo>
                        <a:pt x="345694" y="522986"/>
                      </a:lnTo>
                      <a:lnTo>
                        <a:pt x="344043" y="524510"/>
                      </a:lnTo>
                      <a:lnTo>
                        <a:pt x="372999" y="512826"/>
                      </a:lnTo>
                      <a:lnTo>
                        <a:pt x="372999" y="511937"/>
                      </a:lnTo>
                      <a:lnTo>
                        <a:pt x="373761" y="511175"/>
                      </a:lnTo>
                      <a:lnTo>
                        <a:pt x="375539" y="511175"/>
                      </a:lnTo>
                      <a:lnTo>
                        <a:pt x="376555" y="511937"/>
                      </a:lnTo>
                      <a:lnTo>
                        <a:pt x="377317" y="511937"/>
                      </a:lnTo>
                      <a:lnTo>
                        <a:pt x="377317" y="512826"/>
                      </a:lnTo>
                      <a:lnTo>
                        <a:pt x="376555" y="513715"/>
                      </a:lnTo>
                      <a:lnTo>
                        <a:pt x="375539" y="513715"/>
                      </a:lnTo>
                      <a:lnTo>
                        <a:pt x="375539" y="514604"/>
                      </a:lnTo>
                      <a:lnTo>
                        <a:pt x="374650" y="514604"/>
                      </a:lnTo>
                      <a:lnTo>
                        <a:pt x="373761" y="514604"/>
                      </a:lnTo>
                      <a:lnTo>
                        <a:pt x="354330" y="529590"/>
                      </a:lnTo>
                      <a:lnTo>
                        <a:pt x="355981" y="530479"/>
                      </a:lnTo>
                      <a:lnTo>
                        <a:pt x="355981" y="531368"/>
                      </a:lnTo>
                      <a:lnTo>
                        <a:pt x="356743" y="532130"/>
                      </a:lnTo>
                      <a:lnTo>
                        <a:pt x="355981" y="532130"/>
                      </a:lnTo>
                      <a:lnTo>
                        <a:pt x="355092" y="533019"/>
                      </a:lnTo>
                      <a:lnTo>
                        <a:pt x="354330" y="533908"/>
                      </a:lnTo>
                      <a:lnTo>
                        <a:pt x="353441" y="533019"/>
                      </a:lnTo>
                      <a:lnTo>
                        <a:pt x="352552" y="532130"/>
                      </a:lnTo>
                      <a:lnTo>
                        <a:pt x="352552" y="531368"/>
                      </a:lnTo>
                      <a:lnTo>
                        <a:pt x="352552" y="530479"/>
                      </a:lnTo>
                      <a:lnTo>
                        <a:pt x="353441" y="529590"/>
                      </a:lnTo>
                      <a:lnTo>
                        <a:pt x="378968" y="530479"/>
                      </a:lnTo>
                      <a:lnTo>
                        <a:pt x="378968" y="531368"/>
                      </a:lnTo>
                      <a:lnTo>
                        <a:pt x="379857" y="531368"/>
                      </a:lnTo>
                      <a:lnTo>
                        <a:pt x="380746" y="532130"/>
                      </a:lnTo>
                      <a:lnTo>
                        <a:pt x="380746" y="533019"/>
                      </a:lnTo>
                      <a:lnTo>
                        <a:pt x="379857" y="533019"/>
                      </a:lnTo>
                      <a:lnTo>
                        <a:pt x="378968" y="533908"/>
                      </a:lnTo>
                      <a:lnTo>
                        <a:pt x="378206" y="533908"/>
                      </a:lnTo>
                      <a:lnTo>
                        <a:pt x="377317" y="533908"/>
                      </a:lnTo>
                      <a:lnTo>
                        <a:pt x="376555" y="533019"/>
                      </a:lnTo>
                      <a:lnTo>
                        <a:pt x="376555" y="532130"/>
                      </a:lnTo>
                      <a:lnTo>
                        <a:pt x="376555" y="531368"/>
                      </a:lnTo>
                      <a:lnTo>
                        <a:pt x="377317" y="530479"/>
                      </a:lnTo>
                      <a:lnTo>
                        <a:pt x="378206" y="549910"/>
                      </a:lnTo>
                      <a:lnTo>
                        <a:pt x="378206" y="549021"/>
                      </a:lnTo>
                      <a:lnTo>
                        <a:pt x="378206" y="548259"/>
                      </a:lnTo>
                      <a:lnTo>
                        <a:pt x="378968" y="547370"/>
                      </a:lnTo>
                      <a:lnTo>
                        <a:pt x="379857" y="547370"/>
                      </a:lnTo>
                      <a:lnTo>
                        <a:pt x="381508" y="548259"/>
                      </a:lnTo>
                      <a:lnTo>
                        <a:pt x="382397" y="549021"/>
                      </a:lnTo>
                      <a:lnTo>
                        <a:pt x="382397" y="549910"/>
                      </a:lnTo>
                      <a:lnTo>
                        <a:pt x="381508" y="549910"/>
                      </a:lnTo>
                      <a:lnTo>
                        <a:pt x="379857" y="551688"/>
                      </a:lnTo>
                      <a:lnTo>
                        <a:pt x="378968" y="550799"/>
                      </a:lnTo>
                      <a:lnTo>
                        <a:pt x="347472" y="542417"/>
                      </a:lnTo>
                      <a:lnTo>
                        <a:pt x="348234" y="543179"/>
                      </a:lnTo>
                      <a:lnTo>
                        <a:pt x="349123" y="543179"/>
                      </a:lnTo>
                      <a:lnTo>
                        <a:pt x="349123" y="544068"/>
                      </a:lnTo>
                      <a:lnTo>
                        <a:pt x="349123" y="544830"/>
                      </a:lnTo>
                      <a:lnTo>
                        <a:pt x="349123" y="545719"/>
                      </a:lnTo>
                      <a:lnTo>
                        <a:pt x="348234" y="545719"/>
                      </a:lnTo>
                      <a:lnTo>
                        <a:pt x="347472" y="546608"/>
                      </a:lnTo>
                      <a:lnTo>
                        <a:pt x="346583" y="545719"/>
                      </a:lnTo>
                      <a:lnTo>
                        <a:pt x="345694" y="544830"/>
                      </a:lnTo>
                      <a:lnTo>
                        <a:pt x="345694" y="544068"/>
                      </a:lnTo>
                      <a:lnTo>
                        <a:pt x="345694" y="543179"/>
                      </a:lnTo>
                      <a:lnTo>
                        <a:pt x="346583" y="542417"/>
                      </a:lnTo>
                      <a:lnTo>
                        <a:pt x="560324" y="456438"/>
                      </a:lnTo>
                      <a:lnTo>
                        <a:pt x="560324" y="455549"/>
                      </a:lnTo>
                      <a:lnTo>
                        <a:pt x="562229" y="454660"/>
                      </a:lnTo>
                      <a:lnTo>
                        <a:pt x="562991" y="454660"/>
                      </a:lnTo>
                      <a:lnTo>
                        <a:pt x="563880" y="454660"/>
                      </a:lnTo>
                      <a:lnTo>
                        <a:pt x="563880" y="455549"/>
                      </a:lnTo>
                      <a:lnTo>
                        <a:pt x="564642" y="456438"/>
                      </a:lnTo>
                      <a:lnTo>
                        <a:pt x="563880" y="457327"/>
                      </a:lnTo>
                      <a:lnTo>
                        <a:pt x="562229" y="458089"/>
                      </a:lnTo>
                      <a:lnTo>
                        <a:pt x="561213" y="458089"/>
                      </a:lnTo>
                      <a:lnTo>
                        <a:pt x="557022" y="471551"/>
                      </a:lnTo>
                      <a:lnTo>
                        <a:pt x="557022" y="472440"/>
                      </a:lnTo>
                      <a:lnTo>
                        <a:pt x="557911" y="472440"/>
                      </a:lnTo>
                      <a:lnTo>
                        <a:pt x="557911" y="473202"/>
                      </a:lnTo>
                      <a:lnTo>
                        <a:pt x="557911" y="474091"/>
                      </a:lnTo>
                      <a:lnTo>
                        <a:pt x="557022" y="474091"/>
                      </a:lnTo>
                      <a:lnTo>
                        <a:pt x="556133" y="475742"/>
                      </a:lnTo>
                      <a:lnTo>
                        <a:pt x="555371" y="474853"/>
                      </a:lnTo>
                      <a:lnTo>
                        <a:pt x="554482" y="474853"/>
                      </a:lnTo>
                      <a:lnTo>
                        <a:pt x="553593" y="474091"/>
                      </a:lnTo>
                      <a:lnTo>
                        <a:pt x="553593" y="473202"/>
                      </a:lnTo>
                      <a:lnTo>
                        <a:pt x="553593" y="472440"/>
                      </a:lnTo>
                      <a:lnTo>
                        <a:pt x="555371" y="471551"/>
                      </a:lnTo>
                      <a:lnTo>
                        <a:pt x="556133" y="471551"/>
                      </a:lnTo>
                      <a:lnTo>
                        <a:pt x="571627" y="489331"/>
                      </a:lnTo>
                      <a:lnTo>
                        <a:pt x="573151" y="490220"/>
                      </a:lnTo>
                      <a:lnTo>
                        <a:pt x="574040" y="490982"/>
                      </a:lnTo>
                      <a:lnTo>
                        <a:pt x="573151" y="490982"/>
                      </a:lnTo>
                      <a:lnTo>
                        <a:pt x="573151" y="491617"/>
                      </a:lnTo>
                      <a:lnTo>
                        <a:pt x="571627" y="492633"/>
                      </a:lnTo>
                      <a:lnTo>
                        <a:pt x="570738" y="492633"/>
                      </a:lnTo>
                      <a:lnTo>
                        <a:pt x="569849" y="491617"/>
                      </a:lnTo>
                      <a:lnTo>
                        <a:pt x="569849" y="490982"/>
                      </a:lnTo>
                      <a:lnTo>
                        <a:pt x="569849" y="490220"/>
                      </a:lnTo>
                      <a:lnTo>
                        <a:pt x="570738" y="489331"/>
                      </a:lnTo>
                      <a:lnTo>
                        <a:pt x="532257" y="477393"/>
                      </a:lnTo>
                      <a:lnTo>
                        <a:pt x="533146" y="477393"/>
                      </a:lnTo>
                      <a:lnTo>
                        <a:pt x="533146" y="478282"/>
                      </a:lnTo>
                      <a:lnTo>
                        <a:pt x="533146" y="479044"/>
                      </a:lnTo>
                      <a:lnTo>
                        <a:pt x="532257" y="479044"/>
                      </a:lnTo>
                      <a:lnTo>
                        <a:pt x="531368" y="479933"/>
                      </a:lnTo>
                      <a:lnTo>
                        <a:pt x="530606" y="479933"/>
                      </a:lnTo>
                      <a:lnTo>
                        <a:pt x="529717" y="479044"/>
                      </a:lnTo>
                      <a:lnTo>
                        <a:pt x="529717" y="478282"/>
                      </a:lnTo>
                      <a:lnTo>
                        <a:pt x="529717" y="477393"/>
                      </a:lnTo>
                      <a:lnTo>
                        <a:pt x="530606" y="476631"/>
                      </a:lnTo>
                      <a:lnTo>
                        <a:pt x="531368" y="476631"/>
                      </a:lnTo>
                      <a:lnTo>
                        <a:pt x="543433" y="493522"/>
                      </a:lnTo>
                      <a:lnTo>
                        <a:pt x="543433" y="492633"/>
                      </a:lnTo>
                      <a:lnTo>
                        <a:pt x="543433" y="491617"/>
                      </a:lnTo>
                      <a:lnTo>
                        <a:pt x="544195" y="490982"/>
                      </a:lnTo>
                      <a:lnTo>
                        <a:pt x="545084" y="490982"/>
                      </a:lnTo>
                      <a:lnTo>
                        <a:pt x="545973" y="490982"/>
                      </a:lnTo>
                      <a:lnTo>
                        <a:pt x="546862" y="491617"/>
                      </a:lnTo>
                      <a:lnTo>
                        <a:pt x="546862" y="492633"/>
                      </a:lnTo>
                      <a:lnTo>
                        <a:pt x="546862" y="493522"/>
                      </a:lnTo>
                      <a:lnTo>
                        <a:pt x="545973" y="494411"/>
                      </a:lnTo>
                      <a:lnTo>
                        <a:pt x="545084" y="495173"/>
                      </a:lnTo>
                      <a:lnTo>
                        <a:pt x="544195" y="495173"/>
                      </a:lnTo>
                      <a:lnTo>
                        <a:pt x="544195" y="494411"/>
                      </a:lnTo>
                      <a:lnTo>
                        <a:pt x="551815" y="506095"/>
                      </a:lnTo>
                      <a:lnTo>
                        <a:pt x="551815" y="505333"/>
                      </a:lnTo>
                      <a:lnTo>
                        <a:pt x="551815" y="504444"/>
                      </a:lnTo>
                      <a:lnTo>
                        <a:pt x="552831" y="503555"/>
                      </a:lnTo>
                      <a:lnTo>
                        <a:pt x="553593" y="503555"/>
                      </a:lnTo>
                      <a:lnTo>
                        <a:pt x="554482" y="503555"/>
                      </a:lnTo>
                      <a:lnTo>
                        <a:pt x="555371" y="504444"/>
                      </a:lnTo>
                      <a:lnTo>
                        <a:pt x="555371" y="505333"/>
                      </a:lnTo>
                      <a:lnTo>
                        <a:pt x="555371" y="506095"/>
                      </a:lnTo>
                      <a:lnTo>
                        <a:pt x="554482" y="506095"/>
                      </a:lnTo>
                      <a:lnTo>
                        <a:pt x="553593" y="506984"/>
                      </a:lnTo>
                      <a:lnTo>
                        <a:pt x="552831" y="506984"/>
                      </a:lnTo>
                      <a:lnTo>
                        <a:pt x="525526" y="506095"/>
                      </a:lnTo>
                      <a:lnTo>
                        <a:pt x="526415" y="506984"/>
                      </a:lnTo>
                      <a:lnTo>
                        <a:pt x="527177" y="506984"/>
                      </a:lnTo>
                      <a:lnTo>
                        <a:pt x="527177" y="507746"/>
                      </a:lnTo>
                      <a:lnTo>
                        <a:pt x="527177" y="508635"/>
                      </a:lnTo>
                      <a:lnTo>
                        <a:pt x="526415" y="508635"/>
                      </a:lnTo>
                      <a:lnTo>
                        <a:pt x="525526" y="509524"/>
                      </a:lnTo>
                      <a:lnTo>
                        <a:pt x="524764" y="509524"/>
                      </a:lnTo>
                      <a:lnTo>
                        <a:pt x="523748" y="508635"/>
                      </a:lnTo>
                      <a:lnTo>
                        <a:pt x="523748" y="507746"/>
                      </a:lnTo>
                      <a:lnTo>
                        <a:pt x="523748" y="506984"/>
                      </a:lnTo>
                      <a:lnTo>
                        <a:pt x="524764" y="506095"/>
                      </a:lnTo>
                      <a:lnTo>
                        <a:pt x="237490" y="51308"/>
                      </a:lnTo>
                      <a:lnTo>
                        <a:pt x="236728" y="49657"/>
                      </a:lnTo>
                      <a:lnTo>
                        <a:pt x="236728" y="48895"/>
                      </a:lnTo>
                      <a:lnTo>
                        <a:pt x="237490" y="48006"/>
                      </a:lnTo>
                      <a:lnTo>
                        <a:pt x="238506" y="48006"/>
                      </a:lnTo>
                      <a:lnTo>
                        <a:pt x="239395" y="48006"/>
                      </a:lnTo>
                      <a:lnTo>
                        <a:pt x="240157" y="48895"/>
                      </a:lnTo>
                      <a:lnTo>
                        <a:pt x="240157" y="49657"/>
                      </a:lnTo>
                      <a:lnTo>
                        <a:pt x="240157" y="50546"/>
                      </a:lnTo>
                      <a:lnTo>
                        <a:pt x="238506" y="51308"/>
                      </a:lnTo>
                      <a:lnTo>
                        <a:pt x="213741" y="36957"/>
                      </a:lnTo>
                      <a:lnTo>
                        <a:pt x="213741" y="37846"/>
                      </a:lnTo>
                      <a:lnTo>
                        <a:pt x="214630" y="38608"/>
                      </a:lnTo>
                      <a:lnTo>
                        <a:pt x="214630" y="39497"/>
                      </a:lnTo>
                      <a:lnTo>
                        <a:pt x="213741" y="39497"/>
                      </a:lnTo>
                      <a:lnTo>
                        <a:pt x="212090" y="40259"/>
                      </a:lnTo>
                      <a:lnTo>
                        <a:pt x="211201" y="40259"/>
                      </a:lnTo>
                      <a:lnTo>
                        <a:pt x="210439" y="39497"/>
                      </a:lnTo>
                      <a:lnTo>
                        <a:pt x="210439" y="38608"/>
                      </a:lnTo>
                      <a:lnTo>
                        <a:pt x="210439" y="37846"/>
                      </a:lnTo>
                      <a:lnTo>
                        <a:pt x="212090" y="36957"/>
                      </a:lnTo>
                      <a:lnTo>
                        <a:pt x="212979" y="36957"/>
                      </a:lnTo>
                      <a:lnTo>
                        <a:pt x="216281" y="59690"/>
                      </a:lnTo>
                      <a:lnTo>
                        <a:pt x="215392" y="58166"/>
                      </a:lnTo>
                      <a:lnTo>
                        <a:pt x="215392" y="57277"/>
                      </a:lnTo>
                      <a:lnTo>
                        <a:pt x="216281" y="56388"/>
                      </a:lnTo>
                      <a:lnTo>
                        <a:pt x="217170" y="56388"/>
                      </a:lnTo>
                      <a:lnTo>
                        <a:pt x="217932" y="56388"/>
                      </a:lnTo>
                      <a:lnTo>
                        <a:pt x="218821" y="57277"/>
                      </a:lnTo>
                      <a:lnTo>
                        <a:pt x="219710" y="57277"/>
                      </a:lnTo>
                      <a:lnTo>
                        <a:pt x="219710" y="58166"/>
                      </a:lnTo>
                      <a:lnTo>
                        <a:pt x="218821" y="58928"/>
                      </a:lnTo>
                      <a:lnTo>
                        <a:pt x="217170" y="59690"/>
                      </a:lnTo>
                      <a:lnTo>
                        <a:pt x="206121" y="45466"/>
                      </a:lnTo>
                      <a:lnTo>
                        <a:pt x="206883" y="46355"/>
                      </a:lnTo>
                      <a:lnTo>
                        <a:pt x="207772" y="47117"/>
                      </a:lnTo>
                      <a:lnTo>
                        <a:pt x="206883" y="48006"/>
                      </a:lnTo>
                      <a:lnTo>
                        <a:pt x="206121" y="48006"/>
                      </a:lnTo>
                      <a:lnTo>
                        <a:pt x="205232" y="48895"/>
                      </a:lnTo>
                      <a:lnTo>
                        <a:pt x="204343" y="48895"/>
                      </a:lnTo>
                      <a:lnTo>
                        <a:pt x="203581" y="48006"/>
                      </a:lnTo>
                      <a:lnTo>
                        <a:pt x="203581" y="47117"/>
                      </a:lnTo>
                      <a:lnTo>
                        <a:pt x="203581" y="46355"/>
                      </a:lnTo>
                      <a:lnTo>
                        <a:pt x="204343" y="45466"/>
                      </a:lnTo>
                      <a:lnTo>
                        <a:pt x="205232" y="45466"/>
                      </a:lnTo>
                      <a:lnTo>
                        <a:pt x="80010" y="446278"/>
                      </a:lnTo>
                      <a:lnTo>
                        <a:pt x="81026" y="446278"/>
                      </a:lnTo>
                      <a:lnTo>
                        <a:pt x="81788" y="447167"/>
                      </a:lnTo>
                      <a:lnTo>
                        <a:pt x="82550" y="448056"/>
                      </a:lnTo>
                      <a:lnTo>
                        <a:pt x="82550" y="448945"/>
                      </a:lnTo>
                      <a:lnTo>
                        <a:pt x="81788" y="448945"/>
                      </a:lnTo>
                      <a:lnTo>
                        <a:pt x="80010" y="450469"/>
                      </a:lnTo>
                      <a:lnTo>
                        <a:pt x="79121" y="449707"/>
                      </a:lnTo>
                      <a:lnTo>
                        <a:pt x="78232" y="448945"/>
                      </a:lnTo>
                      <a:lnTo>
                        <a:pt x="78232" y="448056"/>
                      </a:lnTo>
                      <a:lnTo>
                        <a:pt x="78232" y="447167"/>
                      </a:lnTo>
                      <a:lnTo>
                        <a:pt x="79121" y="447167"/>
                      </a:lnTo>
                      <a:lnTo>
                        <a:pt x="96139" y="476631"/>
                      </a:lnTo>
                      <a:lnTo>
                        <a:pt x="96139" y="475742"/>
                      </a:lnTo>
                      <a:lnTo>
                        <a:pt x="95250" y="474853"/>
                      </a:lnTo>
                      <a:lnTo>
                        <a:pt x="95250" y="474091"/>
                      </a:lnTo>
                      <a:lnTo>
                        <a:pt x="95250" y="473202"/>
                      </a:lnTo>
                      <a:lnTo>
                        <a:pt x="96139" y="472440"/>
                      </a:lnTo>
                      <a:lnTo>
                        <a:pt x="97028" y="472440"/>
                      </a:lnTo>
                      <a:lnTo>
                        <a:pt x="97917" y="473202"/>
                      </a:lnTo>
                      <a:lnTo>
                        <a:pt x="98679" y="473202"/>
                      </a:lnTo>
                      <a:lnTo>
                        <a:pt x="98679" y="474091"/>
                      </a:lnTo>
                      <a:lnTo>
                        <a:pt x="98679" y="474853"/>
                      </a:lnTo>
                      <a:lnTo>
                        <a:pt x="97028" y="476631"/>
                      </a:lnTo>
                      <a:lnTo>
                        <a:pt x="61976" y="477393"/>
                      </a:lnTo>
                      <a:lnTo>
                        <a:pt x="62865" y="477393"/>
                      </a:lnTo>
                      <a:lnTo>
                        <a:pt x="63881" y="478282"/>
                      </a:lnTo>
                      <a:lnTo>
                        <a:pt x="63881" y="479044"/>
                      </a:lnTo>
                      <a:lnTo>
                        <a:pt x="62865" y="479933"/>
                      </a:lnTo>
                      <a:lnTo>
                        <a:pt x="61214" y="480822"/>
                      </a:lnTo>
                      <a:lnTo>
                        <a:pt x="60452" y="480822"/>
                      </a:lnTo>
                      <a:lnTo>
                        <a:pt x="59563" y="479933"/>
                      </a:lnTo>
                      <a:lnTo>
                        <a:pt x="59563" y="479044"/>
                      </a:lnTo>
                      <a:lnTo>
                        <a:pt x="59563" y="478282"/>
                      </a:lnTo>
                      <a:lnTo>
                        <a:pt x="61214" y="477393"/>
                      </a:lnTo>
                      <a:lnTo>
                        <a:pt x="71501" y="486664"/>
                      </a:lnTo>
                      <a:lnTo>
                        <a:pt x="71501" y="485902"/>
                      </a:lnTo>
                      <a:lnTo>
                        <a:pt x="70612" y="485013"/>
                      </a:lnTo>
                      <a:lnTo>
                        <a:pt x="70612" y="484124"/>
                      </a:lnTo>
                      <a:lnTo>
                        <a:pt x="70612" y="483235"/>
                      </a:lnTo>
                      <a:lnTo>
                        <a:pt x="71501" y="482473"/>
                      </a:lnTo>
                      <a:lnTo>
                        <a:pt x="72390" y="482473"/>
                      </a:lnTo>
                      <a:lnTo>
                        <a:pt x="74041" y="483235"/>
                      </a:lnTo>
                      <a:lnTo>
                        <a:pt x="74930" y="484124"/>
                      </a:lnTo>
                      <a:lnTo>
                        <a:pt x="74041" y="485013"/>
                      </a:lnTo>
                      <a:lnTo>
                        <a:pt x="72390" y="486664"/>
                      </a:lnTo>
                      <a:lnTo>
                        <a:pt x="57023" y="500253"/>
                      </a:lnTo>
                      <a:lnTo>
                        <a:pt x="57785" y="500253"/>
                      </a:lnTo>
                      <a:lnTo>
                        <a:pt x="58674" y="501015"/>
                      </a:lnTo>
                      <a:lnTo>
                        <a:pt x="59563" y="501904"/>
                      </a:lnTo>
                      <a:lnTo>
                        <a:pt x="58674" y="502793"/>
                      </a:lnTo>
                      <a:lnTo>
                        <a:pt x="57785" y="502793"/>
                      </a:lnTo>
                      <a:lnTo>
                        <a:pt x="57023" y="503555"/>
                      </a:lnTo>
                      <a:lnTo>
                        <a:pt x="56261" y="503555"/>
                      </a:lnTo>
                      <a:lnTo>
                        <a:pt x="55372" y="502793"/>
                      </a:lnTo>
                      <a:lnTo>
                        <a:pt x="55372" y="501904"/>
                      </a:lnTo>
                      <a:lnTo>
                        <a:pt x="55372" y="501015"/>
                      </a:lnTo>
                      <a:lnTo>
                        <a:pt x="56261" y="500253"/>
                      </a:lnTo>
                      <a:lnTo>
                        <a:pt x="72390" y="522986"/>
                      </a:lnTo>
                      <a:lnTo>
                        <a:pt x="73279" y="522986"/>
                      </a:lnTo>
                      <a:lnTo>
                        <a:pt x="73279" y="523748"/>
                      </a:lnTo>
                      <a:lnTo>
                        <a:pt x="74041" y="524510"/>
                      </a:lnTo>
                      <a:lnTo>
                        <a:pt x="74041" y="525399"/>
                      </a:lnTo>
                      <a:lnTo>
                        <a:pt x="73279" y="525399"/>
                      </a:lnTo>
                      <a:lnTo>
                        <a:pt x="72390" y="526288"/>
                      </a:lnTo>
                      <a:lnTo>
                        <a:pt x="71501" y="526288"/>
                      </a:lnTo>
                      <a:lnTo>
                        <a:pt x="70612" y="526288"/>
                      </a:lnTo>
                      <a:lnTo>
                        <a:pt x="69723" y="525399"/>
                      </a:lnTo>
                      <a:lnTo>
                        <a:pt x="69723" y="524510"/>
                      </a:lnTo>
                      <a:lnTo>
                        <a:pt x="69723" y="523748"/>
                      </a:lnTo>
                      <a:lnTo>
                        <a:pt x="71501" y="522986"/>
                      </a:lnTo>
                      <a:lnTo>
                        <a:pt x="79121" y="496062"/>
                      </a:lnTo>
                      <a:lnTo>
                        <a:pt x="80010" y="496062"/>
                      </a:lnTo>
                      <a:lnTo>
                        <a:pt x="80010" y="496824"/>
                      </a:lnTo>
                      <a:lnTo>
                        <a:pt x="81026" y="497713"/>
                      </a:lnTo>
                      <a:lnTo>
                        <a:pt x="80010" y="498602"/>
                      </a:lnTo>
                      <a:lnTo>
                        <a:pt x="78232" y="499364"/>
                      </a:lnTo>
                      <a:lnTo>
                        <a:pt x="77470" y="499364"/>
                      </a:lnTo>
                      <a:lnTo>
                        <a:pt x="76581" y="498602"/>
                      </a:lnTo>
                      <a:lnTo>
                        <a:pt x="76581" y="497713"/>
                      </a:lnTo>
                      <a:lnTo>
                        <a:pt x="77470" y="496824"/>
                      </a:lnTo>
                      <a:lnTo>
                        <a:pt x="78232" y="496062"/>
                      </a:lnTo>
                      <a:lnTo>
                        <a:pt x="97917" y="498602"/>
                      </a:lnTo>
                      <a:lnTo>
                        <a:pt x="98679" y="498602"/>
                      </a:lnTo>
                      <a:lnTo>
                        <a:pt x="98679" y="499364"/>
                      </a:lnTo>
                      <a:lnTo>
                        <a:pt x="99695" y="500253"/>
                      </a:lnTo>
                      <a:lnTo>
                        <a:pt x="99695" y="501015"/>
                      </a:lnTo>
                      <a:lnTo>
                        <a:pt x="98679" y="501015"/>
                      </a:lnTo>
                      <a:lnTo>
                        <a:pt x="97028" y="501904"/>
                      </a:lnTo>
                      <a:lnTo>
                        <a:pt x="96139" y="501904"/>
                      </a:lnTo>
                      <a:lnTo>
                        <a:pt x="95250" y="501015"/>
                      </a:lnTo>
                      <a:lnTo>
                        <a:pt x="95250" y="500253"/>
                      </a:lnTo>
                      <a:lnTo>
                        <a:pt x="95250" y="499364"/>
                      </a:lnTo>
                      <a:lnTo>
                        <a:pt x="97028" y="498602"/>
                      </a:lnTo>
                      <a:lnTo>
                        <a:pt x="37465" y="490220"/>
                      </a:lnTo>
                      <a:lnTo>
                        <a:pt x="38354" y="490982"/>
                      </a:lnTo>
                      <a:lnTo>
                        <a:pt x="38354" y="491617"/>
                      </a:lnTo>
                      <a:lnTo>
                        <a:pt x="37465" y="491617"/>
                      </a:lnTo>
                      <a:lnTo>
                        <a:pt x="36576" y="493522"/>
                      </a:lnTo>
                      <a:lnTo>
                        <a:pt x="35814" y="493522"/>
                      </a:lnTo>
                      <a:lnTo>
                        <a:pt x="35814" y="492633"/>
                      </a:lnTo>
                      <a:lnTo>
                        <a:pt x="34798" y="492633"/>
                      </a:lnTo>
                      <a:lnTo>
                        <a:pt x="34798" y="491617"/>
                      </a:lnTo>
                      <a:lnTo>
                        <a:pt x="33909" y="490982"/>
                      </a:lnTo>
                      <a:lnTo>
                        <a:pt x="34798" y="490220"/>
                      </a:lnTo>
                      <a:lnTo>
                        <a:pt x="35814" y="489331"/>
                      </a:lnTo>
                      <a:lnTo>
                        <a:pt x="36576" y="489331"/>
                      </a:lnTo>
                      <a:close/>
                    </a:path>
                  </a:pathLst>
                </a:custGeom>
                <a:solidFill>
                  <a:srgbClr val="F5F8CA"/>
                </a:solidFill>
                <a:ln w="0" cap="flat" cmpd="sng" algn="ctr">
                  <a:solidFill>
                    <a:srgbClr val="F5F8C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Freeform 211"/>
                <p:cNvSpPr/>
                <p:nvPr/>
              </p:nvSpPr>
              <p:spPr>
                <a:xfrm>
                  <a:off x="6308725" y="1331087"/>
                  <a:ext cx="4319" cy="33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9" h="3303">
                      <a:moveTo>
                        <a:pt x="2540" y="0"/>
                      </a:moveTo>
                      <a:lnTo>
                        <a:pt x="3302" y="889"/>
                      </a:lnTo>
                      <a:lnTo>
                        <a:pt x="4318" y="889"/>
                      </a:lnTo>
                      <a:lnTo>
                        <a:pt x="4318" y="1651"/>
                      </a:lnTo>
                      <a:lnTo>
                        <a:pt x="4318" y="2413"/>
                      </a:lnTo>
                      <a:lnTo>
                        <a:pt x="3302" y="2413"/>
                      </a:lnTo>
                      <a:lnTo>
                        <a:pt x="2540" y="2413"/>
                      </a:lnTo>
                      <a:lnTo>
                        <a:pt x="2540" y="3302"/>
                      </a:lnTo>
                      <a:lnTo>
                        <a:pt x="1778" y="3302"/>
                      </a:lnTo>
                      <a:lnTo>
                        <a:pt x="889" y="3302"/>
                      </a:lnTo>
                      <a:lnTo>
                        <a:pt x="889" y="2413"/>
                      </a:lnTo>
                      <a:lnTo>
                        <a:pt x="0" y="2413"/>
                      </a:lnTo>
                      <a:lnTo>
                        <a:pt x="0" y="1651"/>
                      </a:lnTo>
                      <a:lnTo>
                        <a:pt x="0" y="889"/>
                      </a:lnTo>
                      <a:lnTo>
                        <a:pt x="8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 212"/>
                <p:cNvSpPr/>
                <p:nvPr/>
              </p:nvSpPr>
              <p:spPr>
                <a:xfrm>
                  <a:off x="6287516" y="1344549"/>
                  <a:ext cx="4192" cy="33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92" h="3303">
                      <a:moveTo>
                        <a:pt x="1651" y="3302"/>
                      </a:moveTo>
                      <a:lnTo>
                        <a:pt x="762" y="3302"/>
                      </a:lnTo>
                      <a:lnTo>
                        <a:pt x="0" y="2540"/>
                      </a:lnTo>
                      <a:lnTo>
                        <a:pt x="0" y="1651"/>
                      </a:lnTo>
                      <a:lnTo>
                        <a:pt x="0" y="889"/>
                      </a:lnTo>
                      <a:lnTo>
                        <a:pt x="762" y="0"/>
                      </a:lnTo>
                      <a:lnTo>
                        <a:pt x="1651" y="0"/>
                      </a:lnTo>
                      <a:lnTo>
                        <a:pt x="2540" y="0"/>
                      </a:lnTo>
                      <a:lnTo>
                        <a:pt x="3302" y="889"/>
                      </a:lnTo>
                      <a:lnTo>
                        <a:pt x="4191" y="889"/>
                      </a:lnTo>
                      <a:lnTo>
                        <a:pt x="4191" y="1651"/>
                      </a:lnTo>
                      <a:lnTo>
                        <a:pt x="4191" y="2540"/>
                      </a:lnTo>
                      <a:lnTo>
                        <a:pt x="3302" y="2540"/>
                      </a:lnTo>
                      <a:lnTo>
                        <a:pt x="2540" y="25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Freeform 213"/>
                <p:cNvSpPr/>
                <p:nvPr/>
              </p:nvSpPr>
              <p:spPr>
                <a:xfrm>
                  <a:off x="6335903" y="1335278"/>
                  <a:ext cx="4192" cy="41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92" h="4192">
                      <a:moveTo>
                        <a:pt x="2540" y="0"/>
                      </a:moveTo>
                      <a:lnTo>
                        <a:pt x="3429" y="889"/>
                      </a:lnTo>
                      <a:lnTo>
                        <a:pt x="4191" y="1778"/>
                      </a:lnTo>
                      <a:lnTo>
                        <a:pt x="4191" y="2540"/>
                      </a:lnTo>
                      <a:lnTo>
                        <a:pt x="3429" y="2540"/>
                      </a:lnTo>
                      <a:lnTo>
                        <a:pt x="3429" y="3302"/>
                      </a:lnTo>
                      <a:lnTo>
                        <a:pt x="2540" y="4191"/>
                      </a:lnTo>
                      <a:lnTo>
                        <a:pt x="1778" y="3302"/>
                      </a:lnTo>
                      <a:lnTo>
                        <a:pt x="889" y="3302"/>
                      </a:lnTo>
                      <a:lnTo>
                        <a:pt x="889" y="2540"/>
                      </a:lnTo>
                      <a:lnTo>
                        <a:pt x="0" y="1778"/>
                      </a:lnTo>
                      <a:lnTo>
                        <a:pt x="889" y="889"/>
                      </a:lnTo>
                      <a:lnTo>
                        <a:pt x="8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>
                <a:xfrm>
                  <a:off x="6312027" y="1357122"/>
                  <a:ext cx="4319" cy="35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9" h="3557">
                      <a:moveTo>
                        <a:pt x="2667" y="0"/>
                      </a:moveTo>
                      <a:lnTo>
                        <a:pt x="3556" y="0"/>
                      </a:lnTo>
                      <a:lnTo>
                        <a:pt x="3556" y="889"/>
                      </a:lnTo>
                      <a:lnTo>
                        <a:pt x="4318" y="889"/>
                      </a:lnTo>
                      <a:lnTo>
                        <a:pt x="4318" y="1905"/>
                      </a:lnTo>
                      <a:lnTo>
                        <a:pt x="3556" y="2540"/>
                      </a:lnTo>
                      <a:lnTo>
                        <a:pt x="2667" y="3556"/>
                      </a:lnTo>
                      <a:lnTo>
                        <a:pt x="1905" y="3556"/>
                      </a:lnTo>
                      <a:lnTo>
                        <a:pt x="1016" y="1905"/>
                      </a:lnTo>
                      <a:lnTo>
                        <a:pt x="0" y="1905"/>
                      </a:lnTo>
                      <a:lnTo>
                        <a:pt x="1016" y="889"/>
                      </a:lnTo>
                      <a:lnTo>
                        <a:pt x="190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Freeform 215"/>
                <p:cNvSpPr/>
                <p:nvPr/>
              </p:nvSpPr>
              <p:spPr>
                <a:xfrm>
                  <a:off x="6329934" y="1368171"/>
                  <a:ext cx="4319" cy="41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9" h="4192">
                      <a:moveTo>
                        <a:pt x="762" y="4191"/>
                      </a:moveTo>
                      <a:lnTo>
                        <a:pt x="0" y="2540"/>
                      </a:lnTo>
                      <a:lnTo>
                        <a:pt x="0" y="1778"/>
                      </a:lnTo>
                      <a:lnTo>
                        <a:pt x="0" y="889"/>
                      </a:lnTo>
                      <a:lnTo>
                        <a:pt x="762" y="0"/>
                      </a:lnTo>
                      <a:lnTo>
                        <a:pt x="2667" y="0"/>
                      </a:lnTo>
                      <a:lnTo>
                        <a:pt x="3429" y="889"/>
                      </a:lnTo>
                      <a:lnTo>
                        <a:pt x="4318" y="1778"/>
                      </a:lnTo>
                      <a:lnTo>
                        <a:pt x="4318" y="2540"/>
                      </a:lnTo>
                      <a:lnTo>
                        <a:pt x="3429" y="3302"/>
                      </a:lnTo>
                      <a:lnTo>
                        <a:pt x="2667" y="4191"/>
                      </a:lnTo>
                      <a:lnTo>
                        <a:pt x="1778" y="41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>
                <a:xfrm>
                  <a:off x="6313805" y="1395095"/>
                  <a:ext cx="4192" cy="34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92" h="3430">
                      <a:moveTo>
                        <a:pt x="889" y="0"/>
                      </a:moveTo>
                      <a:lnTo>
                        <a:pt x="1778" y="0"/>
                      </a:lnTo>
                      <a:lnTo>
                        <a:pt x="2540" y="889"/>
                      </a:lnTo>
                      <a:lnTo>
                        <a:pt x="3302" y="889"/>
                      </a:lnTo>
                      <a:lnTo>
                        <a:pt x="3302" y="1778"/>
                      </a:lnTo>
                      <a:lnTo>
                        <a:pt x="4191" y="1778"/>
                      </a:lnTo>
                      <a:lnTo>
                        <a:pt x="3302" y="2540"/>
                      </a:lnTo>
                      <a:lnTo>
                        <a:pt x="2540" y="2540"/>
                      </a:lnTo>
                      <a:lnTo>
                        <a:pt x="1778" y="3429"/>
                      </a:lnTo>
                      <a:lnTo>
                        <a:pt x="889" y="3429"/>
                      </a:lnTo>
                      <a:lnTo>
                        <a:pt x="0" y="2540"/>
                      </a:lnTo>
                      <a:lnTo>
                        <a:pt x="0" y="1778"/>
                      </a:lnTo>
                      <a:lnTo>
                        <a:pt x="0" y="8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>
                <a:xfrm>
                  <a:off x="6306185" y="1376553"/>
                  <a:ext cx="4192" cy="34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92" h="3430">
                      <a:moveTo>
                        <a:pt x="762" y="0"/>
                      </a:moveTo>
                      <a:lnTo>
                        <a:pt x="1651" y="0"/>
                      </a:lnTo>
                      <a:lnTo>
                        <a:pt x="2540" y="0"/>
                      </a:lnTo>
                      <a:lnTo>
                        <a:pt x="3302" y="889"/>
                      </a:lnTo>
                      <a:lnTo>
                        <a:pt x="4191" y="1778"/>
                      </a:lnTo>
                      <a:lnTo>
                        <a:pt x="4191" y="2540"/>
                      </a:lnTo>
                      <a:lnTo>
                        <a:pt x="3302" y="2540"/>
                      </a:lnTo>
                      <a:lnTo>
                        <a:pt x="1651" y="3429"/>
                      </a:lnTo>
                      <a:lnTo>
                        <a:pt x="762" y="3429"/>
                      </a:lnTo>
                      <a:lnTo>
                        <a:pt x="0" y="2540"/>
                      </a:lnTo>
                      <a:lnTo>
                        <a:pt x="0" y="1778"/>
                      </a:lnTo>
                      <a:lnTo>
                        <a:pt x="0" y="8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>
                  <a:off x="6289040" y="1378331"/>
                  <a:ext cx="4192" cy="41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92" h="4192">
                      <a:moveTo>
                        <a:pt x="1778" y="4191"/>
                      </a:moveTo>
                      <a:lnTo>
                        <a:pt x="0" y="3302"/>
                      </a:lnTo>
                      <a:lnTo>
                        <a:pt x="0" y="1778"/>
                      </a:lnTo>
                      <a:lnTo>
                        <a:pt x="0" y="889"/>
                      </a:lnTo>
                      <a:lnTo>
                        <a:pt x="1778" y="0"/>
                      </a:lnTo>
                      <a:lnTo>
                        <a:pt x="2540" y="0"/>
                      </a:lnTo>
                      <a:lnTo>
                        <a:pt x="3429" y="889"/>
                      </a:lnTo>
                      <a:lnTo>
                        <a:pt x="3429" y="1778"/>
                      </a:lnTo>
                      <a:lnTo>
                        <a:pt x="4191" y="2540"/>
                      </a:lnTo>
                      <a:lnTo>
                        <a:pt x="3429" y="3302"/>
                      </a:lnTo>
                      <a:lnTo>
                        <a:pt x="2540" y="33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Freeform 219"/>
                <p:cNvSpPr/>
                <p:nvPr/>
              </p:nvSpPr>
              <p:spPr>
                <a:xfrm>
                  <a:off x="6192012" y="1328674"/>
                  <a:ext cx="35688" cy="740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688" h="74042">
                      <a:moveTo>
                        <a:pt x="34925" y="71374"/>
                      </a:moveTo>
                      <a:lnTo>
                        <a:pt x="22225" y="73152"/>
                      </a:lnTo>
                      <a:lnTo>
                        <a:pt x="10160" y="74041"/>
                      </a:lnTo>
                      <a:lnTo>
                        <a:pt x="10160" y="69850"/>
                      </a:lnTo>
                      <a:lnTo>
                        <a:pt x="10160" y="65532"/>
                      </a:lnTo>
                      <a:lnTo>
                        <a:pt x="10160" y="61341"/>
                      </a:lnTo>
                      <a:lnTo>
                        <a:pt x="10160" y="57150"/>
                      </a:lnTo>
                      <a:lnTo>
                        <a:pt x="10160" y="48768"/>
                      </a:lnTo>
                      <a:lnTo>
                        <a:pt x="9398" y="41275"/>
                      </a:lnTo>
                      <a:lnTo>
                        <a:pt x="8509" y="33655"/>
                      </a:lnTo>
                      <a:lnTo>
                        <a:pt x="7620" y="26797"/>
                      </a:lnTo>
                      <a:lnTo>
                        <a:pt x="5969" y="20066"/>
                      </a:lnTo>
                      <a:lnTo>
                        <a:pt x="4318" y="14097"/>
                      </a:lnTo>
                      <a:lnTo>
                        <a:pt x="2540" y="7493"/>
                      </a:lnTo>
                      <a:lnTo>
                        <a:pt x="0" y="2413"/>
                      </a:lnTo>
                      <a:lnTo>
                        <a:pt x="2540" y="762"/>
                      </a:lnTo>
                      <a:lnTo>
                        <a:pt x="5969" y="0"/>
                      </a:lnTo>
                      <a:lnTo>
                        <a:pt x="8509" y="0"/>
                      </a:lnTo>
                      <a:lnTo>
                        <a:pt x="11049" y="762"/>
                      </a:lnTo>
                      <a:lnTo>
                        <a:pt x="13716" y="2413"/>
                      </a:lnTo>
                      <a:lnTo>
                        <a:pt x="16129" y="4191"/>
                      </a:lnTo>
                      <a:lnTo>
                        <a:pt x="18669" y="7493"/>
                      </a:lnTo>
                      <a:lnTo>
                        <a:pt x="22225" y="10795"/>
                      </a:lnTo>
                      <a:lnTo>
                        <a:pt x="25527" y="17526"/>
                      </a:lnTo>
                      <a:lnTo>
                        <a:pt x="28956" y="24257"/>
                      </a:lnTo>
                      <a:lnTo>
                        <a:pt x="31496" y="32004"/>
                      </a:lnTo>
                      <a:lnTo>
                        <a:pt x="34163" y="39497"/>
                      </a:lnTo>
                      <a:lnTo>
                        <a:pt x="34925" y="46990"/>
                      </a:lnTo>
                      <a:lnTo>
                        <a:pt x="35687" y="54610"/>
                      </a:lnTo>
                      <a:lnTo>
                        <a:pt x="35687" y="62992"/>
                      </a:lnTo>
                      <a:close/>
                    </a:path>
                  </a:pathLst>
                </a:custGeom>
                <a:solidFill>
                  <a:srgbClr val="E0E17F"/>
                </a:solidFill>
                <a:ln w="0" cap="flat" cmpd="sng" algn="ctr">
                  <a:solidFill>
                    <a:srgbClr val="E0E17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Freeform 220"/>
                <p:cNvSpPr/>
                <p:nvPr/>
              </p:nvSpPr>
              <p:spPr>
                <a:xfrm>
                  <a:off x="6172327" y="1331087"/>
                  <a:ext cx="29846" cy="716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846" h="71629">
                      <a:moveTo>
                        <a:pt x="19558" y="0"/>
                      </a:moveTo>
                      <a:lnTo>
                        <a:pt x="22225" y="5080"/>
                      </a:lnTo>
                      <a:lnTo>
                        <a:pt x="23876" y="11811"/>
                      </a:lnTo>
                      <a:lnTo>
                        <a:pt x="25654" y="17653"/>
                      </a:lnTo>
                      <a:lnTo>
                        <a:pt x="27305" y="24384"/>
                      </a:lnTo>
                      <a:lnTo>
                        <a:pt x="28067" y="31242"/>
                      </a:lnTo>
                      <a:lnTo>
                        <a:pt x="28956" y="38862"/>
                      </a:lnTo>
                      <a:lnTo>
                        <a:pt x="29845" y="46355"/>
                      </a:lnTo>
                      <a:lnTo>
                        <a:pt x="29845" y="54737"/>
                      </a:lnTo>
                      <a:lnTo>
                        <a:pt x="29845" y="58928"/>
                      </a:lnTo>
                      <a:lnTo>
                        <a:pt x="29845" y="63119"/>
                      </a:lnTo>
                      <a:lnTo>
                        <a:pt x="29845" y="67437"/>
                      </a:lnTo>
                      <a:lnTo>
                        <a:pt x="29845" y="71628"/>
                      </a:lnTo>
                      <a:lnTo>
                        <a:pt x="23114" y="71628"/>
                      </a:lnTo>
                      <a:lnTo>
                        <a:pt x="15367" y="70739"/>
                      </a:lnTo>
                      <a:lnTo>
                        <a:pt x="8509" y="70739"/>
                      </a:lnTo>
                      <a:lnTo>
                        <a:pt x="1778" y="69088"/>
                      </a:lnTo>
                      <a:lnTo>
                        <a:pt x="0" y="60706"/>
                      </a:lnTo>
                      <a:lnTo>
                        <a:pt x="0" y="52324"/>
                      </a:lnTo>
                      <a:lnTo>
                        <a:pt x="0" y="44704"/>
                      </a:lnTo>
                      <a:lnTo>
                        <a:pt x="889" y="37084"/>
                      </a:lnTo>
                      <a:lnTo>
                        <a:pt x="2667" y="29591"/>
                      </a:lnTo>
                      <a:lnTo>
                        <a:pt x="5207" y="21844"/>
                      </a:lnTo>
                      <a:lnTo>
                        <a:pt x="7620" y="15240"/>
                      </a:lnTo>
                      <a:lnTo>
                        <a:pt x="11811" y="8382"/>
                      </a:lnTo>
                      <a:lnTo>
                        <a:pt x="13716" y="5969"/>
                      </a:lnTo>
                      <a:lnTo>
                        <a:pt x="16256" y="3429"/>
                      </a:lnTo>
                      <a:lnTo>
                        <a:pt x="17907" y="889"/>
                      </a:lnTo>
                      <a:close/>
                    </a:path>
                  </a:pathLst>
                </a:custGeom>
                <a:solidFill>
                  <a:srgbClr val="CFCF30"/>
                </a:solidFill>
                <a:ln w="0" cap="flat" cmpd="sng" algn="ctr">
                  <a:solidFill>
                    <a:srgbClr val="CFCF3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Freeform 221"/>
                <p:cNvSpPr/>
                <p:nvPr/>
              </p:nvSpPr>
              <p:spPr>
                <a:xfrm>
                  <a:off x="6353048" y="1347851"/>
                  <a:ext cx="4192" cy="41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92" h="4192">
                      <a:moveTo>
                        <a:pt x="2540" y="4191"/>
                      </a:moveTo>
                      <a:lnTo>
                        <a:pt x="1651" y="3429"/>
                      </a:lnTo>
                      <a:lnTo>
                        <a:pt x="889" y="3429"/>
                      </a:lnTo>
                      <a:lnTo>
                        <a:pt x="0" y="2540"/>
                      </a:lnTo>
                      <a:lnTo>
                        <a:pt x="0" y="1778"/>
                      </a:lnTo>
                      <a:lnTo>
                        <a:pt x="0" y="889"/>
                      </a:lnTo>
                      <a:lnTo>
                        <a:pt x="889" y="0"/>
                      </a:lnTo>
                      <a:lnTo>
                        <a:pt x="2540" y="0"/>
                      </a:lnTo>
                      <a:lnTo>
                        <a:pt x="3302" y="889"/>
                      </a:lnTo>
                      <a:lnTo>
                        <a:pt x="4191" y="1778"/>
                      </a:lnTo>
                      <a:lnTo>
                        <a:pt x="4191" y="2540"/>
                      </a:lnTo>
                      <a:lnTo>
                        <a:pt x="3302" y="2540"/>
                      </a:lnTo>
                      <a:lnTo>
                        <a:pt x="3302" y="34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Freeform 222"/>
                <p:cNvSpPr/>
                <p:nvPr/>
              </p:nvSpPr>
              <p:spPr>
                <a:xfrm>
                  <a:off x="6414262" y="1605661"/>
                  <a:ext cx="4319" cy="34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9" h="3430">
                      <a:moveTo>
                        <a:pt x="1778" y="0"/>
                      </a:moveTo>
                      <a:lnTo>
                        <a:pt x="2667" y="0"/>
                      </a:lnTo>
                      <a:lnTo>
                        <a:pt x="3429" y="889"/>
                      </a:lnTo>
                      <a:lnTo>
                        <a:pt x="3429" y="1651"/>
                      </a:lnTo>
                      <a:lnTo>
                        <a:pt x="4318" y="1651"/>
                      </a:lnTo>
                      <a:lnTo>
                        <a:pt x="3429" y="1651"/>
                      </a:lnTo>
                      <a:lnTo>
                        <a:pt x="3429" y="2540"/>
                      </a:lnTo>
                      <a:lnTo>
                        <a:pt x="2667" y="2540"/>
                      </a:lnTo>
                      <a:lnTo>
                        <a:pt x="1778" y="3429"/>
                      </a:lnTo>
                      <a:lnTo>
                        <a:pt x="1016" y="3429"/>
                      </a:lnTo>
                      <a:lnTo>
                        <a:pt x="0" y="2540"/>
                      </a:lnTo>
                      <a:lnTo>
                        <a:pt x="0" y="1651"/>
                      </a:lnTo>
                      <a:lnTo>
                        <a:pt x="0" y="889"/>
                      </a:lnTo>
                      <a:lnTo>
                        <a:pt x="10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Freeform 223"/>
                <p:cNvSpPr/>
                <p:nvPr/>
              </p:nvSpPr>
              <p:spPr>
                <a:xfrm>
                  <a:off x="6288151" y="1454912"/>
                  <a:ext cx="55500" cy="1146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500" h="114682">
                      <a:moveTo>
                        <a:pt x="9398" y="68326"/>
                      </a:moveTo>
                      <a:lnTo>
                        <a:pt x="9398" y="58928"/>
                      </a:lnTo>
                      <a:lnTo>
                        <a:pt x="9398" y="50546"/>
                      </a:lnTo>
                      <a:lnTo>
                        <a:pt x="8636" y="42037"/>
                      </a:lnTo>
                      <a:lnTo>
                        <a:pt x="7747" y="34544"/>
                      </a:lnTo>
                      <a:lnTo>
                        <a:pt x="5969" y="26162"/>
                      </a:lnTo>
                      <a:lnTo>
                        <a:pt x="4318" y="18542"/>
                      </a:lnTo>
                      <a:lnTo>
                        <a:pt x="2667" y="10922"/>
                      </a:lnTo>
                      <a:lnTo>
                        <a:pt x="0" y="4191"/>
                      </a:lnTo>
                      <a:lnTo>
                        <a:pt x="5080" y="1778"/>
                      </a:lnTo>
                      <a:lnTo>
                        <a:pt x="11176" y="762"/>
                      </a:lnTo>
                      <a:lnTo>
                        <a:pt x="13716" y="0"/>
                      </a:lnTo>
                      <a:lnTo>
                        <a:pt x="16256" y="0"/>
                      </a:lnTo>
                      <a:lnTo>
                        <a:pt x="18796" y="0"/>
                      </a:lnTo>
                      <a:lnTo>
                        <a:pt x="21336" y="0"/>
                      </a:lnTo>
                      <a:lnTo>
                        <a:pt x="23114" y="762"/>
                      </a:lnTo>
                      <a:lnTo>
                        <a:pt x="24638" y="1778"/>
                      </a:lnTo>
                      <a:lnTo>
                        <a:pt x="26543" y="2540"/>
                      </a:lnTo>
                      <a:lnTo>
                        <a:pt x="28194" y="4191"/>
                      </a:lnTo>
                      <a:lnTo>
                        <a:pt x="29845" y="5080"/>
                      </a:lnTo>
                      <a:lnTo>
                        <a:pt x="30734" y="6858"/>
                      </a:lnTo>
                      <a:lnTo>
                        <a:pt x="31623" y="9271"/>
                      </a:lnTo>
                      <a:lnTo>
                        <a:pt x="33147" y="10922"/>
                      </a:lnTo>
                      <a:lnTo>
                        <a:pt x="33147" y="13589"/>
                      </a:lnTo>
                      <a:lnTo>
                        <a:pt x="34163" y="16129"/>
                      </a:lnTo>
                      <a:lnTo>
                        <a:pt x="34925" y="19431"/>
                      </a:lnTo>
                      <a:lnTo>
                        <a:pt x="34925" y="22860"/>
                      </a:lnTo>
                      <a:lnTo>
                        <a:pt x="35941" y="37846"/>
                      </a:lnTo>
                      <a:lnTo>
                        <a:pt x="37465" y="53086"/>
                      </a:lnTo>
                      <a:lnTo>
                        <a:pt x="39243" y="60579"/>
                      </a:lnTo>
                      <a:lnTo>
                        <a:pt x="40132" y="69215"/>
                      </a:lnTo>
                      <a:lnTo>
                        <a:pt x="43561" y="84201"/>
                      </a:lnTo>
                      <a:lnTo>
                        <a:pt x="45212" y="92710"/>
                      </a:lnTo>
                      <a:lnTo>
                        <a:pt x="46863" y="96012"/>
                      </a:lnTo>
                      <a:lnTo>
                        <a:pt x="47752" y="100203"/>
                      </a:lnTo>
                      <a:lnTo>
                        <a:pt x="51181" y="107823"/>
                      </a:lnTo>
                      <a:lnTo>
                        <a:pt x="52959" y="111252"/>
                      </a:lnTo>
                      <a:lnTo>
                        <a:pt x="55499" y="114681"/>
                      </a:lnTo>
                      <a:lnTo>
                        <a:pt x="49403" y="113792"/>
                      </a:lnTo>
                      <a:lnTo>
                        <a:pt x="43561" y="112903"/>
                      </a:lnTo>
                      <a:lnTo>
                        <a:pt x="38354" y="111252"/>
                      </a:lnTo>
                      <a:lnTo>
                        <a:pt x="33147" y="109601"/>
                      </a:lnTo>
                      <a:lnTo>
                        <a:pt x="28194" y="106934"/>
                      </a:lnTo>
                      <a:lnTo>
                        <a:pt x="23114" y="104521"/>
                      </a:lnTo>
                      <a:lnTo>
                        <a:pt x="18796" y="101092"/>
                      </a:lnTo>
                      <a:lnTo>
                        <a:pt x="14478" y="98552"/>
                      </a:lnTo>
                      <a:lnTo>
                        <a:pt x="12827" y="94361"/>
                      </a:lnTo>
                      <a:lnTo>
                        <a:pt x="11176" y="91821"/>
                      </a:lnTo>
                      <a:lnTo>
                        <a:pt x="10287" y="87630"/>
                      </a:lnTo>
                      <a:lnTo>
                        <a:pt x="9398" y="84201"/>
                      </a:lnTo>
                      <a:lnTo>
                        <a:pt x="9398" y="80010"/>
                      </a:lnTo>
                      <a:lnTo>
                        <a:pt x="8636" y="76708"/>
                      </a:lnTo>
                      <a:lnTo>
                        <a:pt x="8636" y="72517"/>
                      </a:lnTo>
                      <a:close/>
                    </a:path>
                  </a:pathLst>
                </a:custGeom>
                <a:solidFill>
                  <a:srgbClr val="E0E17F"/>
                </a:solidFill>
                <a:ln w="0" cap="flat" cmpd="sng" algn="ctr">
                  <a:solidFill>
                    <a:srgbClr val="E0E17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Freeform 224"/>
                <p:cNvSpPr/>
                <p:nvPr/>
              </p:nvSpPr>
              <p:spPr>
                <a:xfrm>
                  <a:off x="6261862" y="1459103"/>
                  <a:ext cx="40895" cy="1036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895" h="103633">
                      <a:moveTo>
                        <a:pt x="40894" y="94234"/>
                      </a:moveTo>
                      <a:lnTo>
                        <a:pt x="35052" y="92710"/>
                      </a:lnTo>
                      <a:lnTo>
                        <a:pt x="29845" y="91821"/>
                      </a:lnTo>
                      <a:lnTo>
                        <a:pt x="23876" y="91821"/>
                      </a:lnTo>
                      <a:lnTo>
                        <a:pt x="18796" y="92710"/>
                      </a:lnTo>
                      <a:lnTo>
                        <a:pt x="13589" y="94234"/>
                      </a:lnTo>
                      <a:lnTo>
                        <a:pt x="9398" y="96901"/>
                      </a:lnTo>
                      <a:lnTo>
                        <a:pt x="4191" y="99314"/>
                      </a:lnTo>
                      <a:lnTo>
                        <a:pt x="0" y="103632"/>
                      </a:lnTo>
                      <a:lnTo>
                        <a:pt x="1778" y="100330"/>
                      </a:lnTo>
                      <a:lnTo>
                        <a:pt x="2540" y="96012"/>
                      </a:lnTo>
                      <a:lnTo>
                        <a:pt x="4191" y="88519"/>
                      </a:lnTo>
                      <a:lnTo>
                        <a:pt x="5207" y="84201"/>
                      </a:lnTo>
                      <a:lnTo>
                        <a:pt x="6096" y="80899"/>
                      </a:lnTo>
                      <a:lnTo>
                        <a:pt x="6096" y="79248"/>
                      </a:lnTo>
                      <a:lnTo>
                        <a:pt x="6096" y="78359"/>
                      </a:lnTo>
                      <a:lnTo>
                        <a:pt x="6985" y="76708"/>
                      </a:lnTo>
                      <a:lnTo>
                        <a:pt x="7747" y="72517"/>
                      </a:lnTo>
                      <a:lnTo>
                        <a:pt x="7747" y="69088"/>
                      </a:lnTo>
                      <a:lnTo>
                        <a:pt x="7747" y="64897"/>
                      </a:lnTo>
                      <a:lnTo>
                        <a:pt x="8509" y="56388"/>
                      </a:lnTo>
                      <a:lnTo>
                        <a:pt x="7747" y="48006"/>
                      </a:lnTo>
                      <a:lnTo>
                        <a:pt x="7747" y="43815"/>
                      </a:lnTo>
                      <a:lnTo>
                        <a:pt x="7747" y="42926"/>
                      </a:lnTo>
                      <a:lnTo>
                        <a:pt x="7747" y="42037"/>
                      </a:lnTo>
                      <a:lnTo>
                        <a:pt x="7747" y="40386"/>
                      </a:lnTo>
                      <a:lnTo>
                        <a:pt x="6985" y="36195"/>
                      </a:lnTo>
                      <a:lnTo>
                        <a:pt x="6985" y="32766"/>
                      </a:lnTo>
                      <a:lnTo>
                        <a:pt x="6985" y="26162"/>
                      </a:lnTo>
                      <a:lnTo>
                        <a:pt x="8509" y="19431"/>
                      </a:lnTo>
                      <a:lnTo>
                        <a:pt x="9398" y="16891"/>
                      </a:lnTo>
                      <a:lnTo>
                        <a:pt x="10287" y="14351"/>
                      </a:lnTo>
                      <a:lnTo>
                        <a:pt x="11176" y="11811"/>
                      </a:lnTo>
                      <a:lnTo>
                        <a:pt x="12700" y="9398"/>
                      </a:lnTo>
                      <a:lnTo>
                        <a:pt x="14478" y="7620"/>
                      </a:lnTo>
                      <a:lnTo>
                        <a:pt x="16256" y="5969"/>
                      </a:lnTo>
                      <a:lnTo>
                        <a:pt x="18796" y="3302"/>
                      </a:lnTo>
                      <a:lnTo>
                        <a:pt x="20447" y="2667"/>
                      </a:lnTo>
                      <a:lnTo>
                        <a:pt x="26416" y="0"/>
                      </a:lnTo>
                      <a:lnTo>
                        <a:pt x="28956" y="6731"/>
                      </a:lnTo>
                      <a:lnTo>
                        <a:pt x="30734" y="14351"/>
                      </a:lnTo>
                      <a:lnTo>
                        <a:pt x="32512" y="21971"/>
                      </a:lnTo>
                      <a:lnTo>
                        <a:pt x="34163" y="30353"/>
                      </a:lnTo>
                      <a:lnTo>
                        <a:pt x="35052" y="37846"/>
                      </a:lnTo>
                      <a:lnTo>
                        <a:pt x="35814" y="46355"/>
                      </a:lnTo>
                      <a:lnTo>
                        <a:pt x="35814" y="54737"/>
                      </a:lnTo>
                      <a:lnTo>
                        <a:pt x="35814" y="64135"/>
                      </a:lnTo>
                      <a:lnTo>
                        <a:pt x="35052" y="68326"/>
                      </a:lnTo>
                      <a:lnTo>
                        <a:pt x="35052" y="72517"/>
                      </a:lnTo>
                      <a:lnTo>
                        <a:pt x="35814" y="75819"/>
                      </a:lnTo>
                      <a:lnTo>
                        <a:pt x="35814" y="80010"/>
                      </a:lnTo>
                      <a:lnTo>
                        <a:pt x="36703" y="83439"/>
                      </a:lnTo>
                      <a:lnTo>
                        <a:pt x="37465" y="87630"/>
                      </a:lnTo>
                      <a:lnTo>
                        <a:pt x="39243" y="90043"/>
                      </a:lnTo>
                      <a:close/>
                    </a:path>
                  </a:pathLst>
                </a:custGeom>
                <a:solidFill>
                  <a:srgbClr val="CFCF30"/>
                </a:solidFill>
                <a:ln w="0" cap="flat" cmpd="sng" algn="ctr">
                  <a:solidFill>
                    <a:srgbClr val="CFCF3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Freeform 225"/>
                <p:cNvSpPr/>
                <p:nvPr/>
              </p:nvSpPr>
              <p:spPr>
                <a:xfrm>
                  <a:off x="6232906" y="1693164"/>
                  <a:ext cx="4192" cy="41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92" h="4192">
                      <a:moveTo>
                        <a:pt x="889" y="3429"/>
                      </a:moveTo>
                      <a:lnTo>
                        <a:pt x="0" y="2540"/>
                      </a:lnTo>
                      <a:lnTo>
                        <a:pt x="0" y="1778"/>
                      </a:lnTo>
                      <a:lnTo>
                        <a:pt x="0" y="889"/>
                      </a:lnTo>
                      <a:lnTo>
                        <a:pt x="889" y="0"/>
                      </a:lnTo>
                      <a:lnTo>
                        <a:pt x="2540" y="0"/>
                      </a:lnTo>
                      <a:lnTo>
                        <a:pt x="2540" y="889"/>
                      </a:lnTo>
                      <a:lnTo>
                        <a:pt x="3302" y="889"/>
                      </a:lnTo>
                      <a:lnTo>
                        <a:pt x="3302" y="1778"/>
                      </a:lnTo>
                      <a:lnTo>
                        <a:pt x="4191" y="1778"/>
                      </a:lnTo>
                      <a:lnTo>
                        <a:pt x="3302" y="2540"/>
                      </a:lnTo>
                      <a:lnTo>
                        <a:pt x="1778" y="41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Freeform 226"/>
                <p:cNvSpPr/>
                <p:nvPr/>
              </p:nvSpPr>
              <p:spPr>
                <a:xfrm>
                  <a:off x="6263513" y="1684020"/>
                  <a:ext cx="4319" cy="34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9" h="3430">
                      <a:moveTo>
                        <a:pt x="762" y="0"/>
                      </a:moveTo>
                      <a:lnTo>
                        <a:pt x="2540" y="0"/>
                      </a:lnTo>
                      <a:lnTo>
                        <a:pt x="3429" y="889"/>
                      </a:lnTo>
                      <a:lnTo>
                        <a:pt x="4318" y="889"/>
                      </a:lnTo>
                      <a:lnTo>
                        <a:pt x="4318" y="1778"/>
                      </a:lnTo>
                      <a:lnTo>
                        <a:pt x="3429" y="2540"/>
                      </a:lnTo>
                      <a:lnTo>
                        <a:pt x="2540" y="2540"/>
                      </a:lnTo>
                      <a:lnTo>
                        <a:pt x="2540" y="3429"/>
                      </a:lnTo>
                      <a:lnTo>
                        <a:pt x="1651" y="3429"/>
                      </a:lnTo>
                      <a:lnTo>
                        <a:pt x="762" y="3429"/>
                      </a:lnTo>
                      <a:lnTo>
                        <a:pt x="0" y="1778"/>
                      </a:lnTo>
                      <a:lnTo>
                        <a:pt x="0" y="8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Freeform 227"/>
                <p:cNvSpPr/>
                <p:nvPr/>
              </p:nvSpPr>
              <p:spPr>
                <a:xfrm>
                  <a:off x="6243066" y="1702435"/>
                  <a:ext cx="4192" cy="43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92" h="4319">
                      <a:moveTo>
                        <a:pt x="1778" y="0"/>
                      </a:moveTo>
                      <a:lnTo>
                        <a:pt x="3302" y="889"/>
                      </a:lnTo>
                      <a:lnTo>
                        <a:pt x="3302" y="1778"/>
                      </a:lnTo>
                      <a:lnTo>
                        <a:pt x="4191" y="2540"/>
                      </a:lnTo>
                      <a:lnTo>
                        <a:pt x="3302" y="2540"/>
                      </a:lnTo>
                      <a:lnTo>
                        <a:pt x="2540" y="3429"/>
                      </a:lnTo>
                      <a:lnTo>
                        <a:pt x="1778" y="4318"/>
                      </a:lnTo>
                      <a:lnTo>
                        <a:pt x="889" y="3429"/>
                      </a:lnTo>
                      <a:lnTo>
                        <a:pt x="0" y="2540"/>
                      </a:lnTo>
                      <a:lnTo>
                        <a:pt x="0" y="1778"/>
                      </a:lnTo>
                      <a:lnTo>
                        <a:pt x="0" y="889"/>
                      </a:lnTo>
                      <a:lnTo>
                        <a:pt x="8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Freeform 228"/>
                <p:cNvSpPr/>
                <p:nvPr/>
              </p:nvSpPr>
              <p:spPr>
                <a:xfrm>
                  <a:off x="6267069" y="1703324"/>
                  <a:ext cx="4192" cy="34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92" h="3430">
                      <a:moveTo>
                        <a:pt x="2540" y="0"/>
                      </a:moveTo>
                      <a:lnTo>
                        <a:pt x="2540" y="889"/>
                      </a:lnTo>
                      <a:lnTo>
                        <a:pt x="3302" y="889"/>
                      </a:lnTo>
                      <a:lnTo>
                        <a:pt x="4191" y="1651"/>
                      </a:lnTo>
                      <a:lnTo>
                        <a:pt x="4191" y="2540"/>
                      </a:lnTo>
                      <a:lnTo>
                        <a:pt x="3302" y="2540"/>
                      </a:lnTo>
                      <a:lnTo>
                        <a:pt x="2540" y="3429"/>
                      </a:lnTo>
                      <a:lnTo>
                        <a:pt x="1778" y="3429"/>
                      </a:lnTo>
                      <a:lnTo>
                        <a:pt x="889" y="3429"/>
                      </a:lnTo>
                      <a:lnTo>
                        <a:pt x="0" y="2540"/>
                      </a:lnTo>
                      <a:lnTo>
                        <a:pt x="0" y="1651"/>
                      </a:lnTo>
                      <a:lnTo>
                        <a:pt x="0" y="889"/>
                      </a:lnTo>
                      <a:lnTo>
                        <a:pt x="8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>
                <a:xfrm>
                  <a:off x="6268720" y="1720215"/>
                  <a:ext cx="4192" cy="43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92" h="4319">
                      <a:moveTo>
                        <a:pt x="762" y="0"/>
                      </a:moveTo>
                      <a:lnTo>
                        <a:pt x="1651" y="0"/>
                      </a:lnTo>
                      <a:lnTo>
                        <a:pt x="3302" y="889"/>
                      </a:lnTo>
                      <a:lnTo>
                        <a:pt x="4191" y="1778"/>
                      </a:lnTo>
                      <a:lnTo>
                        <a:pt x="4191" y="2540"/>
                      </a:lnTo>
                      <a:lnTo>
                        <a:pt x="3302" y="2540"/>
                      </a:lnTo>
                      <a:lnTo>
                        <a:pt x="1651" y="4318"/>
                      </a:lnTo>
                      <a:lnTo>
                        <a:pt x="762" y="3429"/>
                      </a:lnTo>
                      <a:lnTo>
                        <a:pt x="0" y="2540"/>
                      </a:lnTo>
                      <a:lnTo>
                        <a:pt x="0" y="1778"/>
                      </a:lnTo>
                      <a:lnTo>
                        <a:pt x="0" y="8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>
                <a:xfrm>
                  <a:off x="6236208" y="1715262"/>
                  <a:ext cx="3430" cy="41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30" h="4192">
                      <a:moveTo>
                        <a:pt x="1778" y="0"/>
                      </a:moveTo>
                      <a:lnTo>
                        <a:pt x="2667" y="762"/>
                      </a:lnTo>
                      <a:lnTo>
                        <a:pt x="3429" y="762"/>
                      </a:lnTo>
                      <a:lnTo>
                        <a:pt x="3429" y="1651"/>
                      </a:lnTo>
                      <a:lnTo>
                        <a:pt x="3429" y="2540"/>
                      </a:lnTo>
                      <a:lnTo>
                        <a:pt x="3429" y="3302"/>
                      </a:lnTo>
                      <a:lnTo>
                        <a:pt x="2667" y="3302"/>
                      </a:lnTo>
                      <a:lnTo>
                        <a:pt x="1778" y="4191"/>
                      </a:lnTo>
                      <a:lnTo>
                        <a:pt x="889" y="3302"/>
                      </a:lnTo>
                      <a:lnTo>
                        <a:pt x="0" y="2540"/>
                      </a:lnTo>
                      <a:lnTo>
                        <a:pt x="0" y="1651"/>
                      </a:lnTo>
                      <a:lnTo>
                        <a:pt x="0" y="762"/>
                      </a:lnTo>
                      <a:lnTo>
                        <a:pt x="8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>
                <a:xfrm>
                  <a:off x="6450838" y="1627505"/>
                  <a:ext cx="4319" cy="34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9" h="3430">
                      <a:moveTo>
                        <a:pt x="1905" y="0"/>
                      </a:moveTo>
                      <a:lnTo>
                        <a:pt x="2667" y="0"/>
                      </a:lnTo>
                      <a:lnTo>
                        <a:pt x="3429" y="0"/>
                      </a:lnTo>
                      <a:lnTo>
                        <a:pt x="3429" y="889"/>
                      </a:lnTo>
                      <a:lnTo>
                        <a:pt x="4318" y="1778"/>
                      </a:lnTo>
                      <a:lnTo>
                        <a:pt x="3429" y="2540"/>
                      </a:lnTo>
                      <a:lnTo>
                        <a:pt x="1905" y="3429"/>
                      </a:lnTo>
                      <a:lnTo>
                        <a:pt x="889" y="3429"/>
                      </a:lnTo>
                      <a:lnTo>
                        <a:pt x="0" y="1778"/>
                      </a:lnTo>
                      <a:lnTo>
                        <a:pt x="0" y="8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 232"/>
                <p:cNvSpPr/>
                <p:nvPr/>
              </p:nvSpPr>
              <p:spPr>
                <a:xfrm>
                  <a:off x="6444107" y="1644396"/>
                  <a:ext cx="4319" cy="41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9" h="4192">
                      <a:moveTo>
                        <a:pt x="2540" y="4191"/>
                      </a:moveTo>
                      <a:lnTo>
                        <a:pt x="1778" y="3302"/>
                      </a:lnTo>
                      <a:lnTo>
                        <a:pt x="889" y="3302"/>
                      </a:lnTo>
                      <a:lnTo>
                        <a:pt x="0" y="2540"/>
                      </a:lnTo>
                      <a:lnTo>
                        <a:pt x="0" y="1651"/>
                      </a:lnTo>
                      <a:lnTo>
                        <a:pt x="0" y="889"/>
                      </a:lnTo>
                      <a:lnTo>
                        <a:pt x="1778" y="0"/>
                      </a:lnTo>
                      <a:lnTo>
                        <a:pt x="2540" y="0"/>
                      </a:lnTo>
                      <a:lnTo>
                        <a:pt x="3429" y="0"/>
                      </a:lnTo>
                      <a:lnTo>
                        <a:pt x="3429" y="889"/>
                      </a:lnTo>
                      <a:lnTo>
                        <a:pt x="4318" y="889"/>
                      </a:lnTo>
                      <a:lnTo>
                        <a:pt x="4318" y="1651"/>
                      </a:lnTo>
                      <a:lnTo>
                        <a:pt x="4318" y="2540"/>
                      </a:lnTo>
                      <a:lnTo>
                        <a:pt x="3429" y="25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Freeform 233"/>
                <p:cNvSpPr/>
                <p:nvPr/>
              </p:nvSpPr>
              <p:spPr>
                <a:xfrm>
                  <a:off x="6460363" y="1662176"/>
                  <a:ext cx="4192" cy="33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92" h="3303">
                      <a:moveTo>
                        <a:pt x="1778" y="0"/>
                      </a:moveTo>
                      <a:lnTo>
                        <a:pt x="3302" y="889"/>
                      </a:lnTo>
                      <a:lnTo>
                        <a:pt x="4191" y="1651"/>
                      </a:lnTo>
                      <a:lnTo>
                        <a:pt x="3302" y="1651"/>
                      </a:lnTo>
                      <a:lnTo>
                        <a:pt x="3302" y="2286"/>
                      </a:lnTo>
                      <a:lnTo>
                        <a:pt x="1778" y="3302"/>
                      </a:lnTo>
                      <a:lnTo>
                        <a:pt x="889" y="3302"/>
                      </a:lnTo>
                      <a:lnTo>
                        <a:pt x="0" y="2286"/>
                      </a:lnTo>
                      <a:lnTo>
                        <a:pt x="0" y="1651"/>
                      </a:lnTo>
                      <a:lnTo>
                        <a:pt x="0" y="889"/>
                      </a:lnTo>
                      <a:lnTo>
                        <a:pt x="8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Freeform 234"/>
                <p:cNvSpPr/>
                <p:nvPr/>
              </p:nvSpPr>
              <p:spPr>
                <a:xfrm>
                  <a:off x="6420231" y="1649476"/>
                  <a:ext cx="3430" cy="33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30" h="3303">
                      <a:moveTo>
                        <a:pt x="1778" y="3302"/>
                      </a:moveTo>
                      <a:lnTo>
                        <a:pt x="889" y="3302"/>
                      </a:lnTo>
                      <a:lnTo>
                        <a:pt x="0" y="2413"/>
                      </a:lnTo>
                      <a:lnTo>
                        <a:pt x="0" y="1651"/>
                      </a:lnTo>
                      <a:lnTo>
                        <a:pt x="0" y="762"/>
                      </a:lnTo>
                      <a:lnTo>
                        <a:pt x="889" y="0"/>
                      </a:lnTo>
                      <a:lnTo>
                        <a:pt x="1778" y="0"/>
                      </a:lnTo>
                      <a:lnTo>
                        <a:pt x="2540" y="762"/>
                      </a:lnTo>
                      <a:lnTo>
                        <a:pt x="3429" y="762"/>
                      </a:lnTo>
                      <a:lnTo>
                        <a:pt x="3429" y="1651"/>
                      </a:lnTo>
                      <a:lnTo>
                        <a:pt x="3429" y="2413"/>
                      </a:lnTo>
                      <a:lnTo>
                        <a:pt x="2540" y="24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 235"/>
                <p:cNvSpPr/>
                <p:nvPr/>
              </p:nvSpPr>
              <p:spPr>
                <a:xfrm>
                  <a:off x="6434074" y="1663827"/>
                  <a:ext cx="3303" cy="41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03" h="4192">
                      <a:moveTo>
                        <a:pt x="762" y="0"/>
                      </a:moveTo>
                      <a:lnTo>
                        <a:pt x="1651" y="0"/>
                      </a:lnTo>
                      <a:lnTo>
                        <a:pt x="2413" y="0"/>
                      </a:lnTo>
                      <a:lnTo>
                        <a:pt x="3302" y="635"/>
                      </a:lnTo>
                      <a:lnTo>
                        <a:pt x="3302" y="1651"/>
                      </a:lnTo>
                      <a:lnTo>
                        <a:pt x="3302" y="2540"/>
                      </a:lnTo>
                      <a:lnTo>
                        <a:pt x="2413" y="3302"/>
                      </a:lnTo>
                      <a:lnTo>
                        <a:pt x="1651" y="4191"/>
                      </a:lnTo>
                      <a:lnTo>
                        <a:pt x="762" y="4191"/>
                      </a:lnTo>
                      <a:lnTo>
                        <a:pt x="762" y="3302"/>
                      </a:lnTo>
                      <a:lnTo>
                        <a:pt x="0" y="2540"/>
                      </a:lnTo>
                      <a:lnTo>
                        <a:pt x="0" y="1651"/>
                      </a:lnTo>
                      <a:lnTo>
                        <a:pt x="0" y="6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Freeform 236"/>
                <p:cNvSpPr/>
                <p:nvPr/>
              </p:nvSpPr>
              <p:spPr>
                <a:xfrm>
                  <a:off x="6442456" y="1676527"/>
                  <a:ext cx="3430" cy="33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30" h="3303">
                      <a:moveTo>
                        <a:pt x="889" y="0"/>
                      </a:moveTo>
                      <a:lnTo>
                        <a:pt x="1778" y="0"/>
                      </a:lnTo>
                      <a:lnTo>
                        <a:pt x="2540" y="0"/>
                      </a:lnTo>
                      <a:lnTo>
                        <a:pt x="3429" y="889"/>
                      </a:lnTo>
                      <a:lnTo>
                        <a:pt x="3429" y="1651"/>
                      </a:lnTo>
                      <a:lnTo>
                        <a:pt x="3429" y="2413"/>
                      </a:lnTo>
                      <a:lnTo>
                        <a:pt x="2540" y="2413"/>
                      </a:lnTo>
                      <a:lnTo>
                        <a:pt x="1778" y="3302"/>
                      </a:lnTo>
                      <a:lnTo>
                        <a:pt x="889" y="3302"/>
                      </a:lnTo>
                      <a:lnTo>
                        <a:pt x="0" y="2413"/>
                      </a:lnTo>
                      <a:lnTo>
                        <a:pt x="0" y="1651"/>
                      </a:lnTo>
                      <a:lnTo>
                        <a:pt x="0" y="8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Freeform 237"/>
                <p:cNvSpPr/>
                <p:nvPr/>
              </p:nvSpPr>
              <p:spPr>
                <a:xfrm>
                  <a:off x="6414262" y="1678940"/>
                  <a:ext cx="3430" cy="34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30" h="3430">
                      <a:moveTo>
                        <a:pt x="1778" y="0"/>
                      </a:moveTo>
                      <a:lnTo>
                        <a:pt x="2540" y="889"/>
                      </a:lnTo>
                      <a:lnTo>
                        <a:pt x="3429" y="889"/>
                      </a:lnTo>
                      <a:lnTo>
                        <a:pt x="3429" y="1778"/>
                      </a:lnTo>
                      <a:lnTo>
                        <a:pt x="3429" y="2540"/>
                      </a:lnTo>
                      <a:lnTo>
                        <a:pt x="2540" y="2540"/>
                      </a:lnTo>
                      <a:lnTo>
                        <a:pt x="1778" y="3429"/>
                      </a:lnTo>
                      <a:lnTo>
                        <a:pt x="1016" y="3429"/>
                      </a:lnTo>
                      <a:lnTo>
                        <a:pt x="0" y="2540"/>
                      </a:lnTo>
                      <a:lnTo>
                        <a:pt x="0" y="1778"/>
                      </a:lnTo>
                      <a:lnTo>
                        <a:pt x="0" y="889"/>
                      </a:lnTo>
                      <a:lnTo>
                        <a:pt x="10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Freeform 238"/>
                <p:cNvSpPr/>
                <p:nvPr/>
              </p:nvSpPr>
              <p:spPr>
                <a:xfrm>
                  <a:off x="6127242" y="1220851"/>
                  <a:ext cx="3430" cy="33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30" h="3303">
                      <a:moveTo>
                        <a:pt x="762" y="3302"/>
                      </a:moveTo>
                      <a:lnTo>
                        <a:pt x="0" y="1651"/>
                      </a:lnTo>
                      <a:lnTo>
                        <a:pt x="0" y="889"/>
                      </a:lnTo>
                      <a:lnTo>
                        <a:pt x="762" y="0"/>
                      </a:lnTo>
                      <a:lnTo>
                        <a:pt x="1778" y="0"/>
                      </a:lnTo>
                      <a:lnTo>
                        <a:pt x="2540" y="0"/>
                      </a:lnTo>
                      <a:lnTo>
                        <a:pt x="3429" y="889"/>
                      </a:lnTo>
                      <a:lnTo>
                        <a:pt x="3429" y="1651"/>
                      </a:lnTo>
                      <a:lnTo>
                        <a:pt x="3429" y="2413"/>
                      </a:lnTo>
                      <a:lnTo>
                        <a:pt x="1778" y="33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Freeform 239"/>
                <p:cNvSpPr/>
                <p:nvPr/>
              </p:nvSpPr>
              <p:spPr>
                <a:xfrm>
                  <a:off x="6100699" y="1209802"/>
                  <a:ext cx="4319" cy="33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9" h="3303">
                      <a:moveTo>
                        <a:pt x="1905" y="3302"/>
                      </a:moveTo>
                      <a:lnTo>
                        <a:pt x="1016" y="3302"/>
                      </a:lnTo>
                      <a:lnTo>
                        <a:pt x="0" y="2540"/>
                      </a:lnTo>
                      <a:lnTo>
                        <a:pt x="0" y="1651"/>
                      </a:lnTo>
                      <a:lnTo>
                        <a:pt x="0" y="889"/>
                      </a:lnTo>
                      <a:lnTo>
                        <a:pt x="1905" y="0"/>
                      </a:lnTo>
                      <a:lnTo>
                        <a:pt x="2667" y="0"/>
                      </a:lnTo>
                      <a:lnTo>
                        <a:pt x="3429" y="0"/>
                      </a:lnTo>
                      <a:lnTo>
                        <a:pt x="3429" y="889"/>
                      </a:lnTo>
                      <a:lnTo>
                        <a:pt x="4318" y="1651"/>
                      </a:lnTo>
                      <a:lnTo>
                        <a:pt x="4318" y="2540"/>
                      </a:lnTo>
                      <a:lnTo>
                        <a:pt x="3429" y="25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Freeform 240"/>
                <p:cNvSpPr/>
                <p:nvPr/>
              </p:nvSpPr>
              <p:spPr>
                <a:xfrm>
                  <a:off x="6105906" y="1229233"/>
                  <a:ext cx="4319" cy="33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9" h="3303">
                      <a:moveTo>
                        <a:pt x="889" y="3302"/>
                      </a:moveTo>
                      <a:lnTo>
                        <a:pt x="0" y="1651"/>
                      </a:lnTo>
                      <a:lnTo>
                        <a:pt x="0" y="889"/>
                      </a:lnTo>
                      <a:lnTo>
                        <a:pt x="889" y="0"/>
                      </a:lnTo>
                      <a:lnTo>
                        <a:pt x="1778" y="0"/>
                      </a:lnTo>
                      <a:lnTo>
                        <a:pt x="2540" y="0"/>
                      </a:lnTo>
                      <a:lnTo>
                        <a:pt x="3429" y="889"/>
                      </a:lnTo>
                      <a:lnTo>
                        <a:pt x="4318" y="889"/>
                      </a:lnTo>
                      <a:lnTo>
                        <a:pt x="4318" y="1651"/>
                      </a:lnTo>
                      <a:lnTo>
                        <a:pt x="3429" y="2413"/>
                      </a:lnTo>
                      <a:lnTo>
                        <a:pt x="1778" y="33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Freeform 241"/>
                <p:cNvSpPr/>
                <p:nvPr/>
              </p:nvSpPr>
              <p:spPr>
                <a:xfrm>
                  <a:off x="6094095" y="1218311"/>
                  <a:ext cx="4192" cy="34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92" h="3430">
                      <a:moveTo>
                        <a:pt x="1651" y="3429"/>
                      </a:moveTo>
                      <a:lnTo>
                        <a:pt x="762" y="3429"/>
                      </a:lnTo>
                      <a:lnTo>
                        <a:pt x="0" y="2540"/>
                      </a:lnTo>
                      <a:lnTo>
                        <a:pt x="0" y="1778"/>
                      </a:lnTo>
                      <a:lnTo>
                        <a:pt x="0" y="889"/>
                      </a:lnTo>
                      <a:lnTo>
                        <a:pt x="762" y="0"/>
                      </a:lnTo>
                      <a:lnTo>
                        <a:pt x="1651" y="0"/>
                      </a:lnTo>
                      <a:lnTo>
                        <a:pt x="2540" y="0"/>
                      </a:lnTo>
                      <a:lnTo>
                        <a:pt x="3302" y="889"/>
                      </a:lnTo>
                      <a:lnTo>
                        <a:pt x="4191" y="1778"/>
                      </a:lnTo>
                      <a:lnTo>
                        <a:pt x="3302" y="2540"/>
                      </a:lnTo>
                      <a:lnTo>
                        <a:pt x="2540" y="25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>
                <a:xfrm>
                  <a:off x="5968746" y="1619123"/>
                  <a:ext cx="4319" cy="41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9" h="4192">
                      <a:moveTo>
                        <a:pt x="2667" y="0"/>
                      </a:moveTo>
                      <a:lnTo>
                        <a:pt x="3302" y="889"/>
                      </a:lnTo>
                      <a:lnTo>
                        <a:pt x="4318" y="1778"/>
                      </a:lnTo>
                      <a:lnTo>
                        <a:pt x="4318" y="2540"/>
                      </a:lnTo>
                      <a:lnTo>
                        <a:pt x="3302" y="2540"/>
                      </a:lnTo>
                      <a:lnTo>
                        <a:pt x="1778" y="4191"/>
                      </a:lnTo>
                      <a:lnTo>
                        <a:pt x="889" y="3302"/>
                      </a:lnTo>
                      <a:lnTo>
                        <a:pt x="0" y="2540"/>
                      </a:lnTo>
                      <a:lnTo>
                        <a:pt x="0" y="1778"/>
                      </a:lnTo>
                      <a:lnTo>
                        <a:pt x="0" y="889"/>
                      </a:lnTo>
                      <a:lnTo>
                        <a:pt x="889" y="889"/>
                      </a:lnTo>
                      <a:lnTo>
                        <a:pt x="177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>
                <a:xfrm>
                  <a:off x="5985764" y="1645285"/>
                  <a:ext cx="3430" cy="41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30" h="4192">
                      <a:moveTo>
                        <a:pt x="889" y="3302"/>
                      </a:moveTo>
                      <a:lnTo>
                        <a:pt x="0" y="2540"/>
                      </a:lnTo>
                      <a:lnTo>
                        <a:pt x="0" y="1651"/>
                      </a:lnTo>
                      <a:lnTo>
                        <a:pt x="0" y="762"/>
                      </a:lnTo>
                      <a:lnTo>
                        <a:pt x="889" y="0"/>
                      </a:lnTo>
                      <a:lnTo>
                        <a:pt x="1778" y="0"/>
                      </a:lnTo>
                      <a:lnTo>
                        <a:pt x="2540" y="762"/>
                      </a:lnTo>
                      <a:lnTo>
                        <a:pt x="3429" y="762"/>
                      </a:lnTo>
                      <a:lnTo>
                        <a:pt x="3429" y="1651"/>
                      </a:lnTo>
                      <a:lnTo>
                        <a:pt x="3429" y="2540"/>
                      </a:lnTo>
                      <a:lnTo>
                        <a:pt x="1778" y="4191"/>
                      </a:lnTo>
                      <a:lnTo>
                        <a:pt x="889" y="41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>
                <a:xfrm>
                  <a:off x="5950077" y="1650238"/>
                  <a:ext cx="4319" cy="34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9" h="3430">
                      <a:moveTo>
                        <a:pt x="2667" y="0"/>
                      </a:moveTo>
                      <a:lnTo>
                        <a:pt x="3302" y="0"/>
                      </a:lnTo>
                      <a:lnTo>
                        <a:pt x="4318" y="889"/>
                      </a:lnTo>
                      <a:lnTo>
                        <a:pt x="4318" y="1778"/>
                      </a:lnTo>
                      <a:lnTo>
                        <a:pt x="3302" y="2540"/>
                      </a:lnTo>
                      <a:lnTo>
                        <a:pt x="1778" y="3429"/>
                      </a:lnTo>
                      <a:lnTo>
                        <a:pt x="889" y="3429"/>
                      </a:lnTo>
                      <a:lnTo>
                        <a:pt x="0" y="2540"/>
                      </a:lnTo>
                      <a:lnTo>
                        <a:pt x="0" y="1778"/>
                      </a:lnTo>
                      <a:lnTo>
                        <a:pt x="0" y="889"/>
                      </a:lnTo>
                      <a:lnTo>
                        <a:pt x="177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Freeform 245"/>
                <p:cNvSpPr/>
                <p:nvPr/>
              </p:nvSpPr>
              <p:spPr>
                <a:xfrm>
                  <a:off x="5961126" y="1655318"/>
                  <a:ext cx="4319" cy="44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9" h="4446">
                      <a:moveTo>
                        <a:pt x="889" y="3429"/>
                      </a:moveTo>
                      <a:lnTo>
                        <a:pt x="0" y="2540"/>
                      </a:lnTo>
                      <a:lnTo>
                        <a:pt x="0" y="1778"/>
                      </a:lnTo>
                      <a:lnTo>
                        <a:pt x="0" y="889"/>
                      </a:lnTo>
                      <a:lnTo>
                        <a:pt x="889" y="0"/>
                      </a:lnTo>
                      <a:lnTo>
                        <a:pt x="1778" y="0"/>
                      </a:lnTo>
                      <a:lnTo>
                        <a:pt x="3429" y="889"/>
                      </a:lnTo>
                      <a:lnTo>
                        <a:pt x="4318" y="1778"/>
                      </a:lnTo>
                      <a:lnTo>
                        <a:pt x="3429" y="2540"/>
                      </a:lnTo>
                      <a:lnTo>
                        <a:pt x="1778" y="4445"/>
                      </a:lnTo>
                      <a:lnTo>
                        <a:pt x="889" y="44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Freeform 246"/>
                <p:cNvSpPr/>
                <p:nvPr/>
              </p:nvSpPr>
              <p:spPr>
                <a:xfrm>
                  <a:off x="5945886" y="1673098"/>
                  <a:ext cx="4192" cy="33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92" h="3303">
                      <a:moveTo>
                        <a:pt x="1778" y="0"/>
                      </a:moveTo>
                      <a:lnTo>
                        <a:pt x="2540" y="0"/>
                      </a:lnTo>
                      <a:lnTo>
                        <a:pt x="3302" y="762"/>
                      </a:lnTo>
                      <a:lnTo>
                        <a:pt x="4191" y="1651"/>
                      </a:lnTo>
                      <a:lnTo>
                        <a:pt x="3302" y="2413"/>
                      </a:lnTo>
                      <a:lnTo>
                        <a:pt x="2540" y="2413"/>
                      </a:lnTo>
                      <a:lnTo>
                        <a:pt x="1778" y="3302"/>
                      </a:lnTo>
                      <a:lnTo>
                        <a:pt x="889" y="3302"/>
                      </a:lnTo>
                      <a:lnTo>
                        <a:pt x="0" y="2413"/>
                      </a:lnTo>
                      <a:lnTo>
                        <a:pt x="0" y="1651"/>
                      </a:lnTo>
                      <a:lnTo>
                        <a:pt x="0" y="762"/>
                      </a:lnTo>
                      <a:lnTo>
                        <a:pt x="8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Freeform 247"/>
                <p:cNvSpPr/>
                <p:nvPr/>
              </p:nvSpPr>
              <p:spPr>
                <a:xfrm>
                  <a:off x="5960237" y="1695831"/>
                  <a:ext cx="4319" cy="33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9" h="3303">
                      <a:moveTo>
                        <a:pt x="2667" y="0"/>
                      </a:moveTo>
                      <a:lnTo>
                        <a:pt x="3429" y="0"/>
                      </a:lnTo>
                      <a:lnTo>
                        <a:pt x="3429" y="889"/>
                      </a:lnTo>
                      <a:lnTo>
                        <a:pt x="4318" y="1651"/>
                      </a:lnTo>
                      <a:lnTo>
                        <a:pt x="4318" y="2413"/>
                      </a:lnTo>
                      <a:lnTo>
                        <a:pt x="3429" y="2413"/>
                      </a:lnTo>
                      <a:lnTo>
                        <a:pt x="2667" y="3302"/>
                      </a:lnTo>
                      <a:lnTo>
                        <a:pt x="1778" y="3302"/>
                      </a:lnTo>
                      <a:lnTo>
                        <a:pt x="889" y="3302"/>
                      </a:lnTo>
                      <a:lnTo>
                        <a:pt x="0" y="2413"/>
                      </a:lnTo>
                      <a:lnTo>
                        <a:pt x="0" y="1651"/>
                      </a:lnTo>
                      <a:lnTo>
                        <a:pt x="0" y="889"/>
                      </a:lnTo>
                      <a:lnTo>
                        <a:pt x="177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Freeform 248"/>
                <p:cNvSpPr/>
                <p:nvPr/>
              </p:nvSpPr>
              <p:spPr>
                <a:xfrm>
                  <a:off x="5967095" y="1668907"/>
                  <a:ext cx="4446" cy="33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46" h="3303">
                      <a:moveTo>
                        <a:pt x="2540" y="0"/>
                      </a:moveTo>
                      <a:lnTo>
                        <a:pt x="3429" y="0"/>
                      </a:lnTo>
                      <a:lnTo>
                        <a:pt x="3429" y="762"/>
                      </a:lnTo>
                      <a:lnTo>
                        <a:pt x="4445" y="1651"/>
                      </a:lnTo>
                      <a:lnTo>
                        <a:pt x="3429" y="2413"/>
                      </a:lnTo>
                      <a:lnTo>
                        <a:pt x="1778" y="3302"/>
                      </a:lnTo>
                      <a:lnTo>
                        <a:pt x="889" y="3302"/>
                      </a:lnTo>
                      <a:lnTo>
                        <a:pt x="0" y="2413"/>
                      </a:lnTo>
                      <a:lnTo>
                        <a:pt x="0" y="1651"/>
                      </a:lnTo>
                      <a:lnTo>
                        <a:pt x="889" y="762"/>
                      </a:lnTo>
                      <a:lnTo>
                        <a:pt x="177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Freeform 249"/>
                <p:cNvSpPr/>
                <p:nvPr/>
              </p:nvSpPr>
              <p:spPr>
                <a:xfrm>
                  <a:off x="5985764" y="1671447"/>
                  <a:ext cx="4446" cy="33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46" h="3303">
                      <a:moveTo>
                        <a:pt x="2540" y="0"/>
                      </a:moveTo>
                      <a:lnTo>
                        <a:pt x="3429" y="0"/>
                      </a:lnTo>
                      <a:lnTo>
                        <a:pt x="3429" y="889"/>
                      </a:lnTo>
                      <a:lnTo>
                        <a:pt x="4445" y="1651"/>
                      </a:lnTo>
                      <a:lnTo>
                        <a:pt x="4445" y="2413"/>
                      </a:lnTo>
                      <a:lnTo>
                        <a:pt x="3429" y="2413"/>
                      </a:lnTo>
                      <a:lnTo>
                        <a:pt x="1778" y="3302"/>
                      </a:lnTo>
                      <a:lnTo>
                        <a:pt x="889" y="3302"/>
                      </a:lnTo>
                      <a:lnTo>
                        <a:pt x="0" y="2413"/>
                      </a:lnTo>
                      <a:lnTo>
                        <a:pt x="0" y="1651"/>
                      </a:lnTo>
                      <a:lnTo>
                        <a:pt x="0" y="889"/>
                      </a:lnTo>
                      <a:lnTo>
                        <a:pt x="177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Freeform 250"/>
                <p:cNvSpPr/>
                <p:nvPr/>
              </p:nvSpPr>
              <p:spPr>
                <a:xfrm>
                  <a:off x="5924423" y="1662176"/>
                  <a:ext cx="4446" cy="41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46" h="4192">
                      <a:moveTo>
                        <a:pt x="2667" y="4191"/>
                      </a:moveTo>
                      <a:lnTo>
                        <a:pt x="1905" y="4191"/>
                      </a:lnTo>
                      <a:lnTo>
                        <a:pt x="1905" y="3302"/>
                      </a:lnTo>
                      <a:lnTo>
                        <a:pt x="889" y="3302"/>
                      </a:lnTo>
                      <a:lnTo>
                        <a:pt x="889" y="2540"/>
                      </a:lnTo>
                      <a:lnTo>
                        <a:pt x="0" y="1778"/>
                      </a:lnTo>
                      <a:lnTo>
                        <a:pt x="889" y="889"/>
                      </a:lnTo>
                      <a:lnTo>
                        <a:pt x="1905" y="0"/>
                      </a:lnTo>
                      <a:lnTo>
                        <a:pt x="2667" y="0"/>
                      </a:lnTo>
                      <a:lnTo>
                        <a:pt x="3556" y="889"/>
                      </a:lnTo>
                      <a:lnTo>
                        <a:pt x="4445" y="1778"/>
                      </a:lnTo>
                      <a:lnTo>
                        <a:pt x="4445" y="2540"/>
                      </a:lnTo>
                      <a:lnTo>
                        <a:pt x="3556" y="25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Freeform 251"/>
                <p:cNvSpPr/>
                <p:nvPr/>
              </p:nvSpPr>
              <p:spPr>
                <a:xfrm>
                  <a:off x="6261862" y="1166114"/>
                  <a:ext cx="90425" cy="1169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0425" h="116968">
                      <a:moveTo>
                        <a:pt x="90424" y="56388"/>
                      </a:moveTo>
                      <a:lnTo>
                        <a:pt x="86868" y="56388"/>
                      </a:lnTo>
                      <a:lnTo>
                        <a:pt x="83439" y="56388"/>
                      </a:lnTo>
                      <a:lnTo>
                        <a:pt x="78359" y="56388"/>
                      </a:lnTo>
                      <a:lnTo>
                        <a:pt x="73279" y="56388"/>
                      </a:lnTo>
                      <a:lnTo>
                        <a:pt x="73279" y="61468"/>
                      </a:lnTo>
                      <a:lnTo>
                        <a:pt x="73279" y="66548"/>
                      </a:lnTo>
                      <a:lnTo>
                        <a:pt x="73279" y="74930"/>
                      </a:lnTo>
                      <a:lnTo>
                        <a:pt x="72517" y="75692"/>
                      </a:lnTo>
                      <a:lnTo>
                        <a:pt x="72517" y="77470"/>
                      </a:lnTo>
                      <a:lnTo>
                        <a:pt x="72517" y="79883"/>
                      </a:lnTo>
                      <a:lnTo>
                        <a:pt x="72517" y="84074"/>
                      </a:lnTo>
                      <a:lnTo>
                        <a:pt x="72517" y="92583"/>
                      </a:lnTo>
                      <a:lnTo>
                        <a:pt x="68199" y="92583"/>
                      </a:lnTo>
                      <a:lnTo>
                        <a:pt x="63881" y="93345"/>
                      </a:lnTo>
                      <a:lnTo>
                        <a:pt x="58801" y="94234"/>
                      </a:lnTo>
                      <a:lnTo>
                        <a:pt x="54483" y="95250"/>
                      </a:lnTo>
                      <a:lnTo>
                        <a:pt x="54483" y="101092"/>
                      </a:lnTo>
                      <a:lnTo>
                        <a:pt x="53721" y="106172"/>
                      </a:lnTo>
                      <a:lnTo>
                        <a:pt x="52959" y="116967"/>
                      </a:lnTo>
                      <a:lnTo>
                        <a:pt x="48641" y="116967"/>
                      </a:lnTo>
                      <a:lnTo>
                        <a:pt x="45212" y="116967"/>
                      </a:lnTo>
                      <a:lnTo>
                        <a:pt x="42545" y="116967"/>
                      </a:lnTo>
                      <a:lnTo>
                        <a:pt x="40132" y="116967"/>
                      </a:lnTo>
                      <a:lnTo>
                        <a:pt x="37465" y="116205"/>
                      </a:lnTo>
                      <a:lnTo>
                        <a:pt x="35052" y="114554"/>
                      </a:lnTo>
                      <a:lnTo>
                        <a:pt x="32512" y="113665"/>
                      </a:lnTo>
                      <a:lnTo>
                        <a:pt x="31496" y="112014"/>
                      </a:lnTo>
                      <a:lnTo>
                        <a:pt x="29845" y="109474"/>
                      </a:lnTo>
                      <a:lnTo>
                        <a:pt x="28194" y="107823"/>
                      </a:lnTo>
                      <a:lnTo>
                        <a:pt x="27305" y="105283"/>
                      </a:lnTo>
                      <a:lnTo>
                        <a:pt x="26416" y="102743"/>
                      </a:lnTo>
                      <a:lnTo>
                        <a:pt x="25654" y="99314"/>
                      </a:lnTo>
                      <a:lnTo>
                        <a:pt x="25654" y="95885"/>
                      </a:lnTo>
                      <a:lnTo>
                        <a:pt x="25654" y="92583"/>
                      </a:lnTo>
                      <a:lnTo>
                        <a:pt x="25654" y="88265"/>
                      </a:lnTo>
                      <a:lnTo>
                        <a:pt x="23876" y="86741"/>
                      </a:lnTo>
                      <a:lnTo>
                        <a:pt x="21209" y="85852"/>
                      </a:lnTo>
                      <a:lnTo>
                        <a:pt x="19685" y="84963"/>
                      </a:lnTo>
                      <a:lnTo>
                        <a:pt x="17018" y="84074"/>
                      </a:lnTo>
                      <a:lnTo>
                        <a:pt x="16256" y="78359"/>
                      </a:lnTo>
                      <a:lnTo>
                        <a:pt x="17018" y="72390"/>
                      </a:lnTo>
                      <a:lnTo>
                        <a:pt x="17018" y="66548"/>
                      </a:lnTo>
                      <a:lnTo>
                        <a:pt x="18796" y="61468"/>
                      </a:lnTo>
                      <a:lnTo>
                        <a:pt x="12700" y="60579"/>
                      </a:lnTo>
                      <a:lnTo>
                        <a:pt x="7747" y="59817"/>
                      </a:lnTo>
                      <a:lnTo>
                        <a:pt x="4191" y="58928"/>
                      </a:lnTo>
                      <a:lnTo>
                        <a:pt x="1778" y="58166"/>
                      </a:lnTo>
                      <a:lnTo>
                        <a:pt x="0" y="58166"/>
                      </a:lnTo>
                      <a:lnTo>
                        <a:pt x="11938" y="45593"/>
                      </a:lnTo>
                      <a:lnTo>
                        <a:pt x="23876" y="33655"/>
                      </a:lnTo>
                      <a:lnTo>
                        <a:pt x="34163" y="21844"/>
                      </a:lnTo>
                      <a:lnTo>
                        <a:pt x="45212" y="10922"/>
                      </a:lnTo>
                      <a:lnTo>
                        <a:pt x="46863" y="7620"/>
                      </a:lnTo>
                      <a:lnTo>
                        <a:pt x="47752" y="6731"/>
                      </a:lnTo>
                      <a:lnTo>
                        <a:pt x="48641" y="5842"/>
                      </a:lnTo>
                      <a:lnTo>
                        <a:pt x="49403" y="4318"/>
                      </a:lnTo>
                      <a:lnTo>
                        <a:pt x="49403" y="2540"/>
                      </a:lnTo>
                      <a:lnTo>
                        <a:pt x="51181" y="0"/>
                      </a:lnTo>
                      <a:lnTo>
                        <a:pt x="59563" y="10033"/>
                      </a:lnTo>
                      <a:lnTo>
                        <a:pt x="64770" y="16002"/>
                      </a:lnTo>
                      <a:lnTo>
                        <a:pt x="66421" y="18415"/>
                      </a:lnTo>
                      <a:lnTo>
                        <a:pt x="68961" y="21082"/>
                      </a:lnTo>
                      <a:lnTo>
                        <a:pt x="77597" y="32004"/>
                      </a:lnTo>
                      <a:lnTo>
                        <a:pt x="81026" y="37084"/>
                      </a:lnTo>
                      <a:lnTo>
                        <a:pt x="83439" y="39497"/>
                      </a:lnTo>
                      <a:lnTo>
                        <a:pt x="83439" y="40386"/>
                      </a:lnTo>
                      <a:lnTo>
                        <a:pt x="84328" y="41275"/>
                      </a:lnTo>
                      <a:lnTo>
                        <a:pt x="85217" y="42799"/>
                      </a:lnTo>
                      <a:lnTo>
                        <a:pt x="86106" y="43688"/>
                      </a:lnTo>
                      <a:lnTo>
                        <a:pt x="87630" y="46228"/>
                      </a:lnTo>
                      <a:lnTo>
                        <a:pt x="89535" y="49657"/>
                      </a:lnTo>
                      <a:lnTo>
                        <a:pt x="89535" y="53086"/>
                      </a:lnTo>
                      <a:close/>
                    </a:path>
                  </a:pathLst>
                </a:custGeom>
                <a:solidFill>
                  <a:srgbClr val="E0E17F"/>
                </a:solidFill>
                <a:ln w="0" cap="flat" cmpd="sng" algn="ctr">
                  <a:solidFill>
                    <a:srgbClr val="E0E17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Freeform 252"/>
                <p:cNvSpPr/>
                <p:nvPr/>
              </p:nvSpPr>
              <p:spPr>
                <a:xfrm>
                  <a:off x="6040374" y="1174623"/>
                  <a:ext cx="68962" cy="1817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8962" h="181738">
                      <a:moveTo>
                        <a:pt x="50292" y="73152"/>
                      </a:moveTo>
                      <a:lnTo>
                        <a:pt x="50292" y="77343"/>
                      </a:lnTo>
                      <a:lnTo>
                        <a:pt x="50292" y="80645"/>
                      </a:lnTo>
                      <a:lnTo>
                        <a:pt x="51943" y="88392"/>
                      </a:lnTo>
                      <a:lnTo>
                        <a:pt x="51943" y="91694"/>
                      </a:lnTo>
                      <a:lnTo>
                        <a:pt x="52832" y="95885"/>
                      </a:lnTo>
                      <a:lnTo>
                        <a:pt x="55372" y="102743"/>
                      </a:lnTo>
                      <a:lnTo>
                        <a:pt x="57912" y="108458"/>
                      </a:lnTo>
                      <a:lnTo>
                        <a:pt x="61341" y="114427"/>
                      </a:lnTo>
                      <a:lnTo>
                        <a:pt x="64643" y="120269"/>
                      </a:lnTo>
                      <a:lnTo>
                        <a:pt x="66421" y="122809"/>
                      </a:lnTo>
                      <a:lnTo>
                        <a:pt x="68961" y="125349"/>
                      </a:lnTo>
                      <a:lnTo>
                        <a:pt x="66421" y="132080"/>
                      </a:lnTo>
                      <a:lnTo>
                        <a:pt x="64643" y="138811"/>
                      </a:lnTo>
                      <a:lnTo>
                        <a:pt x="61341" y="152400"/>
                      </a:lnTo>
                      <a:lnTo>
                        <a:pt x="60325" y="159893"/>
                      </a:lnTo>
                      <a:lnTo>
                        <a:pt x="60325" y="166624"/>
                      </a:lnTo>
                      <a:lnTo>
                        <a:pt x="59563" y="174117"/>
                      </a:lnTo>
                      <a:lnTo>
                        <a:pt x="60325" y="181737"/>
                      </a:lnTo>
                      <a:lnTo>
                        <a:pt x="57912" y="174117"/>
                      </a:lnTo>
                      <a:lnTo>
                        <a:pt x="54483" y="167513"/>
                      </a:lnTo>
                      <a:lnTo>
                        <a:pt x="51943" y="159893"/>
                      </a:lnTo>
                      <a:lnTo>
                        <a:pt x="48514" y="153162"/>
                      </a:lnTo>
                      <a:lnTo>
                        <a:pt x="45085" y="146431"/>
                      </a:lnTo>
                      <a:lnTo>
                        <a:pt x="40767" y="139827"/>
                      </a:lnTo>
                      <a:lnTo>
                        <a:pt x="36576" y="132842"/>
                      </a:lnTo>
                      <a:lnTo>
                        <a:pt x="32258" y="127000"/>
                      </a:lnTo>
                      <a:lnTo>
                        <a:pt x="30607" y="123698"/>
                      </a:lnTo>
                      <a:lnTo>
                        <a:pt x="28956" y="121158"/>
                      </a:lnTo>
                      <a:lnTo>
                        <a:pt x="28067" y="117729"/>
                      </a:lnTo>
                      <a:lnTo>
                        <a:pt x="27178" y="114427"/>
                      </a:lnTo>
                      <a:lnTo>
                        <a:pt x="26416" y="111125"/>
                      </a:lnTo>
                      <a:lnTo>
                        <a:pt x="26416" y="106934"/>
                      </a:lnTo>
                      <a:lnTo>
                        <a:pt x="27178" y="102743"/>
                      </a:lnTo>
                      <a:lnTo>
                        <a:pt x="28067" y="98425"/>
                      </a:lnTo>
                      <a:lnTo>
                        <a:pt x="28067" y="92583"/>
                      </a:lnTo>
                      <a:lnTo>
                        <a:pt x="28956" y="86741"/>
                      </a:lnTo>
                      <a:lnTo>
                        <a:pt x="28956" y="80645"/>
                      </a:lnTo>
                      <a:lnTo>
                        <a:pt x="28067" y="75565"/>
                      </a:lnTo>
                      <a:lnTo>
                        <a:pt x="27178" y="69850"/>
                      </a:lnTo>
                      <a:lnTo>
                        <a:pt x="25527" y="65659"/>
                      </a:lnTo>
                      <a:lnTo>
                        <a:pt x="23876" y="60579"/>
                      </a:lnTo>
                      <a:lnTo>
                        <a:pt x="21209" y="56388"/>
                      </a:lnTo>
                      <a:lnTo>
                        <a:pt x="17907" y="54610"/>
                      </a:lnTo>
                      <a:lnTo>
                        <a:pt x="14478" y="52070"/>
                      </a:lnTo>
                      <a:lnTo>
                        <a:pt x="11811" y="49657"/>
                      </a:lnTo>
                      <a:lnTo>
                        <a:pt x="9398" y="47117"/>
                      </a:lnTo>
                      <a:lnTo>
                        <a:pt x="6731" y="44577"/>
                      </a:lnTo>
                      <a:lnTo>
                        <a:pt x="5207" y="42037"/>
                      </a:lnTo>
                      <a:lnTo>
                        <a:pt x="3302" y="38481"/>
                      </a:lnTo>
                      <a:lnTo>
                        <a:pt x="2413" y="36068"/>
                      </a:lnTo>
                      <a:lnTo>
                        <a:pt x="889" y="32766"/>
                      </a:lnTo>
                      <a:lnTo>
                        <a:pt x="889" y="29337"/>
                      </a:lnTo>
                      <a:lnTo>
                        <a:pt x="0" y="25908"/>
                      </a:lnTo>
                      <a:lnTo>
                        <a:pt x="0" y="22606"/>
                      </a:lnTo>
                      <a:lnTo>
                        <a:pt x="889" y="18415"/>
                      </a:lnTo>
                      <a:lnTo>
                        <a:pt x="889" y="14986"/>
                      </a:lnTo>
                      <a:lnTo>
                        <a:pt x="2413" y="10795"/>
                      </a:lnTo>
                      <a:lnTo>
                        <a:pt x="3302" y="7493"/>
                      </a:lnTo>
                      <a:lnTo>
                        <a:pt x="4191" y="4953"/>
                      </a:lnTo>
                      <a:lnTo>
                        <a:pt x="5207" y="4191"/>
                      </a:lnTo>
                      <a:lnTo>
                        <a:pt x="6731" y="2413"/>
                      </a:lnTo>
                      <a:lnTo>
                        <a:pt x="8509" y="1524"/>
                      </a:lnTo>
                      <a:lnTo>
                        <a:pt x="10160" y="762"/>
                      </a:lnTo>
                      <a:lnTo>
                        <a:pt x="12700" y="0"/>
                      </a:lnTo>
                      <a:lnTo>
                        <a:pt x="15367" y="0"/>
                      </a:lnTo>
                      <a:lnTo>
                        <a:pt x="17907" y="0"/>
                      </a:lnTo>
                      <a:lnTo>
                        <a:pt x="17018" y="1524"/>
                      </a:lnTo>
                      <a:lnTo>
                        <a:pt x="16129" y="4191"/>
                      </a:lnTo>
                      <a:lnTo>
                        <a:pt x="16129" y="5715"/>
                      </a:lnTo>
                      <a:lnTo>
                        <a:pt x="16129" y="8382"/>
                      </a:lnTo>
                      <a:lnTo>
                        <a:pt x="16129" y="9906"/>
                      </a:lnTo>
                      <a:lnTo>
                        <a:pt x="16129" y="11684"/>
                      </a:lnTo>
                      <a:lnTo>
                        <a:pt x="17018" y="12573"/>
                      </a:lnTo>
                      <a:lnTo>
                        <a:pt x="17018" y="14224"/>
                      </a:lnTo>
                      <a:lnTo>
                        <a:pt x="17907" y="14986"/>
                      </a:lnTo>
                      <a:lnTo>
                        <a:pt x="19558" y="15875"/>
                      </a:lnTo>
                      <a:lnTo>
                        <a:pt x="20447" y="16764"/>
                      </a:lnTo>
                      <a:lnTo>
                        <a:pt x="22098" y="17526"/>
                      </a:lnTo>
                      <a:lnTo>
                        <a:pt x="23876" y="17526"/>
                      </a:lnTo>
                      <a:lnTo>
                        <a:pt x="25527" y="17526"/>
                      </a:lnTo>
                      <a:lnTo>
                        <a:pt x="27178" y="17526"/>
                      </a:lnTo>
                      <a:lnTo>
                        <a:pt x="29845" y="18415"/>
                      </a:lnTo>
                      <a:lnTo>
                        <a:pt x="34163" y="23495"/>
                      </a:lnTo>
                      <a:lnTo>
                        <a:pt x="38354" y="30099"/>
                      </a:lnTo>
                      <a:lnTo>
                        <a:pt x="41656" y="36068"/>
                      </a:lnTo>
                      <a:lnTo>
                        <a:pt x="44323" y="43688"/>
                      </a:lnTo>
                      <a:lnTo>
                        <a:pt x="46863" y="50419"/>
                      </a:lnTo>
                      <a:lnTo>
                        <a:pt x="48514" y="58039"/>
                      </a:lnTo>
                      <a:lnTo>
                        <a:pt x="49276" y="65659"/>
                      </a:lnTo>
                      <a:close/>
                    </a:path>
                  </a:pathLst>
                </a:custGeom>
                <a:solidFill>
                  <a:srgbClr val="EBEAAE"/>
                </a:solidFill>
                <a:ln w="0" cap="flat" cmpd="sng" algn="ctr">
                  <a:solidFill>
                    <a:srgbClr val="EBEA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Freeform 253"/>
                <p:cNvSpPr/>
                <p:nvPr/>
              </p:nvSpPr>
              <p:spPr>
                <a:xfrm>
                  <a:off x="5890514" y="1299972"/>
                  <a:ext cx="238507" cy="3335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8507" h="333503">
                      <a:moveTo>
                        <a:pt x="227330" y="47244"/>
                      </a:moveTo>
                      <a:lnTo>
                        <a:pt x="226568" y="54737"/>
                      </a:lnTo>
                      <a:lnTo>
                        <a:pt x="226568" y="63119"/>
                      </a:lnTo>
                      <a:lnTo>
                        <a:pt x="227330" y="71628"/>
                      </a:lnTo>
                      <a:lnTo>
                        <a:pt x="228219" y="80137"/>
                      </a:lnTo>
                      <a:lnTo>
                        <a:pt x="228219" y="87630"/>
                      </a:lnTo>
                      <a:lnTo>
                        <a:pt x="229997" y="95123"/>
                      </a:lnTo>
                      <a:lnTo>
                        <a:pt x="231648" y="103505"/>
                      </a:lnTo>
                      <a:lnTo>
                        <a:pt x="233299" y="111125"/>
                      </a:lnTo>
                      <a:lnTo>
                        <a:pt x="235077" y="118745"/>
                      </a:lnTo>
                      <a:lnTo>
                        <a:pt x="236728" y="126365"/>
                      </a:lnTo>
                      <a:lnTo>
                        <a:pt x="237490" y="133985"/>
                      </a:lnTo>
                      <a:lnTo>
                        <a:pt x="238506" y="142367"/>
                      </a:lnTo>
                      <a:lnTo>
                        <a:pt x="238506" y="149987"/>
                      </a:lnTo>
                      <a:lnTo>
                        <a:pt x="238506" y="157480"/>
                      </a:lnTo>
                      <a:lnTo>
                        <a:pt x="237490" y="165862"/>
                      </a:lnTo>
                      <a:lnTo>
                        <a:pt x="236728" y="174371"/>
                      </a:lnTo>
                      <a:lnTo>
                        <a:pt x="235839" y="181991"/>
                      </a:lnTo>
                      <a:lnTo>
                        <a:pt x="234188" y="186182"/>
                      </a:lnTo>
                      <a:lnTo>
                        <a:pt x="234188" y="187833"/>
                      </a:lnTo>
                      <a:lnTo>
                        <a:pt x="233299" y="190373"/>
                      </a:lnTo>
                      <a:lnTo>
                        <a:pt x="232410" y="192024"/>
                      </a:lnTo>
                      <a:lnTo>
                        <a:pt x="232410" y="193675"/>
                      </a:lnTo>
                      <a:lnTo>
                        <a:pt x="230886" y="196977"/>
                      </a:lnTo>
                      <a:lnTo>
                        <a:pt x="227330" y="204597"/>
                      </a:lnTo>
                      <a:lnTo>
                        <a:pt x="223901" y="211455"/>
                      </a:lnTo>
                      <a:lnTo>
                        <a:pt x="221488" y="214884"/>
                      </a:lnTo>
                      <a:lnTo>
                        <a:pt x="218821" y="218186"/>
                      </a:lnTo>
                      <a:lnTo>
                        <a:pt x="213741" y="224917"/>
                      </a:lnTo>
                      <a:lnTo>
                        <a:pt x="211201" y="227457"/>
                      </a:lnTo>
                      <a:lnTo>
                        <a:pt x="209423" y="229108"/>
                      </a:lnTo>
                      <a:lnTo>
                        <a:pt x="208534" y="229870"/>
                      </a:lnTo>
                      <a:lnTo>
                        <a:pt x="208534" y="230759"/>
                      </a:lnTo>
                      <a:lnTo>
                        <a:pt x="202692" y="235839"/>
                      </a:lnTo>
                      <a:lnTo>
                        <a:pt x="196723" y="241681"/>
                      </a:lnTo>
                      <a:lnTo>
                        <a:pt x="190627" y="245872"/>
                      </a:lnTo>
                      <a:lnTo>
                        <a:pt x="184912" y="250952"/>
                      </a:lnTo>
                      <a:lnTo>
                        <a:pt x="178816" y="256032"/>
                      </a:lnTo>
                      <a:lnTo>
                        <a:pt x="176276" y="258445"/>
                      </a:lnTo>
                      <a:lnTo>
                        <a:pt x="174625" y="259461"/>
                      </a:lnTo>
                      <a:lnTo>
                        <a:pt x="173736" y="260223"/>
                      </a:lnTo>
                      <a:lnTo>
                        <a:pt x="172847" y="261239"/>
                      </a:lnTo>
                      <a:lnTo>
                        <a:pt x="166878" y="265430"/>
                      </a:lnTo>
                      <a:lnTo>
                        <a:pt x="160909" y="269621"/>
                      </a:lnTo>
                      <a:lnTo>
                        <a:pt x="157480" y="271145"/>
                      </a:lnTo>
                      <a:lnTo>
                        <a:pt x="156718" y="272034"/>
                      </a:lnTo>
                      <a:lnTo>
                        <a:pt x="155956" y="272034"/>
                      </a:lnTo>
                      <a:lnTo>
                        <a:pt x="154051" y="273812"/>
                      </a:lnTo>
                      <a:lnTo>
                        <a:pt x="150749" y="275463"/>
                      </a:lnTo>
                      <a:lnTo>
                        <a:pt x="147320" y="277114"/>
                      </a:lnTo>
                      <a:lnTo>
                        <a:pt x="143891" y="278765"/>
                      </a:lnTo>
                      <a:lnTo>
                        <a:pt x="140462" y="280543"/>
                      </a:lnTo>
                      <a:lnTo>
                        <a:pt x="137922" y="280543"/>
                      </a:lnTo>
                      <a:lnTo>
                        <a:pt x="136271" y="281305"/>
                      </a:lnTo>
                      <a:lnTo>
                        <a:pt x="132842" y="282956"/>
                      </a:lnTo>
                      <a:lnTo>
                        <a:pt x="129413" y="283845"/>
                      </a:lnTo>
                      <a:lnTo>
                        <a:pt x="125095" y="285496"/>
                      </a:lnTo>
                      <a:lnTo>
                        <a:pt x="117602" y="287147"/>
                      </a:lnTo>
                      <a:lnTo>
                        <a:pt x="114046" y="288036"/>
                      </a:lnTo>
                      <a:lnTo>
                        <a:pt x="109855" y="288925"/>
                      </a:lnTo>
                      <a:lnTo>
                        <a:pt x="108966" y="288925"/>
                      </a:lnTo>
                      <a:lnTo>
                        <a:pt x="108077" y="288925"/>
                      </a:lnTo>
                      <a:lnTo>
                        <a:pt x="105537" y="289814"/>
                      </a:lnTo>
                      <a:lnTo>
                        <a:pt x="102235" y="290576"/>
                      </a:lnTo>
                      <a:lnTo>
                        <a:pt x="93726" y="291338"/>
                      </a:lnTo>
                      <a:lnTo>
                        <a:pt x="85217" y="293116"/>
                      </a:lnTo>
                      <a:lnTo>
                        <a:pt x="77470" y="294767"/>
                      </a:lnTo>
                      <a:lnTo>
                        <a:pt x="69723" y="297307"/>
                      </a:lnTo>
                      <a:lnTo>
                        <a:pt x="61214" y="299720"/>
                      </a:lnTo>
                      <a:lnTo>
                        <a:pt x="53467" y="303149"/>
                      </a:lnTo>
                      <a:lnTo>
                        <a:pt x="45974" y="306578"/>
                      </a:lnTo>
                      <a:lnTo>
                        <a:pt x="39116" y="310896"/>
                      </a:lnTo>
                      <a:lnTo>
                        <a:pt x="0" y="333502"/>
                      </a:lnTo>
                      <a:lnTo>
                        <a:pt x="0" y="241681"/>
                      </a:lnTo>
                      <a:lnTo>
                        <a:pt x="4191" y="240919"/>
                      </a:lnTo>
                      <a:lnTo>
                        <a:pt x="8509" y="240030"/>
                      </a:lnTo>
                      <a:lnTo>
                        <a:pt x="12700" y="239141"/>
                      </a:lnTo>
                      <a:lnTo>
                        <a:pt x="17907" y="238379"/>
                      </a:lnTo>
                      <a:lnTo>
                        <a:pt x="27305" y="234950"/>
                      </a:lnTo>
                      <a:lnTo>
                        <a:pt x="32258" y="233299"/>
                      </a:lnTo>
                      <a:lnTo>
                        <a:pt x="38354" y="231648"/>
                      </a:lnTo>
                      <a:lnTo>
                        <a:pt x="40767" y="228346"/>
                      </a:lnTo>
                      <a:lnTo>
                        <a:pt x="43307" y="224917"/>
                      </a:lnTo>
                      <a:lnTo>
                        <a:pt x="48514" y="219964"/>
                      </a:lnTo>
                      <a:lnTo>
                        <a:pt x="54483" y="215519"/>
                      </a:lnTo>
                      <a:lnTo>
                        <a:pt x="57785" y="213868"/>
                      </a:lnTo>
                      <a:lnTo>
                        <a:pt x="61214" y="212217"/>
                      </a:lnTo>
                      <a:lnTo>
                        <a:pt x="68072" y="209804"/>
                      </a:lnTo>
                      <a:lnTo>
                        <a:pt x="75819" y="208026"/>
                      </a:lnTo>
                      <a:lnTo>
                        <a:pt x="79121" y="207137"/>
                      </a:lnTo>
                      <a:lnTo>
                        <a:pt x="83439" y="207137"/>
                      </a:lnTo>
                      <a:lnTo>
                        <a:pt x="91059" y="207137"/>
                      </a:lnTo>
                      <a:lnTo>
                        <a:pt x="95250" y="207137"/>
                      </a:lnTo>
                      <a:lnTo>
                        <a:pt x="99695" y="207137"/>
                      </a:lnTo>
                      <a:lnTo>
                        <a:pt x="107188" y="207137"/>
                      </a:lnTo>
                      <a:lnTo>
                        <a:pt x="114935" y="206375"/>
                      </a:lnTo>
                      <a:lnTo>
                        <a:pt x="122682" y="204597"/>
                      </a:lnTo>
                      <a:lnTo>
                        <a:pt x="130302" y="202057"/>
                      </a:lnTo>
                      <a:lnTo>
                        <a:pt x="137033" y="199644"/>
                      </a:lnTo>
                      <a:lnTo>
                        <a:pt x="144653" y="196215"/>
                      </a:lnTo>
                      <a:lnTo>
                        <a:pt x="151638" y="192024"/>
                      </a:lnTo>
                      <a:lnTo>
                        <a:pt x="163449" y="184404"/>
                      </a:lnTo>
                      <a:lnTo>
                        <a:pt x="176276" y="177800"/>
                      </a:lnTo>
                      <a:lnTo>
                        <a:pt x="188214" y="170180"/>
                      </a:lnTo>
                      <a:lnTo>
                        <a:pt x="201803" y="164211"/>
                      </a:lnTo>
                      <a:lnTo>
                        <a:pt x="198374" y="168529"/>
                      </a:lnTo>
                      <a:lnTo>
                        <a:pt x="195834" y="172720"/>
                      </a:lnTo>
                      <a:lnTo>
                        <a:pt x="193421" y="176911"/>
                      </a:lnTo>
                      <a:lnTo>
                        <a:pt x="189865" y="181102"/>
                      </a:lnTo>
                      <a:lnTo>
                        <a:pt x="180467" y="192024"/>
                      </a:lnTo>
                      <a:lnTo>
                        <a:pt x="171069" y="202946"/>
                      </a:lnTo>
                      <a:lnTo>
                        <a:pt x="162560" y="214884"/>
                      </a:lnTo>
                      <a:lnTo>
                        <a:pt x="154051" y="225679"/>
                      </a:lnTo>
                      <a:lnTo>
                        <a:pt x="162560" y="214884"/>
                      </a:lnTo>
                      <a:lnTo>
                        <a:pt x="171069" y="202946"/>
                      </a:lnTo>
                      <a:lnTo>
                        <a:pt x="180467" y="192024"/>
                      </a:lnTo>
                      <a:lnTo>
                        <a:pt x="189865" y="181102"/>
                      </a:lnTo>
                      <a:lnTo>
                        <a:pt x="193421" y="176911"/>
                      </a:lnTo>
                      <a:lnTo>
                        <a:pt x="195834" y="172720"/>
                      </a:lnTo>
                      <a:lnTo>
                        <a:pt x="198374" y="168529"/>
                      </a:lnTo>
                      <a:lnTo>
                        <a:pt x="201803" y="164211"/>
                      </a:lnTo>
                      <a:lnTo>
                        <a:pt x="203581" y="160020"/>
                      </a:lnTo>
                      <a:lnTo>
                        <a:pt x="205232" y="154940"/>
                      </a:lnTo>
                      <a:lnTo>
                        <a:pt x="206883" y="150749"/>
                      </a:lnTo>
                      <a:lnTo>
                        <a:pt x="208534" y="145669"/>
                      </a:lnTo>
                      <a:lnTo>
                        <a:pt x="208534" y="143129"/>
                      </a:lnTo>
                      <a:lnTo>
                        <a:pt x="208534" y="142367"/>
                      </a:lnTo>
                      <a:lnTo>
                        <a:pt x="209423" y="140716"/>
                      </a:lnTo>
                      <a:lnTo>
                        <a:pt x="210439" y="135636"/>
                      </a:lnTo>
                      <a:lnTo>
                        <a:pt x="210439" y="133096"/>
                      </a:lnTo>
                      <a:lnTo>
                        <a:pt x="210439" y="130556"/>
                      </a:lnTo>
                      <a:lnTo>
                        <a:pt x="211201" y="125603"/>
                      </a:lnTo>
                      <a:lnTo>
                        <a:pt x="211201" y="109474"/>
                      </a:lnTo>
                      <a:lnTo>
                        <a:pt x="211201" y="93472"/>
                      </a:lnTo>
                      <a:lnTo>
                        <a:pt x="210439" y="78359"/>
                      </a:lnTo>
                      <a:lnTo>
                        <a:pt x="210439" y="62357"/>
                      </a:lnTo>
                      <a:lnTo>
                        <a:pt x="210439" y="56388"/>
                      </a:lnTo>
                      <a:lnTo>
                        <a:pt x="209423" y="48768"/>
                      </a:lnTo>
                      <a:lnTo>
                        <a:pt x="210439" y="41275"/>
                      </a:lnTo>
                      <a:lnTo>
                        <a:pt x="210439" y="34544"/>
                      </a:lnTo>
                      <a:lnTo>
                        <a:pt x="211201" y="27051"/>
                      </a:lnTo>
                      <a:lnTo>
                        <a:pt x="214630" y="13462"/>
                      </a:lnTo>
                      <a:lnTo>
                        <a:pt x="216281" y="6731"/>
                      </a:lnTo>
                      <a:lnTo>
                        <a:pt x="218821" y="0"/>
                      </a:lnTo>
                      <a:lnTo>
                        <a:pt x="220599" y="5842"/>
                      </a:lnTo>
                      <a:lnTo>
                        <a:pt x="223139" y="11684"/>
                      </a:lnTo>
                      <a:lnTo>
                        <a:pt x="224790" y="16891"/>
                      </a:lnTo>
                      <a:lnTo>
                        <a:pt x="225679" y="23622"/>
                      </a:lnTo>
                      <a:lnTo>
                        <a:pt x="226568" y="28702"/>
                      </a:lnTo>
                      <a:lnTo>
                        <a:pt x="227330" y="35433"/>
                      </a:lnTo>
                      <a:lnTo>
                        <a:pt x="227330" y="41275"/>
                      </a:lnTo>
                      <a:close/>
                    </a:path>
                  </a:pathLst>
                </a:custGeom>
                <a:solidFill>
                  <a:srgbClr val="EBEAAE"/>
                </a:solidFill>
                <a:ln w="0" cap="flat" cmpd="sng" algn="ctr">
                  <a:solidFill>
                    <a:srgbClr val="EBEA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>
                <a:xfrm>
                  <a:off x="6333490" y="1258570"/>
                  <a:ext cx="64771" cy="1282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771" h="128271">
                      <a:moveTo>
                        <a:pt x="0" y="0"/>
                      </a:moveTo>
                      <a:lnTo>
                        <a:pt x="5080" y="0"/>
                      </a:lnTo>
                      <a:lnTo>
                        <a:pt x="8890" y="0"/>
                      </a:lnTo>
                      <a:lnTo>
                        <a:pt x="12700" y="0"/>
                      </a:lnTo>
                      <a:lnTo>
                        <a:pt x="16510" y="1270"/>
                      </a:lnTo>
                      <a:lnTo>
                        <a:pt x="17780" y="5080"/>
                      </a:lnTo>
                      <a:lnTo>
                        <a:pt x="19050" y="8890"/>
                      </a:lnTo>
                      <a:lnTo>
                        <a:pt x="21590" y="16510"/>
                      </a:lnTo>
                      <a:lnTo>
                        <a:pt x="21590" y="20320"/>
                      </a:lnTo>
                      <a:lnTo>
                        <a:pt x="21590" y="24130"/>
                      </a:lnTo>
                      <a:lnTo>
                        <a:pt x="21590" y="29210"/>
                      </a:lnTo>
                      <a:lnTo>
                        <a:pt x="21590" y="33020"/>
                      </a:lnTo>
                      <a:lnTo>
                        <a:pt x="30480" y="31750"/>
                      </a:lnTo>
                      <a:lnTo>
                        <a:pt x="39370" y="30480"/>
                      </a:lnTo>
                      <a:lnTo>
                        <a:pt x="39370" y="26670"/>
                      </a:lnTo>
                      <a:lnTo>
                        <a:pt x="40640" y="24130"/>
                      </a:lnTo>
                      <a:lnTo>
                        <a:pt x="41910" y="19050"/>
                      </a:lnTo>
                      <a:lnTo>
                        <a:pt x="44450" y="17780"/>
                      </a:lnTo>
                      <a:lnTo>
                        <a:pt x="45720" y="16510"/>
                      </a:lnTo>
                      <a:lnTo>
                        <a:pt x="46990" y="15240"/>
                      </a:lnTo>
                      <a:lnTo>
                        <a:pt x="48260" y="13970"/>
                      </a:lnTo>
                      <a:lnTo>
                        <a:pt x="49530" y="13970"/>
                      </a:lnTo>
                      <a:lnTo>
                        <a:pt x="52070" y="13970"/>
                      </a:lnTo>
                      <a:lnTo>
                        <a:pt x="53340" y="13970"/>
                      </a:lnTo>
                      <a:lnTo>
                        <a:pt x="54610" y="13970"/>
                      </a:lnTo>
                      <a:lnTo>
                        <a:pt x="57150" y="13970"/>
                      </a:lnTo>
                      <a:lnTo>
                        <a:pt x="59690" y="16510"/>
                      </a:lnTo>
                      <a:lnTo>
                        <a:pt x="62230" y="17780"/>
                      </a:lnTo>
                      <a:lnTo>
                        <a:pt x="64770" y="19050"/>
                      </a:lnTo>
                      <a:lnTo>
                        <a:pt x="62230" y="26670"/>
                      </a:lnTo>
                      <a:lnTo>
                        <a:pt x="59690" y="34290"/>
                      </a:lnTo>
                      <a:lnTo>
                        <a:pt x="57150" y="39370"/>
                      </a:lnTo>
                      <a:lnTo>
                        <a:pt x="54610" y="46990"/>
                      </a:lnTo>
                      <a:lnTo>
                        <a:pt x="53340" y="52070"/>
                      </a:lnTo>
                      <a:lnTo>
                        <a:pt x="49530" y="57150"/>
                      </a:lnTo>
                      <a:lnTo>
                        <a:pt x="46990" y="63500"/>
                      </a:lnTo>
                      <a:lnTo>
                        <a:pt x="45720" y="68580"/>
                      </a:lnTo>
                      <a:lnTo>
                        <a:pt x="45720" y="80010"/>
                      </a:lnTo>
                      <a:lnTo>
                        <a:pt x="45720" y="104140"/>
                      </a:lnTo>
                      <a:lnTo>
                        <a:pt x="46990" y="128270"/>
                      </a:lnTo>
                    </a:path>
                  </a:pathLst>
                </a:custGeom>
                <a:ln w="342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>
                <a:xfrm>
                  <a:off x="6347460" y="1202690"/>
                  <a:ext cx="73661" cy="1841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661" h="184151">
                      <a:moveTo>
                        <a:pt x="0" y="6350"/>
                      </a:moveTo>
                      <a:lnTo>
                        <a:pt x="2540" y="5080"/>
                      </a:lnTo>
                      <a:lnTo>
                        <a:pt x="6350" y="3810"/>
                      </a:lnTo>
                      <a:lnTo>
                        <a:pt x="10160" y="2540"/>
                      </a:lnTo>
                      <a:lnTo>
                        <a:pt x="12700" y="3810"/>
                      </a:lnTo>
                      <a:lnTo>
                        <a:pt x="12700" y="5080"/>
                      </a:lnTo>
                      <a:lnTo>
                        <a:pt x="12700" y="7620"/>
                      </a:lnTo>
                      <a:lnTo>
                        <a:pt x="12700" y="8890"/>
                      </a:lnTo>
                      <a:lnTo>
                        <a:pt x="12700" y="11430"/>
                      </a:lnTo>
                      <a:lnTo>
                        <a:pt x="13970" y="13970"/>
                      </a:lnTo>
                      <a:lnTo>
                        <a:pt x="15240" y="15240"/>
                      </a:lnTo>
                      <a:lnTo>
                        <a:pt x="16510" y="16510"/>
                      </a:lnTo>
                      <a:lnTo>
                        <a:pt x="16510" y="17780"/>
                      </a:lnTo>
                      <a:lnTo>
                        <a:pt x="17780" y="17780"/>
                      </a:lnTo>
                      <a:lnTo>
                        <a:pt x="20320" y="19050"/>
                      </a:lnTo>
                      <a:lnTo>
                        <a:pt x="21590" y="19050"/>
                      </a:lnTo>
                      <a:lnTo>
                        <a:pt x="22860" y="19050"/>
                      </a:lnTo>
                      <a:lnTo>
                        <a:pt x="26670" y="19050"/>
                      </a:lnTo>
                      <a:lnTo>
                        <a:pt x="26670" y="16510"/>
                      </a:lnTo>
                      <a:lnTo>
                        <a:pt x="26670" y="12700"/>
                      </a:lnTo>
                      <a:lnTo>
                        <a:pt x="27940" y="10160"/>
                      </a:lnTo>
                      <a:lnTo>
                        <a:pt x="29210" y="7620"/>
                      </a:lnTo>
                      <a:lnTo>
                        <a:pt x="31750" y="7620"/>
                      </a:lnTo>
                      <a:lnTo>
                        <a:pt x="34290" y="6350"/>
                      </a:lnTo>
                      <a:lnTo>
                        <a:pt x="38100" y="6350"/>
                      </a:lnTo>
                      <a:lnTo>
                        <a:pt x="41910" y="6350"/>
                      </a:lnTo>
                      <a:lnTo>
                        <a:pt x="41910" y="10160"/>
                      </a:lnTo>
                      <a:lnTo>
                        <a:pt x="41910" y="11430"/>
                      </a:lnTo>
                      <a:lnTo>
                        <a:pt x="41910" y="12700"/>
                      </a:lnTo>
                      <a:lnTo>
                        <a:pt x="41910" y="13970"/>
                      </a:lnTo>
                      <a:lnTo>
                        <a:pt x="43180" y="13970"/>
                      </a:lnTo>
                      <a:lnTo>
                        <a:pt x="44450" y="16510"/>
                      </a:lnTo>
                      <a:lnTo>
                        <a:pt x="45720" y="16510"/>
                      </a:lnTo>
                      <a:lnTo>
                        <a:pt x="48260" y="16510"/>
                      </a:lnTo>
                      <a:lnTo>
                        <a:pt x="50800" y="13970"/>
                      </a:lnTo>
                      <a:lnTo>
                        <a:pt x="52070" y="13970"/>
                      </a:lnTo>
                      <a:lnTo>
                        <a:pt x="53340" y="13970"/>
                      </a:lnTo>
                      <a:lnTo>
                        <a:pt x="53340" y="10160"/>
                      </a:lnTo>
                      <a:lnTo>
                        <a:pt x="52070" y="8890"/>
                      </a:lnTo>
                      <a:lnTo>
                        <a:pt x="52070" y="6350"/>
                      </a:lnTo>
                      <a:lnTo>
                        <a:pt x="52070" y="5080"/>
                      </a:lnTo>
                      <a:lnTo>
                        <a:pt x="52070" y="3810"/>
                      </a:lnTo>
                      <a:lnTo>
                        <a:pt x="53340" y="2540"/>
                      </a:lnTo>
                      <a:lnTo>
                        <a:pt x="54610" y="1270"/>
                      </a:lnTo>
                      <a:lnTo>
                        <a:pt x="54610" y="0"/>
                      </a:lnTo>
                      <a:lnTo>
                        <a:pt x="55880" y="0"/>
                      </a:lnTo>
                      <a:lnTo>
                        <a:pt x="57150" y="0"/>
                      </a:lnTo>
                      <a:lnTo>
                        <a:pt x="59690" y="0"/>
                      </a:lnTo>
                      <a:lnTo>
                        <a:pt x="60960" y="0"/>
                      </a:lnTo>
                      <a:lnTo>
                        <a:pt x="63500" y="0"/>
                      </a:lnTo>
                      <a:lnTo>
                        <a:pt x="66040" y="1270"/>
                      </a:lnTo>
                      <a:lnTo>
                        <a:pt x="68580" y="2540"/>
                      </a:lnTo>
                      <a:lnTo>
                        <a:pt x="71120" y="3810"/>
                      </a:lnTo>
                      <a:lnTo>
                        <a:pt x="72390" y="6350"/>
                      </a:lnTo>
                      <a:lnTo>
                        <a:pt x="72390" y="8890"/>
                      </a:lnTo>
                      <a:lnTo>
                        <a:pt x="73660" y="12700"/>
                      </a:lnTo>
                      <a:lnTo>
                        <a:pt x="73660" y="13970"/>
                      </a:lnTo>
                      <a:lnTo>
                        <a:pt x="73660" y="17780"/>
                      </a:lnTo>
                      <a:lnTo>
                        <a:pt x="73660" y="17780"/>
                      </a:lnTo>
                      <a:lnTo>
                        <a:pt x="73660" y="19050"/>
                      </a:lnTo>
                      <a:lnTo>
                        <a:pt x="73660" y="20320"/>
                      </a:lnTo>
                      <a:lnTo>
                        <a:pt x="73660" y="22860"/>
                      </a:lnTo>
                      <a:lnTo>
                        <a:pt x="72390" y="25400"/>
                      </a:lnTo>
                      <a:lnTo>
                        <a:pt x="72390" y="29210"/>
                      </a:lnTo>
                      <a:lnTo>
                        <a:pt x="71120" y="31750"/>
                      </a:lnTo>
                      <a:lnTo>
                        <a:pt x="69850" y="34290"/>
                      </a:lnTo>
                      <a:lnTo>
                        <a:pt x="67310" y="36830"/>
                      </a:lnTo>
                      <a:lnTo>
                        <a:pt x="66040" y="39370"/>
                      </a:lnTo>
                      <a:lnTo>
                        <a:pt x="63500" y="41910"/>
                      </a:lnTo>
                      <a:lnTo>
                        <a:pt x="60960" y="44450"/>
                      </a:lnTo>
                      <a:lnTo>
                        <a:pt x="59690" y="46990"/>
                      </a:lnTo>
                      <a:lnTo>
                        <a:pt x="59690" y="60960"/>
                      </a:lnTo>
                      <a:lnTo>
                        <a:pt x="59690" y="76200"/>
                      </a:lnTo>
                      <a:lnTo>
                        <a:pt x="60960" y="105410"/>
                      </a:lnTo>
                      <a:lnTo>
                        <a:pt x="60960" y="109220"/>
                      </a:lnTo>
                      <a:lnTo>
                        <a:pt x="60960" y="113030"/>
                      </a:lnTo>
                      <a:lnTo>
                        <a:pt x="60960" y="115570"/>
                      </a:lnTo>
                      <a:lnTo>
                        <a:pt x="60960" y="116840"/>
                      </a:lnTo>
                      <a:lnTo>
                        <a:pt x="60960" y="116840"/>
                      </a:lnTo>
                      <a:lnTo>
                        <a:pt x="60960" y="118110"/>
                      </a:lnTo>
                      <a:lnTo>
                        <a:pt x="60960" y="120650"/>
                      </a:lnTo>
                      <a:lnTo>
                        <a:pt x="60960" y="121920"/>
                      </a:lnTo>
                      <a:lnTo>
                        <a:pt x="60960" y="121920"/>
                      </a:lnTo>
                      <a:lnTo>
                        <a:pt x="60960" y="123190"/>
                      </a:lnTo>
                      <a:lnTo>
                        <a:pt x="60960" y="124460"/>
                      </a:lnTo>
                      <a:lnTo>
                        <a:pt x="59690" y="125730"/>
                      </a:lnTo>
                      <a:lnTo>
                        <a:pt x="59690" y="127000"/>
                      </a:lnTo>
                      <a:lnTo>
                        <a:pt x="59690" y="128270"/>
                      </a:lnTo>
                      <a:lnTo>
                        <a:pt x="59690" y="129540"/>
                      </a:lnTo>
                      <a:lnTo>
                        <a:pt x="58420" y="133350"/>
                      </a:lnTo>
                      <a:lnTo>
                        <a:pt x="54610" y="138430"/>
                      </a:lnTo>
                      <a:lnTo>
                        <a:pt x="54610" y="142240"/>
                      </a:lnTo>
                      <a:lnTo>
                        <a:pt x="52070" y="144780"/>
                      </a:lnTo>
                      <a:lnTo>
                        <a:pt x="49530" y="152400"/>
                      </a:lnTo>
                      <a:lnTo>
                        <a:pt x="45720" y="158750"/>
                      </a:lnTo>
                      <a:lnTo>
                        <a:pt x="43180" y="165100"/>
                      </a:lnTo>
                      <a:lnTo>
                        <a:pt x="39370" y="171450"/>
                      </a:lnTo>
                      <a:lnTo>
                        <a:pt x="36830" y="177800"/>
                      </a:lnTo>
                      <a:lnTo>
                        <a:pt x="33020" y="184150"/>
                      </a:lnTo>
                    </a:path>
                  </a:pathLst>
                </a:custGeom>
                <a:ln w="342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>
                <a:xfrm>
                  <a:off x="6334760" y="1209040"/>
                  <a:ext cx="17781" cy="495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781" h="49531">
                      <a:moveTo>
                        <a:pt x="0" y="49530"/>
                      </a:moveTo>
                      <a:lnTo>
                        <a:pt x="0" y="40640"/>
                      </a:lnTo>
                      <a:lnTo>
                        <a:pt x="0" y="36830"/>
                      </a:lnTo>
                      <a:lnTo>
                        <a:pt x="0" y="34290"/>
                      </a:lnTo>
                      <a:lnTo>
                        <a:pt x="0" y="33020"/>
                      </a:lnTo>
                      <a:lnTo>
                        <a:pt x="0" y="31750"/>
                      </a:lnTo>
                      <a:lnTo>
                        <a:pt x="0" y="22860"/>
                      </a:lnTo>
                      <a:lnTo>
                        <a:pt x="0" y="17780"/>
                      </a:lnTo>
                      <a:lnTo>
                        <a:pt x="0" y="12700"/>
                      </a:lnTo>
                      <a:lnTo>
                        <a:pt x="5080" y="12700"/>
                      </a:lnTo>
                      <a:lnTo>
                        <a:pt x="10160" y="12700"/>
                      </a:lnTo>
                      <a:lnTo>
                        <a:pt x="13970" y="12700"/>
                      </a:lnTo>
                      <a:lnTo>
                        <a:pt x="17780" y="12700"/>
                      </a:lnTo>
                      <a:lnTo>
                        <a:pt x="16510" y="10160"/>
                      </a:lnTo>
                      <a:lnTo>
                        <a:pt x="16510" y="6350"/>
                      </a:lnTo>
                      <a:lnTo>
                        <a:pt x="15240" y="3810"/>
                      </a:lnTo>
                      <a:lnTo>
                        <a:pt x="12700" y="1270"/>
                      </a:lnTo>
                      <a:lnTo>
                        <a:pt x="12700" y="0"/>
                      </a:lnTo>
                    </a:path>
                  </a:pathLst>
                </a:custGeom>
                <a:ln w="342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>
                <a:xfrm>
                  <a:off x="6262370" y="1165860"/>
                  <a:ext cx="85091" cy="838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5091" h="83821">
                      <a:moveTo>
                        <a:pt x="16510" y="83820"/>
                      </a:moveTo>
                      <a:lnTo>
                        <a:pt x="15240" y="78740"/>
                      </a:lnTo>
                      <a:lnTo>
                        <a:pt x="16510" y="72390"/>
                      </a:lnTo>
                      <a:lnTo>
                        <a:pt x="16510" y="67310"/>
                      </a:lnTo>
                      <a:lnTo>
                        <a:pt x="17780" y="62230"/>
                      </a:lnTo>
                      <a:lnTo>
                        <a:pt x="12700" y="60960"/>
                      </a:lnTo>
                      <a:lnTo>
                        <a:pt x="6350" y="59690"/>
                      </a:lnTo>
                      <a:lnTo>
                        <a:pt x="3810" y="59690"/>
                      </a:lnTo>
                      <a:lnTo>
                        <a:pt x="1270" y="58420"/>
                      </a:lnTo>
                      <a:lnTo>
                        <a:pt x="0" y="58420"/>
                      </a:lnTo>
                      <a:lnTo>
                        <a:pt x="11430" y="45720"/>
                      </a:lnTo>
                      <a:lnTo>
                        <a:pt x="22860" y="34290"/>
                      </a:lnTo>
                      <a:lnTo>
                        <a:pt x="33020" y="21590"/>
                      </a:lnTo>
                      <a:lnTo>
                        <a:pt x="44450" y="11430"/>
                      </a:lnTo>
                      <a:lnTo>
                        <a:pt x="46990" y="7620"/>
                      </a:lnTo>
                      <a:lnTo>
                        <a:pt x="46990" y="6350"/>
                      </a:lnTo>
                      <a:lnTo>
                        <a:pt x="48260" y="6350"/>
                      </a:lnTo>
                      <a:lnTo>
                        <a:pt x="48260" y="5080"/>
                      </a:lnTo>
                      <a:lnTo>
                        <a:pt x="48260" y="2540"/>
                      </a:lnTo>
                      <a:lnTo>
                        <a:pt x="50800" y="0"/>
                      </a:lnTo>
                      <a:lnTo>
                        <a:pt x="59690" y="10160"/>
                      </a:lnTo>
                      <a:lnTo>
                        <a:pt x="64770" y="16510"/>
                      </a:lnTo>
                      <a:lnTo>
                        <a:pt x="66040" y="19050"/>
                      </a:lnTo>
                      <a:lnTo>
                        <a:pt x="68580" y="21590"/>
                      </a:lnTo>
                      <a:lnTo>
                        <a:pt x="77470" y="31750"/>
                      </a:lnTo>
                      <a:lnTo>
                        <a:pt x="80010" y="36830"/>
                      </a:lnTo>
                      <a:lnTo>
                        <a:pt x="82550" y="39370"/>
                      </a:lnTo>
                      <a:lnTo>
                        <a:pt x="82550" y="40640"/>
                      </a:lnTo>
                      <a:lnTo>
                        <a:pt x="83820" y="41910"/>
                      </a:lnTo>
                      <a:lnTo>
                        <a:pt x="85090" y="43180"/>
                      </a:lnTo>
                    </a:path>
                  </a:pathLst>
                </a:custGeom>
                <a:ln w="342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Freeform 258"/>
                <p:cNvSpPr/>
                <p:nvPr/>
              </p:nvSpPr>
              <p:spPr>
                <a:xfrm>
                  <a:off x="6040120" y="1172210"/>
                  <a:ext cx="238761" cy="1841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8761" h="184151">
                      <a:moveTo>
                        <a:pt x="60960" y="184150"/>
                      </a:moveTo>
                      <a:lnTo>
                        <a:pt x="58420" y="176530"/>
                      </a:lnTo>
                      <a:lnTo>
                        <a:pt x="54610" y="170180"/>
                      </a:lnTo>
                      <a:lnTo>
                        <a:pt x="52070" y="162560"/>
                      </a:lnTo>
                      <a:lnTo>
                        <a:pt x="48260" y="154940"/>
                      </a:lnTo>
                      <a:lnTo>
                        <a:pt x="45720" y="148590"/>
                      </a:lnTo>
                      <a:lnTo>
                        <a:pt x="40640" y="142240"/>
                      </a:lnTo>
                      <a:lnTo>
                        <a:pt x="36830" y="135890"/>
                      </a:lnTo>
                      <a:lnTo>
                        <a:pt x="33020" y="129540"/>
                      </a:lnTo>
                      <a:lnTo>
                        <a:pt x="30480" y="125730"/>
                      </a:lnTo>
                      <a:lnTo>
                        <a:pt x="29210" y="123190"/>
                      </a:lnTo>
                      <a:lnTo>
                        <a:pt x="27940" y="120650"/>
                      </a:lnTo>
                      <a:lnTo>
                        <a:pt x="27940" y="116840"/>
                      </a:lnTo>
                      <a:lnTo>
                        <a:pt x="26670" y="113030"/>
                      </a:lnTo>
                      <a:lnTo>
                        <a:pt x="26670" y="109220"/>
                      </a:lnTo>
                      <a:lnTo>
                        <a:pt x="27940" y="105410"/>
                      </a:lnTo>
                      <a:lnTo>
                        <a:pt x="27940" y="100330"/>
                      </a:lnTo>
                      <a:lnTo>
                        <a:pt x="27940" y="95250"/>
                      </a:lnTo>
                      <a:lnTo>
                        <a:pt x="29210" y="88900"/>
                      </a:lnTo>
                      <a:lnTo>
                        <a:pt x="29210" y="82550"/>
                      </a:lnTo>
                      <a:lnTo>
                        <a:pt x="27940" y="77470"/>
                      </a:lnTo>
                      <a:lnTo>
                        <a:pt x="27940" y="72390"/>
                      </a:lnTo>
                      <a:lnTo>
                        <a:pt x="25400" y="68580"/>
                      </a:lnTo>
                      <a:lnTo>
                        <a:pt x="24130" y="63500"/>
                      </a:lnTo>
                      <a:lnTo>
                        <a:pt x="21590" y="58420"/>
                      </a:lnTo>
                      <a:lnTo>
                        <a:pt x="17780" y="57150"/>
                      </a:lnTo>
                      <a:lnTo>
                        <a:pt x="15240" y="54610"/>
                      </a:lnTo>
                      <a:lnTo>
                        <a:pt x="12700" y="52070"/>
                      </a:lnTo>
                      <a:lnTo>
                        <a:pt x="8890" y="49530"/>
                      </a:lnTo>
                      <a:lnTo>
                        <a:pt x="7620" y="46990"/>
                      </a:lnTo>
                      <a:lnTo>
                        <a:pt x="5080" y="44450"/>
                      </a:lnTo>
                      <a:lnTo>
                        <a:pt x="3810" y="40640"/>
                      </a:lnTo>
                      <a:lnTo>
                        <a:pt x="2540" y="38100"/>
                      </a:lnTo>
                      <a:lnTo>
                        <a:pt x="1270" y="35560"/>
                      </a:lnTo>
                      <a:lnTo>
                        <a:pt x="1270" y="31750"/>
                      </a:lnTo>
                      <a:lnTo>
                        <a:pt x="0" y="27940"/>
                      </a:lnTo>
                      <a:lnTo>
                        <a:pt x="0" y="25400"/>
                      </a:lnTo>
                      <a:lnTo>
                        <a:pt x="1270" y="20320"/>
                      </a:lnTo>
                      <a:lnTo>
                        <a:pt x="1270" y="17780"/>
                      </a:lnTo>
                      <a:lnTo>
                        <a:pt x="2540" y="12700"/>
                      </a:lnTo>
                      <a:lnTo>
                        <a:pt x="3810" y="10160"/>
                      </a:lnTo>
                      <a:lnTo>
                        <a:pt x="3810" y="7620"/>
                      </a:lnTo>
                      <a:lnTo>
                        <a:pt x="5080" y="6350"/>
                      </a:lnTo>
                      <a:lnTo>
                        <a:pt x="7620" y="5080"/>
                      </a:lnTo>
                      <a:lnTo>
                        <a:pt x="8890" y="3810"/>
                      </a:lnTo>
                      <a:lnTo>
                        <a:pt x="10160" y="2540"/>
                      </a:lnTo>
                      <a:lnTo>
                        <a:pt x="12700" y="2540"/>
                      </a:lnTo>
                      <a:lnTo>
                        <a:pt x="15240" y="2540"/>
                      </a:lnTo>
                      <a:lnTo>
                        <a:pt x="17780" y="2540"/>
                      </a:lnTo>
                      <a:lnTo>
                        <a:pt x="17780" y="3810"/>
                      </a:lnTo>
                      <a:lnTo>
                        <a:pt x="16510" y="6350"/>
                      </a:lnTo>
                      <a:lnTo>
                        <a:pt x="16510" y="7620"/>
                      </a:lnTo>
                      <a:lnTo>
                        <a:pt x="16510" y="10160"/>
                      </a:lnTo>
                      <a:lnTo>
                        <a:pt x="16510" y="12700"/>
                      </a:lnTo>
                      <a:lnTo>
                        <a:pt x="16510" y="13970"/>
                      </a:lnTo>
                      <a:lnTo>
                        <a:pt x="17780" y="15240"/>
                      </a:lnTo>
                      <a:lnTo>
                        <a:pt x="17780" y="16510"/>
                      </a:lnTo>
                      <a:lnTo>
                        <a:pt x="17780" y="17780"/>
                      </a:lnTo>
                      <a:lnTo>
                        <a:pt x="20320" y="19050"/>
                      </a:lnTo>
                      <a:lnTo>
                        <a:pt x="20320" y="19050"/>
                      </a:lnTo>
                      <a:lnTo>
                        <a:pt x="22860" y="20320"/>
                      </a:lnTo>
                      <a:lnTo>
                        <a:pt x="24130" y="20320"/>
                      </a:lnTo>
                      <a:lnTo>
                        <a:pt x="25400" y="20320"/>
                      </a:lnTo>
                      <a:lnTo>
                        <a:pt x="27940" y="20320"/>
                      </a:lnTo>
                      <a:lnTo>
                        <a:pt x="30480" y="20320"/>
                      </a:lnTo>
                      <a:lnTo>
                        <a:pt x="29210" y="15240"/>
                      </a:lnTo>
                      <a:lnTo>
                        <a:pt x="29210" y="11430"/>
                      </a:lnTo>
                      <a:lnTo>
                        <a:pt x="30480" y="7620"/>
                      </a:lnTo>
                      <a:lnTo>
                        <a:pt x="31750" y="5080"/>
                      </a:lnTo>
                      <a:lnTo>
                        <a:pt x="33020" y="2540"/>
                      </a:lnTo>
                      <a:lnTo>
                        <a:pt x="34290" y="2540"/>
                      </a:lnTo>
                      <a:lnTo>
                        <a:pt x="35560" y="1270"/>
                      </a:lnTo>
                      <a:lnTo>
                        <a:pt x="39370" y="0"/>
                      </a:lnTo>
                      <a:lnTo>
                        <a:pt x="41910" y="0"/>
                      </a:lnTo>
                      <a:lnTo>
                        <a:pt x="41910" y="3810"/>
                      </a:lnTo>
                      <a:lnTo>
                        <a:pt x="43180" y="7620"/>
                      </a:lnTo>
                      <a:lnTo>
                        <a:pt x="44450" y="10160"/>
                      </a:lnTo>
                      <a:lnTo>
                        <a:pt x="45720" y="12700"/>
                      </a:lnTo>
                      <a:lnTo>
                        <a:pt x="48260" y="15240"/>
                      </a:lnTo>
                      <a:lnTo>
                        <a:pt x="50800" y="17780"/>
                      </a:lnTo>
                      <a:lnTo>
                        <a:pt x="54610" y="19050"/>
                      </a:lnTo>
                      <a:lnTo>
                        <a:pt x="55880" y="19050"/>
                      </a:lnTo>
                      <a:lnTo>
                        <a:pt x="57150" y="20320"/>
                      </a:lnTo>
                      <a:lnTo>
                        <a:pt x="58420" y="19050"/>
                      </a:lnTo>
                      <a:lnTo>
                        <a:pt x="58420" y="17780"/>
                      </a:lnTo>
                      <a:lnTo>
                        <a:pt x="59690" y="16510"/>
                      </a:lnTo>
                      <a:lnTo>
                        <a:pt x="60960" y="15240"/>
                      </a:lnTo>
                      <a:lnTo>
                        <a:pt x="60960" y="15240"/>
                      </a:lnTo>
                      <a:lnTo>
                        <a:pt x="60960" y="12700"/>
                      </a:lnTo>
                      <a:lnTo>
                        <a:pt x="62230" y="10160"/>
                      </a:lnTo>
                      <a:lnTo>
                        <a:pt x="62230" y="8890"/>
                      </a:lnTo>
                      <a:lnTo>
                        <a:pt x="62230" y="7620"/>
                      </a:lnTo>
                      <a:lnTo>
                        <a:pt x="62230" y="5080"/>
                      </a:lnTo>
                      <a:lnTo>
                        <a:pt x="62230" y="2540"/>
                      </a:lnTo>
                      <a:lnTo>
                        <a:pt x="62230" y="2540"/>
                      </a:lnTo>
                      <a:lnTo>
                        <a:pt x="69850" y="0"/>
                      </a:lnTo>
                      <a:lnTo>
                        <a:pt x="77470" y="0"/>
                      </a:lnTo>
                      <a:lnTo>
                        <a:pt x="78740" y="2540"/>
                      </a:lnTo>
                      <a:lnTo>
                        <a:pt x="78740" y="5080"/>
                      </a:lnTo>
                      <a:lnTo>
                        <a:pt x="78740" y="7620"/>
                      </a:lnTo>
                      <a:lnTo>
                        <a:pt x="80010" y="10160"/>
                      </a:lnTo>
                      <a:lnTo>
                        <a:pt x="80010" y="12700"/>
                      </a:lnTo>
                      <a:lnTo>
                        <a:pt x="80010" y="15240"/>
                      </a:lnTo>
                      <a:lnTo>
                        <a:pt x="78740" y="16510"/>
                      </a:lnTo>
                      <a:lnTo>
                        <a:pt x="78740" y="17780"/>
                      </a:lnTo>
                      <a:lnTo>
                        <a:pt x="78740" y="19050"/>
                      </a:lnTo>
                      <a:lnTo>
                        <a:pt x="82550" y="20320"/>
                      </a:lnTo>
                      <a:lnTo>
                        <a:pt x="83820" y="20320"/>
                      </a:lnTo>
                      <a:lnTo>
                        <a:pt x="86360" y="20320"/>
                      </a:lnTo>
                      <a:lnTo>
                        <a:pt x="86360" y="17780"/>
                      </a:lnTo>
                      <a:lnTo>
                        <a:pt x="86360" y="13970"/>
                      </a:lnTo>
                      <a:lnTo>
                        <a:pt x="87630" y="11430"/>
                      </a:lnTo>
                      <a:lnTo>
                        <a:pt x="87630" y="8890"/>
                      </a:lnTo>
                      <a:lnTo>
                        <a:pt x="88900" y="6350"/>
                      </a:lnTo>
                      <a:lnTo>
                        <a:pt x="90170" y="5080"/>
                      </a:lnTo>
                      <a:lnTo>
                        <a:pt x="92710" y="2540"/>
                      </a:lnTo>
                      <a:lnTo>
                        <a:pt x="93980" y="1270"/>
                      </a:lnTo>
                      <a:lnTo>
                        <a:pt x="96520" y="1270"/>
                      </a:lnTo>
                      <a:lnTo>
                        <a:pt x="97790" y="2540"/>
                      </a:lnTo>
                      <a:lnTo>
                        <a:pt x="100330" y="2540"/>
                      </a:lnTo>
                      <a:lnTo>
                        <a:pt x="100330" y="5080"/>
                      </a:lnTo>
                      <a:lnTo>
                        <a:pt x="102870" y="5080"/>
                      </a:lnTo>
                      <a:lnTo>
                        <a:pt x="102870" y="7620"/>
                      </a:lnTo>
                      <a:lnTo>
                        <a:pt x="104140" y="10160"/>
                      </a:lnTo>
                      <a:lnTo>
                        <a:pt x="105410" y="12700"/>
                      </a:lnTo>
                      <a:lnTo>
                        <a:pt x="105410" y="20320"/>
                      </a:lnTo>
                      <a:lnTo>
                        <a:pt x="105410" y="24130"/>
                      </a:lnTo>
                      <a:lnTo>
                        <a:pt x="105410" y="25400"/>
                      </a:lnTo>
                      <a:lnTo>
                        <a:pt x="105410" y="26670"/>
                      </a:lnTo>
                      <a:lnTo>
                        <a:pt x="105410" y="27940"/>
                      </a:lnTo>
                      <a:lnTo>
                        <a:pt x="105410" y="31750"/>
                      </a:lnTo>
                      <a:lnTo>
                        <a:pt x="105410" y="35560"/>
                      </a:lnTo>
                      <a:lnTo>
                        <a:pt x="104140" y="38100"/>
                      </a:lnTo>
                      <a:lnTo>
                        <a:pt x="104140" y="40640"/>
                      </a:lnTo>
                      <a:lnTo>
                        <a:pt x="104140" y="43180"/>
                      </a:lnTo>
                      <a:lnTo>
                        <a:pt x="100330" y="49530"/>
                      </a:lnTo>
                      <a:lnTo>
                        <a:pt x="96520" y="58420"/>
                      </a:lnTo>
                      <a:lnTo>
                        <a:pt x="93980" y="64770"/>
                      </a:lnTo>
                      <a:lnTo>
                        <a:pt x="91440" y="73660"/>
                      </a:lnTo>
                      <a:lnTo>
                        <a:pt x="88900" y="80010"/>
                      </a:lnTo>
                      <a:lnTo>
                        <a:pt x="86360" y="87630"/>
                      </a:lnTo>
                      <a:lnTo>
                        <a:pt x="83820" y="93980"/>
                      </a:lnTo>
                      <a:lnTo>
                        <a:pt x="82550" y="100330"/>
                      </a:lnTo>
                      <a:lnTo>
                        <a:pt x="93980" y="102870"/>
                      </a:lnTo>
                      <a:lnTo>
                        <a:pt x="105410" y="102870"/>
                      </a:lnTo>
                      <a:lnTo>
                        <a:pt x="104140" y="97790"/>
                      </a:lnTo>
                      <a:lnTo>
                        <a:pt x="105410" y="95250"/>
                      </a:lnTo>
                      <a:lnTo>
                        <a:pt x="105410" y="87630"/>
                      </a:lnTo>
                      <a:lnTo>
                        <a:pt x="106680" y="85090"/>
                      </a:lnTo>
                      <a:lnTo>
                        <a:pt x="107950" y="81280"/>
                      </a:lnTo>
                      <a:lnTo>
                        <a:pt x="107950" y="77470"/>
                      </a:lnTo>
                      <a:lnTo>
                        <a:pt x="109220" y="76200"/>
                      </a:lnTo>
                      <a:lnTo>
                        <a:pt x="113030" y="76200"/>
                      </a:lnTo>
                      <a:lnTo>
                        <a:pt x="115570" y="76200"/>
                      </a:lnTo>
                      <a:lnTo>
                        <a:pt x="119380" y="76200"/>
                      </a:lnTo>
                      <a:lnTo>
                        <a:pt x="121920" y="76200"/>
                      </a:lnTo>
                      <a:lnTo>
                        <a:pt x="124460" y="77470"/>
                      </a:lnTo>
                      <a:lnTo>
                        <a:pt x="127000" y="77470"/>
                      </a:lnTo>
                      <a:lnTo>
                        <a:pt x="129540" y="80010"/>
                      </a:lnTo>
                      <a:lnTo>
                        <a:pt x="130810" y="81280"/>
                      </a:lnTo>
                      <a:lnTo>
                        <a:pt x="133350" y="82550"/>
                      </a:lnTo>
                      <a:lnTo>
                        <a:pt x="134620" y="86360"/>
                      </a:lnTo>
                      <a:lnTo>
                        <a:pt x="137160" y="87630"/>
                      </a:lnTo>
                      <a:lnTo>
                        <a:pt x="137160" y="91440"/>
                      </a:lnTo>
                      <a:lnTo>
                        <a:pt x="138430" y="92710"/>
                      </a:lnTo>
                      <a:lnTo>
                        <a:pt x="139700" y="96520"/>
                      </a:lnTo>
                      <a:lnTo>
                        <a:pt x="139700" y="100330"/>
                      </a:lnTo>
                      <a:lnTo>
                        <a:pt x="139700" y="104140"/>
                      </a:lnTo>
                      <a:lnTo>
                        <a:pt x="142240" y="105410"/>
                      </a:lnTo>
                      <a:lnTo>
                        <a:pt x="144780" y="105410"/>
                      </a:lnTo>
                      <a:lnTo>
                        <a:pt x="147320" y="106680"/>
                      </a:lnTo>
                      <a:lnTo>
                        <a:pt x="147320" y="106680"/>
                      </a:lnTo>
                      <a:lnTo>
                        <a:pt x="149860" y="106680"/>
                      </a:lnTo>
                      <a:lnTo>
                        <a:pt x="152400" y="105410"/>
                      </a:lnTo>
                      <a:lnTo>
                        <a:pt x="154940" y="105410"/>
                      </a:lnTo>
                      <a:lnTo>
                        <a:pt x="157480" y="102870"/>
                      </a:lnTo>
                      <a:lnTo>
                        <a:pt x="157480" y="102870"/>
                      </a:lnTo>
                      <a:lnTo>
                        <a:pt x="160020" y="100330"/>
                      </a:lnTo>
                      <a:lnTo>
                        <a:pt x="160020" y="97790"/>
                      </a:lnTo>
                      <a:lnTo>
                        <a:pt x="161290" y="93980"/>
                      </a:lnTo>
                      <a:lnTo>
                        <a:pt x="162560" y="91440"/>
                      </a:lnTo>
                      <a:lnTo>
                        <a:pt x="162560" y="87630"/>
                      </a:lnTo>
                      <a:lnTo>
                        <a:pt x="163830" y="86360"/>
                      </a:lnTo>
                      <a:lnTo>
                        <a:pt x="165100" y="82550"/>
                      </a:lnTo>
                      <a:lnTo>
                        <a:pt x="166370" y="81280"/>
                      </a:lnTo>
                      <a:lnTo>
                        <a:pt x="167640" y="80010"/>
                      </a:lnTo>
                      <a:lnTo>
                        <a:pt x="170180" y="77470"/>
                      </a:lnTo>
                      <a:lnTo>
                        <a:pt x="172720" y="77470"/>
                      </a:lnTo>
                      <a:lnTo>
                        <a:pt x="173990" y="76200"/>
                      </a:lnTo>
                      <a:lnTo>
                        <a:pt x="177800" y="76200"/>
                      </a:lnTo>
                      <a:lnTo>
                        <a:pt x="180340" y="74930"/>
                      </a:lnTo>
                      <a:lnTo>
                        <a:pt x="182880" y="74930"/>
                      </a:lnTo>
                      <a:lnTo>
                        <a:pt x="185420" y="76200"/>
                      </a:lnTo>
                      <a:lnTo>
                        <a:pt x="189230" y="76200"/>
                      </a:lnTo>
                      <a:lnTo>
                        <a:pt x="189230" y="78740"/>
                      </a:lnTo>
                      <a:lnTo>
                        <a:pt x="190500" y="82550"/>
                      </a:lnTo>
                      <a:lnTo>
                        <a:pt x="191770" y="87630"/>
                      </a:lnTo>
                      <a:lnTo>
                        <a:pt x="191770" y="91440"/>
                      </a:lnTo>
                      <a:lnTo>
                        <a:pt x="194310" y="92710"/>
                      </a:lnTo>
                      <a:lnTo>
                        <a:pt x="194310" y="96520"/>
                      </a:lnTo>
                      <a:lnTo>
                        <a:pt x="195580" y="97790"/>
                      </a:lnTo>
                      <a:lnTo>
                        <a:pt x="196850" y="100330"/>
                      </a:lnTo>
                      <a:lnTo>
                        <a:pt x="198120" y="100330"/>
                      </a:lnTo>
                      <a:lnTo>
                        <a:pt x="201930" y="104140"/>
                      </a:lnTo>
                      <a:lnTo>
                        <a:pt x="204470" y="105410"/>
                      </a:lnTo>
                      <a:lnTo>
                        <a:pt x="207010" y="105410"/>
                      </a:lnTo>
                      <a:lnTo>
                        <a:pt x="209550" y="105410"/>
                      </a:lnTo>
                      <a:lnTo>
                        <a:pt x="212090" y="106680"/>
                      </a:lnTo>
                      <a:lnTo>
                        <a:pt x="214630" y="105410"/>
                      </a:lnTo>
                      <a:lnTo>
                        <a:pt x="214630" y="105410"/>
                      </a:lnTo>
                      <a:lnTo>
                        <a:pt x="214630" y="105410"/>
                      </a:lnTo>
                      <a:lnTo>
                        <a:pt x="215900" y="105410"/>
                      </a:lnTo>
                      <a:lnTo>
                        <a:pt x="217170" y="102870"/>
                      </a:lnTo>
                      <a:lnTo>
                        <a:pt x="219710" y="102870"/>
                      </a:lnTo>
                      <a:lnTo>
                        <a:pt x="222250" y="100330"/>
                      </a:lnTo>
                      <a:lnTo>
                        <a:pt x="222250" y="99060"/>
                      </a:lnTo>
                      <a:lnTo>
                        <a:pt x="223520" y="97790"/>
                      </a:lnTo>
                      <a:lnTo>
                        <a:pt x="224790" y="96520"/>
                      </a:lnTo>
                      <a:lnTo>
                        <a:pt x="226060" y="93980"/>
                      </a:lnTo>
                      <a:lnTo>
                        <a:pt x="227330" y="92710"/>
                      </a:lnTo>
                      <a:lnTo>
                        <a:pt x="227330" y="91440"/>
                      </a:lnTo>
                      <a:lnTo>
                        <a:pt x="227330" y="87630"/>
                      </a:lnTo>
                      <a:lnTo>
                        <a:pt x="227330" y="86360"/>
                      </a:lnTo>
                      <a:lnTo>
                        <a:pt x="227330" y="83820"/>
                      </a:lnTo>
                      <a:lnTo>
                        <a:pt x="227330" y="81280"/>
                      </a:lnTo>
                      <a:lnTo>
                        <a:pt x="227330" y="78740"/>
                      </a:lnTo>
                      <a:lnTo>
                        <a:pt x="229870" y="77470"/>
                      </a:lnTo>
                      <a:lnTo>
                        <a:pt x="232410" y="77470"/>
                      </a:lnTo>
                      <a:lnTo>
                        <a:pt x="236220" y="77470"/>
                      </a:lnTo>
                      <a:lnTo>
                        <a:pt x="238760" y="77470"/>
                      </a:lnTo>
                    </a:path>
                  </a:pathLst>
                </a:custGeom>
                <a:ln w="342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Freeform 259"/>
                <p:cNvSpPr/>
                <p:nvPr/>
              </p:nvSpPr>
              <p:spPr>
                <a:xfrm>
                  <a:off x="6278880" y="1249680"/>
                  <a:ext cx="55881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881" h="33021">
                      <a:moveTo>
                        <a:pt x="0" y="0"/>
                      </a:moveTo>
                      <a:lnTo>
                        <a:pt x="2540" y="1270"/>
                      </a:lnTo>
                      <a:lnTo>
                        <a:pt x="3810" y="2540"/>
                      </a:lnTo>
                      <a:lnTo>
                        <a:pt x="6350" y="2540"/>
                      </a:lnTo>
                      <a:lnTo>
                        <a:pt x="8890" y="5080"/>
                      </a:lnTo>
                      <a:lnTo>
                        <a:pt x="8890" y="8890"/>
                      </a:lnTo>
                      <a:lnTo>
                        <a:pt x="8890" y="12700"/>
                      </a:lnTo>
                      <a:lnTo>
                        <a:pt x="8890" y="15240"/>
                      </a:lnTo>
                      <a:lnTo>
                        <a:pt x="8890" y="19050"/>
                      </a:lnTo>
                      <a:lnTo>
                        <a:pt x="10160" y="21590"/>
                      </a:lnTo>
                      <a:lnTo>
                        <a:pt x="11430" y="24130"/>
                      </a:lnTo>
                      <a:lnTo>
                        <a:pt x="12700" y="25400"/>
                      </a:lnTo>
                      <a:lnTo>
                        <a:pt x="15240" y="27940"/>
                      </a:lnTo>
                      <a:lnTo>
                        <a:pt x="15240" y="30480"/>
                      </a:lnTo>
                      <a:lnTo>
                        <a:pt x="17780" y="30480"/>
                      </a:lnTo>
                      <a:lnTo>
                        <a:pt x="20320" y="33020"/>
                      </a:lnTo>
                      <a:lnTo>
                        <a:pt x="22860" y="33020"/>
                      </a:lnTo>
                      <a:lnTo>
                        <a:pt x="25400" y="33020"/>
                      </a:lnTo>
                      <a:lnTo>
                        <a:pt x="27940" y="33020"/>
                      </a:lnTo>
                      <a:lnTo>
                        <a:pt x="31750" y="33020"/>
                      </a:lnTo>
                      <a:lnTo>
                        <a:pt x="35560" y="33020"/>
                      </a:lnTo>
                      <a:lnTo>
                        <a:pt x="36830" y="22860"/>
                      </a:lnTo>
                      <a:lnTo>
                        <a:pt x="38100" y="17780"/>
                      </a:lnTo>
                      <a:lnTo>
                        <a:pt x="38100" y="11430"/>
                      </a:lnTo>
                      <a:lnTo>
                        <a:pt x="41910" y="10160"/>
                      </a:lnTo>
                      <a:lnTo>
                        <a:pt x="46990" y="10160"/>
                      </a:lnTo>
                      <a:lnTo>
                        <a:pt x="50800" y="8890"/>
                      </a:lnTo>
                      <a:lnTo>
                        <a:pt x="55880" y="8890"/>
                      </a:lnTo>
                    </a:path>
                  </a:pathLst>
                </a:custGeom>
                <a:ln w="342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Freeform 260"/>
                <p:cNvSpPr/>
                <p:nvPr/>
              </p:nvSpPr>
              <p:spPr>
                <a:xfrm>
                  <a:off x="6192520" y="1328420"/>
                  <a:ext cx="35561" cy="749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561" h="74931">
                      <a:moveTo>
                        <a:pt x="0" y="2540"/>
                      </a:moveTo>
                      <a:lnTo>
                        <a:pt x="1270" y="1270"/>
                      </a:lnTo>
                      <a:lnTo>
                        <a:pt x="5080" y="0"/>
                      </a:lnTo>
                      <a:lnTo>
                        <a:pt x="7620" y="0"/>
                      </a:lnTo>
                      <a:lnTo>
                        <a:pt x="10160" y="1270"/>
                      </a:lnTo>
                      <a:lnTo>
                        <a:pt x="12700" y="2540"/>
                      </a:lnTo>
                      <a:lnTo>
                        <a:pt x="15240" y="3810"/>
                      </a:lnTo>
                      <a:lnTo>
                        <a:pt x="17780" y="7620"/>
                      </a:lnTo>
                      <a:lnTo>
                        <a:pt x="21590" y="11430"/>
                      </a:lnTo>
                      <a:lnTo>
                        <a:pt x="25400" y="17780"/>
                      </a:lnTo>
                      <a:lnTo>
                        <a:pt x="27940" y="24130"/>
                      </a:lnTo>
                      <a:lnTo>
                        <a:pt x="30480" y="31750"/>
                      </a:lnTo>
                      <a:lnTo>
                        <a:pt x="33020" y="39370"/>
                      </a:lnTo>
                      <a:lnTo>
                        <a:pt x="34290" y="46990"/>
                      </a:lnTo>
                      <a:lnTo>
                        <a:pt x="35560" y="54610"/>
                      </a:lnTo>
                      <a:lnTo>
                        <a:pt x="35560" y="63500"/>
                      </a:lnTo>
                      <a:lnTo>
                        <a:pt x="34290" y="72390"/>
                      </a:lnTo>
                      <a:lnTo>
                        <a:pt x="21590" y="73660"/>
                      </a:lnTo>
                      <a:lnTo>
                        <a:pt x="10160" y="74930"/>
                      </a:lnTo>
                    </a:path>
                  </a:pathLst>
                </a:custGeom>
                <a:ln w="342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Freeform 261"/>
                <p:cNvSpPr/>
                <p:nvPr/>
              </p:nvSpPr>
              <p:spPr>
                <a:xfrm>
                  <a:off x="6380480" y="1386840"/>
                  <a:ext cx="13971" cy="1079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71" h="107951">
                      <a:moveTo>
                        <a:pt x="0" y="0"/>
                      </a:moveTo>
                      <a:lnTo>
                        <a:pt x="0" y="1270"/>
                      </a:lnTo>
                      <a:lnTo>
                        <a:pt x="0" y="17780"/>
                      </a:lnTo>
                      <a:lnTo>
                        <a:pt x="1270" y="33020"/>
                      </a:lnTo>
                      <a:lnTo>
                        <a:pt x="2540" y="48260"/>
                      </a:lnTo>
                      <a:lnTo>
                        <a:pt x="5080" y="63500"/>
                      </a:lnTo>
                      <a:lnTo>
                        <a:pt x="6350" y="74930"/>
                      </a:lnTo>
                      <a:lnTo>
                        <a:pt x="7620" y="86360"/>
                      </a:lnTo>
                      <a:lnTo>
                        <a:pt x="10160" y="91440"/>
                      </a:lnTo>
                      <a:lnTo>
                        <a:pt x="11430" y="96520"/>
                      </a:lnTo>
                      <a:lnTo>
                        <a:pt x="13970" y="107950"/>
                      </a:lnTo>
                    </a:path>
                  </a:pathLst>
                </a:custGeom>
                <a:ln w="342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Freeform 262"/>
                <p:cNvSpPr/>
                <p:nvPr/>
              </p:nvSpPr>
              <p:spPr>
                <a:xfrm>
                  <a:off x="6394450" y="1494790"/>
                  <a:ext cx="27941" cy="673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941" h="67311">
                      <a:moveTo>
                        <a:pt x="0" y="0"/>
                      </a:moveTo>
                      <a:lnTo>
                        <a:pt x="3810" y="7620"/>
                      </a:lnTo>
                      <a:lnTo>
                        <a:pt x="6350" y="16510"/>
                      </a:lnTo>
                      <a:lnTo>
                        <a:pt x="17780" y="41910"/>
                      </a:lnTo>
                      <a:lnTo>
                        <a:pt x="27940" y="67310"/>
                      </a:lnTo>
                    </a:path>
                  </a:pathLst>
                </a:custGeom>
                <a:ln w="342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Freeform 263"/>
                <p:cNvSpPr/>
                <p:nvPr/>
              </p:nvSpPr>
              <p:spPr>
                <a:xfrm>
                  <a:off x="6287770" y="1459230"/>
                  <a:ext cx="15241" cy="939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41" h="93981">
                      <a:moveTo>
                        <a:pt x="0" y="0"/>
                      </a:moveTo>
                      <a:lnTo>
                        <a:pt x="2540" y="6350"/>
                      </a:lnTo>
                      <a:lnTo>
                        <a:pt x="5080" y="13970"/>
                      </a:lnTo>
                      <a:lnTo>
                        <a:pt x="6350" y="21590"/>
                      </a:lnTo>
                      <a:lnTo>
                        <a:pt x="7620" y="30480"/>
                      </a:lnTo>
                      <a:lnTo>
                        <a:pt x="8890" y="38100"/>
                      </a:lnTo>
                      <a:lnTo>
                        <a:pt x="10160" y="46990"/>
                      </a:lnTo>
                      <a:lnTo>
                        <a:pt x="10160" y="54610"/>
                      </a:lnTo>
                      <a:lnTo>
                        <a:pt x="10160" y="63500"/>
                      </a:lnTo>
                      <a:lnTo>
                        <a:pt x="8890" y="68580"/>
                      </a:lnTo>
                      <a:lnTo>
                        <a:pt x="8890" y="72390"/>
                      </a:lnTo>
                      <a:lnTo>
                        <a:pt x="10160" y="76200"/>
                      </a:lnTo>
                      <a:lnTo>
                        <a:pt x="10160" y="80010"/>
                      </a:lnTo>
                      <a:lnTo>
                        <a:pt x="10160" y="83820"/>
                      </a:lnTo>
                      <a:lnTo>
                        <a:pt x="11430" y="87630"/>
                      </a:lnTo>
                      <a:lnTo>
                        <a:pt x="12700" y="90170"/>
                      </a:lnTo>
                      <a:lnTo>
                        <a:pt x="15240" y="93980"/>
                      </a:lnTo>
                    </a:path>
                  </a:pathLst>
                </a:custGeom>
                <a:ln w="342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Freeform 264"/>
                <p:cNvSpPr/>
                <p:nvPr/>
              </p:nvSpPr>
              <p:spPr>
                <a:xfrm>
                  <a:off x="6287770" y="1455420"/>
                  <a:ext cx="55881" cy="1143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881" h="114301">
                      <a:moveTo>
                        <a:pt x="15240" y="97790"/>
                      </a:moveTo>
                      <a:lnTo>
                        <a:pt x="19050" y="100330"/>
                      </a:lnTo>
                      <a:lnTo>
                        <a:pt x="22860" y="104140"/>
                      </a:lnTo>
                      <a:lnTo>
                        <a:pt x="29210" y="106680"/>
                      </a:lnTo>
                      <a:lnTo>
                        <a:pt x="34290" y="109220"/>
                      </a:lnTo>
                      <a:lnTo>
                        <a:pt x="39370" y="110490"/>
                      </a:lnTo>
                      <a:lnTo>
                        <a:pt x="44450" y="111760"/>
                      </a:lnTo>
                      <a:lnTo>
                        <a:pt x="49530" y="113030"/>
                      </a:lnTo>
                      <a:lnTo>
                        <a:pt x="55880" y="114300"/>
                      </a:lnTo>
                      <a:lnTo>
                        <a:pt x="53340" y="110490"/>
                      </a:lnTo>
                      <a:lnTo>
                        <a:pt x="52070" y="106680"/>
                      </a:lnTo>
                      <a:lnTo>
                        <a:pt x="48260" y="100330"/>
                      </a:lnTo>
                      <a:lnTo>
                        <a:pt x="46990" y="95250"/>
                      </a:lnTo>
                      <a:lnTo>
                        <a:pt x="45720" y="92710"/>
                      </a:lnTo>
                      <a:lnTo>
                        <a:pt x="44450" y="83820"/>
                      </a:lnTo>
                      <a:lnTo>
                        <a:pt x="40640" y="68580"/>
                      </a:lnTo>
                      <a:lnTo>
                        <a:pt x="39370" y="59690"/>
                      </a:lnTo>
                      <a:lnTo>
                        <a:pt x="38100" y="52070"/>
                      </a:lnTo>
                      <a:lnTo>
                        <a:pt x="36830" y="36830"/>
                      </a:lnTo>
                      <a:lnTo>
                        <a:pt x="35560" y="22860"/>
                      </a:lnTo>
                      <a:lnTo>
                        <a:pt x="35560" y="19050"/>
                      </a:lnTo>
                      <a:lnTo>
                        <a:pt x="34290" y="15240"/>
                      </a:lnTo>
                      <a:lnTo>
                        <a:pt x="34290" y="12700"/>
                      </a:lnTo>
                      <a:lnTo>
                        <a:pt x="34290" y="10160"/>
                      </a:lnTo>
                      <a:lnTo>
                        <a:pt x="31750" y="8890"/>
                      </a:lnTo>
                      <a:lnTo>
                        <a:pt x="30480" y="6350"/>
                      </a:lnTo>
                      <a:lnTo>
                        <a:pt x="30480" y="3810"/>
                      </a:lnTo>
                      <a:lnTo>
                        <a:pt x="29210" y="3810"/>
                      </a:lnTo>
                      <a:lnTo>
                        <a:pt x="26670" y="2540"/>
                      </a:lnTo>
                      <a:lnTo>
                        <a:pt x="25400" y="1270"/>
                      </a:lnTo>
                      <a:lnTo>
                        <a:pt x="22860" y="0"/>
                      </a:lnTo>
                      <a:lnTo>
                        <a:pt x="21590" y="0"/>
                      </a:lnTo>
                      <a:lnTo>
                        <a:pt x="19050" y="0"/>
                      </a:lnTo>
                      <a:lnTo>
                        <a:pt x="16510" y="0"/>
                      </a:lnTo>
                      <a:lnTo>
                        <a:pt x="13970" y="0"/>
                      </a:lnTo>
                      <a:lnTo>
                        <a:pt x="11430" y="0"/>
                      </a:lnTo>
                      <a:lnTo>
                        <a:pt x="5080" y="1270"/>
                      </a:lnTo>
                      <a:lnTo>
                        <a:pt x="0" y="3810"/>
                      </a:lnTo>
                    </a:path>
                  </a:pathLst>
                </a:custGeom>
                <a:ln w="342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Freeform 265"/>
                <p:cNvSpPr/>
                <p:nvPr/>
              </p:nvSpPr>
              <p:spPr>
                <a:xfrm>
                  <a:off x="6262370" y="1459230"/>
                  <a:ext cx="40641" cy="1028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641" h="102871">
                      <a:moveTo>
                        <a:pt x="40640" y="93980"/>
                      </a:moveTo>
                      <a:lnTo>
                        <a:pt x="34290" y="92710"/>
                      </a:lnTo>
                      <a:lnTo>
                        <a:pt x="29210" y="91440"/>
                      </a:lnTo>
                      <a:lnTo>
                        <a:pt x="22860" y="91440"/>
                      </a:lnTo>
                      <a:lnTo>
                        <a:pt x="17780" y="92710"/>
                      </a:lnTo>
                      <a:lnTo>
                        <a:pt x="12700" y="93980"/>
                      </a:lnTo>
                      <a:lnTo>
                        <a:pt x="8890" y="96520"/>
                      </a:lnTo>
                      <a:lnTo>
                        <a:pt x="3810" y="99060"/>
                      </a:lnTo>
                      <a:lnTo>
                        <a:pt x="0" y="102870"/>
                      </a:lnTo>
                      <a:lnTo>
                        <a:pt x="1270" y="100330"/>
                      </a:lnTo>
                      <a:lnTo>
                        <a:pt x="2540" y="96520"/>
                      </a:lnTo>
                      <a:lnTo>
                        <a:pt x="3810" y="88900"/>
                      </a:lnTo>
                      <a:lnTo>
                        <a:pt x="5080" y="83820"/>
                      </a:lnTo>
                      <a:lnTo>
                        <a:pt x="5080" y="81280"/>
                      </a:lnTo>
                      <a:lnTo>
                        <a:pt x="5080" y="78740"/>
                      </a:lnTo>
                      <a:lnTo>
                        <a:pt x="5080" y="78740"/>
                      </a:lnTo>
                      <a:lnTo>
                        <a:pt x="6350" y="76200"/>
                      </a:lnTo>
                      <a:lnTo>
                        <a:pt x="7620" y="72390"/>
                      </a:lnTo>
                      <a:lnTo>
                        <a:pt x="7620" y="68580"/>
                      </a:lnTo>
                      <a:lnTo>
                        <a:pt x="7620" y="64770"/>
                      </a:lnTo>
                      <a:lnTo>
                        <a:pt x="7620" y="55880"/>
                      </a:lnTo>
                      <a:lnTo>
                        <a:pt x="7620" y="48260"/>
                      </a:lnTo>
                      <a:lnTo>
                        <a:pt x="7620" y="43180"/>
                      </a:lnTo>
                      <a:lnTo>
                        <a:pt x="7620" y="43180"/>
                      </a:lnTo>
                      <a:lnTo>
                        <a:pt x="7620" y="41910"/>
                      </a:lnTo>
                      <a:lnTo>
                        <a:pt x="7620" y="40640"/>
                      </a:lnTo>
                      <a:lnTo>
                        <a:pt x="6350" y="35560"/>
                      </a:lnTo>
                      <a:lnTo>
                        <a:pt x="6350" y="33020"/>
                      </a:lnTo>
                      <a:lnTo>
                        <a:pt x="6350" y="26670"/>
                      </a:lnTo>
                      <a:lnTo>
                        <a:pt x="7620" y="19050"/>
                      </a:lnTo>
                      <a:lnTo>
                        <a:pt x="8890" y="16510"/>
                      </a:lnTo>
                      <a:lnTo>
                        <a:pt x="10160" y="13970"/>
                      </a:lnTo>
                      <a:lnTo>
                        <a:pt x="10160" y="11430"/>
                      </a:lnTo>
                      <a:lnTo>
                        <a:pt x="12700" y="8890"/>
                      </a:lnTo>
                      <a:lnTo>
                        <a:pt x="13970" y="7620"/>
                      </a:lnTo>
                      <a:lnTo>
                        <a:pt x="15240" y="5080"/>
                      </a:lnTo>
                      <a:lnTo>
                        <a:pt x="17780" y="3810"/>
                      </a:lnTo>
                      <a:lnTo>
                        <a:pt x="20320" y="2540"/>
                      </a:lnTo>
                      <a:lnTo>
                        <a:pt x="26670" y="0"/>
                      </a:lnTo>
                    </a:path>
                  </a:pathLst>
                </a:custGeom>
                <a:ln w="342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Freeform 266"/>
                <p:cNvSpPr/>
                <p:nvPr/>
              </p:nvSpPr>
              <p:spPr>
                <a:xfrm>
                  <a:off x="6172200" y="1330960"/>
                  <a:ext cx="30481" cy="723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481" h="72391">
                      <a:moveTo>
                        <a:pt x="30480" y="72390"/>
                      </a:moveTo>
                      <a:lnTo>
                        <a:pt x="22860" y="72390"/>
                      </a:lnTo>
                      <a:lnTo>
                        <a:pt x="15240" y="71120"/>
                      </a:lnTo>
                      <a:lnTo>
                        <a:pt x="8890" y="71120"/>
                      </a:lnTo>
                      <a:lnTo>
                        <a:pt x="2540" y="69850"/>
                      </a:lnTo>
                      <a:lnTo>
                        <a:pt x="0" y="60960"/>
                      </a:lnTo>
                      <a:lnTo>
                        <a:pt x="0" y="52070"/>
                      </a:lnTo>
                      <a:lnTo>
                        <a:pt x="0" y="44450"/>
                      </a:lnTo>
                      <a:lnTo>
                        <a:pt x="1270" y="36830"/>
                      </a:lnTo>
                      <a:lnTo>
                        <a:pt x="2540" y="29210"/>
                      </a:lnTo>
                      <a:lnTo>
                        <a:pt x="5080" y="21590"/>
                      </a:lnTo>
                      <a:lnTo>
                        <a:pt x="7620" y="15240"/>
                      </a:lnTo>
                      <a:lnTo>
                        <a:pt x="11430" y="8890"/>
                      </a:lnTo>
                      <a:lnTo>
                        <a:pt x="13970" y="6350"/>
                      </a:lnTo>
                      <a:lnTo>
                        <a:pt x="16510" y="3810"/>
                      </a:lnTo>
                      <a:lnTo>
                        <a:pt x="17780" y="1270"/>
                      </a:lnTo>
                      <a:lnTo>
                        <a:pt x="20320" y="0"/>
                      </a:lnTo>
                    </a:path>
                  </a:pathLst>
                </a:custGeom>
                <a:ln w="342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>
                <a:xfrm>
                  <a:off x="6092190" y="1356360"/>
                  <a:ext cx="8891" cy="1079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107951">
                      <a:moveTo>
                        <a:pt x="0" y="107950"/>
                      </a:moveTo>
                      <a:lnTo>
                        <a:pt x="2540" y="102870"/>
                      </a:lnTo>
                      <a:lnTo>
                        <a:pt x="3810" y="97790"/>
                      </a:lnTo>
                      <a:lnTo>
                        <a:pt x="5080" y="93980"/>
                      </a:lnTo>
                      <a:lnTo>
                        <a:pt x="6350" y="88900"/>
                      </a:lnTo>
                      <a:lnTo>
                        <a:pt x="6350" y="86360"/>
                      </a:lnTo>
                      <a:lnTo>
                        <a:pt x="6350" y="86360"/>
                      </a:lnTo>
                      <a:lnTo>
                        <a:pt x="7620" y="83820"/>
                      </a:lnTo>
                      <a:lnTo>
                        <a:pt x="8890" y="78740"/>
                      </a:lnTo>
                      <a:lnTo>
                        <a:pt x="8890" y="76200"/>
                      </a:lnTo>
                      <a:lnTo>
                        <a:pt x="8890" y="73660"/>
                      </a:lnTo>
                      <a:lnTo>
                        <a:pt x="8890" y="68580"/>
                      </a:lnTo>
                      <a:lnTo>
                        <a:pt x="8890" y="53340"/>
                      </a:lnTo>
                      <a:lnTo>
                        <a:pt x="8890" y="36830"/>
                      </a:lnTo>
                      <a:lnTo>
                        <a:pt x="8890" y="21590"/>
                      </a:lnTo>
                      <a:lnTo>
                        <a:pt x="8890" y="6350"/>
                      </a:lnTo>
                      <a:lnTo>
                        <a:pt x="8890" y="0"/>
                      </a:lnTo>
                    </a:path>
                  </a:pathLst>
                </a:custGeom>
                <a:ln w="342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Freeform 268"/>
                <p:cNvSpPr/>
                <p:nvPr/>
              </p:nvSpPr>
              <p:spPr>
                <a:xfrm>
                  <a:off x="6099810" y="1299210"/>
                  <a:ext cx="8891" cy="571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57151">
                      <a:moveTo>
                        <a:pt x="8890" y="0"/>
                      </a:moveTo>
                      <a:lnTo>
                        <a:pt x="7620" y="7620"/>
                      </a:lnTo>
                      <a:lnTo>
                        <a:pt x="5080" y="13970"/>
                      </a:lnTo>
                      <a:lnTo>
                        <a:pt x="1270" y="27940"/>
                      </a:lnTo>
                      <a:lnTo>
                        <a:pt x="1270" y="35560"/>
                      </a:lnTo>
                      <a:lnTo>
                        <a:pt x="1270" y="41910"/>
                      </a:lnTo>
                      <a:lnTo>
                        <a:pt x="0" y="49530"/>
                      </a:lnTo>
                      <a:lnTo>
                        <a:pt x="1270" y="57150"/>
                      </a:lnTo>
                    </a:path>
                  </a:pathLst>
                </a:custGeom>
                <a:ln w="342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Freeform 269"/>
                <p:cNvSpPr/>
                <p:nvPr/>
              </p:nvSpPr>
              <p:spPr>
                <a:xfrm>
                  <a:off x="6192520" y="1330960"/>
                  <a:ext cx="10161" cy="723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72391">
                      <a:moveTo>
                        <a:pt x="0" y="0"/>
                      </a:moveTo>
                      <a:lnTo>
                        <a:pt x="1270" y="5080"/>
                      </a:lnTo>
                      <a:lnTo>
                        <a:pt x="3810" y="11430"/>
                      </a:lnTo>
                      <a:lnTo>
                        <a:pt x="5080" y="17780"/>
                      </a:lnTo>
                      <a:lnTo>
                        <a:pt x="7620" y="24130"/>
                      </a:lnTo>
                      <a:lnTo>
                        <a:pt x="7620" y="31750"/>
                      </a:lnTo>
                      <a:lnTo>
                        <a:pt x="8890" y="39370"/>
                      </a:lnTo>
                      <a:lnTo>
                        <a:pt x="10160" y="45720"/>
                      </a:lnTo>
                      <a:lnTo>
                        <a:pt x="10160" y="54610"/>
                      </a:lnTo>
                      <a:lnTo>
                        <a:pt x="10160" y="59690"/>
                      </a:lnTo>
                      <a:lnTo>
                        <a:pt x="10160" y="63500"/>
                      </a:lnTo>
                      <a:lnTo>
                        <a:pt x="10160" y="67310"/>
                      </a:lnTo>
                      <a:lnTo>
                        <a:pt x="10160" y="72390"/>
                      </a:lnTo>
                    </a:path>
                  </a:pathLst>
                </a:custGeom>
                <a:ln w="342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Freeform 270"/>
                <p:cNvSpPr/>
                <p:nvPr/>
              </p:nvSpPr>
              <p:spPr>
                <a:xfrm>
                  <a:off x="6043930" y="1464310"/>
                  <a:ext cx="48261" cy="609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261" h="60961">
                      <a:moveTo>
                        <a:pt x="48260" y="0"/>
                      </a:moveTo>
                      <a:lnTo>
                        <a:pt x="45720" y="3810"/>
                      </a:lnTo>
                      <a:lnTo>
                        <a:pt x="41910" y="8890"/>
                      </a:lnTo>
                      <a:lnTo>
                        <a:pt x="40640" y="12700"/>
                      </a:lnTo>
                      <a:lnTo>
                        <a:pt x="36830" y="16510"/>
                      </a:lnTo>
                      <a:lnTo>
                        <a:pt x="26670" y="27940"/>
                      </a:lnTo>
                      <a:lnTo>
                        <a:pt x="17780" y="38100"/>
                      </a:lnTo>
                      <a:lnTo>
                        <a:pt x="8890" y="50800"/>
                      </a:lnTo>
                      <a:lnTo>
                        <a:pt x="0" y="60960"/>
                      </a:lnTo>
                    </a:path>
                  </a:pathLst>
                </a:custGeom>
                <a:ln w="342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3" name="TextBox 272"/>
              <p:cNvSpPr txBox="1"/>
              <p:nvPr/>
            </p:nvSpPr>
            <p:spPr>
              <a:xfrm>
                <a:off x="4927600" y="1536700"/>
                <a:ext cx="7874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200" smtClean="0">
                    <a:solidFill>
                      <a:srgbClr val="000000"/>
                    </a:solidFill>
                    <a:latin typeface="Arial - 16"/>
                  </a:rPr>
                  <a:t>sand</a:t>
                </a:r>
                <a:endParaRPr lang="en-US" sz="1200">
                  <a:solidFill>
                    <a:srgbClr val="000000"/>
                  </a:solidFill>
                  <a:latin typeface="Arial - 16"/>
                </a:endParaRPr>
              </a:p>
            </p:txBody>
          </p:sp>
        </p:grpSp>
      </p:grpSp>
      <p:sp>
        <p:nvSpPr>
          <p:cNvPr id="276" name="TextBox 275"/>
          <p:cNvSpPr txBox="1"/>
          <p:nvPr/>
        </p:nvSpPr>
        <p:spPr>
          <a:xfrm>
            <a:off x="2857500" y="139700"/>
            <a:ext cx="3911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Rhyming Words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cxnSp>
        <p:nvCxnSpPr>
          <p:cNvPr id="277" name="Straight Connector 276"/>
          <p:cNvCxnSpPr/>
          <p:nvPr/>
        </p:nvCxnSpPr>
        <p:spPr>
          <a:xfrm>
            <a:off x="0" y="5410200"/>
            <a:ext cx="101473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340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FF0000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934200" y="5486400"/>
            <a:ext cx="1854201" cy="914401"/>
            <a:chOff x="6934200" y="5486400"/>
            <a:chExt cx="1854201" cy="914401"/>
          </a:xfrm>
        </p:grpSpPr>
        <p:sp>
          <p:nvSpPr>
            <p:cNvPr id="2" name="Freeform 1"/>
            <p:cNvSpPr/>
            <p:nvPr/>
          </p:nvSpPr>
          <p:spPr>
            <a:xfrm>
              <a:off x="6934200" y="54864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378700" y="5562600"/>
              <a:ext cx="999364" cy="625476"/>
              <a:chOff x="7378700" y="5562600"/>
              <a:chExt cx="999364" cy="625476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8115300" y="5562600"/>
                <a:ext cx="262764" cy="625476"/>
              </a:xfrm>
              <a:custGeom>
                <a:avLst/>
                <a:gdLst/>
                <a:ahLst/>
                <a:cxnLst/>
                <a:rect l="0" t="0" r="0" b="0"/>
                <a:pathLst>
                  <a:path w="262764" h="625476">
                    <a:moveTo>
                      <a:pt x="235204" y="56642"/>
                    </a:moveTo>
                    <a:lnTo>
                      <a:pt x="44450" y="56642"/>
                    </a:lnTo>
                    <a:lnTo>
                      <a:pt x="44450" y="258953"/>
                    </a:lnTo>
                    <a:lnTo>
                      <a:pt x="46609" y="257302"/>
                    </a:lnTo>
                    <a:lnTo>
                      <a:pt x="48768" y="255778"/>
                    </a:lnTo>
                    <a:lnTo>
                      <a:pt x="50800" y="254381"/>
                    </a:lnTo>
                    <a:lnTo>
                      <a:pt x="52959" y="253111"/>
                    </a:lnTo>
                    <a:lnTo>
                      <a:pt x="66040" y="241935"/>
                    </a:lnTo>
                    <a:lnTo>
                      <a:pt x="70358" y="239014"/>
                    </a:lnTo>
                    <a:lnTo>
                      <a:pt x="74549" y="236347"/>
                    </a:lnTo>
                    <a:lnTo>
                      <a:pt x="78994" y="234061"/>
                    </a:lnTo>
                    <a:lnTo>
                      <a:pt x="83439" y="232029"/>
                    </a:lnTo>
                    <a:lnTo>
                      <a:pt x="87884" y="230251"/>
                    </a:lnTo>
                    <a:lnTo>
                      <a:pt x="92456" y="228600"/>
                    </a:lnTo>
                    <a:lnTo>
                      <a:pt x="97028" y="227457"/>
                    </a:lnTo>
                    <a:lnTo>
                      <a:pt x="101727" y="226568"/>
                    </a:lnTo>
                    <a:lnTo>
                      <a:pt x="106680" y="225679"/>
                    </a:lnTo>
                    <a:lnTo>
                      <a:pt x="111633" y="225044"/>
                    </a:lnTo>
                    <a:lnTo>
                      <a:pt x="114046" y="224790"/>
                    </a:lnTo>
                    <a:lnTo>
                      <a:pt x="116586" y="224790"/>
                    </a:lnTo>
                    <a:lnTo>
                      <a:pt x="121412" y="224663"/>
                    </a:lnTo>
                    <a:lnTo>
                      <a:pt x="126238" y="224790"/>
                    </a:lnTo>
                    <a:lnTo>
                      <a:pt x="131064" y="225044"/>
                    </a:lnTo>
                    <a:lnTo>
                      <a:pt x="133350" y="225171"/>
                    </a:lnTo>
                    <a:lnTo>
                      <a:pt x="135763" y="225552"/>
                    </a:lnTo>
                    <a:lnTo>
                      <a:pt x="140462" y="226314"/>
                    </a:lnTo>
                    <a:lnTo>
                      <a:pt x="145034" y="227330"/>
                    </a:lnTo>
                    <a:lnTo>
                      <a:pt x="147320" y="227838"/>
                    </a:lnTo>
                    <a:lnTo>
                      <a:pt x="149733" y="228600"/>
                    </a:lnTo>
                    <a:lnTo>
                      <a:pt x="154305" y="229997"/>
                    </a:lnTo>
                    <a:lnTo>
                      <a:pt x="158750" y="231775"/>
                    </a:lnTo>
                    <a:lnTo>
                      <a:pt x="163195" y="233680"/>
                    </a:lnTo>
                    <a:lnTo>
                      <a:pt x="167640" y="235839"/>
                    </a:lnTo>
                    <a:lnTo>
                      <a:pt x="172085" y="238125"/>
                    </a:lnTo>
                    <a:lnTo>
                      <a:pt x="176403" y="240792"/>
                    </a:lnTo>
                    <a:lnTo>
                      <a:pt x="180467" y="243459"/>
                    </a:lnTo>
                    <a:lnTo>
                      <a:pt x="184531" y="246380"/>
                    </a:lnTo>
                    <a:lnTo>
                      <a:pt x="188468" y="249428"/>
                    </a:lnTo>
                    <a:lnTo>
                      <a:pt x="190500" y="251079"/>
                    </a:lnTo>
                    <a:lnTo>
                      <a:pt x="192532" y="252857"/>
                    </a:lnTo>
                    <a:lnTo>
                      <a:pt x="194310" y="254508"/>
                    </a:lnTo>
                    <a:lnTo>
                      <a:pt x="196342" y="256413"/>
                    </a:lnTo>
                    <a:lnTo>
                      <a:pt x="200152" y="260096"/>
                    </a:lnTo>
                    <a:lnTo>
                      <a:pt x="201930" y="262128"/>
                    </a:lnTo>
                    <a:lnTo>
                      <a:pt x="203835" y="264160"/>
                    </a:lnTo>
                    <a:lnTo>
                      <a:pt x="207518" y="268605"/>
                    </a:lnTo>
                    <a:lnTo>
                      <a:pt x="209296" y="270637"/>
                    </a:lnTo>
                    <a:lnTo>
                      <a:pt x="211074" y="272923"/>
                    </a:lnTo>
                    <a:lnTo>
                      <a:pt x="214630" y="277622"/>
                    </a:lnTo>
                    <a:lnTo>
                      <a:pt x="216408" y="279908"/>
                    </a:lnTo>
                    <a:lnTo>
                      <a:pt x="218186" y="282575"/>
                    </a:lnTo>
                    <a:lnTo>
                      <a:pt x="221615" y="287782"/>
                    </a:lnTo>
                    <a:lnTo>
                      <a:pt x="223139" y="290322"/>
                    </a:lnTo>
                    <a:lnTo>
                      <a:pt x="224917" y="292989"/>
                    </a:lnTo>
                    <a:lnTo>
                      <a:pt x="228219" y="298577"/>
                    </a:lnTo>
                    <a:lnTo>
                      <a:pt x="229743" y="301498"/>
                    </a:lnTo>
                    <a:lnTo>
                      <a:pt x="231394" y="304419"/>
                    </a:lnTo>
                    <a:lnTo>
                      <a:pt x="234569" y="310515"/>
                    </a:lnTo>
                    <a:lnTo>
                      <a:pt x="236728" y="314706"/>
                    </a:lnTo>
                    <a:lnTo>
                      <a:pt x="238887" y="319024"/>
                    </a:lnTo>
                    <a:lnTo>
                      <a:pt x="242697" y="327787"/>
                    </a:lnTo>
                    <a:lnTo>
                      <a:pt x="246253" y="336550"/>
                    </a:lnTo>
                    <a:lnTo>
                      <a:pt x="249428" y="345567"/>
                    </a:lnTo>
                    <a:lnTo>
                      <a:pt x="252349" y="354457"/>
                    </a:lnTo>
                    <a:lnTo>
                      <a:pt x="253619" y="358902"/>
                    </a:lnTo>
                    <a:lnTo>
                      <a:pt x="254889" y="363474"/>
                    </a:lnTo>
                    <a:lnTo>
                      <a:pt x="256032" y="368046"/>
                    </a:lnTo>
                    <a:lnTo>
                      <a:pt x="257048" y="372618"/>
                    </a:lnTo>
                    <a:lnTo>
                      <a:pt x="257937" y="377317"/>
                    </a:lnTo>
                    <a:lnTo>
                      <a:pt x="258953" y="381889"/>
                    </a:lnTo>
                    <a:lnTo>
                      <a:pt x="260350" y="391160"/>
                    </a:lnTo>
                    <a:lnTo>
                      <a:pt x="261493" y="400431"/>
                    </a:lnTo>
                    <a:lnTo>
                      <a:pt x="262255" y="409956"/>
                    </a:lnTo>
                    <a:lnTo>
                      <a:pt x="262509" y="414655"/>
                    </a:lnTo>
                    <a:lnTo>
                      <a:pt x="262763" y="419481"/>
                    </a:lnTo>
                    <a:lnTo>
                      <a:pt x="262763" y="424180"/>
                    </a:lnTo>
                    <a:lnTo>
                      <a:pt x="262763" y="429006"/>
                    </a:lnTo>
                    <a:lnTo>
                      <a:pt x="262509" y="438658"/>
                    </a:lnTo>
                    <a:lnTo>
                      <a:pt x="261874" y="448437"/>
                    </a:lnTo>
                    <a:lnTo>
                      <a:pt x="260985" y="458343"/>
                    </a:lnTo>
                    <a:lnTo>
                      <a:pt x="260604" y="460756"/>
                    </a:lnTo>
                    <a:lnTo>
                      <a:pt x="260223" y="463169"/>
                    </a:lnTo>
                    <a:lnTo>
                      <a:pt x="259842" y="465582"/>
                    </a:lnTo>
                    <a:lnTo>
                      <a:pt x="259588" y="467995"/>
                    </a:lnTo>
                    <a:lnTo>
                      <a:pt x="258699" y="472821"/>
                    </a:lnTo>
                    <a:lnTo>
                      <a:pt x="257810" y="477520"/>
                    </a:lnTo>
                    <a:lnTo>
                      <a:pt x="256794" y="482092"/>
                    </a:lnTo>
                    <a:lnTo>
                      <a:pt x="255778" y="486918"/>
                    </a:lnTo>
                    <a:lnTo>
                      <a:pt x="255524" y="487934"/>
                    </a:lnTo>
                    <a:lnTo>
                      <a:pt x="255270" y="488950"/>
                    </a:lnTo>
                    <a:lnTo>
                      <a:pt x="254635" y="491363"/>
                    </a:lnTo>
                    <a:lnTo>
                      <a:pt x="253492" y="495935"/>
                    </a:lnTo>
                    <a:lnTo>
                      <a:pt x="252857" y="498094"/>
                    </a:lnTo>
                    <a:lnTo>
                      <a:pt x="252095" y="500126"/>
                    </a:lnTo>
                    <a:lnTo>
                      <a:pt x="250825" y="504571"/>
                    </a:lnTo>
                    <a:lnTo>
                      <a:pt x="249301" y="508889"/>
                    </a:lnTo>
                    <a:lnTo>
                      <a:pt x="248539" y="510921"/>
                    </a:lnTo>
                    <a:lnTo>
                      <a:pt x="248158" y="511937"/>
                    </a:lnTo>
                    <a:lnTo>
                      <a:pt x="247904" y="513207"/>
                    </a:lnTo>
                    <a:lnTo>
                      <a:pt x="247396" y="514096"/>
                    </a:lnTo>
                    <a:lnTo>
                      <a:pt x="247015" y="515239"/>
                    </a:lnTo>
                    <a:lnTo>
                      <a:pt x="246253" y="517271"/>
                    </a:lnTo>
                    <a:lnTo>
                      <a:pt x="244602" y="521462"/>
                    </a:lnTo>
                    <a:lnTo>
                      <a:pt x="242824" y="525526"/>
                    </a:lnTo>
                    <a:lnTo>
                      <a:pt x="241046" y="529590"/>
                    </a:lnTo>
                    <a:lnTo>
                      <a:pt x="239014" y="533400"/>
                    </a:lnTo>
                    <a:lnTo>
                      <a:pt x="236982" y="537337"/>
                    </a:lnTo>
                    <a:lnTo>
                      <a:pt x="234950" y="541147"/>
                    </a:lnTo>
                    <a:lnTo>
                      <a:pt x="234315" y="542036"/>
                    </a:lnTo>
                    <a:lnTo>
                      <a:pt x="233807" y="543052"/>
                    </a:lnTo>
                    <a:lnTo>
                      <a:pt x="232791" y="544830"/>
                    </a:lnTo>
                    <a:lnTo>
                      <a:pt x="231648" y="546608"/>
                    </a:lnTo>
                    <a:lnTo>
                      <a:pt x="231013" y="547497"/>
                    </a:lnTo>
                    <a:lnTo>
                      <a:pt x="230505" y="548513"/>
                    </a:lnTo>
                    <a:lnTo>
                      <a:pt x="228219" y="552323"/>
                    </a:lnTo>
                    <a:lnTo>
                      <a:pt x="225806" y="555752"/>
                    </a:lnTo>
                    <a:lnTo>
                      <a:pt x="223266" y="559435"/>
                    </a:lnTo>
                    <a:lnTo>
                      <a:pt x="220726" y="562737"/>
                    </a:lnTo>
                    <a:lnTo>
                      <a:pt x="219964" y="563499"/>
                    </a:lnTo>
                    <a:lnTo>
                      <a:pt x="219329" y="564388"/>
                    </a:lnTo>
                    <a:lnTo>
                      <a:pt x="218059" y="566166"/>
                    </a:lnTo>
                    <a:lnTo>
                      <a:pt x="215392" y="569468"/>
                    </a:lnTo>
                    <a:lnTo>
                      <a:pt x="212598" y="572770"/>
                    </a:lnTo>
                    <a:lnTo>
                      <a:pt x="209677" y="575945"/>
                    </a:lnTo>
                    <a:lnTo>
                      <a:pt x="206756" y="579120"/>
                    </a:lnTo>
                    <a:lnTo>
                      <a:pt x="205105" y="580644"/>
                    </a:lnTo>
                    <a:lnTo>
                      <a:pt x="203708" y="582168"/>
                    </a:lnTo>
                    <a:lnTo>
                      <a:pt x="202057" y="583692"/>
                    </a:lnTo>
                    <a:lnTo>
                      <a:pt x="200660" y="585343"/>
                    </a:lnTo>
                    <a:lnTo>
                      <a:pt x="197231" y="588391"/>
                    </a:lnTo>
                    <a:lnTo>
                      <a:pt x="193802" y="591439"/>
                    </a:lnTo>
                    <a:lnTo>
                      <a:pt x="190500" y="594233"/>
                    </a:lnTo>
                    <a:lnTo>
                      <a:pt x="187071" y="597027"/>
                    </a:lnTo>
                    <a:lnTo>
                      <a:pt x="180340" y="601980"/>
                    </a:lnTo>
                    <a:lnTo>
                      <a:pt x="176911" y="604393"/>
                    </a:lnTo>
                    <a:lnTo>
                      <a:pt x="173609" y="606679"/>
                    </a:lnTo>
                    <a:lnTo>
                      <a:pt x="166878" y="610743"/>
                    </a:lnTo>
                    <a:lnTo>
                      <a:pt x="163449" y="612648"/>
                    </a:lnTo>
                    <a:lnTo>
                      <a:pt x="160147" y="614426"/>
                    </a:lnTo>
                    <a:lnTo>
                      <a:pt x="156718" y="615950"/>
                    </a:lnTo>
                    <a:lnTo>
                      <a:pt x="153289" y="617474"/>
                    </a:lnTo>
                    <a:lnTo>
                      <a:pt x="146685" y="620014"/>
                    </a:lnTo>
                    <a:lnTo>
                      <a:pt x="143383" y="621157"/>
                    </a:lnTo>
                    <a:lnTo>
                      <a:pt x="139954" y="622173"/>
                    </a:lnTo>
                    <a:lnTo>
                      <a:pt x="133223" y="623697"/>
                    </a:lnTo>
                    <a:lnTo>
                      <a:pt x="126492" y="624840"/>
                    </a:lnTo>
                    <a:lnTo>
                      <a:pt x="123063" y="625094"/>
                    </a:lnTo>
                    <a:lnTo>
                      <a:pt x="119888" y="625348"/>
                    </a:lnTo>
                    <a:lnTo>
                      <a:pt x="116459" y="625475"/>
                    </a:lnTo>
                    <a:lnTo>
                      <a:pt x="113030" y="625475"/>
                    </a:lnTo>
                    <a:lnTo>
                      <a:pt x="109728" y="625348"/>
                    </a:lnTo>
                    <a:lnTo>
                      <a:pt x="106426" y="625094"/>
                    </a:lnTo>
                    <a:lnTo>
                      <a:pt x="103124" y="624586"/>
                    </a:lnTo>
                    <a:lnTo>
                      <a:pt x="99695" y="624078"/>
                    </a:lnTo>
                    <a:lnTo>
                      <a:pt x="96393" y="623443"/>
                    </a:lnTo>
                    <a:lnTo>
                      <a:pt x="93091" y="622808"/>
                    </a:lnTo>
                    <a:lnTo>
                      <a:pt x="89662" y="621792"/>
                    </a:lnTo>
                    <a:lnTo>
                      <a:pt x="86360" y="620649"/>
                    </a:lnTo>
                    <a:lnTo>
                      <a:pt x="83058" y="619633"/>
                    </a:lnTo>
                    <a:lnTo>
                      <a:pt x="79883" y="618363"/>
                    </a:lnTo>
                    <a:lnTo>
                      <a:pt x="76581" y="616966"/>
                    </a:lnTo>
                    <a:lnTo>
                      <a:pt x="73406" y="615442"/>
                    </a:lnTo>
                    <a:lnTo>
                      <a:pt x="67183" y="612013"/>
                    </a:lnTo>
                    <a:lnTo>
                      <a:pt x="60833" y="608203"/>
                    </a:lnTo>
                    <a:lnTo>
                      <a:pt x="57785" y="606171"/>
                    </a:lnTo>
                    <a:lnTo>
                      <a:pt x="54737" y="603885"/>
                    </a:lnTo>
                    <a:lnTo>
                      <a:pt x="51689" y="601472"/>
                    </a:lnTo>
                    <a:lnTo>
                      <a:pt x="48768" y="599059"/>
                    </a:lnTo>
                    <a:lnTo>
                      <a:pt x="45847" y="596519"/>
                    </a:lnTo>
                    <a:lnTo>
                      <a:pt x="42926" y="593852"/>
                    </a:lnTo>
                    <a:lnTo>
                      <a:pt x="37211" y="588010"/>
                    </a:lnTo>
                    <a:lnTo>
                      <a:pt x="31496" y="581914"/>
                    </a:lnTo>
                    <a:lnTo>
                      <a:pt x="25908" y="575183"/>
                    </a:lnTo>
                    <a:lnTo>
                      <a:pt x="23241" y="571627"/>
                    </a:lnTo>
                    <a:lnTo>
                      <a:pt x="20574" y="567944"/>
                    </a:lnTo>
                    <a:lnTo>
                      <a:pt x="17907" y="564261"/>
                    </a:lnTo>
                    <a:lnTo>
                      <a:pt x="15240" y="560324"/>
                    </a:lnTo>
                    <a:lnTo>
                      <a:pt x="10033" y="552323"/>
                    </a:lnTo>
                    <a:lnTo>
                      <a:pt x="4953" y="543560"/>
                    </a:lnTo>
                    <a:lnTo>
                      <a:pt x="0" y="534543"/>
                    </a:lnTo>
                    <a:lnTo>
                      <a:pt x="36703" y="499745"/>
                    </a:lnTo>
                    <a:lnTo>
                      <a:pt x="38862" y="503809"/>
                    </a:lnTo>
                    <a:lnTo>
                      <a:pt x="42037" y="509905"/>
                    </a:lnTo>
                    <a:lnTo>
                      <a:pt x="45339" y="515620"/>
                    </a:lnTo>
                    <a:lnTo>
                      <a:pt x="48768" y="520954"/>
                    </a:lnTo>
                    <a:lnTo>
                      <a:pt x="52324" y="526161"/>
                    </a:lnTo>
                    <a:lnTo>
                      <a:pt x="56007" y="530987"/>
                    </a:lnTo>
                    <a:lnTo>
                      <a:pt x="59817" y="535559"/>
                    </a:lnTo>
                    <a:lnTo>
                      <a:pt x="63627" y="539750"/>
                    </a:lnTo>
                    <a:lnTo>
                      <a:pt x="67691" y="543687"/>
                    </a:lnTo>
                    <a:lnTo>
                      <a:pt x="71755" y="547370"/>
                    </a:lnTo>
                    <a:lnTo>
                      <a:pt x="76073" y="550799"/>
                    </a:lnTo>
                    <a:lnTo>
                      <a:pt x="80391" y="553720"/>
                    </a:lnTo>
                    <a:lnTo>
                      <a:pt x="84836" y="556514"/>
                    </a:lnTo>
                    <a:lnTo>
                      <a:pt x="89408" y="558927"/>
                    </a:lnTo>
                    <a:lnTo>
                      <a:pt x="94107" y="561213"/>
                    </a:lnTo>
                    <a:lnTo>
                      <a:pt x="98806" y="562991"/>
                    </a:lnTo>
                    <a:lnTo>
                      <a:pt x="103886" y="564642"/>
                    </a:lnTo>
                    <a:lnTo>
                      <a:pt x="108712" y="565785"/>
                    </a:lnTo>
                    <a:lnTo>
                      <a:pt x="109855" y="565912"/>
                    </a:lnTo>
                    <a:lnTo>
                      <a:pt x="110490" y="566039"/>
                    </a:lnTo>
                    <a:lnTo>
                      <a:pt x="111125" y="566166"/>
                    </a:lnTo>
                    <a:lnTo>
                      <a:pt x="113538" y="566674"/>
                    </a:lnTo>
                    <a:lnTo>
                      <a:pt x="115951" y="566928"/>
                    </a:lnTo>
                    <a:lnTo>
                      <a:pt x="117094" y="567055"/>
                    </a:lnTo>
                    <a:lnTo>
                      <a:pt x="118237" y="567182"/>
                    </a:lnTo>
                    <a:lnTo>
                      <a:pt x="123063" y="567436"/>
                    </a:lnTo>
                    <a:lnTo>
                      <a:pt x="127762" y="567309"/>
                    </a:lnTo>
                    <a:lnTo>
                      <a:pt x="132461" y="566928"/>
                    </a:lnTo>
                    <a:lnTo>
                      <a:pt x="134747" y="566547"/>
                    </a:lnTo>
                    <a:lnTo>
                      <a:pt x="137033" y="566166"/>
                    </a:lnTo>
                    <a:lnTo>
                      <a:pt x="139319" y="565658"/>
                    </a:lnTo>
                    <a:lnTo>
                      <a:pt x="141605" y="565150"/>
                    </a:lnTo>
                    <a:lnTo>
                      <a:pt x="143891" y="564388"/>
                    </a:lnTo>
                    <a:lnTo>
                      <a:pt x="146177" y="563753"/>
                    </a:lnTo>
                    <a:lnTo>
                      <a:pt x="148336" y="562864"/>
                    </a:lnTo>
                    <a:lnTo>
                      <a:pt x="150622" y="561975"/>
                    </a:lnTo>
                    <a:lnTo>
                      <a:pt x="155067" y="559816"/>
                    </a:lnTo>
                    <a:lnTo>
                      <a:pt x="159512" y="557403"/>
                    </a:lnTo>
                    <a:lnTo>
                      <a:pt x="163703" y="554609"/>
                    </a:lnTo>
                    <a:lnTo>
                      <a:pt x="165862" y="553085"/>
                    </a:lnTo>
                    <a:lnTo>
                      <a:pt x="168021" y="551561"/>
                    </a:lnTo>
                    <a:lnTo>
                      <a:pt x="170180" y="549783"/>
                    </a:lnTo>
                    <a:lnTo>
                      <a:pt x="171196" y="548894"/>
                    </a:lnTo>
                    <a:lnTo>
                      <a:pt x="171704" y="548386"/>
                    </a:lnTo>
                    <a:lnTo>
                      <a:pt x="172339" y="548132"/>
                    </a:lnTo>
                    <a:lnTo>
                      <a:pt x="176530" y="544322"/>
                    </a:lnTo>
                    <a:lnTo>
                      <a:pt x="178689" y="542163"/>
                    </a:lnTo>
                    <a:lnTo>
                      <a:pt x="180975" y="539877"/>
                    </a:lnTo>
                    <a:lnTo>
                      <a:pt x="183007" y="537591"/>
                    </a:lnTo>
                    <a:lnTo>
                      <a:pt x="185039" y="535305"/>
                    </a:lnTo>
                    <a:lnTo>
                      <a:pt x="187071" y="533019"/>
                    </a:lnTo>
                    <a:lnTo>
                      <a:pt x="189103" y="530733"/>
                    </a:lnTo>
                    <a:lnTo>
                      <a:pt x="190881" y="528320"/>
                    </a:lnTo>
                    <a:lnTo>
                      <a:pt x="191897" y="527050"/>
                    </a:lnTo>
                    <a:lnTo>
                      <a:pt x="192278" y="526415"/>
                    </a:lnTo>
                    <a:lnTo>
                      <a:pt x="192786" y="525907"/>
                    </a:lnTo>
                    <a:lnTo>
                      <a:pt x="193167" y="525145"/>
                    </a:lnTo>
                    <a:lnTo>
                      <a:pt x="193675" y="524510"/>
                    </a:lnTo>
                    <a:lnTo>
                      <a:pt x="194564" y="523240"/>
                    </a:lnTo>
                    <a:lnTo>
                      <a:pt x="196342" y="520827"/>
                    </a:lnTo>
                    <a:lnTo>
                      <a:pt x="197993" y="518287"/>
                    </a:lnTo>
                    <a:lnTo>
                      <a:pt x="198755" y="516890"/>
                    </a:lnTo>
                    <a:lnTo>
                      <a:pt x="199517" y="515620"/>
                    </a:lnTo>
                    <a:lnTo>
                      <a:pt x="200279" y="514223"/>
                    </a:lnTo>
                    <a:lnTo>
                      <a:pt x="201041" y="512826"/>
                    </a:lnTo>
                    <a:lnTo>
                      <a:pt x="202565" y="510286"/>
                    </a:lnTo>
                    <a:lnTo>
                      <a:pt x="204089" y="507492"/>
                    </a:lnTo>
                    <a:lnTo>
                      <a:pt x="205486" y="504952"/>
                    </a:lnTo>
                    <a:lnTo>
                      <a:pt x="205740" y="504063"/>
                    </a:lnTo>
                    <a:lnTo>
                      <a:pt x="205994" y="503428"/>
                    </a:lnTo>
                    <a:lnTo>
                      <a:pt x="206756" y="501904"/>
                    </a:lnTo>
                    <a:lnTo>
                      <a:pt x="208026" y="499237"/>
                    </a:lnTo>
                    <a:lnTo>
                      <a:pt x="209169" y="496316"/>
                    </a:lnTo>
                    <a:lnTo>
                      <a:pt x="210312" y="493395"/>
                    </a:lnTo>
                    <a:lnTo>
                      <a:pt x="212471" y="487426"/>
                    </a:lnTo>
                    <a:lnTo>
                      <a:pt x="212979" y="485902"/>
                    </a:lnTo>
                    <a:lnTo>
                      <a:pt x="213487" y="484378"/>
                    </a:lnTo>
                    <a:lnTo>
                      <a:pt x="214376" y="481330"/>
                    </a:lnTo>
                    <a:lnTo>
                      <a:pt x="215265" y="478155"/>
                    </a:lnTo>
                    <a:lnTo>
                      <a:pt x="215646" y="476631"/>
                    </a:lnTo>
                    <a:lnTo>
                      <a:pt x="215900" y="475869"/>
                    </a:lnTo>
                    <a:lnTo>
                      <a:pt x="216154" y="475107"/>
                    </a:lnTo>
                    <a:lnTo>
                      <a:pt x="216281" y="474218"/>
                    </a:lnTo>
                    <a:lnTo>
                      <a:pt x="216408" y="473456"/>
                    </a:lnTo>
                    <a:lnTo>
                      <a:pt x="216789" y="471805"/>
                    </a:lnTo>
                    <a:lnTo>
                      <a:pt x="217551" y="468630"/>
                    </a:lnTo>
                    <a:lnTo>
                      <a:pt x="218186" y="465328"/>
                    </a:lnTo>
                    <a:lnTo>
                      <a:pt x="218821" y="462026"/>
                    </a:lnTo>
                    <a:lnTo>
                      <a:pt x="219329" y="458724"/>
                    </a:lnTo>
                    <a:lnTo>
                      <a:pt x="219837" y="455422"/>
                    </a:lnTo>
                    <a:lnTo>
                      <a:pt x="220472" y="448564"/>
                    </a:lnTo>
                    <a:lnTo>
                      <a:pt x="220853" y="441706"/>
                    </a:lnTo>
                    <a:lnTo>
                      <a:pt x="220980" y="434848"/>
                    </a:lnTo>
                    <a:lnTo>
                      <a:pt x="220980" y="428244"/>
                    </a:lnTo>
                    <a:lnTo>
                      <a:pt x="220599" y="421386"/>
                    </a:lnTo>
                    <a:lnTo>
                      <a:pt x="220091" y="414655"/>
                    </a:lnTo>
                    <a:lnTo>
                      <a:pt x="219202" y="408051"/>
                    </a:lnTo>
                    <a:lnTo>
                      <a:pt x="218186" y="401574"/>
                    </a:lnTo>
                    <a:lnTo>
                      <a:pt x="216789" y="394970"/>
                    </a:lnTo>
                    <a:lnTo>
                      <a:pt x="215265" y="388493"/>
                    </a:lnTo>
                    <a:lnTo>
                      <a:pt x="213360" y="381889"/>
                    </a:lnTo>
                    <a:lnTo>
                      <a:pt x="211328" y="375539"/>
                    </a:lnTo>
                    <a:lnTo>
                      <a:pt x="208915" y="368935"/>
                    </a:lnTo>
                    <a:lnTo>
                      <a:pt x="206375" y="362585"/>
                    </a:lnTo>
                    <a:lnTo>
                      <a:pt x="203581" y="356362"/>
                    </a:lnTo>
                    <a:lnTo>
                      <a:pt x="200406" y="350012"/>
                    </a:lnTo>
                    <a:lnTo>
                      <a:pt x="196723" y="343027"/>
                    </a:lnTo>
                    <a:lnTo>
                      <a:pt x="194818" y="339471"/>
                    </a:lnTo>
                    <a:lnTo>
                      <a:pt x="192913" y="336296"/>
                    </a:lnTo>
                    <a:lnTo>
                      <a:pt x="188976" y="330073"/>
                    </a:lnTo>
                    <a:lnTo>
                      <a:pt x="186944" y="327025"/>
                    </a:lnTo>
                    <a:lnTo>
                      <a:pt x="185039" y="324358"/>
                    </a:lnTo>
                    <a:lnTo>
                      <a:pt x="183007" y="321564"/>
                    </a:lnTo>
                    <a:lnTo>
                      <a:pt x="180975" y="318897"/>
                    </a:lnTo>
                    <a:lnTo>
                      <a:pt x="176784" y="313944"/>
                    </a:lnTo>
                    <a:lnTo>
                      <a:pt x="174625" y="311658"/>
                    </a:lnTo>
                    <a:lnTo>
                      <a:pt x="172593" y="309499"/>
                    </a:lnTo>
                    <a:lnTo>
                      <a:pt x="168275" y="305308"/>
                    </a:lnTo>
                    <a:lnTo>
                      <a:pt x="163830" y="301498"/>
                    </a:lnTo>
                    <a:lnTo>
                      <a:pt x="161544" y="299720"/>
                    </a:lnTo>
                    <a:lnTo>
                      <a:pt x="159385" y="298196"/>
                    </a:lnTo>
                    <a:lnTo>
                      <a:pt x="154813" y="295148"/>
                    </a:lnTo>
                    <a:lnTo>
                      <a:pt x="152527" y="293751"/>
                    </a:lnTo>
                    <a:lnTo>
                      <a:pt x="150241" y="292608"/>
                    </a:lnTo>
                    <a:lnTo>
                      <a:pt x="147828" y="291338"/>
                    </a:lnTo>
                    <a:lnTo>
                      <a:pt x="145542" y="290449"/>
                    </a:lnTo>
                    <a:lnTo>
                      <a:pt x="143129" y="289433"/>
                    </a:lnTo>
                    <a:lnTo>
                      <a:pt x="140716" y="288671"/>
                    </a:lnTo>
                    <a:lnTo>
                      <a:pt x="138303" y="287909"/>
                    </a:lnTo>
                    <a:lnTo>
                      <a:pt x="135890" y="287274"/>
                    </a:lnTo>
                    <a:lnTo>
                      <a:pt x="133350" y="286766"/>
                    </a:lnTo>
                    <a:lnTo>
                      <a:pt x="131064" y="286385"/>
                    </a:lnTo>
                    <a:lnTo>
                      <a:pt x="128397" y="286004"/>
                    </a:lnTo>
                    <a:lnTo>
                      <a:pt x="125857" y="285750"/>
                    </a:lnTo>
                    <a:lnTo>
                      <a:pt x="123317" y="285496"/>
                    </a:lnTo>
                    <a:lnTo>
                      <a:pt x="120777" y="285496"/>
                    </a:lnTo>
                    <a:lnTo>
                      <a:pt x="118110" y="285496"/>
                    </a:lnTo>
                    <a:lnTo>
                      <a:pt x="115443" y="285750"/>
                    </a:lnTo>
                    <a:lnTo>
                      <a:pt x="110363" y="286385"/>
                    </a:lnTo>
                    <a:lnTo>
                      <a:pt x="105029" y="287274"/>
                    </a:lnTo>
                    <a:lnTo>
                      <a:pt x="99695" y="288798"/>
                    </a:lnTo>
                    <a:lnTo>
                      <a:pt x="94234" y="290576"/>
                    </a:lnTo>
                    <a:lnTo>
                      <a:pt x="88773" y="292862"/>
                    </a:lnTo>
                    <a:lnTo>
                      <a:pt x="83185" y="295402"/>
                    </a:lnTo>
                    <a:lnTo>
                      <a:pt x="77597" y="298577"/>
                    </a:lnTo>
                    <a:lnTo>
                      <a:pt x="71882" y="301879"/>
                    </a:lnTo>
                    <a:lnTo>
                      <a:pt x="68961" y="303784"/>
                    </a:lnTo>
                    <a:lnTo>
                      <a:pt x="66167" y="305816"/>
                    </a:lnTo>
                    <a:lnTo>
                      <a:pt x="63246" y="307848"/>
                    </a:lnTo>
                    <a:lnTo>
                      <a:pt x="60452" y="310007"/>
                    </a:lnTo>
                    <a:lnTo>
                      <a:pt x="57531" y="312293"/>
                    </a:lnTo>
                    <a:lnTo>
                      <a:pt x="54610" y="314706"/>
                    </a:lnTo>
                    <a:lnTo>
                      <a:pt x="51689" y="317119"/>
                    </a:lnTo>
                    <a:lnTo>
                      <a:pt x="48768" y="319786"/>
                    </a:lnTo>
                    <a:lnTo>
                      <a:pt x="45720" y="322453"/>
                    </a:lnTo>
                    <a:lnTo>
                      <a:pt x="42799" y="325247"/>
                    </a:lnTo>
                    <a:lnTo>
                      <a:pt x="41148" y="326771"/>
                    </a:lnTo>
                    <a:lnTo>
                      <a:pt x="39497" y="328295"/>
                    </a:lnTo>
                    <a:lnTo>
                      <a:pt x="38100" y="329692"/>
                    </a:lnTo>
                    <a:lnTo>
                      <a:pt x="36703" y="331089"/>
                    </a:lnTo>
                    <a:lnTo>
                      <a:pt x="35433" y="332232"/>
                    </a:lnTo>
                    <a:lnTo>
                      <a:pt x="34290" y="333375"/>
                    </a:lnTo>
                    <a:lnTo>
                      <a:pt x="33274" y="334391"/>
                    </a:lnTo>
                    <a:lnTo>
                      <a:pt x="32385" y="335280"/>
                    </a:lnTo>
                    <a:lnTo>
                      <a:pt x="32258" y="335280"/>
                    </a:lnTo>
                    <a:lnTo>
                      <a:pt x="32131" y="335407"/>
                    </a:lnTo>
                    <a:lnTo>
                      <a:pt x="31750" y="335534"/>
                    </a:lnTo>
                    <a:lnTo>
                      <a:pt x="31623" y="335534"/>
                    </a:lnTo>
                    <a:lnTo>
                      <a:pt x="31496" y="335661"/>
                    </a:lnTo>
                    <a:lnTo>
                      <a:pt x="31242" y="335661"/>
                    </a:lnTo>
                    <a:lnTo>
                      <a:pt x="31115" y="335788"/>
                    </a:lnTo>
                    <a:lnTo>
                      <a:pt x="30861" y="335661"/>
                    </a:lnTo>
                    <a:lnTo>
                      <a:pt x="30734" y="335661"/>
                    </a:lnTo>
                    <a:lnTo>
                      <a:pt x="30226" y="335661"/>
                    </a:lnTo>
                    <a:lnTo>
                      <a:pt x="29718" y="335534"/>
                    </a:lnTo>
                    <a:lnTo>
                      <a:pt x="29464" y="335407"/>
                    </a:lnTo>
                    <a:lnTo>
                      <a:pt x="29337" y="335407"/>
                    </a:lnTo>
                    <a:lnTo>
                      <a:pt x="28575" y="335153"/>
                    </a:lnTo>
                    <a:lnTo>
                      <a:pt x="28321" y="335026"/>
                    </a:lnTo>
                    <a:lnTo>
                      <a:pt x="28067" y="334899"/>
                    </a:lnTo>
                    <a:lnTo>
                      <a:pt x="27432" y="334645"/>
                    </a:lnTo>
                    <a:lnTo>
                      <a:pt x="26797" y="334391"/>
                    </a:lnTo>
                    <a:lnTo>
                      <a:pt x="25908" y="333756"/>
                    </a:lnTo>
                    <a:lnTo>
                      <a:pt x="25527" y="333502"/>
                    </a:lnTo>
                    <a:lnTo>
                      <a:pt x="25273" y="333375"/>
                    </a:lnTo>
                    <a:lnTo>
                      <a:pt x="24511" y="332867"/>
                    </a:lnTo>
                    <a:lnTo>
                      <a:pt x="23749" y="332359"/>
                    </a:lnTo>
                    <a:lnTo>
                      <a:pt x="22733" y="331724"/>
                    </a:lnTo>
                    <a:lnTo>
                      <a:pt x="21844" y="331089"/>
                    </a:lnTo>
                    <a:lnTo>
                      <a:pt x="21336" y="330581"/>
                    </a:lnTo>
                    <a:lnTo>
                      <a:pt x="20828" y="330200"/>
                    </a:lnTo>
                    <a:lnTo>
                      <a:pt x="19812" y="329565"/>
                    </a:lnTo>
                    <a:lnTo>
                      <a:pt x="18796" y="328676"/>
                    </a:lnTo>
                    <a:lnTo>
                      <a:pt x="17780" y="327787"/>
                    </a:lnTo>
                    <a:lnTo>
                      <a:pt x="17145" y="327279"/>
                    </a:lnTo>
                    <a:lnTo>
                      <a:pt x="16637" y="326771"/>
                    </a:lnTo>
                    <a:lnTo>
                      <a:pt x="15494" y="325882"/>
                    </a:lnTo>
                    <a:lnTo>
                      <a:pt x="14224" y="324739"/>
                    </a:lnTo>
                    <a:lnTo>
                      <a:pt x="12954" y="323723"/>
                    </a:lnTo>
                    <a:lnTo>
                      <a:pt x="11684" y="322580"/>
                    </a:lnTo>
                    <a:lnTo>
                      <a:pt x="11049" y="321945"/>
                    </a:lnTo>
                    <a:lnTo>
                      <a:pt x="10414" y="321437"/>
                    </a:lnTo>
                    <a:lnTo>
                      <a:pt x="9017" y="320167"/>
                    </a:lnTo>
                    <a:lnTo>
                      <a:pt x="7620" y="318897"/>
                    </a:lnTo>
                    <a:lnTo>
                      <a:pt x="6223" y="317500"/>
                    </a:lnTo>
                    <a:lnTo>
                      <a:pt x="4826" y="316230"/>
                    </a:lnTo>
                    <a:lnTo>
                      <a:pt x="2794" y="314833"/>
                    </a:lnTo>
                    <a:lnTo>
                      <a:pt x="2794" y="306451"/>
                    </a:lnTo>
                    <a:lnTo>
                      <a:pt x="2794" y="295529"/>
                    </a:lnTo>
                    <a:lnTo>
                      <a:pt x="3048" y="295021"/>
                    </a:lnTo>
                    <a:lnTo>
                      <a:pt x="3937" y="86360"/>
                    </a:lnTo>
                    <a:lnTo>
                      <a:pt x="3937" y="1397"/>
                    </a:lnTo>
                    <a:lnTo>
                      <a:pt x="4318" y="1397"/>
                    </a:lnTo>
                    <a:lnTo>
                      <a:pt x="4318" y="0"/>
                    </a:lnTo>
                    <a:lnTo>
                      <a:pt x="10668" y="0"/>
                    </a:lnTo>
                    <a:lnTo>
                      <a:pt x="10668" y="127"/>
                    </a:lnTo>
                    <a:lnTo>
                      <a:pt x="172720" y="1524"/>
                    </a:lnTo>
                    <a:lnTo>
                      <a:pt x="235204" y="152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7378700" y="5765800"/>
                <a:ext cx="8890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five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55600" y="5473700"/>
            <a:ext cx="1854201" cy="914401"/>
            <a:chOff x="355600" y="5473700"/>
            <a:chExt cx="1854201" cy="914401"/>
          </a:xfrm>
        </p:grpSpPr>
        <p:sp>
          <p:nvSpPr>
            <p:cNvPr id="7" name="Freeform 6"/>
            <p:cNvSpPr/>
            <p:nvPr/>
          </p:nvSpPr>
          <p:spPr>
            <a:xfrm>
              <a:off x="355600" y="54737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46100" y="5562600"/>
              <a:ext cx="1428369" cy="780669"/>
              <a:chOff x="546100" y="5562600"/>
              <a:chExt cx="1428369" cy="780669"/>
            </a:xfrm>
          </p:grpSpPr>
          <p:pic>
            <p:nvPicPr>
              <p:cNvPr id="8" name="Picture 7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3800" y="5562600"/>
                <a:ext cx="780669" cy="7806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46100" y="5892800"/>
                <a:ext cx="9144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ball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2730500" y="5511800"/>
            <a:ext cx="1854201" cy="914401"/>
            <a:chOff x="2730500" y="5511800"/>
            <a:chExt cx="1854201" cy="914401"/>
          </a:xfrm>
        </p:grpSpPr>
        <p:sp>
          <p:nvSpPr>
            <p:cNvPr id="12" name="Freeform 11"/>
            <p:cNvSpPr/>
            <p:nvPr/>
          </p:nvSpPr>
          <p:spPr>
            <a:xfrm>
              <a:off x="2730500" y="55118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832100" y="5537200"/>
              <a:ext cx="1517269" cy="717169"/>
              <a:chOff x="2832100" y="5537200"/>
              <a:chExt cx="1517269" cy="717169"/>
            </a:xfrm>
          </p:grpSpPr>
          <p:pic>
            <p:nvPicPr>
              <p:cNvPr id="13" name="Picture 12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2200" y="5537200"/>
                <a:ext cx="717169" cy="7171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832100" y="5842000"/>
                <a:ext cx="9398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sick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826000" y="5422900"/>
            <a:ext cx="1854201" cy="914401"/>
            <a:chOff x="4826000" y="5422900"/>
            <a:chExt cx="1854201" cy="914401"/>
          </a:xfrm>
        </p:grpSpPr>
        <p:sp>
          <p:nvSpPr>
            <p:cNvPr id="17" name="Freeform 16"/>
            <p:cNvSpPr/>
            <p:nvPr/>
          </p:nvSpPr>
          <p:spPr>
            <a:xfrm>
              <a:off x="4826000" y="54229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080000" y="5499100"/>
              <a:ext cx="1263269" cy="679069"/>
              <a:chOff x="5080000" y="5499100"/>
              <a:chExt cx="1263269" cy="679069"/>
            </a:xfrm>
          </p:grpSpPr>
          <p:pic>
            <p:nvPicPr>
              <p:cNvPr id="18" name="Picture 17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4200" y="5499100"/>
                <a:ext cx="679069" cy="6790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080000" y="5765800"/>
                <a:ext cx="9398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bee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5397500" y="6502400"/>
            <a:ext cx="1854201" cy="914401"/>
            <a:chOff x="5397500" y="6502400"/>
            <a:chExt cx="1854201" cy="914401"/>
          </a:xfrm>
        </p:grpSpPr>
        <p:sp>
          <p:nvSpPr>
            <p:cNvPr id="22" name="Freeform 21"/>
            <p:cNvSpPr/>
            <p:nvPr/>
          </p:nvSpPr>
          <p:spPr>
            <a:xfrm>
              <a:off x="5397500" y="65024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626100" y="6667500"/>
              <a:ext cx="1460119" cy="621919"/>
              <a:chOff x="5626100" y="6667500"/>
              <a:chExt cx="1460119" cy="621919"/>
            </a:xfrm>
          </p:grpSpPr>
          <p:pic>
            <p:nvPicPr>
              <p:cNvPr id="23" name="Picture 22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4300" y="6667500"/>
                <a:ext cx="621919" cy="6219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5626100" y="6921500"/>
                <a:ext cx="10414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door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1625600" y="6578600"/>
            <a:ext cx="1854201" cy="914401"/>
            <a:chOff x="1625600" y="6578600"/>
            <a:chExt cx="1854201" cy="914401"/>
          </a:xfrm>
        </p:grpSpPr>
        <p:sp>
          <p:nvSpPr>
            <p:cNvPr id="27" name="Freeform 26"/>
            <p:cNvSpPr/>
            <p:nvPr/>
          </p:nvSpPr>
          <p:spPr>
            <a:xfrm>
              <a:off x="1625600" y="65786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1689100" y="6703187"/>
              <a:ext cx="1295401" cy="673482"/>
              <a:chOff x="1689100" y="6703187"/>
              <a:chExt cx="1295401" cy="673482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2702433" y="6703187"/>
                <a:ext cx="282068" cy="673482"/>
                <a:chOff x="2702433" y="6703187"/>
                <a:chExt cx="282068" cy="673482"/>
              </a:xfrm>
            </p:grpSpPr>
            <p:sp>
              <p:nvSpPr>
                <p:cNvPr id="28" name="Freeform 27"/>
                <p:cNvSpPr/>
                <p:nvPr/>
              </p:nvSpPr>
              <p:spPr>
                <a:xfrm>
                  <a:off x="2719578" y="7245604"/>
                  <a:ext cx="258573" cy="1310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8573" h="131065">
                      <a:moveTo>
                        <a:pt x="42672" y="30607"/>
                      </a:moveTo>
                      <a:lnTo>
                        <a:pt x="180213" y="0"/>
                      </a:lnTo>
                      <a:lnTo>
                        <a:pt x="170180" y="57404"/>
                      </a:lnTo>
                      <a:lnTo>
                        <a:pt x="193040" y="51689"/>
                      </a:lnTo>
                      <a:lnTo>
                        <a:pt x="211582" y="47879"/>
                      </a:lnTo>
                      <a:lnTo>
                        <a:pt x="227203" y="44958"/>
                      </a:lnTo>
                      <a:lnTo>
                        <a:pt x="239268" y="44958"/>
                      </a:lnTo>
                      <a:lnTo>
                        <a:pt x="244348" y="45974"/>
                      </a:lnTo>
                      <a:lnTo>
                        <a:pt x="249301" y="47879"/>
                      </a:lnTo>
                      <a:lnTo>
                        <a:pt x="256413" y="55499"/>
                      </a:lnTo>
                      <a:lnTo>
                        <a:pt x="257810" y="61214"/>
                      </a:lnTo>
                      <a:lnTo>
                        <a:pt x="258572" y="72771"/>
                      </a:lnTo>
                      <a:lnTo>
                        <a:pt x="257175" y="76581"/>
                      </a:lnTo>
                      <a:lnTo>
                        <a:pt x="255016" y="80391"/>
                      </a:lnTo>
                      <a:lnTo>
                        <a:pt x="252095" y="83312"/>
                      </a:lnTo>
                      <a:lnTo>
                        <a:pt x="244983" y="89916"/>
                      </a:lnTo>
                      <a:lnTo>
                        <a:pt x="235712" y="95631"/>
                      </a:lnTo>
                      <a:lnTo>
                        <a:pt x="225806" y="100457"/>
                      </a:lnTo>
                      <a:lnTo>
                        <a:pt x="214376" y="105283"/>
                      </a:lnTo>
                      <a:lnTo>
                        <a:pt x="193040" y="112903"/>
                      </a:lnTo>
                      <a:lnTo>
                        <a:pt x="185166" y="113919"/>
                      </a:lnTo>
                      <a:lnTo>
                        <a:pt x="174498" y="114808"/>
                      </a:lnTo>
                      <a:lnTo>
                        <a:pt x="150241" y="112903"/>
                      </a:lnTo>
                      <a:lnTo>
                        <a:pt x="128143" y="110998"/>
                      </a:lnTo>
                      <a:lnTo>
                        <a:pt x="118999" y="109982"/>
                      </a:lnTo>
                      <a:lnTo>
                        <a:pt x="115316" y="112014"/>
                      </a:lnTo>
                      <a:lnTo>
                        <a:pt x="105410" y="117729"/>
                      </a:lnTo>
                      <a:lnTo>
                        <a:pt x="91821" y="124333"/>
                      </a:lnTo>
                      <a:lnTo>
                        <a:pt x="84074" y="126365"/>
                      </a:lnTo>
                      <a:lnTo>
                        <a:pt x="76962" y="129159"/>
                      </a:lnTo>
                      <a:lnTo>
                        <a:pt x="67691" y="130175"/>
                      </a:lnTo>
                      <a:lnTo>
                        <a:pt x="57023" y="131064"/>
                      </a:lnTo>
                      <a:lnTo>
                        <a:pt x="33401" y="130175"/>
                      </a:lnTo>
                      <a:lnTo>
                        <a:pt x="5715" y="129159"/>
                      </a:lnTo>
                      <a:lnTo>
                        <a:pt x="0" y="115824"/>
                      </a:lnTo>
                      <a:lnTo>
                        <a:pt x="0" y="106172"/>
                      </a:lnTo>
                      <a:lnTo>
                        <a:pt x="1397" y="101473"/>
                      </a:lnTo>
                      <a:lnTo>
                        <a:pt x="4953" y="96647"/>
                      </a:lnTo>
                      <a:lnTo>
                        <a:pt x="11430" y="92837"/>
                      </a:lnTo>
                      <a:lnTo>
                        <a:pt x="19939" y="87122"/>
                      </a:lnTo>
                      <a:lnTo>
                        <a:pt x="47752" y="73660"/>
                      </a:lnTo>
                      <a:lnTo>
                        <a:pt x="55499" y="69850"/>
                      </a:lnTo>
                      <a:close/>
                    </a:path>
                  </a:pathLst>
                </a:custGeom>
                <a:solidFill>
                  <a:srgbClr val="F8B3D8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2864104" y="7320280"/>
                  <a:ext cx="110491" cy="392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0491" h="39244">
                      <a:moveTo>
                        <a:pt x="9271" y="29591"/>
                      </a:moveTo>
                      <a:lnTo>
                        <a:pt x="20701" y="22987"/>
                      </a:lnTo>
                      <a:lnTo>
                        <a:pt x="34925" y="15240"/>
                      </a:lnTo>
                      <a:lnTo>
                        <a:pt x="42799" y="11430"/>
                      </a:lnTo>
                      <a:lnTo>
                        <a:pt x="51308" y="7620"/>
                      </a:lnTo>
                      <a:lnTo>
                        <a:pt x="69850" y="1905"/>
                      </a:lnTo>
                      <a:lnTo>
                        <a:pt x="89789" y="0"/>
                      </a:lnTo>
                      <a:lnTo>
                        <a:pt x="100457" y="889"/>
                      </a:lnTo>
                      <a:lnTo>
                        <a:pt x="110490" y="2794"/>
                      </a:lnTo>
                      <a:lnTo>
                        <a:pt x="106172" y="6604"/>
                      </a:lnTo>
                      <a:lnTo>
                        <a:pt x="96266" y="14351"/>
                      </a:lnTo>
                      <a:lnTo>
                        <a:pt x="82677" y="23876"/>
                      </a:lnTo>
                      <a:lnTo>
                        <a:pt x="74803" y="28702"/>
                      </a:lnTo>
                      <a:lnTo>
                        <a:pt x="67691" y="31496"/>
                      </a:lnTo>
                      <a:lnTo>
                        <a:pt x="53467" y="35306"/>
                      </a:lnTo>
                      <a:lnTo>
                        <a:pt x="40640" y="38227"/>
                      </a:lnTo>
                      <a:lnTo>
                        <a:pt x="29210" y="39243"/>
                      </a:lnTo>
                      <a:lnTo>
                        <a:pt x="19304" y="39243"/>
                      </a:lnTo>
                      <a:lnTo>
                        <a:pt x="5080" y="38227"/>
                      </a:lnTo>
                      <a:lnTo>
                        <a:pt x="0" y="37338"/>
                      </a:lnTo>
                      <a:close/>
                    </a:path>
                  </a:pathLst>
                </a:custGeom>
                <a:solidFill>
                  <a:srgbClr val="CC99CC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2774950" y="7313930"/>
                  <a:ext cx="16511" cy="12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511" h="1271">
                      <a:moveTo>
                        <a:pt x="16510" y="0"/>
                      </a:moveTo>
                      <a:lnTo>
                        <a:pt x="6350" y="0"/>
                      </a:lnTo>
                      <a:lnTo>
                        <a:pt x="0" y="1270"/>
                      </a:lnTo>
                    </a:path>
                  </a:pathLst>
                </a:custGeom>
                <a:ln w="215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2857500" y="7302500"/>
                  <a:ext cx="31751" cy="22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751" h="22861">
                      <a:moveTo>
                        <a:pt x="0" y="22860"/>
                      </a:moveTo>
                      <a:lnTo>
                        <a:pt x="1270" y="20320"/>
                      </a:lnTo>
                      <a:lnTo>
                        <a:pt x="5080" y="16510"/>
                      </a:lnTo>
                      <a:lnTo>
                        <a:pt x="16510" y="8890"/>
                      </a:lnTo>
                      <a:lnTo>
                        <a:pt x="31750" y="0"/>
                      </a:lnTo>
                    </a:path>
                  </a:pathLst>
                </a:custGeom>
                <a:ln w="215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2702433" y="7009257"/>
                  <a:ext cx="282068" cy="283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2068" h="283211">
                      <a:moveTo>
                        <a:pt x="72009" y="43053"/>
                      </a:moveTo>
                      <a:lnTo>
                        <a:pt x="173101" y="44069"/>
                      </a:lnTo>
                      <a:lnTo>
                        <a:pt x="195199" y="79502"/>
                      </a:lnTo>
                      <a:lnTo>
                        <a:pt x="221615" y="45974"/>
                      </a:lnTo>
                      <a:lnTo>
                        <a:pt x="221615" y="40259"/>
                      </a:lnTo>
                      <a:lnTo>
                        <a:pt x="224409" y="24003"/>
                      </a:lnTo>
                      <a:lnTo>
                        <a:pt x="225806" y="18288"/>
                      </a:lnTo>
                      <a:lnTo>
                        <a:pt x="227965" y="14351"/>
                      </a:lnTo>
                      <a:lnTo>
                        <a:pt x="229362" y="13462"/>
                      </a:lnTo>
                      <a:lnTo>
                        <a:pt x="232918" y="13462"/>
                      </a:lnTo>
                      <a:lnTo>
                        <a:pt x="233680" y="14351"/>
                      </a:lnTo>
                      <a:lnTo>
                        <a:pt x="235077" y="17272"/>
                      </a:lnTo>
                      <a:lnTo>
                        <a:pt x="235839" y="21082"/>
                      </a:lnTo>
                      <a:lnTo>
                        <a:pt x="235077" y="33528"/>
                      </a:lnTo>
                      <a:lnTo>
                        <a:pt x="234442" y="36449"/>
                      </a:lnTo>
                      <a:lnTo>
                        <a:pt x="247904" y="18288"/>
                      </a:lnTo>
                      <a:lnTo>
                        <a:pt x="250698" y="13462"/>
                      </a:lnTo>
                      <a:lnTo>
                        <a:pt x="255778" y="8636"/>
                      </a:lnTo>
                      <a:lnTo>
                        <a:pt x="262890" y="3937"/>
                      </a:lnTo>
                      <a:lnTo>
                        <a:pt x="270764" y="0"/>
                      </a:lnTo>
                      <a:lnTo>
                        <a:pt x="272161" y="0"/>
                      </a:lnTo>
                      <a:lnTo>
                        <a:pt x="274320" y="1016"/>
                      </a:lnTo>
                      <a:lnTo>
                        <a:pt x="277114" y="4826"/>
                      </a:lnTo>
                      <a:lnTo>
                        <a:pt x="279273" y="11557"/>
                      </a:lnTo>
                      <a:lnTo>
                        <a:pt x="282067" y="28702"/>
                      </a:lnTo>
                      <a:lnTo>
                        <a:pt x="282067" y="44069"/>
                      </a:lnTo>
                      <a:lnTo>
                        <a:pt x="281432" y="49784"/>
                      </a:lnTo>
                      <a:lnTo>
                        <a:pt x="279908" y="53594"/>
                      </a:lnTo>
                      <a:lnTo>
                        <a:pt x="274320" y="59309"/>
                      </a:lnTo>
                      <a:lnTo>
                        <a:pt x="270002" y="61341"/>
                      </a:lnTo>
                      <a:lnTo>
                        <a:pt x="260731" y="63246"/>
                      </a:lnTo>
                      <a:lnTo>
                        <a:pt x="252222" y="66040"/>
                      </a:lnTo>
                      <a:lnTo>
                        <a:pt x="247142" y="69850"/>
                      </a:lnTo>
                      <a:lnTo>
                        <a:pt x="240792" y="75692"/>
                      </a:lnTo>
                      <a:lnTo>
                        <a:pt x="234442" y="83312"/>
                      </a:lnTo>
                      <a:lnTo>
                        <a:pt x="227203" y="91948"/>
                      </a:lnTo>
                      <a:lnTo>
                        <a:pt x="215138" y="107188"/>
                      </a:lnTo>
                      <a:lnTo>
                        <a:pt x="210185" y="114935"/>
                      </a:lnTo>
                      <a:lnTo>
                        <a:pt x="211582" y="118745"/>
                      </a:lnTo>
                      <a:lnTo>
                        <a:pt x="212979" y="130175"/>
                      </a:lnTo>
                      <a:lnTo>
                        <a:pt x="214376" y="152146"/>
                      </a:lnTo>
                      <a:lnTo>
                        <a:pt x="215138" y="167513"/>
                      </a:lnTo>
                      <a:lnTo>
                        <a:pt x="215138" y="184658"/>
                      </a:lnTo>
                      <a:lnTo>
                        <a:pt x="212979" y="203835"/>
                      </a:lnTo>
                      <a:lnTo>
                        <a:pt x="208026" y="221107"/>
                      </a:lnTo>
                      <a:lnTo>
                        <a:pt x="200152" y="237363"/>
                      </a:lnTo>
                      <a:lnTo>
                        <a:pt x="195199" y="244983"/>
                      </a:lnTo>
                      <a:lnTo>
                        <a:pt x="189484" y="251714"/>
                      </a:lnTo>
                      <a:lnTo>
                        <a:pt x="175260" y="263144"/>
                      </a:lnTo>
                      <a:lnTo>
                        <a:pt x="166751" y="268859"/>
                      </a:lnTo>
                      <a:lnTo>
                        <a:pt x="158115" y="272796"/>
                      </a:lnTo>
                      <a:lnTo>
                        <a:pt x="148209" y="276606"/>
                      </a:lnTo>
                      <a:lnTo>
                        <a:pt x="126746" y="282321"/>
                      </a:lnTo>
                      <a:lnTo>
                        <a:pt x="114681" y="283210"/>
                      </a:lnTo>
                      <a:lnTo>
                        <a:pt x="88392" y="283210"/>
                      </a:lnTo>
                      <a:lnTo>
                        <a:pt x="74803" y="282321"/>
                      </a:lnTo>
                      <a:lnTo>
                        <a:pt x="63373" y="280416"/>
                      </a:lnTo>
                      <a:lnTo>
                        <a:pt x="57023" y="277495"/>
                      </a:lnTo>
                      <a:lnTo>
                        <a:pt x="50546" y="273685"/>
                      </a:lnTo>
                      <a:lnTo>
                        <a:pt x="43434" y="267970"/>
                      </a:lnTo>
                      <a:lnTo>
                        <a:pt x="35687" y="261239"/>
                      </a:lnTo>
                      <a:lnTo>
                        <a:pt x="28448" y="251714"/>
                      </a:lnTo>
                      <a:lnTo>
                        <a:pt x="21336" y="241173"/>
                      </a:lnTo>
                      <a:lnTo>
                        <a:pt x="12827" y="221996"/>
                      </a:lnTo>
                      <a:lnTo>
                        <a:pt x="10668" y="214376"/>
                      </a:lnTo>
                      <a:lnTo>
                        <a:pt x="10033" y="207645"/>
                      </a:lnTo>
                      <a:lnTo>
                        <a:pt x="12192" y="190500"/>
                      </a:lnTo>
                      <a:lnTo>
                        <a:pt x="13589" y="180848"/>
                      </a:lnTo>
                      <a:lnTo>
                        <a:pt x="17780" y="165608"/>
                      </a:lnTo>
                      <a:lnTo>
                        <a:pt x="19304" y="158877"/>
                      </a:lnTo>
                      <a:lnTo>
                        <a:pt x="12827" y="152146"/>
                      </a:lnTo>
                      <a:lnTo>
                        <a:pt x="8509" y="147447"/>
                      </a:lnTo>
                      <a:lnTo>
                        <a:pt x="4953" y="140716"/>
                      </a:lnTo>
                      <a:lnTo>
                        <a:pt x="762" y="127254"/>
                      </a:lnTo>
                      <a:lnTo>
                        <a:pt x="0" y="122555"/>
                      </a:lnTo>
                      <a:lnTo>
                        <a:pt x="0" y="110109"/>
                      </a:lnTo>
                      <a:lnTo>
                        <a:pt x="1397" y="104394"/>
                      </a:lnTo>
                      <a:lnTo>
                        <a:pt x="8509" y="91948"/>
                      </a:lnTo>
                      <a:lnTo>
                        <a:pt x="13589" y="85217"/>
                      </a:lnTo>
                      <a:lnTo>
                        <a:pt x="19304" y="79502"/>
                      </a:lnTo>
                      <a:lnTo>
                        <a:pt x="25019" y="74676"/>
                      </a:lnTo>
                      <a:lnTo>
                        <a:pt x="29972" y="70866"/>
                      </a:lnTo>
                      <a:lnTo>
                        <a:pt x="34925" y="68961"/>
                      </a:lnTo>
                      <a:lnTo>
                        <a:pt x="39243" y="67056"/>
                      </a:lnTo>
                      <a:lnTo>
                        <a:pt x="44958" y="64135"/>
                      </a:lnTo>
                      <a:lnTo>
                        <a:pt x="57785" y="54610"/>
                      </a:lnTo>
                      <a:close/>
                    </a:path>
                  </a:pathLst>
                </a:custGeom>
                <a:solidFill>
                  <a:srgbClr val="F8B3D8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2706751" y="6758686"/>
                  <a:ext cx="96140" cy="1788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140" h="178817">
                      <a:moveTo>
                        <a:pt x="86868" y="158750"/>
                      </a:moveTo>
                      <a:lnTo>
                        <a:pt x="86868" y="167386"/>
                      </a:lnTo>
                      <a:lnTo>
                        <a:pt x="86106" y="172212"/>
                      </a:lnTo>
                      <a:lnTo>
                        <a:pt x="84709" y="176022"/>
                      </a:lnTo>
                      <a:lnTo>
                        <a:pt x="83312" y="177927"/>
                      </a:lnTo>
                      <a:lnTo>
                        <a:pt x="81915" y="178816"/>
                      </a:lnTo>
                      <a:lnTo>
                        <a:pt x="78994" y="178816"/>
                      </a:lnTo>
                      <a:lnTo>
                        <a:pt x="74041" y="176022"/>
                      </a:lnTo>
                      <a:lnTo>
                        <a:pt x="69088" y="168275"/>
                      </a:lnTo>
                      <a:lnTo>
                        <a:pt x="65532" y="155956"/>
                      </a:lnTo>
                      <a:lnTo>
                        <a:pt x="62611" y="139573"/>
                      </a:lnTo>
                      <a:lnTo>
                        <a:pt x="60579" y="123317"/>
                      </a:lnTo>
                      <a:lnTo>
                        <a:pt x="59055" y="107061"/>
                      </a:lnTo>
                      <a:lnTo>
                        <a:pt x="57658" y="80264"/>
                      </a:lnTo>
                      <a:lnTo>
                        <a:pt x="51308" y="85090"/>
                      </a:lnTo>
                      <a:lnTo>
                        <a:pt x="44831" y="88900"/>
                      </a:lnTo>
                      <a:lnTo>
                        <a:pt x="36322" y="92710"/>
                      </a:lnTo>
                      <a:lnTo>
                        <a:pt x="27813" y="95631"/>
                      </a:lnTo>
                      <a:lnTo>
                        <a:pt x="19177" y="97536"/>
                      </a:lnTo>
                      <a:lnTo>
                        <a:pt x="14986" y="97536"/>
                      </a:lnTo>
                      <a:lnTo>
                        <a:pt x="11430" y="96520"/>
                      </a:lnTo>
                      <a:lnTo>
                        <a:pt x="7874" y="94615"/>
                      </a:lnTo>
                      <a:lnTo>
                        <a:pt x="5715" y="92710"/>
                      </a:lnTo>
                      <a:lnTo>
                        <a:pt x="1397" y="86106"/>
                      </a:lnTo>
                      <a:lnTo>
                        <a:pt x="0" y="78359"/>
                      </a:lnTo>
                      <a:lnTo>
                        <a:pt x="0" y="75565"/>
                      </a:lnTo>
                      <a:lnTo>
                        <a:pt x="2794" y="64008"/>
                      </a:lnTo>
                      <a:lnTo>
                        <a:pt x="6350" y="56388"/>
                      </a:lnTo>
                      <a:lnTo>
                        <a:pt x="10668" y="49657"/>
                      </a:lnTo>
                      <a:lnTo>
                        <a:pt x="16383" y="43053"/>
                      </a:lnTo>
                      <a:lnTo>
                        <a:pt x="22098" y="38227"/>
                      </a:lnTo>
                      <a:lnTo>
                        <a:pt x="37719" y="27686"/>
                      </a:lnTo>
                      <a:lnTo>
                        <a:pt x="57658" y="15240"/>
                      </a:lnTo>
                      <a:lnTo>
                        <a:pt x="76200" y="4699"/>
                      </a:lnTo>
                      <a:lnTo>
                        <a:pt x="83312" y="889"/>
                      </a:lnTo>
                      <a:lnTo>
                        <a:pt x="86868" y="0"/>
                      </a:lnTo>
                      <a:lnTo>
                        <a:pt x="89789" y="889"/>
                      </a:lnTo>
                      <a:lnTo>
                        <a:pt x="92583" y="7620"/>
                      </a:lnTo>
                      <a:lnTo>
                        <a:pt x="93345" y="14351"/>
                      </a:lnTo>
                      <a:lnTo>
                        <a:pt x="94742" y="32512"/>
                      </a:lnTo>
                      <a:lnTo>
                        <a:pt x="96139" y="62103"/>
                      </a:lnTo>
                      <a:lnTo>
                        <a:pt x="96139" y="79375"/>
                      </a:lnTo>
                      <a:lnTo>
                        <a:pt x="95377" y="95631"/>
                      </a:lnTo>
                      <a:lnTo>
                        <a:pt x="93980" y="111887"/>
                      </a:lnTo>
                      <a:lnTo>
                        <a:pt x="92583" y="127254"/>
                      </a:lnTo>
                      <a:lnTo>
                        <a:pt x="89027" y="150114"/>
                      </a:lnTo>
                      <a:close/>
                    </a:path>
                  </a:pathLst>
                </a:custGeom>
                <a:solidFill>
                  <a:srgbClr val="F8B3D8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2861310" y="6703187"/>
                  <a:ext cx="79757" cy="2237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757" h="223775">
                      <a:moveTo>
                        <a:pt x="762" y="190373"/>
                      </a:moveTo>
                      <a:lnTo>
                        <a:pt x="1397" y="177927"/>
                      </a:lnTo>
                      <a:lnTo>
                        <a:pt x="2159" y="162560"/>
                      </a:lnTo>
                      <a:lnTo>
                        <a:pt x="4318" y="145415"/>
                      </a:lnTo>
                      <a:lnTo>
                        <a:pt x="7112" y="127254"/>
                      </a:lnTo>
                      <a:lnTo>
                        <a:pt x="11430" y="108966"/>
                      </a:lnTo>
                      <a:lnTo>
                        <a:pt x="16383" y="92710"/>
                      </a:lnTo>
                      <a:lnTo>
                        <a:pt x="22733" y="78359"/>
                      </a:lnTo>
                      <a:lnTo>
                        <a:pt x="28448" y="65913"/>
                      </a:lnTo>
                      <a:lnTo>
                        <a:pt x="34163" y="55499"/>
                      </a:lnTo>
                      <a:lnTo>
                        <a:pt x="39878" y="46863"/>
                      </a:lnTo>
                      <a:lnTo>
                        <a:pt x="49149" y="34417"/>
                      </a:lnTo>
                      <a:lnTo>
                        <a:pt x="57023" y="24892"/>
                      </a:lnTo>
                      <a:lnTo>
                        <a:pt x="79756" y="0"/>
                      </a:lnTo>
                      <a:lnTo>
                        <a:pt x="79756" y="15240"/>
                      </a:lnTo>
                      <a:lnTo>
                        <a:pt x="78994" y="53594"/>
                      </a:lnTo>
                      <a:lnTo>
                        <a:pt x="78359" y="75565"/>
                      </a:lnTo>
                      <a:lnTo>
                        <a:pt x="76962" y="98552"/>
                      </a:lnTo>
                      <a:lnTo>
                        <a:pt x="74041" y="119507"/>
                      </a:lnTo>
                      <a:lnTo>
                        <a:pt x="71247" y="137668"/>
                      </a:lnTo>
                      <a:lnTo>
                        <a:pt x="67691" y="148209"/>
                      </a:lnTo>
                      <a:lnTo>
                        <a:pt x="60579" y="160655"/>
                      </a:lnTo>
                      <a:lnTo>
                        <a:pt x="51943" y="175006"/>
                      </a:lnTo>
                      <a:lnTo>
                        <a:pt x="42672" y="189357"/>
                      </a:lnTo>
                      <a:lnTo>
                        <a:pt x="26416" y="214249"/>
                      </a:lnTo>
                      <a:lnTo>
                        <a:pt x="19177" y="223774"/>
                      </a:lnTo>
                      <a:lnTo>
                        <a:pt x="0" y="201803"/>
                      </a:lnTo>
                      <a:close/>
                    </a:path>
                  </a:pathLst>
                </a:custGeom>
                <a:solidFill>
                  <a:srgbClr val="F8B3D8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2875534" y="6745224"/>
                  <a:ext cx="54865" cy="1511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865" h="151131">
                      <a:moveTo>
                        <a:pt x="4953" y="126365"/>
                      </a:moveTo>
                      <a:lnTo>
                        <a:pt x="10033" y="103378"/>
                      </a:lnTo>
                      <a:lnTo>
                        <a:pt x="12827" y="90932"/>
                      </a:lnTo>
                      <a:lnTo>
                        <a:pt x="16383" y="79375"/>
                      </a:lnTo>
                      <a:lnTo>
                        <a:pt x="21336" y="67945"/>
                      </a:lnTo>
                      <a:lnTo>
                        <a:pt x="27051" y="54610"/>
                      </a:lnTo>
                      <a:lnTo>
                        <a:pt x="39243" y="28702"/>
                      </a:lnTo>
                      <a:lnTo>
                        <a:pt x="50546" y="8636"/>
                      </a:lnTo>
                      <a:lnTo>
                        <a:pt x="54864" y="0"/>
                      </a:lnTo>
                      <a:lnTo>
                        <a:pt x="47752" y="36322"/>
                      </a:lnTo>
                      <a:lnTo>
                        <a:pt x="39878" y="68961"/>
                      </a:lnTo>
                      <a:lnTo>
                        <a:pt x="36322" y="85217"/>
                      </a:lnTo>
                      <a:lnTo>
                        <a:pt x="32131" y="100457"/>
                      </a:lnTo>
                      <a:lnTo>
                        <a:pt x="27051" y="112903"/>
                      </a:lnTo>
                      <a:lnTo>
                        <a:pt x="22098" y="123444"/>
                      </a:lnTo>
                      <a:lnTo>
                        <a:pt x="17145" y="132080"/>
                      </a:lnTo>
                      <a:lnTo>
                        <a:pt x="12192" y="139700"/>
                      </a:lnTo>
                      <a:lnTo>
                        <a:pt x="7112" y="144526"/>
                      </a:lnTo>
                      <a:lnTo>
                        <a:pt x="0" y="1511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2767965" y="7063867"/>
                  <a:ext cx="119000" cy="1932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000" h="193295">
                      <a:moveTo>
                        <a:pt x="90551" y="8636"/>
                      </a:moveTo>
                      <a:lnTo>
                        <a:pt x="95504" y="19050"/>
                      </a:lnTo>
                      <a:lnTo>
                        <a:pt x="101219" y="32512"/>
                      </a:lnTo>
                      <a:lnTo>
                        <a:pt x="112522" y="65024"/>
                      </a:lnTo>
                      <a:lnTo>
                        <a:pt x="116078" y="83185"/>
                      </a:lnTo>
                      <a:lnTo>
                        <a:pt x="118999" y="101346"/>
                      </a:lnTo>
                      <a:lnTo>
                        <a:pt x="118999" y="111887"/>
                      </a:lnTo>
                      <a:lnTo>
                        <a:pt x="118237" y="125349"/>
                      </a:lnTo>
                      <a:lnTo>
                        <a:pt x="114046" y="148209"/>
                      </a:lnTo>
                      <a:lnTo>
                        <a:pt x="108331" y="162560"/>
                      </a:lnTo>
                      <a:lnTo>
                        <a:pt x="100457" y="176022"/>
                      </a:lnTo>
                      <a:lnTo>
                        <a:pt x="95504" y="180848"/>
                      </a:lnTo>
                      <a:lnTo>
                        <a:pt x="89789" y="185547"/>
                      </a:lnTo>
                      <a:lnTo>
                        <a:pt x="83439" y="189484"/>
                      </a:lnTo>
                      <a:lnTo>
                        <a:pt x="75565" y="192278"/>
                      </a:lnTo>
                      <a:lnTo>
                        <a:pt x="67691" y="193294"/>
                      </a:lnTo>
                      <a:lnTo>
                        <a:pt x="56261" y="193294"/>
                      </a:lnTo>
                      <a:lnTo>
                        <a:pt x="46990" y="191262"/>
                      </a:lnTo>
                      <a:lnTo>
                        <a:pt x="38481" y="187452"/>
                      </a:lnTo>
                      <a:lnTo>
                        <a:pt x="30607" y="182753"/>
                      </a:lnTo>
                      <a:lnTo>
                        <a:pt x="24257" y="176911"/>
                      </a:lnTo>
                      <a:lnTo>
                        <a:pt x="18542" y="171196"/>
                      </a:lnTo>
                      <a:lnTo>
                        <a:pt x="10033" y="155956"/>
                      </a:lnTo>
                      <a:lnTo>
                        <a:pt x="4318" y="139700"/>
                      </a:lnTo>
                      <a:lnTo>
                        <a:pt x="1397" y="124333"/>
                      </a:lnTo>
                      <a:lnTo>
                        <a:pt x="0" y="110998"/>
                      </a:lnTo>
                      <a:lnTo>
                        <a:pt x="762" y="101346"/>
                      </a:lnTo>
                      <a:lnTo>
                        <a:pt x="5715" y="77470"/>
                      </a:lnTo>
                      <a:lnTo>
                        <a:pt x="14224" y="45847"/>
                      </a:lnTo>
                      <a:lnTo>
                        <a:pt x="24892" y="3810"/>
                      </a:lnTo>
                      <a:lnTo>
                        <a:pt x="862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2804160" y="7186930"/>
                  <a:ext cx="16511" cy="22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511" h="22861">
                      <a:moveTo>
                        <a:pt x="16510" y="15240"/>
                      </a:moveTo>
                      <a:lnTo>
                        <a:pt x="15240" y="19050"/>
                      </a:lnTo>
                      <a:lnTo>
                        <a:pt x="13970" y="20320"/>
                      </a:lnTo>
                      <a:lnTo>
                        <a:pt x="7620" y="22860"/>
                      </a:lnTo>
                      <a:lnTo>
                        <a:pt x="0" y="21590"/>
                      </a:lnTo>
                      <a:lnTo>
                        <a:pt x="1270" y="0"/>
                      </a:lnTo>
                    </a:path>
                  </a:pathLst>
                </a:custGeom>
                <a:ln w="215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2736850" y="7101840"/>
                  <a:ext cx="16511" cy="165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511" h="16511">
                      <a:moveTo>
                        <a:pt x="0" y="16510"/>
                      </a:moveTo>
                      <a:lnTo>
                        <a:pt x="1270" y="13970"/>
                      </a:lnTo>
                      <a:lnTo>
                        <a:pt x="8890" y="6350"/>
                      </a:lnTo>
                      <a:lnTo>
                        <a:pt x="16510" y="0"/>
                      </a:lnTo>
                    </a:path>
                  </a:pathLst>
                </a:custGeom>
                <a:ln w="215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2770886" y="6819900"/>
                  <a:ext cx="7113" cy="1099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13" h="109983">
                      <a:moveTo>
                        <a:pt x="0" y="0"/>
                      </a:moveTo>
                      <a:lnTo>
                        <a:pt x="1397" y="8636"/>
                      </a:lnTo>
                      <a:lnTo>
                        <a:pt x="4191" y="32512"/>
                      </a:lnTo>
                      <a:lnTo>
                        <a:pt x="5715" y="48768"/>
                      </a:lnTo>
                      <a:lnTo>
                        <a:pt x="7112" y="67945"/>
                      </a:lnTo>
                      <a:lnTo>
                        <a:pt x="7112" y="109982"/>
                      </a:lnTo>
                      <a:close/>
                    </a:path>
                  </a:pathLst>
                </a:custGeom>
                <a:solidFill>
                  <a:srgbClr val="F8B3D8"/>
                </a:solidFill>
                <a:ln w="0" cap="flat" cmpd="sng" algn="ctr">
                  <a:solidFill>
                    <a:srgbClr val="F8B3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2771140" y="6819900"/>
                  <a:ext cx="6351" cy="1104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110491">
                      <a:moveTo>
                        <a:pt x="6350" y="110490"/>
                      </a:moveTo>
                      <a:lnTo>
                        <a:pt x="6350" y="67310"/>
                      </a:lnTo>
                      <a:lnTo>
                        <a:pt x="5080" y="48260"/>
                      </a:lnTo>
                      <a:lnTo>
                        <a:pt x="3810" y="33020"/>
                      </a:lnTo>
                      <a:lnTo>
                        <a:pt x="1270" y="8890"/>
                      </a:lnTo>
                      <a:lnTo>
                        <a:pt x="0" y="0"/>
                      </a:lnTo>
                    </a:path>
                  </a:pathLst>
                </a:custGeom>
                <a:ln w="215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2753741" y="6892544"/>
                  <a:ext cx="148210" cy="1932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8210" h="193295">
                      <a:moveTo>
                        <a:pt x="148209" y="108204"/>
                      </a:moveTo>
                      <a:lnTo>
                        <a:pt x="146812" y="118618"/>
                      </a:lnTo>
                      <a:lnTo>
                        <a:pt x="142494" y="136906"/>
                      </a:lnTo>
                      <a:lnTo>
                        <a:pt x="135382" y="153162"/>
                      </a:lnTo>
                      <a:lnTo>
                        <a:pt x="125349" y="166497"/>
                      </a:lnTo>
                      <a:lnTo>
                        <a:pt x="120396" y="172212"/>
                      </a:lnTo>
                      <a:lnTo>
                        <a:pt x="114681" y="178054"/>
                      </a:lnTo>
                      <a:lnTo>
                        <a:pt x="108331" y="182753"/>
                      </a:lnTo>
                      <a:lnTo>
                        <a:pt x="101854" y="186563"/>
                      </a:lnTo>
                      <a:lnTo>
                        <a:pt x="94742" y="189484"/>
                      </a:lnTo>
                      <a:lnTo>
                        <a:pt x="88265" y="191389"/>
                      </a:lnTo>
                      <a:lnTo>
                        <a:pt x="81153" y="192405"/>
                      </a:lnTo>
                      <a:lnTo>
                        <a:pt x="73406" y="193294"/>
                      </a:lnTo>
                      <a:lnTo>
                        <a:pt x="66294" y="193294"/>
                      </a:lnTo>
                      <a:lnTo>
                        <a:pt x="59182" y="192405"/>
                      </a:lnTo>
                      <a:lnTo>
                        <a:pt x="51943" y="190373"/>
                      </a:lnTo>
                      <a:lnTo>
                        <a:pt x="45593" y="188468"/>
                      </a:lnTo>
                      <a:lnTo>
                        <a:pt x="39116" y="185674"/>
                      </a:lnTo>
                      <a:lnTo>
                        <a:pt x="32766" y="181864"/>
                      </a:lnTo>
                      <a:lnTo>
                        <a:pt x="27051" y="178054"/>
                      </a:lnTo>
                      <a:lnTo>
                        <a:pt x="17145" y="168402"/>
                      </a:lnTo>
                      <a:lnTo>
                        <a:pt x="12827" y="161671"/>
                      </a:lnTo>
                      <a:lnTo>
                        <a:pt x="5715" y="147320"/>
                      </a:lnTo>
                      <a:lnTo>
                        <a:pt x="3556" y="139700"/>
                      </a:lnTo>
                      <a:lnTo>
                        <a:pt x="0" y="121539"/>
                      </a:lnTo>
                      <a:lnTo>
                        <a:pt x="762" y="100457"/>
                      </a:lnTo>
                      <a:lnTo>
                        <a:pt x="4318" y="79502"/>
                      </a:lnTo>
                      <a:lnTo>
                        <a:pt x="11430" y="60325"/>
                      </a:lnTo>
                      <a:lnTo>
                        <a:pt x="16383" y="50800"/>
                      </a:lnTo>
                      <a:lnTo>
                        <a:pt x="22098" y="42164"/>
                      </a:lnTo>
                      <a:lnTo>
                        <a:pt x="27813" y="34417"/>
                      </a:lnTo>
                      <a:lnTo>
                        <a:pt x="34163" y="26797"/>
                      </a:lnTo>
                      <a:lnTo>
                        <a:pt x="40640" y="20066"/>
                      </a:lnTo>
                      <a:lnTo>
                        <a:pt x="54864" y="8636"/>
                      </a:lnTo>
                      <a:lnTo>
                        <a:pt x="62738" y="4826"/>
                      </a:lnTo>
                      <a:lnTo>
                        <a:pt x="69850" y="1905"/>
                      </a:lnTo>
                      <a:lnTo>
                        <a:pt x="77597" y="0"/>
                      </a:lnTo>
                      <a:lnTo>
                        <a:pt x="91948" y="0"/>
                      </a:lnTo>
                      <a:lnTo>
                        <a:pt x="99060" y="1905"/>
                      </a:lnTo>
                      <a:lnTo>
                        <a:pt x="105410" y="3810"/>
                      </a:lnTo>
                      <a:lnTo>
                        <a:pt x="111887" y="6731"/>
                      </a:lnTo>
                      <a:lnTo>
                        <a:pt x="116840" y="10541"/>
                      </a:lnTo>
                      <a:lnTo>
                        <a:pt x="122555" y="15367"/>
                      </a:lnTo>
                      <a:lnTo>
                        <a:pt x="131826" y="27813"/>
                      </a:lnTo>
                      <a:lnTo>
                        <a:pt x="138938" y="42164"/>
                      </a:lnTo>
                      <a:lnTo>
                        <a:pt x="143891" y="58420"/>
                      </a:lnTo>
                      <a:lnTo>
                        <a:pt x="147447" y="77597"/>
                      </a:lnTo>
                      <a:lnTo>
                        <a:pt x="148209" y="97663"/>
                      </a:lnTo>
                      <a:close/>
                    </a:path>
                  </a:pathLst>
                </a:custGeom>
                <a:solidFill>
                  <a:srgbClr val="F8B3D8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2780030" y="7016750"/>
                  <a:ext cx="8636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6361" h="29211">
                      <a:moveTo>
                        <a:pt x="86360" y="17780"/>
                      </a:moveTo>
                      <a:lnTo>
                        <a:pt x="82550" y="20320"/>
                      </a:lnTo>
                      <a:lnTo>
                        <a:pt x="71120" y="25400"/>
                      </a:lnTo>
                      <a:lnTo>
                        <a:pt x="63500" y="26670"/>
                      </a:lnTo>
                      <a:lnTo>
                        <a:pt x="55880" y="29210"/>
                      </a:lnTo>
                      <a:lnTo>
                        <a:pt x="46990" y="29210"/>
                      </a:lnTo>
                      <a:lnTo>
                        <a:pt x="39370" y="27940"/>
                      </a:lnTo>
                      <a:lnTo>
                        <a:pt x="31750" y="25400"/>
                      </a:lnTo>
                      <a:lnTo>
                        <a:pt x="25400" y="21590"/>
                      </a:lnTo>
                      <a:lnTo>
                        <a:pt x="19050" y="17780"/>
                      </a:lnTo>
                      <a:lnTo>
                        <a:pt x="12700" y="12700"/>
                      </a:lnTo>
                      <a:lnTo>
                        <a:pt x="3810" y="3810"/>
                      </a:lnTo>
                      <a:lnTo>
                        <a:pt x="0" y="0"/>
                      </a:lnTo>
                    </a:path>
                  </a:pathLst>
                </a:custGeom>
                <a:ln w="215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2814955" y="6968109"/>
                  <a:ext cx="7113" cy="86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13" h="8637">
                      <a:moveTo>
                        <a:pt x="6477" y="6731"/>
                      </a:moveTo>
                      <a:lnTo>
                        <a:pt x="5080" y="8636"/>
                      </a:lnTo>
                      <a:lnTo>
                        <a:pt x="2159" y="8636"/>
                      </a:lnTo>
                      <a:lnTo>
                        <a:pt x="762" y="6731"/>
                      </a:lnTo>
                      <a:lnTo>
                        <a:pt x="0" y="4826"/>
                      </a:lnTo>
                      <a:lnTo>
                        <a:pt x="762" y="2921"/>
                      </a:lnTo>
                      <a:lnTo>
                        <a:pt x="2159" y="1016"/>
                      </a:lnTo>
                      <a:lnTo>
                        <a:pt x="3556" y="0"/>
                      </a:lnTo>
                      <a:lnTo>
                        <a:pt x="5080" y="1016"/>
                      </a:lnTo>
                      <a:lnTo>
                        <a:pt x="6477" y="2921"/>
                      </a:lnTo>
                      <a:lnTo>
                        <a:pt x="7112" y="48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2835656" y="6968109"/>
                  <a:ext cx="7113" cy="86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13" h="8637">
                      <a:moveTo>
                        <a:pt x="6350" y="5842"/>
                      </a:moveTo>
                      <a:lnTo>
                        <a:pt x="4953" y="7747"/>
                      </a:lnTo>
                      <a:lnTo>
                        <a:pt x="3556" y="8636"/>
                      </a:lnTo>
                      <a:lnTo>
                        <a:pt x="2159" y="7747"/>
                      </a:lnTo>
                      <a:lnTo>
                        <a:pt x="762" y="5842"/>
                      </a:lnTo>
                      <a:lnTo>
                        <a:pt x="0" y="3937"/>
                      </a:lnTo>
                      <a:lnTo>
                        <a:pt x="762" y="2032"/>
                      </a:lnTo>
                      <a:lnTo>
                        <a:pt x="2159" y="0"/>
                      </a:lnTo>
                      <a:lnTo>
                        <a:pt x="4953" y="0"/>
                      </a:lnTo>
                      <a:lnTo>
                        <a:pt x="6350" y="2032"/>
                      </a:lnTo>
                      <a:lnTo>
                        <a:pt x="7112" y="39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2898140" y="7087870"/>
                  <a:ext cx="16511" cy="406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511" h="40641">
                      <a:moveTo>
                        <a:pt x="16510" y="40640"/>
                      </a:moveTo>
                      <a:lnTo>
                        <a:pt x="15240" y="36830"/>
                      </a:lnTo>
                      <a:lnTo>
                        <a:pt x="7620" y="16510"/>
                      </a:lnTo>
                      <a:lnTo>
                        <a:pt x="0" y="0"/>
                      </a:lnTo>
                    </a:path>
                  </a:pathLst>
                </a:custGeom>
                <a:ln w="215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2834640" y="7298690"/>
                  <a:ext cx="5081" cy="584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58421">
                      <a:moveTo>
                        <a:pt x="5080" y="58420"/>
                      </a:moveTo>
                      <a:lnTo>
                        <a:pt x="5080" y="39370"/>
                      </a:lnTo>
                      <a:lnTo>
                        <a:pt x="5080" y="30480"/>
                      </a:lnTo>
                      <a:lnTo>
                        <a:pt x="2540" y="12700"/>
                      </a:lnTo>
                      <a:lnTo>
                        <a:pt x="0" y="0"/>
                      </a:lnTo>
                    </a:path>
                  </a:pathLst>
                </a:custGeom>
                <a:ln w="215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2962402" y="7015988"/>
                  <a:ext cx="12193" cy="134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93" h="13463">
                      <a:moveTo>
                        <a:pt x="11430" y="1905"/>
                      </a:moveTo>
                      <a:lnTo>
                        <a:pt x="12192" y="3810"/>
                      </a:lnTo>
                      <a:lnTo>
                        <a:pt x="11430" y="6731"/>
                      </a:lnTo>
                      <a:lnTo>
                        <a:pt x="7874" y="11557"/>
                      </a:lnTo>
                      <a:lnTo>
                        <a:pt x="2921" y="13462"/>
                      </a:lnTo>
                      <a:lnTo>
                        <a:pt x="0" y="11557"/>
                      </a:lnTo>
                      <a:lnTo>
                        <a:pt x="0" y="6731"/>
                      </a:lnTo>
                      <a:lnTo>
                        <a:pt x="4318" y="1905"/>
                      </a:lnTo>
                      <a:lnTo>
                        <a:pt x="8636" y="0"/>
                      </a:lnTo>
                      <a:lnTo>
                        <a:pt x="10795" y="1016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2966720" y="7032244"/>
                  <a:ext cx="12828" cy="134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28" h="13463">
                      <a:moveTo>
                        <a:pt x="12065" y="1905"/>
                      </a:moveTo>
                      <a:lnTo>
                        <a:pt x="12827" y="3810"/>
                      </a:lnTo>
                      <a:lnTo>
                        <a:pt x="12065" y="6731"/>
                      </a:lnTo>
                      <a:lnTo>
                        <a:pt x="10668" y="8636"/>
                      </a:lnTo>
                      <a:lnTo>
                        <a:pt x="5715" y="12446"/>
                      </a:lnTo>
                      <a:lnTo>
                        <a:pt x="3556" y="13462"/>
                      </a:lnTo>
                      <a:lnTo>
                        <a:pt x="762" y="11557"/>
                      </a:lnTo>
                      <a:lnTo>
                        <a:pt x="0" y="8636"/>
                      </a:lnTo>
                      <a:lnTo>
                        <a:pt x="2159" y="3810"/>
                      </a:lnTo>
                      <a:lnTo>
                        <a:pt x="4318" y="1905"/>
                      </a:lnTo>
                      <a:lnTo>
                        <a:pt x="9271" y="0"/>
                      </a:lnTo>
                      <a:lnTo>
                        <a:pt x="11430" y="1016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2968117" y="7050405"/>
                  <a:ext cx="13590" cy="105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90" h="10542">
                      <a:moveTo>
                        <a:pt x="13589" y="2921"/>
                      </a:moveTo>
                      <a:lnTo>
                        <a:pt x="12192" y="7747"/>
                      </a:lnTo>
                      <a:lnTo>
                        <a:pt x="10033" y="9652"/>
                      </a:lnTo>
                      <a:lnTo>
                        <a:pt x="7112" y="10541"/>
                      </a:lnTo>
                      <a:lnTo>
                        <a:pt x="2921" y="10541"/>
                      </a:lnTo>
                      <a:lnTo>
                        <a:pt x="762" y="8636"/>
                      </a:lnTo>
                      <a:lnTo>
                        <a:pt x="0" y="6731"/>
                      </a:lnTo>
                      <a:lnTo>
                        <a:pt x="0" y="4826"/>
                      </a:lnTo>
                      <a:lnTo>
                        <a:pt x="1397" y="2921"/>
                      </a:lnTo>
                      <a:lnTo>
                        <a:pt x="3556" y="1016"/>
                      </a:lnTo>
                      <a:lnTo>
                        <a:pt x="5715" y="0"/>
                      </a:lnTo>
                      <a:lnTo>
                        <a:pt x="10668" y="0"/>
                      </a:lnTo>
                      <a:lnTo>
                        <a:pt x="12827" y="1905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2735961" y="7181596"/>
                  <a:ext cx="22099" cy="353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099" h="35307">
                      <a:moveTo>
                        <a:pt x="22098" y="18161"/>
                      </a:moveTo>
                      <a:lnTo>
                        <a:pt x="22098" y="23876"/>
                      </a:lnTo>
                      <a:lnTo>
                        <a:pt x="21336" y="25781"/>
                      </a:lnTo>
                      <a:lnTo>
                        <a:pt x="19177" y="29591"/>
                      </a:lnTo>
                      <a:lnTo>
                        <a:pt x="15621" y="32512"/>
                      </a:lnTo>
                      <a:lnTo>
                        <a:pt x="12065" y="34417"/>
                      </a:lnTo>
                      <a:lnTo>
                        <a:pt x="8509" y="35306"/>
                      </a:lnTo>
                      <a:lnTo>
                        <a:pt x="5715" y="33401"/>
                      </a:lnTo>
                      <a:lnTo>
                        <a:pt x="4318" y="31496"/>
                      </a:lnTo>
                      <a:lnTo>
                        <a:pt x="1397" y="24765"/>
                      </a:lnTo>
                      <a:lnTo>
                        <a:pt x="0" y="12319"/>
                      </a:lnTo>
                      <a:lnTo>
                        <a:pt x="635" y="4699"/>
                      </a:lnTo>
                      <a:lnTo>
                        <a:pt x="1397" y="1778"/>
                      </a:lnTo>
                      <a:lnTo>
                        <a:pt x="4953" y="0"/>
                      </a:lnTo>
                      <a:lnTo>
                        <a:pt x="9906" y="1778"/>
                      </a:lnTo>
                      <a:lnTo>
                        <a:pt x="12827" y="3810"/>
                      </a:lnTo>
                      <a:lnTo>
                        <a:pt x="17018" y="8509"/>
                      </a:lnTo>
                      <a:lnTo>
                        <a:pt x="20574" y="15240"/>
                      </a:lnTo>
                      <a:close/>
                    </a:path>
                  </a:pathLst>
                </a:custGeom>
                <a:solidFill>
                  <a:srgbClr val="6666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2752344" y="7191121"/>
                  <a:ext cx="26290" cy="353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290" h="35307">
                      <a:moveTo>
                        <a:pt x="17780" y="33528"/>
                      </a:moveTo>
                      <a:lnTo>
                        <a:pt x="14224" y="35306"/>
                      </a:lnTo>
                      <a:lnTo>
                        <a:pt x="12065" y="34417"/>
                      </a:lnTo>
                      <a:lnTo>
                        <a:pt x="4953" y="27686"/>
                      </a:lnTo>
                      <a:lnTo>
                        <a:pt x="2159" y="22987"/>
                      </a:lnTo>
                      <a:lnTo>
                        <a:pt x="0" y="17145"/>
                      </a:lnTo>
                      <a:lnTo>
                        <a:pt x="0" y="12446"/>
                      </a:lnTo>
                      <a:lnTo>
                        <a:pt x="635" y="9525"/>
                      </a:lnTo>
                      <a:lnTo>
                        <a:pt x="2794" y="7620"/>
                      </a:lnTo>
                      <a:lnTo>
                        <a:pt x="4953" y="4826"/>
                      </a:lnTo>
                      <a:lnTo>
                        <a:pt x="7874" y="2794"/>
                      </a:lnTo>
                      <a:lnTo>
                        <a:pt x="14224" y="0"/>
                      </a:lnTo>
                      <a:lnTo>
                        <a:pt x="20574" y="0"/>
                      </a:lnTo>
                      <a:lnTo>
                        <a:pt x="22733" y="889"/>
                      </a:lnTo>
                      <a:lnTo>
                        <a:pt x="24257" y="2794"/>
                      </a:lnTo>
                      <a:lnTo>
                        <a:pt x="25654" y="5715"/>
                      </a:lnTo>
                      <a:lnTo>
                        <a:pt x="26289" y="8636"/>
                      </a:lnTo>
                      <a:lnTo>
                        <a:pt x="26289" y="12446"/>
                      </a:lnTo>
                      <a:lnTo>
                        <a:pt x="25654" y="17145"/>
                      </a:lnTo>
                      <a:lnTo>
                        <a:pt x="22098" y="28702"/>
                      </a:lnTo>
                      <a:lnTo>
                        <a:pt x="19939" y="31496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2775077" y="7192010"/>
                  <a:ext cx="25655" cy="306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655" h="30608">
                      <a:moveTo>
                        <a:pt x="23495" y="6731"/>
                      </a:moveTo>
                      <a:lnTo>
                        <a:pt x="25019" y="8636"/>
                      </a:lnTo>
                      <a:lnTo>
                        <a:pt x="25654" y="10541"/>
                      </a:lnTo>
                      <a:lnTo>
                        <a:pt x="25654" y="18288"/>
                      </a:lnTo>
                      <a:lnTo>
                        <a:pt x="23495" y="22987"/>
                      </a:lnTo>
                      <a:lnTo>
                        <a:pt x="18542" y="30607"/>
                      </a:lnTo>
                      <a:lnTo>
                        <a:pt x="12827" y="30607"/>
                      </a:lnTo>
                      <a:lnTo>
                        <a:pt x="8636" y="26797"/>
                      </a:lnTo>
                      <a:lnTo>
                        <a:pt x="2159" y="16256"/>
                      </a:lnTo>
                      <a:lnTo>
                        <a:pt x="0" y="9652"/>
                      </a:lnTo>
                      <a:lnTo>
                        <a:pt x="0" y="6731"/>
                      </a:lnTo>
                      <a:lnTo>
                        <a:pt x="2159" y="1905"/>
                      </a:lnTo>
                      <a:lnTo>
                        <a:pt x="6477" y="0"/>
                      </a:lnTo>
                      <a:lnTo>
                        <a:pt x="10033" y="0"/>
                      </a:lnTo>
                      <a:lnTo>
                        <a:pt x="15748" y="1905"/>
                      </a:lnTo>
                      <a:lnTo>
                        <a:pt x="21463" y="4826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2721737" y="7111619"/>
                  <a:ext cx="98934" cy="1474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8934" h="147448">
                      <a:moveTo>
                        <a:pt x="9271" y="71755"/>
                      </a:moveTo>
                      <a:lnTo>
                        <a:pt x="14224" y="47879"/>
                      </a:lnTo>
                      <a:lnTo>
                        <a:pt x="18542" y="34544"/>
                      </a:lnTo>
                      <a:lnTo>
                        <a:pt x="21971" y="22098"/>
                      </a:lnTo>
                      <a:lnTo>
                        <a:pt x="25654" y="12573"/>
                      </a:lnTo>
                      <a:lnTo>
                        <a:pt x="27686" y="9652"/>
                      </a:lnTo>
                      <a:lnTo>
                        <a:pt x="29845" y="7747"/>
                      </a:lnTo>
                      <a:lnTo>
                        <a:pt x="36957" y="3937"/>
                      </a:lnTo>
                      <a:lnTo>
                        <a:pt x="44069" y="1016"/>
                      </a:lnTo>
                      <a:lnTo>
                        <a:pt x="50546" y="0"/>
                      </a:lnTo>
                      <a:lnTo>
                        <a:pt x="57658" y="0"/>
                      </a:lnTo>
                      <a:lnTo>
                        <a:pt x="59055" y="1016"/>
                      </a:lnTo>
                      <a:lnTo>
                        <a:pt x="66167" y="11557"/>
                      </a:lnTo>
                      <a:lnTo>
                        <a:pt x="71120" y="22987"/>
                      </a:lnTo>
                      <a:lnTo>
                        <a:pt x="76200" y="35433"/>
                      </a:lnTo>
                      <a:lnTo>
                        <a:pt x="84709" y="59436"/>
                      </a:lnTo>
                      <a:lnTo>
                        <a:pt x="88265" y="69977"/>
                      </a:lnTo>
                      <a:lnTo>
                        <a:pt x="96139" y="82296"/>
                      </a:lnTo>
                      <a:lnTo>
                        <a:pt x="98298" y="88138"/>
                      </a:lnTo>
                      <a:lnTo>
                        <a:pt x="98933" y="93853"/>
                      </a:lnTo>
                      <a:lnTo>
                        <a:pt x="97536" y="108204"/>
                      </a:lnTo>
                      <a:lnTo>
                        <a:pt x="95377" y="115824"/>
                      </a:lnTo>
                      <a:lnTo>
                        <a:pt x="91186" y="133985"/>
                      </a:lnTo>
                      <a:lnTo>
                        <a:pt x="78359" y="139700"/>
                      </a:lnTo>
                      <a:lnTo>
                        <a:pt x="66167" y="144526"/>
                      </a:lnTo>
                      <a:lnTo>
                        <a:pt x="60452" y="146431"/>
                      </a:lnTo>
                      <a:lnTo>
                        <a:pt x="54864" y="147447"/>
                      </a:lnTo>
                      <a:lnTo>
                        <a:pt x="44831" y="147447"/>
                      </a:lnTo>
                      <a:lnTo>
                        <a:pt x="32766" y="146431"/>
                      </a:lnTo>
                      <a:lnTo>
                        <a:pt x="26289" y="144526"/>
                      </a:lnTo>
                      <a:lnTo>
                        <a:pt x="20574" y="142621"/>
                      </a:lnTo>
                      <a:lnTo>
                        <a:pt x="15621" y="139700"/>
                      </a:lnTo>
                      <a:lnTo>
                        <a:pt x="11303" y="135890"/>
                      </a:lnTo>
                      <a:lnTo>
                        <a:pt x="8509" y="130175"/>
                      </a:lnTo>
                      <a:lnTo>
                        <a:pt x="3556" y="114808"/>
                      </a:lnTo>
                      <a:lnTo>
                        <a:pt x="2032" y="105283"/>
                      </a:lnTo>
                      <a:lnTo>
                        <a:pt x="0" y="90043"/>
                      </a:lnTo>
                      <a:lnTo>
                        <a:pt x="0" y="84328"/>
                      </a:lnTo>
                      <a:lnTo>
                        <a:pt x="7112" y="82296"/>
                      </a:lnTo>
                      <a:lnTo>
                        <a:pt x="44069" y="9652"/>
                      </a:lnTo>
                      <a:lnTo>
                        <a:pt x="46990" y="9652"/>
                      </a:lnTo>
                      <a:lnTo>
                        <a:pt x="49784" y="11557"/>
                      </a:lnTo>
                      <a:lnTo>
                        <a:pt x="54864" y="21082"/>
                      </a:lnTo>
                      <a:lnTo>
                        <a:pt x="60452" y="33528"/>
                      </a:lnTo>
                      <a:lnTo>
                        <a:pt x="65532" y="48895"/>
                      </a:lnTo>
                      <a:lnTo>
                        <a:pt x="69723" y="64135"/>
                      </a:lnTo>
                      <a:lnTo>
                        <a:pt x="72644" y="77597"/>
                      </a:lnTo>
                      <a:lnTo>
                        <a:pt x="76200" y="90932"/>
                      </a:lnTo>
                      <a:lnTo>
                        <a:pt x="69723" y="93853"/>
                      </a:lnTo>
                      <a:lnTo>
                        <a:pt x="62611" y="96647"/>
                      </a:lnTo>
                      <a:lnTo>
                        <a:pt x="54102" y="99568"/>
                      </a:lnTo>
                      <a:lnTo>
                        <a:pt x="44831" y="100457"/>
                      </a:lnTo>
                      <a:lnTo>
                        <a:pt x="39878" y="100457"/>
                      </a:lnTo>
                      <a:lnTo>
                        <a:pt x="34798" y="99568"/>
                      </a:lnTo>
                      <a:lnTo>
                        <a:pt x="29845" y="97663"/>
                      </a:lnTo>
                      <a:lnTo>
                        <a:pt x="25654" y="94742"/>
                      </a:lnTo>
                      <a:lnTo>
                        <a:pt x="20574" y="90932"/>
                      </a:lnTo>
                      <a:lnTo>
                        <a:pt x="16383" y="86106"/>
                      </a:lnTo>
                      <a:lnTo>
                        <a:pt x="18542" y="73787"/>
                      </a:lnTo>
                      <a:lnTo>
                        <a:pt x="21336" y="61341"/>
                      </a:lnTo>
                      <a:lnTo>
                        <a:pt x="24892" y="47879"/>
                      </a:lnTo>
                      <a:lnTo>
                        <a:pt x="29210" y="34544"/>
                      </a:lnTo>
                      <a:lnTo>
                        <a:pt x="34163" y="22098"/>
                      </a:lnTo>
                      <a:lnTo>
                        <a:pt x="39116" y="13462"/>
                      </a:lnTo>
                      <a:lnTo>
                        <a:pt x="42037" y="10541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2730500" y="7226300"/>
                  <a:ext cx="8636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6361" h="7621">
                      <a:moveTo>
                        <a:pt x="86360" y="1270"/>
                      </a:moveTo>
                      <a:lnTo>
                        <a:pt x="82550" y="2540"/>
                      </a:lnTo>
                      <a:lnTo>
                        <a:pt x="77470" y="5080"/>
                      </a:lnTo>
                      <a:lnTo>
                        <a:pt x="71120" y="7620"/>
                      </a:lnTo>
                      <a:lnTo>
                        <a:pt x="64770" y="7620"/>
                      </a:lnTo>
                      <a:lnTo>
                        <a:pt x="50800" y="7620"/>
                      </a:lnTo>
                      <a:lnTo>
                        <a:pt x="35560" y="7620"/>
                      </a:lnTo>
                      <a:lnTo>
                        <a:pt x="21590" y="5080"/>
                      </a:lnTo>
                      <a:lnTo>
                        <a:pt x="10160" y="2540"/>
                      </a:lnTo>
                      <a:lnTo>
                        <a:pt x="0" y="0"/>
                      </a:lnTo>
                    </a:path>
                  </a:pathLst>
                </a:custGeom>
                <a:ln w="215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2736850" y="7213600"/>
                  <a:ext cx="6351" cy="342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34291">
                      <a:moveTo>
                        <a:pt x="6350" y="34290"/>
                      </a:moveTo>
                      <a:lnTo>
                        <a:pt x="3810" y="30480"/>
                      </a:lnTo>
                      <a:lnTo>
                        <a:pt x="1270" y="19050"/>
                      </a:lnTo>
                      <a:lnTo>
                        <a:pt x="0" y="13970"/>
                      </a:lnTo>
                      <a:lnTo>
                        <a:pt x="0" y="0"/>
                      </a:lnTo>
                    </a:path>
                  </a:pathLst>
                </a:custGeom>
                <a:ln w="215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>
                <a:xfrm flipH="1" flipV="1">
                  <a:off x="2751582" y="7220712"/>
                  <a:ext cx="4953" cy="27813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Freeform 56"/>
                <p:cNvSpPr/>
                <p:nvPr/>
              </p:nvSpPr>
              <p:spPr>
                <a:xfrm>
                  <a:off x="2768600" y="7221220"/>
                  <a:ext cx="2541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1" h="25401">
                      <a:moveTo>
                        <a:pt x="2540" y="25400"/>
                      </a:moveTo>
                      <a:lnTo>
                        <a:pt x="1270" y="20320"/>
                      </a:lnTo>
                      <a:lnTo>
                        <a:pt x="0" y="0"/>
                      </a:lnTo>
                    </a:path>
                  </a:pathLst>
                </a:custGeom>
                <a:ln w="215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2786380" y="7221220"/>
                  <a:ext cx="254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1" h="27941">
                      <a:moveTo>
                        <a:pt x="0" y="27940"/>
                      </a:moveTo>
                      <a:lnTo>
                        <a:pt x="2540" y="0"/>
                      </a:lnTo>
                    </a:path>
                  </a:pathLst>
                </a:custGeom>
                <a:ln w="215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>
                  <a:off x="2802890" y="7217410"/>
                  <a:ext cx="762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7941">
                      <a:moveTo>
                        <a:pt x="0" y="27940"/>
                      </a:moveTo>
                      <a:lnTo>
                        <a:pt x="2540" y="24130"/>
                      </a:lnTo>
                      <a:lnTo>
                        <a:pt x="6350" y="11430"/>
                      </a:lnTo>
                      <a:lnTo>
                        <a:pt x="7620" y="0"/>
                      </a:lnTo>
                    </a:path>
                  </a:pathLst>
                </a:custGeom>
                <a:ln w="215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>
                  <a:off x="2721737" y="7117461"/>
                  <a:ext cx="89663" cy="736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9663" h="73661">
                      <a:moveTo>
                        <a:pt x="14859" y="0"/>
                      </a:moveTo>
                      <a:lnTo>
                        <a:pt x="29845" y="15240"/>
                      </a:lnTo>
                      <a:lnTo>
                        <a:pt x="37719" y="21971"/>
                      </a:lnTo>
                      <a:lnTo>
                        <a:pt x="43434" y="24892"/>
                      </a:lnTo>
                      <a:lnTo>
                        <a:pt x="49784" y="21971"/>
                      </a:lnTo>
                      <a:lnTo>
                        <a:pt x="58420" y="17145"/>
                      </a:lnTo>
                      <a:lnTo>
                        <a:pt x="66929" y="12446"/>
                      </a:lnTo>
                      <a:lnTo>
                        <a:pt x="70485" y="12446"/>
                      </a:lnTo>
                      <a:lnTo>
                        <a:pt x="71882" y="13335"/>
                      </a:lnTo>
                      <a:lnTo>
                        <a:pt x="73279" y="19050"/>
                      </a:lnTo>
                      <a:lnTo>
                        <a:pt x="71882" y="25781"/>
                      </a:lnTo>
                      <a:lnTo>
                        <a:pt x="68326" y="30607"/>
                      </a:lnTo>
                      <a:lnTo>
                        <a:pt x="64770" y="32512"/>
                      </a:lnTo>
                      <a:lnTo>
                        <a:pt x="56261" y="34417"/>
                      </a:lnTo>
                      <a:lnTo>
                        <a:pt x="52705" y="35306"/>
                      </a:lnTo>
                      <a:lnTo>
                        <a:pt x="59817" y="37211"/>
                      </a:lnTo>
                      <a:lnTo>
                        <a:pt x="66167" y="37211"/>
                      </a:lnTo>
                      <a:lnTo>
                        <a:pt x="71882" y="35306"/>
                      </a:lnTo>
                      <a:lnTo>
                        <a:pt x="74041" y="33401"/>
                      </a:lnTo>
                      <a:lnTo>
                        <a:pt x="80518" y="24892"/>
                      </a:lnTo>
                      <a:lnTo>
                        <a:pt x="81915" y="24892"/>
                      </a:lnTo>
                      <a:lnTo>
                        <a:pt x="83312" y="25781"/>
                      </a:lnTo>
                      <a:lnTo>
                        <a:pt x="85471" y="28702"/>
                      </a:lnTo>
                      <a:lnTo>
                        <a:pt x="89027" y="37211"/>
                      </a:lnTo>
                      <a:lnTo>
                        <a:pt x="89662" y="43053"/>
                      </a:lnTo>
                      <a:lnTo>
                        <a:pt x="89662" y="48768"/>
                      </a:lnTo>
                      <a:lnTo>
                        <a:pt x="89027" y="54483"/>
                      </a:lnTo>
                      <a:lnTo>
                        <a:pt x="86106" y="64008"/>
                      </a:lnTo>
                      <a:lnTo>
                        <a:pt x="84709" y="65913"/>
                      </a:lnTo>
                      <a:lnTo>
                        <a:pt x="81915" y="66929"/>
                      </a:lnTo>
                      <a:lnTo>
                        <a:pt x="73279" y="70739"/>
                      </a:lnTo>
                      <a:lnTo>
                        <a:pt x="63373" y="73660"/>
                      </a:lnTo>
                      <a:lnTo>
                        <a:pt x="53340" y="73660"/>
                      </a:lnTo>
                      <a:lnTo>
                        <a:pt x="48387" y="72644"/>
                      </a:lnTo>
                      <a:lnTo>
                        <a:pt x="40513" y="69850"/>
                      </a:lnTo>
                      <a:lnTo>
                        <a:pt x="22733" y="61214"/>
                      </a:lnTo>
                      <a:lnTo>
                        <a:pt x="0" y="50673"/>
                      </a:lnTo>
                      <a:close/>
                    </a:path>
                  </a:pathLst>
                </a:custGeom>
                <a:solidFill>
                  <a:srgbClr val="F8B3D8"/>
                </a:solidFill>
                <a:ln w="0" cap="flat" cmpd="sng" algn="ctr">
                  <a:solidFill>
                    <a:srgbClr val="F8B3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2721610" y="7117080"/>
                  <a:ext cx="90171" cy="736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0171" h="73661">
                      <a:moveTo>
                        <a:pt x="15240" y="0"/>
                      </a:moveTo>
                      <a:lnTo>
                        <a:pt x="30480" y="15240"/>
                      </a:lnTo>
                      <a:lnTo>
                        <a:pt x="38100" y="22860"/>
                      </a:lnTo>
                      <a:lnTo>
                        <a:pt x="43180" y="25400"/>
                      </a:lnTo>
                      <a:lnTo>
                        <a:pt x="49530" y="22860"/>
                      </a:lnTo>
                      <a:lnTo>
                        <a:pt x="58420" y="17780"/>
                      </a:lnTo>
                      <a:lnTo>
                        <a:pt x="67310" y="12700"/>
                      </a:lnTo>
                      <a:lnTo>
                        <a:pt x="71120" y="12700"/>
                      </a:lnTo>
                      <a:lnTo>
                        <a:pt x="72390" y="13970"/>
                      </a:lnTo>
                      <a:lnTo>
                        <a:pt x="73660" y="19050"/>
                      </a:lnTo>
                      <a:lnTo>
                        <a:pt x="72390" y="26670"/>
                      </a:lnTo>
                      <a:lnTo>
                        <a:pt x="68580" y="30480"/>
                      </a:lnTo>
                      <a:lnTo>
                        <a:pt x="64770" y="33020"/>
                      </a:lnTo>
                      <a:lnTo>
                        <a:pt x="55880" y="34290"/>
                      </a:lnTo>
                      <a:lnTo>
                        <a:pt x="53340" y="35560"/>
                      </a:lnTo>
                      <a:lnTo>
                        <a:pt x="59690" y="38100"/>
                      </a:lnTo>
                      <a:lnTo>
                        <a:pt x="66040" y="38100"/>
                      </a:lnTo>
                      <a:lnTo>
                        <a:pt x="72390" y="35560"/>
                      </a:lnTo>
                      <a:lnTo>
                        <a:pt x="73660" y="34290"/>
                      </a:lnTo>
                      <a:lnTo>
                        <a:pt x="81280" y="25400"/>
                      </a:lnTo>
                      <a:lnTo>
                        <a:pt x="82550" y="25400"/>
                      </a:lnTo>
                      <a:lnTo>
                        <a:pt x="83820" y="26670"/>
                      </a:lnTo>
                      <a:lnTo>
                        <a:pt x="85090" y="29210"/>
                      </a:lnTo>
                      <a:lnTo>
                        <a:pt x="88900" y="38100"/>
                      </a:lnTo>
                      <a:lnTo>
                        <a:pt x="90170" y="43180"/>
                      </a:lnTo>
                      <a:lnTo>
                        <a:pt x="90170" y="49530"/>
                      </a:lnTo>
                      <a:lnTo>
                        <a:pt x="88900" y="54610"/>
                      </a:lnTo>
                      <a:lnTo>
                        <a:pt x="86360" y="64770"/>
                      </a:lnTo>
                      <a:lnTo>
                        <a:pt x="85090" y="66040"/>
                      </a:lnTo>
                      <a:lnTo>
                        <a:pt x="82550" y="67310"/>
                      </a:lnTo>
                      <a:lnTo>
                        <a:pt x="73660" y="71120"/>
                      </a:lnTo>
                      <a:lnTo>
                        <a:pt x="63500" y="73660"/>
                      </a:lnTo>
                      <a:lnTo>
                        <a:pt x="53340" y="73660"/>
                      </a:lnTo>
                      <a:lnTo>
                        <a:pt x="48260" y="73660"/>
                      </a:lnTo>
                      <a:lnTo>
                        <a:pt x="40640" y="69850"/>
                      </a:lnTo>
                      <a:lnTo>
                        <a:pt x="22860" y="62230"/>
                      </a:lnTo>
                      <a:lnTo>
                        <a:pt x="0" y="50800"/>
                      </a:lnTo>
                    </a:path>
                  </a:pathLst>
                </a:custGeom>
                <a:ln w="2159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2728087" y="6805549"/>
                  <a:ext cx="42038" cy="276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038" h="27687">
                      <a:moveTo>
                        <a:pt x="23495" y="20066"/>
                      </a:moveTo>
                      <a:lnTo>
                        <a:pt x="10033" y="25781"/>
                      </a:lnTo>
                      <a:lnTo>
                        <a:pt x="4953" y="27686"/>
                      </a:lnTo>
                      <a:lnTo>
                        <a:pt x="762" y="27686"/>
                      </a:lnTo>
                      <a:lnTo>
                        <a:pt x="0" y="26797"/>
                      </a:lnTo>
                      <a:lnTo>
                        <a:pt x="0" y="23876"/>
                      </a:lnTo>
                      <a:lnTo>
                        <a:pt x="1397" y="20066"/>
                      </a:lnTo>
                      <a:lnTo>
                        <a:pt x="3556" y="16256"/>
                      </a:lnTo>
                      <a:lnTo>
                        <a:pt x="11430" y="3810"/>
                      </a:lnTo>
                      <a:lnTo>
                        <a:pt x="14224" y="1905"/>
                      </a:lnTo>
                      <a:lnTo>
                        <a:pt x="19939" y="0"/>
                      </a:lnTo>
                      <a:lnTo>
                        <a:pt x="25654" y="0"/>
                      </a:lnTo>
                      <a:lnTo>
                        <a:pt x="29972" y="889"/>
                      </a:lnTo>
                      <a:lnTo>
                        <a:pt x="34163" y="3810"/>
                      </a:lnTo>
                      <a:lnTo>
                        <a:pt x="42037" y="114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4" name="TextBox 63"/>
              <p:cNvSpPr txBox="1"/>
              <p:nvPr/>
            </p:nvSpPr>
            <p:spPr>
              <a:xfrm>
                <a:off x="1689100" y="6972300"/>
                <a:ext cx="12446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bunny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5283200" y="977900"/>
            <a:ext cx="1854201" cy="914401"/>
            <a:chOff x="5283200" y="977900"/>
            <a:chExt cx="1854201" cy="914401"/>
          </a:xfrm>
        </p:grpSpPr>
        <p:sp>
          <p:nvSpPr>
            <p:cNvPr id="67" name="Freeform 66"/>
            <p:cNvSpPr/>
            <p:nvPr/>
          </p:nvSpPr>
          <p:spPr>
            <a:xfrm>
              <a:off x="5283200" y="9779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5435600" y="1066800"/>
              <a:ext cx="1474471" cy="721869"/>
              <a:chOff x="5435600" y="1066800"/>
              <a:chExt cx="1474471" cy="721869"/>
            </a:xfrm>
          </p:grpSpPr>
          <p:sp>
            <p:nvSpPr>
              <p:cNvPr id="68" name="Freeform 67"/>
              <p:cNvSpPr/>
              <p:nvPr/>
            </p:nvSpPr>
            <p:spPr>
              <a:xfrm>
                <a:off x="6578600" y="1066800"/>
                <a:ext cx="331471" cy="721869"/>
              </a:xfrm>
              <a:custGeom>
                <a:avLst/>
                <a:gdLst/>
                <a:ahLst/>
                <a:cxnLst/>
                <a:rect l="0" t="0" r="0" b="0"/>
                <a:pathLst>
                  <a:path w="331471" h="721869">
                    <a:moveTo>
                      <a:pt x="316484" y="293624"/>
                    </a:moveTo>
                    <a:lnTo>
                      <a:pt x="315468" y="296545"/>
                    </a:lnTo>
                    <a:lnTo>
                      <a:pt x="314579" y="299339"/>
                    </a:lnTo>
                    <a:lnTo>
                      <a:pt x="313563" y="301752"/>
                    </a:lnTo>
                    <a:lnTo>
                      <a:pt x="312674" y="304292"/>
                    </a:lnTo>
                    <a:lnTo>
                      <a:pt x="311658" y="306451"/>
                    </a:lnTo>
                    <a:lnTo>
                      <a:pt x="310896" y="308610"/>
                    </a:lnTo>
                    <a:lnTo>
                      <a:pt x="309880" y="310388"/>
                    </a:lnTo>
                    <a:lnTo>
                      <a:pt x="309118" y="312039"/>
                    </a:lnTo>
                    <a:lnTo>
                      <a:pt x="306705" y="316230"/>
                    </a:lnTo>
                    <a:lnTo>
                      <a:pt x="304419" y="320167"/>
                    </a:lnTo>
                    <a:lnTo>
                      <a:pt x="302006" y="323977"/>
                    </a:lnTo>
                    <a:lnTo>
                      <a:pt x="299720" y="327787"/>
                    </a:lnTo>
                    <a:lnTo>
                      <a:pt x="297307" y="331089"/>
                    </a:lnTo>
                    <a:lnTo>
                      <a:pt x="296164" y="332740"/>
                    </a:lnTo>
                    <a:lnTo>
                      <a:pt x="295021" y="334518"/>
                    </a:lnTo>
                    <a:lnTo>
                      <a:pt x="292608" y="337693"/>
                    </a:lnTo>
                    <a:lnTo>
                      <a:pt x="290322" y="340868"/>
                    </a:lnTo>
                    <a:lnTo>
                      <a:pt x="287909" y="343535"/>
                    </a:lnTo>
                    <a:lnTo>
                      <a:pt x="285496" y="346329"/>
                    </a:lnTo>
                    <a:lnTo>
                      <a:pt x="283083" y="348996"/>
                    </a:lnTo>
                    <a:lnTo>
                      <a:pt x="280670" y="351282"/>
                    </a:lnTo>
                    <a:lnTo>
                      <a:pt x="279400" y="352298"/>
                    </a:lnTo>
                    <a:lnTo>
                      <a:pt x="278765" y="352806"/>
                    </a:lnTo>
                    <a:lnTo>
                      <a:pt x="278130" y="353441"/>
                    </a:lnTo>
                    <a:lnTo>
                      <a:pt x="275717" y="355600"/>
                    </a:lnTo>
                    <a:lnTo>
                      <a:pt x="273304" y="357632"/>
                    </a:lnTo>
                    <a:lnTo>
                      <a:pt x="270891" y="359410"/>
                    </a:lnTo>
                    <a:lnTo>
                      <a:pt x="269748" y="360680"/>
                    </a:lnTo>
                    <a:lnTo>
                      <a:pt x="271145" y="361696"/>
                    </a:lnTo>
                    <a:lnTo>
                      <a:pt x="275971" y="365252"/>
                    </a:lnTo>
                    <a:lnTo>
                      <a:pt x="280797" y="369697"/>
                    </a:lnTo>
                    <a:lnTo>
                      <a:pt x="283083" y="371983"/>
                    </a:lnTo>
                    <a:lnTo>
                      <a:pt x="285496" y="374650"/>
                    </a:lnTo>
                    <a:lnTo>
                      <a:pt x="290449" y="380365"/>
                    </a:lnTo>
                    <a:lnTo>
                      <a:pt x="295021" y="386588"/>
                    </a:lnTo>
                    <a:lnTo>
                      <a:pt x="297434" y="389890"/>
                    </a:lnTo>
                    <a:lnTo>
                      <a:pt x="299847" y="393319"/>
                    </a:lnTo>
                    <a:lnTo>
                      <a:pt x="302133" y="397002"/>
                    </a:lnTo>
                    <a:lnTo>
                      <a:pt x="304419" y="400812"/>
                    </a:lnTo>
                    <a:lnTo>
                      <a:pt x="309118" y="409067"/>
                    </a:lnTo>
                    <a:lnTo>
                      <a:pt x="309880" y="410591"/>
                    </a:lnTo>
                    <a:lnTo>
                      <a:pt x="310896" y="412496"/>
                    </a:lnTo>
                    <a:lnTo>
                      <a:pt x="311658" y="414655"/>
                    </a:lnTo>
                    <a:lnTo>
                      <a:pt x="312674" y="417068"/>
                    </a:lnTo>
                    <a:lnTo>
                      <a:pt x="313563" y="419608"/>
                    </a:lnTo>
                    <a:lnTo>
                      <a:pt x="314579" y="422275"/>
                    </a:lnTo>
                    <a:lnTo>
                      <a:pt x="315468" y="425196"/>
                    </a:lnTo>
                    <a:lnTo>
                      <a:pt x="316484" y="428371"/>
                    </a:lnTo>
                    <a:lnTo>
                      <a:pt x="318262" y="432943"/>
                    </a:lnTo>
                    <a:lnTo>
                      <a:pt x="319913" y="437769"/>
                    </a:lnTo>
                    <a:lnTo>
                      <a:pt x="321437" y="442595"/>
                    </a:lnTo>
                    <a:lnTo>
                      <a:pt x="322961" y="447802"/>
                    </a:lnTo>
                    <a:lnTo>
                      <a:pt x="324358" y="452882"/>
                    </a:lnTo>
                    <a:lnTo>
                      <a:pt x="325501" y="458089"/>
                    </a:lnTo>
                    <a:lnTo>
                      <a:pt x="326644" y="463296"/>
                    </a:lnTo>
                    <a:lnTo>
                      <a:pt x="327660" y="468884"/>
                    </a:lnTo>
                    <a:lnTo>
                      <a:pt x="328549" y="474218"/>
                    </a:lnTo>
                    <a:lnTo>
                      <a:pt x="329311" y="479933"/>
                    </a:lnTo>
                    <a:lnTo>
                      <a:pt x="329946" y="485648"/>
                    </a:lnTo>
                    <a:lnTo>
                      <a:pt x="330581" y="491617"/>
                    </a:lnTo>
                    <a:lnTo>
                      <a:pt x="330962" y="497459"/>
                    </a:lnTo>
                    <a:lnTo>
                      <a:pt x="331216" y="503428"/>
                    </a:lnTo>
                    <a:lnTo>
                      <a:pt x="331470" y="509524"/>
                    </a:lnTo>
                    <a:lnTo>
                      <a:pt x="331470" y="515874"/>
                    </a:lnTo>
                    <a:lnTo>
                      <a:pt x="331470" y="520954"/>
                    </a:lnTo>
                    <a:lnTo>
                      <a:pt x="331216" y="526161"/>
                    </a:lnTo>
                    <a:lnTo>
                      <a:pt x="330962" y="531368"/>
                    </a:lnTo>
                    <a:lnTo>
                      <a:pt x="330708" y="536321"/>
                    </a:lnTo>
                    <a:lnTo>
                      <a:pt x="329692" y="546354"/>
                    </a:lnTo>
                    <a:lnTo>
                      <a:pt x="329184" y="551307"/>
                    </a:lnTo>
                    <a:lnTo>
                      <a:pt x="328549" y="556260"/>
                    </a:lnTo>
                    <a:lnTo>
                      <a:pt x="327660" y="560959"/>
                    </a:lnTo>
                    <a:lnTo>
                      <a:pt x="326771" y="565785"/>
                    </a:lnTo>
                    <a:lnTo>
                      <a:pt x="325882" y="570484"/>
                    </a:lnTo>
                    <a:lnTo>
                      <a:pt x="325501" y="571627"/>
                    </a:lnTo>
                    <a:lnTo>
                      <a:pt x="325247" y="572897"/>
                    </a:lnTo>
                    <a:lnTo>
                      <a:pt x="324739" y="575310"/>
                    </a:lnTo>
                    <a:lnTo>
                      <a:pt x="324104" y="577596"/>
                    </a:lnTo>
                    <a:lnTo>
                      <a:pt x="323850" y="578739"/>
                    </a:lnTo>
                    <a:lnTo>
                      <a:pt x="323596" y="579882"/>
                    </a:lnTo>
                    <a:lnTo>
                      <a:pt x="322326" y="584581"/>
                    </a:lnTo>
                    <a:lnTo>
                      <a:pt x="321056" y="589153"/>
                    </a:lnTo>
                    <a:lnTo>
                      <a:pt x="319659" y="593852"/>
                    </a:lnTo>
                    <a:lnTo>
                      <a:pt x="318135" y="598297"/>
                    </a:lnTo>
                    <a:lnTo>
                      <a:pt x="316484" y="602742"/>
                    </a:lnTo>
                    <a:lnTo>
                      <a:pt x="314833" y="606933"/>
                    </a:lnTo>
                    <a:lnTo>
                      <a:pt x="313055" y="611505"/>
                    </a:lnTo>
                    <a:lnTo>
                      <a:pt x="311023" y="615696"/>
                    </a:lnTo>
                    <a:lnTo>
                      <a:pt x="309118" y="620141"/>
                    </a:lnTo>
                    <a:lnTo>
                      <a:pt x="307086" y="624459"/>
                    </a:lnTo>
                    <a:lnTo>
                      <a:pt x="304927" y="628650"/>
                    </a:lnTo>
                    <a:lnTo>
                      <a:pt x="302641" y="632714"/>
                    </a:lnTo>
                    <a:lnTo>
                      <a:pt x="301371" y="634746"/>
                    </a:lnTo>
                    <a:lnTo>
                      <a:pt x="300228" y="636905"/>
                    </a:lnTo>
                    <a:lnTo>
                      <a:pt x="297815" y="640842"/>
                    </a:lnTo>
                    <a:lnTo>
                      <a:pt x="295275" y="645033"/>
                    </a:lnTo>
                    <a:lnTo>
                      <a:pt x="292608" y="648843"/>
                    </a:lnTo>
                    <a:lnTo>
                      <a:pt x="291973" y="649732"/>
                    </a:lnTo>
                    <a:lnTo>
                      <a:pt x="291338" y="650748"/>
                    </a:lnTo>
                    <a:lnTo>
                      <a:pt x="289941" y="652780"/>
                    </a:lnTo>
                    <a:lnTo>
                      <a:pt x="287147" y="656590"/>
                    </a:lnTo>
                    <a:lnTo>
                      <a:pt x="285750" y="658622"/>
                    </a:lnTo>
                    <a:lnTo>
                      <a:pt x="284353" y="660654"/>
                    </a:lnTo>
                    <a:lnTo>
                      <a:pt x="278130" y="667893"/>
                    </a:lnTo>
                    <a:lnTo>
                      <a:pt x="275082" y="671449"/>
                    </a:lnTo>
                    <a:lnTo>
                      <a:pt x="272034" y="674878"/>
                    </a:lnTo>
                    <a:lnTo>
                      <a:pt x="268732" y="678180"/>
                    </a:lnTo>
                    <a:lnTo>
                      <a:pt x="267081" y="679704"/>
                    </a:lnTo>
                    <a:lnTo>
                      <a:pt x="265557" y="681355"/>
                    </a:lnTo>
                    <a:lnTo>
                      <a:pt x="262255" y="684403"/>
                    </a:lnTo>
                    <a:lnTo>
                      <a:pt x="259080" y="687324"/>
                    </a:lnTo>
                    <a:lnTo>
                      <a:pt x="255651" y="690118"/>
                    </a:lnTo>
                    <a:lnTo>
                      <a:pt x="252349" y="692785"/>
                    </a:lnTo>
                    <a:lnTo>
                      <a:pt x="250571" y="694055"/>
                    </a:lnTo>
                    <a:lnTo>
                      <a:pt x="249682" y="694563"/>
                    </a:lnTo>
                    <a:lnTo>
                      <a:pt x="248920" y="695325"/>
                    </a:lnTo>
                    <a:lnTo>
                      <a:pt x="245491" y="697738"/>
                    </a:lnTo>
                    <a:lnTo>
                      <a:pt x="241935" y="700024"/>
                    </a:lnTo>
                    <a:lnTo>
                      <a:pt x="238506" y="702310"/>
                    </a:lnTo>
                    <a:lnTo>
                      <a:pt x="234950" y="704469"/>
                    </a:lnTo>
                    <a:lnTo>
                      <a:pt x="231394" y="706501"/>
                    </a:lnTo>
                    <a:lnTo>
                      <a:pt x="227711" y="708152"/>
                    </a:lnTo>
                    <a:lnTo>
                      <a:pt x="225806" y="709041"/>
                    </a:lnTo>
                    <a:lnTo>
                      <a:pt x="224028" y="709930"/>
                    </a:lnTo>
                    <a:lnTo>
                      <a:pt x="220345" y="711581"/>
                    </a:lnTo>
                    <a:lnTo>
                      <a:pt x="216535" y="713105"/>
                    </a:lnTo>
                    <a:lnTo>
                      <a:pt x="212725" y="714502"/>
                    </a:lnTo>
                    <a:lnTo>
                      <a:pt x="210820" y="715137"/>
                    </a:lnTo>
                    <a:lnTo>
                      <a:pt x="209804" y="715391"/>
                    </a:lnTo>
                    <a:lnTo>
                      <a:pt x="208915" y="715772"/>
                    </a:lnTo>
                    <a:lnTo>
                      <a:pt x="204978" y="716915"/>
                    </a:lnTo>
                    <a:lnTo>
                      <a:pt x="203073" y="717423"/>
                    </a:lnTo>
                    <a:lnTo>
                      <a:pt x="201295" y="717931"/>
                    </a:lnTo>
                    <a:lnTo>
                      <a:pt x="197231" y="718820"/>
                    </a:lnTo>
                    <a:lnTo>
                      <a:pt x="193294" y="719582"/>
                    </a:lnTo>
                    <a:lnTo>
                      <a:pt x="189230" y="720217"/>
                    </a:lnTo>
                    <a:lnTo>
                      <a:pt x="185293" y="720852"/>
                    </a:lnTo>
                    <a:lnTo>
                      <a:pt x="181102" y="721233"/>
                    </a:lnTo>
                    <a:lnTo>
                      <a:pt x="178943" y="721360"/>
                    </a:lnTo>
                    <a:lnTo>
                      <a:pt x="176911" y="721614"/>
                    </a:lnTo>
                    <a:lnTo>
                      <a:pt x="172720" y="721741"/>
                    </a:lnTo>
                    <a:lnTo>
                      <a:pt x="170688" y="721741"/>
                    </a:lnTo>
                    <a:lnTo>
                      <a:pt x="169545" y="721741"/>
                    </a:lnTo>
                    <a:lnTo>
                      <a:pt x="168656" y="721868"/>
                    </a:lnTo>
                    <a:lnTo>
                      <a:pt x="163957" y="721741"/>
                    </a:lnTo>
                    <a:lnTo>
                      <a:pt x="159512" y="721614"/>
                    </a:lnTo>
                    <a:lnTo>
                      <a:pt x="154940" y="721233"/>
                    </a:lnTo>
                    <a:lnTo>
                      <a:pt x="150622" y="720979"/>
                    </a:lnTo>
                    <a:lnTo>
                      <a:pt x="146177" y="720344"/>
                    </a:lnTo>
                    <a:lnTo>
                      <a:pt x="141859" y="719709"/>
                    </a:lnTo>
                    <a:lnTo>
                      <a:pt x="137541" y="719074"/>
                    </a:lnTo>
                    <a:lnTo>
                      <a:pt x="133477" y="718185"/>
                    </a:lnTo>
                    <a:lnTo>
                      <a:pt x="129286" y="717169"/>
                    </a:lnTo>
                    <a:lnTo>
                      <a:pt x="125222" y="716280"/>
                    </a:lnTo>
                    <a:lnTo>
                      <a:pt x="117221" y="713740"/>
                    </a:lnTo>
                    <a:lnTo>
                      <a:pt x="113284" y="712343"/>
                    </a:lnTo>
                    <a:lnTo>
                      <a:pt x="109474" y="710819"/>
                    </a:lnTo>
                    <a:lnTo>
                      <a:pt x="101981" y="707517"/>
                    </a:lnTo>
                    <a:lnTo>
                      <a:pt x="94615" y="703707"/>
                    </a:lnTo>
                    <a:lnTo>
                      <a:pt x="91059" y="701548"/>
                    </a:lnTo>
                    <a:lnTo>
                      <a:pt x="87503" y="699389"/>
                    </a:lnTo>
                    <a:lnTo>
                      <a:pt x="83947" y="696976"/>
                    </a:lnTo>
                    <a:lnTo>
                      <a:pt x="80645" y="694563"/>
                    </a:lnTo>
                    <a:lnTo>
                      <a:pt x="77216" y="692023"/>
                    </a:lnTo>
                    <a:lnTo>
                      <a:pt x="73914" y="689483"/>
                    </a:lnTo>
                    <a:lnTo>
                      <a:pt x="70612" y="686562"/>
                    </a:lnTo>
                    <a:lnTo>
                      <a:pt x="67564" y="683768"/>
                    </a:lnTo>
                    <a:lnTo>
                      <a:pt x="61341" y="677799"/>
                    </a:lnTo>
                    <a:lnTo>
                      <a:pt x="58166" y="674624"/>
                    </a:lnTo>
                    <a:lnTo>
                      <a:pt x="55372" y="671322"/>
                    </a:lnTo>
                    <a:lnTo>
                      <a:pt x="52451" y="667893"/>
                    </a:lnTo>
                    <a:lnTo>
                      <a:pt x="49530" y="664591"/>
                    </a:lnTo>
                    <a:lnTo>
                      <a:pt x="46736" y="660781"/>
                    </a:lnTo>
                    <a:lnTo>
                      <a:pt x="43942" y="657098"/>
                    </a:lnTo>
                    <a:lnTo>
                      <a:pt x="41275" y="653161"/>
                    </a:lnTo>
                    <a:lnTo>
                      <a:pt x="38735" y="649351"/>
                    </a:lnTo>
                    <a:lnTo>
                      <a:pt x="36195" y="645541"/>
                    </a:lnTo>
                    <a:lnTo>
                      <a:pt x="33782" y="641477"/>
                    </a:lnTo>
                    <a:lnTo>
                      <a:pt x="31496" y="637286"/>
                    </a:lnTo>
                    <a:lnTo>
                      <a:pt x="29337" y="633222"/>
                    </a:lnTo>
                    <a:lnTo>
                      <a:pt x="27051" y="628777"/>
                    </a:lnTo>
                    <a:lnTo>
                      <a:pt x="25019" y="624586"/>
                    </a:lnTo>
                    <a:lnTo>
                      <a:pt x="22987" y="620014"/>
                    </a:lnTo>
                    <a:lnTo>
                      <a:pt x="21082" y="615569"/>
                    </a:lnTo>
                    <a:lnTo>
                      <a:pt x="19177" y="611124"/>
                    </a:lnTo>
                    <a:lnTo>
                      <a:pt x="17526" y="606425"/>
                    </a:lnTo>
                    <a:lnTo>
                      <a:pt x="15875" y="601726"/>
                    </a:lnTo>
                    <a:lnTo>
                      <a:pt x="14351" y="597027"/>
                    </a:lnTo>
                    <a:lnTo>
                      <a:pt x="12700" y="592074"/>
                    </a:lnTo>
                    <a:lnTo>
                      <a:pt x="11303" y="587121"/>
                    </a:lnTo>
                    <a:lnTo>
                      <a:pt x="9906" y="582041"/>
                    </a:lnTo>
                    <a:lnTo>
                      <a:pt x="8763" y="576961"/>
                    </a:lnTo>
                    <a:lnTo>
                      <a:pt x="7493" y="571627"/>
                    </a:lnTo>
                    <a:lnTo>
                      <a:pt x="6477" y="566420"/>
                    </a:lnTo>
                    <a:lnTo>
                      <a:pt x="5461" y="561086"/>
                    </a:lnTo>
                    <a:lnTo>
                      <a:pt x="4572" y="555752"/>
                    </a:lnTo>
                    <a:lnTo>
                      <a:pt x="3683" y="550164"/>
                    </a:lnTo>
                    <a:lnTo>
                      <a:pt x="2921" y="544449"/>
                    </a:lnTo>
                    <a:lnTo>
                      <a:pt x="2159" y="538861"/>
                    </a:lnTo>
                    <a:lnTo>
                      <a:pt x="1651" y="533146"/>
                    </a:lnTo>
                    <a:lnTo>
                      <a:pt x="1016" y="527177"/>
                    </a:lnTo>
                    <a:lnTo>
                      <a:pt x="635" y="521462"/>
                    </a:lnTo>
                    <a:lnTo>
                      <a:pt x="254" y="515366"/>
                    </a:lnTo>
                    <a:lnTo>
                      <a:pt x="0" y="509397"/>
                    </a:lnTo>
                    <a:lnTo>
                      <a:pt x="60452" y="509397"/>
                    </a:lnTo>
                    <a:lnTo>
                      <a:pt x="60452" y="513334"/>
                    </a:lnTo>
                    <a:lnTo>
                      <a:pt x="60579" y="517398"/>
                    </a:lnTo>
                    <a:lnTo>
                      <a:pt x="60960" y="525399"/>
                    </a:lnTo>
                    <a:lnTo>
                      <a:pt x="61214" y="529209"/>
                    </a:lnTo>
                    <a:lnTo>
                      <a:pt x="61595" y="533146"/>
                    </a:lnTo>
                    <a:lnTo>
                      <a:pt x="62484" y="540766"/>
                    </a:lnTo>
                    <a:lnTo>
                      <a:pt x="63500" y="548005"/>
                    </a:lnTo>
                    <a:lnTo>
                      <a:pt x="64135" y="551561"/>
                    </a:lnTo>
                    <a:lnTo>
                      <a:pt x="64897" y="555117"/>
                    </a:lnTo>
                    <a:lnTo>
                      <a:pt x="65532" y="558546"/>
                    </a:lnTo>
                    <a:lnTo>
                      <a:pt x="66294" y="561975"/>
                    </a:lnTo>
                    <a:lnTo>
                      <a:pt x="67056" y="565150"/>
                    </a:lnTo>
                    <a:lnTo>
                      <a:pt x="68072" y="568579"/>
                    </a:lnTo>
                    <a:lnTo>
                      <a:pt x="69977" y="574802"/>
                    </a:lnTo>
                    <a:lnTo>
                      <a:pt x="70866" y="577850"/>
                    </a:lnTo>
                    <a:lnTo>
                      <a:pt x="72009" y="581025"/>
                    </a:lnTo>
                    <a:lnTo>
                      <a:pt x="73025" y="583946"/>
                    </a:lnTo>
                    <a:lnTo>
                      <a:pt x="74295" y="586740"/>
                    </a:lnTo>
                    <a:lnTo>
                      <a:pt x="75565" y="589661"/>
                    </a:lnTo>
                    <a:lnTo>
                      <a:pt x="76835" y="592582"/>
                    </a:lnTo>
                    <a:lnTo>
                      <a:pt x="78232" y="595122"/>
                    </a:lnTo>
                    <a:lnTo>
                      <a:pt x="79629" y="597916"/>
                    </a:lnTo>
                    <a:lnTo>
                      <a:pt x="82550" y="603123"/>
                    </a:lnTo>
                    <a:lnTo>
                      <a:pt x="85725" y="608076"/>
                    </a:lnTo>
                    <a:lnTo>
                      <a:pt x="87376" y="610489"/>
                    </a:lnTo>
                    <a:lnTo>
                      <a:pt x="89154" y="612902"/>
                    </a:lnTo>
                    <a:lnTo>
                      <a:pt x="92583" y="617347"/>
                    </a:lnTo>
                    <a:lnTo>
                      <a:pt x="94361" y="619379"/>
                    </a:lnTo>
                    <a:lnTo>
                      <a:pt x="96393" y="621538"/>
                    </a:lnTo>
                    <a:lnTo>
                      <a:pt x="100203" y="625348"/>
                    </a:lnTo>
                    <a:lnTo>
                      <a:pt x="104267" y="629031"/>
                    </a:lnTo>
                    <a:lnTo>
                      <a:pt x="108331" y="632333"/>
                    </a:lnTo>
                    <a:lnTo>
                      <a:pt x="112776" y="635381"/>
                    </a:lnTo>
                    <a:lnTo>
                      <a:pt x="117221" y="638048"/>
                    </a:lnTo>
                    <a:lnTo>
                      <a:pt x="122047" y="640715"/>
                    </a:lnTo>
                    <a:lnTo>
                      <a:pt x="126746" y="642874"/>
                    </a:lnTo>
                    <a:lnTo>
                      <a:pt x="131826" y="644779"/>
                    </a:lnTo>
                    <a:lnTo>
                      <a:pt x="134366" y="645541"/>
                    </a:lnTo>
                    <a:lnTo>
                      <a:pt x="137033" y="646176"/>
                    </a:lnTo>
                    <a:lnTo>
                      <a:pt x="142494" y="647700"/>
                    </a:lnTo>
                    <a:lnTo>
                      <a:pt x="147828" y="648589"/>
                    </a:lnTo>
                    <a:lnTo>
                      <a:pt x="153543" y="649351"/>
                    </a:lnTo>
                    <a:lnTo>
                      <a:pt x="159512" y="649859"/>
                    </a:lnTo>
                    <a:lnTo>
                      <a:pt x="165608" y="650113"/>
                    </a:lnTo>
                    <a:lnTo>
                      <a:pt x="168148" y="649986"/>
                    </a:lnTo>
                    <a:lnTo>
                      <a:pt x="169418" y="649859"/>
                    </a:lnTo>
                    <a:lnTo>
                      <a:pt x="170815" y="649859"/>
                    </a:lnTo>
                    <a:lnTo>
                      <a:pt x="176022" y="649351"/>
                    </a:lnTo>
                    <a:lnTo>
                      <a:pt x="180975" y="648589"/>
                    </a:lnTo>
                    <a:lnTo>
                      <a:pt x="185928" y="647573"/>
                    </a:lnTo>
                    <a:lnTo>
                      <a:pt x="187071" y="647192"/>
                    </a:lnTo>
                    <a:lnTo>
                      <a:pt x="187706" y="646938"/>
                    </a:lnTo>
                    <a:lnTo>
                      <a:pt x="188341" y="646811"/>
                    </a:lnTo>
                    <a:lnTo>
                      <a:pt x="190754" y="646049"/>
                    </a:lnTo>
                    <a:lnTo>
                      <a:pt x="193040" y="645414"/>
                    </a:lnTo>
                    <a:lnTo>
                      <a:pt x="195453" y="644652"/>
                    </a:lnTo>
                    <a:lnTo>
                      <a:pt x="197739" y="643636"/>
                    </a:lnTo>
                    <a:lnTo>
                      <a:pt x="198882" y="643128"/>
                    </a:lnTo>
                    <a:lnTo>
                      <a:pt x="200152" y="642747"/>
                    </a:lnTo>
                    <a:lnTo>
                      <a:pt x="204597" y="640588"/>
                    </a:lnTo>
                    <a:lnTo>
                      <a:pt x="209042" y="637921"/>
                    </a:lnTo>
                    <a:lnTo>
                      <a:pt x="211074" y="636397"/>
                    </a:lnTo>
                    <a:lnTo>
                      <a:pt x="211582" y="636016"/>
                    </a:lnTo>
                    <a:lnTo>
                      <a:pt x="212090" y="635762"/>
                    </a:lnTo>
                    <a:lnTo>
                      <a:pt x="213233" y="635127"/>
                    </a:lnTo>
                    <a:lnTo>
                      <a:pt x="215265" y="633603"/>
                    </a:lnTo>
                    <a:lnTo>
                      <a:pt x="217424" y="631952"/>
                    </a:lnTo>
                    <a:lnTo>
                      <a:pt x="218313" y="631063"/>
                    </a:lnTo>
                    <a:lnTo>
                      <a:pt x="219456" y="630301"/>
                    </a:lnTo>
                    <a:lnTo>
                      <a:pt x="221488" y="628650"/>
                    </a:lnTo>
                    <a:lnTo>
                      <a:pt x="225425" y="624967"/>
                    </a:lnTo>
                    <a:lnTo>
                      <a:pt x="229235" y="621030"/>
                    </a:lnTo>
                    <a:lnTo>
                      <a:pt x="232918" y="616712"/>
                    </a:lnTo>
                    <a:lnTo>
                      <a:pt x="234696" y="614553"/>
                    </a:lnTo>
                    <a:lnTo>
                      <a:pt x="236601" y="612267"/>
                    </a:lnTo>
                    <a:lnTo>
                      <a:pt x="239903" y="607314"/>
                    </a:lnTo>
                    <a:lnTo>
                      <a:pt x="240284" y="606552"/>
                    </a:lnTo>
                    <a:lnTo>
                      <a:pt x="240665" y="605917"/>
                    </a:lnTo>
                    <a:lnTo>
                      <a:pt x="241427" y="604774"/>
                    </a:lnTo>
                    <a:lnTo>
                      <a:pt x="243078" y="602361"/>
                    </a:lnTo>
                    <a:lnTo>
                      <a:pt x="244475" y="599694"/>
                    </a:lnTo>
                    <a:lnTo>
                      <a:pt x="245999" y="597154"/>
                    </a:lnTo>
                    <a:lnTo>
                      <a:pt x="247396" y="594487"/>
                    </a:lnTo>
                    <a:lnTo>
                      <a:pt x="248793" y="591947"/>
                    </a:lnTo>
                    <a:lnTo>
                      <a:pt x="251206" y="586359"/>
                    </a:lnTo>
                    <a:lnTo>
                      <a:pt x="252349" y="583565"/>
                    </a:lnTo>
                    <a:lnTo>
                      <a:pt x="252857" y="582168"/>
                    </a:lnTo>
                    <a:lnTo>
                      <a:pt x="253619" y="580771"/>
                    </a:lnTo>
                    <a:lnTo>
                      <a:pt x="254000" y="579247"/>
                    </a:lnTo>
                    <a:lnTo>
                      <a:pt x="254635" y="577850"/>
                    </a:lnTo>
                    <a:lnTo>
                      <a:pt x="255651" y="574929"/>
                    </a:lnTo>
                    <a:lnTo>
                      <a:pt x="256667" y="572135"/>
                    </a:lnTo>
                    <a:lnTo>
                      <a:pt x="257556" y="569214"/>
                    </a:lnTo>
                    <a:lnTo>
                      <a:pt x="257937" y="567563"/>
                    </a:lnTo>
                    <a:lnTo>
                      <a:pt x="258064" y="566674"/>
                    </a:lnTo>
                    <a:lnTo>
                      <a:pt x="258318" y="566039"/>
                    </a:lnTo>
                    <a:lnTo>
                      <a:pt x="259080" y="562991"/>
                    </a:lnTo>
                    <a:lnTo>
                      <a:pt x="259461" y="561340"/>
                    </a:lnTo>
                    <a:lnTo>
                      <a:pt x="259588" y="560578"/>
                    </a:lnTo>
                    <a:lnTo>
                      <a:pt x="259842" y="559816"/>
                    </a:lnTo>
                    <a:lnTo>
                      <a:pt x="260604" y="556768"/>
                    </a:lnTo>
                    <a:lnTo>
                      <a:pt x="261112" y="553593"/>
                    </a:lnTo>
                    <a:lnTo>
                      <a:pt x="261747" y="550291"/>
                    </a:lnTo>
                    <a:lnTo>
                      <a:pt x="262890" y="543814"/>
                    </a:lnTo>
                    <a:lnTo>
                      <a:pt x="263144" y="540385"/>
                    </a:lnTo>
                    <a:lnTo>
                      <a:pt x="263398" y="538607"/>
                    </a:lnTo>
                    <a:lnTo>
                      <a:pt x="263525" y="536956"/>
                    </a:lnTo>
                    <a:lnTo>
                      <a:pt x="264160" y="530098"/>
                    </a:lnTo>
                    <a:lnTo>
                      <a:pt x="264287" y="526415"/>
                    </a:lnTo>
                    <a:lnTo>
                      <a:pt x="264414" y="523113"/>
                    </a:lnTo>
                    <a:lnTo>
                      <a:pt x="264668" y="515874"/>
                    </a:lnTo>
                    <a:lnTo>
                      <a:pt x="264414" y="507365"/>
                    </a:lnTo>
                    <a:lnTo>
                      <a:pt x="264287" y="503174"/>
                    </a:lnTo>
                    <a:lnTo>
                      <a:pt x="264033" y="499237"/>
                    </a:lnTo>
                    <a:lnTo>
                      <a:pt x="263398" y="491490"/>
                    </a:lnTo>
                    <a:lnTo>
                      <a:pt x="262890" y="487553"/>
                    </a:lnTo>
                    <a:lnTo>
                      <a:pt x="262509" y="483870"/>
                    </a:lnTo>
                    <a:lnTo>
                      <a:pt x="261874" y="480187"/>
                    </a:lnTo>
                    <a:lnTo>
                      <a:pt x="261366" y="476504"/>
                    </a:lnTo>
                    <a:lnTo>
                      <a:pt x="259969" y="469519"/>
                    </a:lnTo>
                    <a:lnTo>
                      <a:pt x="258318" y="462661"/>
                    </a:lnTo>
                    <a:lnTo>
                      <a:pt x="256540" y="456311"/>
                    </a:lnTo>
                    <a:lnTo>
                      <a:pt x="255397" y="453009"/>
                    </a:lnTo>
                    <a:lnTo>
                      <a:pt x="254254" y="449961"/>
                    </a:lnTo>
                    <a:lnTo>
                      <a:pt x="251841" y="443865"/>
                    </a:lnTo>
                    <a:lnTo>
                      <a:pt x="249174" y="438150"/>
                    </a:lnTo>
                    <a:lnTo>
                      <a:pt x="246253" y="432689"/>
                    </a:lnTo>
                    <a:lnTo>
                      <a:pt x="242951" y="427482"/>
                    </a:lnTo>
                    <a:lnTo>
                      <a:pt x="241300" y="424942"/>
                    </a:lnTo>
                    <a:lnTo>
                      <a:pt x="239649" y="422529"/>
                    </a:lnTo>
                    <a:lnTo>
                      <a:pt x="237744" y="420243"/>
                    </a:lnTo>
                    <a:lnTo>
                      <a:pt x="235839" y="417957"/>
                    </a:lnTo>
                    <a:lnTo>
                      <a:pt x="232029" y="413512"/>
                    </a:lnTo>
                    <a:lnTo>
                      <a:pt x="231775" y="413258"/>
                    </a:lnTo>
                    <a:lnTo>
                      <a:pt x="231648" y="413258"/>
                    </a:lnTo>
                    <a:lnTo>
                      <a:pt x="231267" y="413004"/>
                    </a:lnTo>
                    <a:lnTo>
                      <a:pt x="231140" y="412877"/>
                    </a:lnTo>
                    <a:lnTo>
                      <a:pt x="231013" y="412877"/>
                    </a:lnTo>
                    <a:lnTo>
                      <a:pt x="230251" y="412496"/>
                    </a:lnTo>
                    <a:lnTo>
                      <a:pt x="229616" y="412242"/>
                    </a:lnTo>
                    <a:lnTo>
                      <a:pt x="229235" y="412115"/>
                    </a:lnTo>
                    <a:lnTo>
                      <a:pt x="228727" y="411988"/>
                    </a:lnTo>
                    <a:lnTo>
                      <a:pt x="228473" y="411861"/>
                    </a:lnTo>
                    <a:lnTo>
                      <a:pt x="227838" y="411607"/>
                    </a:lnTo>
                    <a:lnTo>
                      <a:pt x="226949" y="411480"/>
                    </a:lnTo>
                    <a:lnTo>
                      <a:pt x="226314" y="411226"/>
                    </a:lnTo>
                    <a:lnTo>
                      <a:pt x="224536" y="410591"/>
                    </a:lnTo>
                    <a:lnTo>
                      <a:pt x="223901" y="410464"/>
                    </a:lnTo>
                    <a:lnTo>
                      <a:pt x="223393" y="410337"/>
                    </a:lnTo>
                    <a:lnTo>
                      <a:pt x="222504" y="410083"/>
                    </a:lnTo>
                    <a:lnTo>
                      <a:pt x="220091" y="409321"/>
                    </a:lnTo>
                    <a:lnTo>
                      <a:pt x="217551" y="408432"/>
                    </a:lnTo>
                    <a:lnTo>
                      <a:pt x="216154" y="407924"/>
                    </a:lnTo>
                    <a:lnTo>
                      <a:pt x="214757" y="407543"/>
                    </a:lnTo>
                    <a:lnTo>
                      <a:pt x="211709" y="406781"/>
                    </a:lnTo>
                    <a:lnTo>
                      <a:pt x="208280" y="405638"/>
                    </a:lnTo>
                    <a:lnTo>
                      <a:pt x="204724" y="404622"/>
                    </a:lnTo>
                    <a:lnTo>
                      <a:pt x="202819" y="403987"/>
                    </a:lnTo>
                    <a:lnTo>
                      <a:pt x="201803" y="403733"/>
                    </a:lnTo>
                    <a:lnTo>
                      <a:pt x="200914" y="403479"/>
                    </a:lnTo>
                    <a:lnTo>
                      <a:pt x="196850" y="402463"/>
                    </a:lnTo>
                    <a:lnTo>
                      <a:pt x="128778" y="400431"/>
                    </a:lnTo>
                    <a:lnTo>
                      <a:pt x="126492" y="400431"/>
                    </a:lnTo>
                    <a:lnTo>
                      <a:pt x="124714" y="400558"/>
                    </a:lnTo>
                    <a:lnTo>
                      <a:pt x="122809" y="400558"/>
                    </a:lnTo>
                    <a:lnTo>
                      <a:pt x="121285" y="400685"/>
                    </a:lnTo>
                    <a:lnTo>
                      <a:pt x="119761" y="400685"/>
                    </a:lnTo>
                    <a:lnTo>
                      <a:pt x="118491" y="400939"/>
                    </a:lnTo>
                    <a:lnTo>
                      <a:pt x="116586" y="401193"/>
                    </a:lnTo>
                    <a:lnTo>
                      <a:pt x="113030" y="401066"/>
                    </a:lnTo>
                    <a:lnTo>
                      <a:pt x="109982" y="401193"/>
                    </a:lnTo>
                    <a:lnTo>
                      <a:pt x="107061" y="401320"/>
                    </a:lnTo>
                    <a:lnTo>
                      <a:pt x="104521" y="401701"/>
                    </a:lnTo>
                    <a:lnTo>
                      <a:pt x="102616" y="326390"/>
                    </a:lnTo>
                    <a:lnTo>
                      <a:pt x="104902" y="326644"/>
                    </a:lnTo>
                    <a:lnTo>
                      <a:pt x="106172" y="326644"/>
                    </a:lnTo>
                    <a:lnTo>
                      <a:pt x="107696" y="326898"/>
                    </a:lnTo>
                    <a:lnTo>
                      <a:pt x="109220" y="326898"/>
                    </a:lnTo>
                    <a:lnTo>
                      <a:pt x="110871" y="327025"/>
                    </a:lnTo>
                    <a:lnTo>
                      <a:pt x="112522" y="327025"/>
                    </a:lnTo>
                    <a:lnTo>
                      <a:pt x="114554" y="327152"/>
                    </a:lnTo>
                    <a:lnTo>
                      <a:pt x="143637" y="327660"/>
                    </a:lnTo>
                    <a:lnTo>
                      <a:pt x="201295" y="323469"/>
                    </a:lnTo>
                    <a:lnTo>
                      <a:pt x="204724" y="321691"/>
                    </a:lnTo>
                    <a:lnTo>
                      <a:pt x="208153" y="320167"/>
                    </a:lnTo>
                    <a:lnTo>
                      <a:pt x="211201" y="318643"/>
                    </a:lnTo>
                    <a:lnTo>
                      <a:pt x="214122" y="317373"/>
                    </a:lnTo>
                    <a:lnTo>
                      <a:pt x="216789" y="315976"/>
                    </a:lnTo>
                    <a:lnTo>
                      <a:pt x="219202" y="314833"/>
                    </a:lnTo>
                    <a:lnTo>
                      <a:pt x="221488" y="313690"/>
                    </a:lnTo>
                    <a:lnTo>
                      <a:pt x="223647" y="312801"/>
                    </a:lnTo>
                    <a:lnTo>
                      <a:pt x="225298" y="311912"/>
                    </a:lnTo>
                    <a:lnTo>
                      <a:pt x="226949" y="311023"/>
                    </a:lnTo>
                    <a:lnTo>
                      <a:pt x="228346" y="310388"/>
                    </a:lnTo>
                    <a:lnTo>
                      <a:pt x="229489" y="309880"/>
                    </a:lnTo>
                    <a:lnTo>
                      <a:pt x="230378" y="309372"/>
                    </a:lnTo>
                    <a:lnTo>
                      <a:pt x="231140" y="308991"/>
                    </a:lnTo>
                    <a:lnTo>
                      <a:pt x="231648" y="308737"/>
                    </a:lnTo>
                    <a:lnTo>
                      <a:pt x="232029" y="308610"/>
                    </a:lnTo>
                    <a:lnTo>
                      <a:pt x="233934" y="306197"/>
                    </a:lnTo>
                    <a:lnTo>
                      <a:pt x="235839" y="303911"/>
                    </a:lnTo>
                    <a:lnTo>
                      <a:pt x="236728" y="302641"/>
                    </a:lnTo>
                    <a:lnTo>
                      <a:pt x="237744" y="301625"/>
                    </a:lnTo>
                    <a:lnTo>
                      <a:pt x="238633" y="300355"/>
                    </a:lnTo>
                    <a:lnTo>
                      <a:pt x="239649" y="299339"/>
                    </a:lnTo>
                    <a:lnTo>
                      <a:pt x="240411" y="297942"/>
                    </a:lnTo>
                    <a:lnTo>
                      <a:pt x="241300" y="296799"/>
                    </a:lnTo>
                    <a:lnTo>
                      <a:pt x="242951" y="294259"/>
                    </a:lnTo>
                    <a:lnTo>
                      <a:pt x="244602" y="291592"/>
                    </a:lnTo>
                    <a:lnTo>
                      <a:pt x="246253" y="289052"/>
                    </a:lnTo>
                    <a:lnTo>
                      <a:pt x="247650" y="286258"/>
                    </a:lnTo>
                    <a:lnTo>
                      <a:pt x="249174" y="283464"/>
                    </a:lnTo>
                    <a:lnTo>
                      <a:pt x="250444" y="280543"/>
                    </a:lnTo>
                    <a:lnTo>
                      <a:pt x="251841" y="277749"/>
                    </a:lnTo>
                    <a:lnTo>
                      <a:pt x="252984" y="274701"/>
                    </a:lnTo>
                    <a:lnTo>
                      <a:pt x="253238" y="273939"/>
                    </a:lnTo>
                    <a:lnTo>
                      <a:pt x="253619" y="273177"/>
                    </a:lnTo>
                    <a:lnTo>
                      <a:pt x="254254" y="271780"/>
                    </a:lnTo>
                    <a:lnTo>
                      <a:pt x="255397" y="268732"/>
                    </a:lnTo>
                    <a:lnTo>
                      <a:pt x="256540" y="265684"/>
                    </a:lnTo>
                    <a:lnTo>
                      <a:pt x="256667" y="264668"/>
                    </a:lnTo>
                    <a:lnTo>
                      <a:pt x="256921" y="263906"/>
                    </a:lnTo>
                    <a:lnTo>
                      <a:pt x="257302" y="262255"/>
                    </a:lnTo>
                    <a:lnTo>
                      <a:pt x="258318" y="259080"/>
                    </a:lnTo>
                    <a:lnTo>
                      <a:pt x="259080" y="255651"/>
                    </a:lnTo>
                    <a:lnTo>
                      <a:pt x="259969" y="252222"/>
                    </a:lnTo>
                    <a:lnTo>
                      <a:pt x="260604" y="248793"/>
                    </a:lnTo>
                    <a:lnTo>
                      <a:pt x="260985" y="246888"/>
                    </a:lnTo>
                    <a:lnTo>
                      <a:pt x="261112" y="245999"/>
                    </a:lnTo>
                    <a:lnTo>
                      <a:pt x="261366" y="245110"/>
                    </a:lnTo>
                    <a:lnTo>
                      <a:pt x="261874" y="241427"/>
                    </a:lnTo>
                    <a:lnTo>
                      <a:pt x="262509" y="237998"/>
                    </a:lnTo>
                    <a:lnTo>
                      <a:pt x="262890" y="234061"/>
                    </a:lnTo>
                    <a:lnTo>
                      <a:pt x="263398" y="230251"/>
                    </a:lnTo>
                    <a:lnTo>
                      <a:pt x="263779" y="226441"/>
                    </a:lnTo>
                    <a:lnTo>
                      <a:pt x="264033" y="222504"/>
                    </a:lnTo>
                    <a:lnTo>
                      <a:pt x="264287" y="218440"/>
                    </a:lnTo>
                    <a:lnTo>
                      <a:pt x="264287" y="216408"/>
                    </a:lnTo>
                    <a:lnTo>
                      <a:pt x="264414" y="214503"/>
                    </a:lnTo>
                    <a:lnTo>
                      <a:pt x="264414" y="212344"/>
                    </a:lnTo>
                    <a:lnTo>
                      <a:pt x="264541" y="210185"/>
                    </a:lnTo>
                    <a:lnTo>
                      <a:pt x="264668" y="206248"/>
                    </a:lnTo>
                    <a:lnTo>
                      <a:pt x="264414" y="198882"/>
                    </a:lnTo>
                    <a:lnTo>
                      <a:pt x="264160" y="191770"/>
                    </a:lnTo>
                    <a:lnTo>
                      <a:pt x="263525" y="184785"/>
                    </a:lnTo>
                    <a:lnTo>
                      <a:pt x="262890" y="178054"/>
                    </a:lnTo>
                    <a:lnTo>
                      <a:pt x="261747" y="171450"/>
                    </a:lnTo>
                    <a:lnTo>
                      <a:pt x="260604" y="165100"/>
                    </a:lnTo>
                    <a:lnTo>
                      <a:pt x="259080" y="158623"/>
                    </a:lnTo>
                    <a:lnTo>
                      <a:pt x="257556" y="152654"/>
                    </a:lnTo>
                    <a:lnTo>
                      <a:pt x="255651" y="146685"/>
                    </a:lnTo>
                    <a:lnTo>
                      <a:pt x="253619" y="140843"/>
                    </a:lnTo>
                    <a:lnTo>
                      <a:pt x="251206" y="135128"/>
                    </a:lnTo>
                    <a:lnTo>
                      <a:pt x="248793" y="129794"/>
                    </a:lnTo>
                    <a:lnTo>
                      <a:pt x="245999" y="124333"/>
                    </a:lnTo>
                    <a:lnTo>
                      <a:pt x="243078" y="119380"/>
                    </a:lnTo>
                    <a:lnTo>
                      <a:pt x="239903" y="114427"/>
                    </a:lnTo>
                    <a:lnTo>
                      <a:pt x="236601" y="109601"/>
                    </a:lnTo>
                    <a:lnTo>
                      <a:pt x="234696" y="107188"/>
                    </a:lnTo>
                    <a:lnTo>
                      <a:pt x="232918" y="105029"/>
                    </a:lnTo>
                    <a:lnTo>
                      <a:pt x="229235" y="100711"/>
                    </a:lnTo>
                    <a:lnTo>
                      <a:pt x="225425" y="96647"/>
                    </a:lnTo>
                    <a:lnTo>
                      <a:pt x="221488" y="93091"/>
                    </a:lnTo>
                    <a:lnTo>
                      <a:pt x="219456" y="91186"/>
                    </a:lnTo>
                    <a:lnTo>
                      <a:pt x="217424" y="89535"/>
                    </a:lnTo>
                    <a:lnTo>
                      <a:pt x="215265" y="87884"/>
                    </a:lnTo>
                    <a:lnTo>
                      <a:pt x="213233" y="86487"/>
                    </a:lnTo>
                    <a:lnTo>
                      <a:pt x="209042" y="83820"/>
                    </a:lnTo>
                    <a:lnTo>
                      <a:pt x="204597" y="81280"/>
                    </a:lnTo>
                    <a:lnTo>
                      <a:pt x="200152" y="79121"/>
                    </a:lnTo>
                    <a:lnTo>
                      <a:pt x="195453" y="77089"/>
                    </a:lnTo>
                    <a:lnTo>
                      <a:pt x="193040" y="76200"/>
                    </a:lnTo>
                    <a:lnTo>
                      <a:pt x="190754" y="75565"/>
                    </a:lnTo>
                    <a:lnTo>
                      <a:pt x="188341" y="74803"/>
                    </a:lnTo>
                    <a:lnTo>
                      <a:pt x="185928" y="74295"/>
                    </a:lnTo>
                    <a:lnTo>
                      <a:pt x="180975" y="73152"/>
                    </a:lnTo>
                    <a:lnTo>
                      <a:pt x="176022" y="72517"/>
                    </a:lnTo>
                    <a:lnTo>
                      <a:pt x="170815" y="72009"/>
                    </a:lnTo>
                    <a:lnTo>
                      <a:pt x="165608" y="72009"/>
                    </a:lnTo>
                    <a:lnTo>
                      <a:pt x="159512" y="72009"/>
                    </a:lnTo>
                    <a:lnTo>
                      <a:pt x="153543" y="72517"/>
                    </a:lnTo>
                    <a:lnTo>
                      <a:pt x="147828" y="73152"/>
                    </a:lnTo>
                    <a:lnTo>
                      <a:pt x="142494" y="74295"/>
                    </a:lnTo>
                    <a:lnTo>
                      <a:pt x="137033" y="75438"/>
                    </a:lnTo>
                    <a:lnTo>
                      <a:pt x="134366" y="76200"/>
                    </a:lnTo>
                    <a:lnTo>
                      <a:pt x="131826" y="76962"/>
                    </a:lnTo>
                    <a:lnTo>
                      <a:pt x="126746" y="78994"/>
                    </a:lnTo>
                    <a:lnTo>
                      <a:pt x="122047" y="81280"/>
                    </a:lnTo>
                    <a:lnTo>
                      <a:pt x="117221" y="83566"/>
                    </a:lnTo>
                    <a:lnTo>
                      <a:pt x="112776" y="86360"/>
                    </a:lnTo>
                    <a:lnTo>
                      <a:pt x="108331" y="89408"/>
                    </a:lnTo>
                    <a:lnTo>
                      <a:pt x="104267" y="92710"/>
                    </a:lnTo>
                    <a:lnTo>
                      <a:pt x="100203" y="96393"/>
                    </a:lnTo>
                    <a:lnTo>
                      <a:pt x="96393" y="100330"/>
                    </a:lnTo>
                    <a:lnTo>
                      <a:pt x="94361" y="102362"/>
                    </a:lnTo>
                    <a:lnTo>
                      <a:pt x="92583" y="104648"/>
                    </a:lnTo>
                    <a:lnTo>
                      <a:pt x="89154" y="109093"/>
                    </a:lnTo>
                    <a:lnTo>
                      <a:pt x="85725" y="113792"/>
                    </a:lnTo>
                    <a:lnTo>
                      <a:pt x="82550" y="118745"/>
                    </a:lnTo>
                    <a:lnTo>
                      <a:pt x="79629" y="123952"/>
                    </a:lnTo>
                    <a:lnTo>
                      <a:pt x="76835" y="129286"/>
                    </a:lnTo>
                    <a:lnTo>
                      <a:pt x="74295" y="135001"/>
                    </a:lnTo>
                    <a:lnTo>
                      <a:pt x="72009" y="140716"/>
                    </a:lnTo>
                    <a:lnTo>
                      <a:pt x="70866" y="143764"/>
                    </a:lnTo>
                    <a:lnTo>
                      <a:pt x="69977" y="146939"/>
                    </a:lnTo>
                    <a:lnTo>
                      <a:pt x="68072" y="153289"/>
                    </a:lnTo>
                    <a:lnTo>
                      <a:pt x="67056" y="156464"/>
                    </a:lnTo>
                    <a:lnTo>
                      <a:pt x="66294" y="159766"/>
                    </a:lnTo>
                    <a:lnTo>
                      <a:pt x="64897" y="166751"/>
                    </a:lnTo>
                    <a:lnTo>
                      <a:pt x="63500" y="173736"/>
                    </a:lnTo>
                    <a:lnTo>
                      <a:pt x="62484" y="180975"/>
                    </a:lnTo>
                    <a:lnTo>
                      <a:pt x="61595" y="188468"/>
                    </a:lnTo>
                    <a:lnTo>
                      <a:pt x="61214" y="192278"/>
                    </a:lnTo>
                    <a:lnTo>
                      <a:pt x="60960" y="196215"/>
                    </a:lnTo>
                    <a:lnTo>
                      <a:pt x="60579" y="204216"/>
                    </a:lnTo>
                    <a:lnTo>
                      <a:pt x="60452" y="212471"/>
                    </a:lnTo>
                    <a:lnTo>
                      <a:pt x="0" y="212471"/>
                    </a:lnTo>
                    <a:lnTo>
                      <a:pt x="635" y="200406"/>
                    </a:lnTo>
                    <a:lnTo>
                      <a:pt x="1651" y="188595"/>
                    </a:lnTo>
                    <a:lnTo>
                      <a:pt x="2921" y="177165"/>
                    </a:lnTo>
                    <a:lnTo>
                      <a:pt x="4572" y="166116"/>
                    </a:lnTo>
                    <a:lnTo>
                      <a:pt x="6477" y="155194"/>
                    </a:lnTo>
                    <a:lnTo>
                      <a:pt x="7493" y="149860"/>
                    </a:lnTo>
                    <a:lnTo>
                      <a:pt x="8763" y="144780"/>
                    </a:lnTo>
                    <a:lnTo>
                      <a:pt x="9906" y="139573"/>
                    </a:lnTo>
                    <a:lnTo>
                      <a:pt x="11303" y="134493"/>
                    </a:lnTo>
                    <a:lnTo>
                      <a:pt x="12700" y="129540"/>
                    </a:lnTo>
                    <a:lnTo>
                      <a:pt x="14351" y="124714"/>
                    </a:lnTo>
                    <a:lnTo>
                      <a:pt x="15875" y="119888"/>
                    </a:lnTo>
                    <a:lnTo>
                      <a:pt x="17526" y="115189"/>
                    </a:lnTo>
                    <a:lnTo>
                      <a:pt x="19177" y="110490"/>
                    </a:lnTo>
                    <a:lnTo>
                      <a:pt x="21082" y="106045"/>
                    </a:lnTo>
                    <a:lnTo>
                      <a:pt x="22987" y="101346"/>
                    </a:lnTo>
                    <a:lnTo>
                      <a:pt x="25019" y="97028"/>
                    </a:lnTo>
                    <a:lnTo>
                      <a:pt x="27051" y="92710"/>
                    </a:lnTo>
                    <a:lnTo>
                      <a:pt x="29337" y="88392"/>
                    </a:lnTo>
                    <a:lnTo>
                      <a:pt x="31496" y="84201"/>
                    </a:lnTo>
                    <a:lnTo>
                      <a:pt x="33782" y="80137"/>
                    </a:lnTo>
                    <a:lnTo>
                      <a:pt x="38735" y="72263"/>
                    </a:lnTo>
                    <a:lnTo>
                      <a:pt x="43942" y="64643"/>
                    </a:lnTo>
                    <a:lnTo>
                      <a:pt x="49530" y="57404"/>
                    </a:lnTo>
                    <a:lnTo>
                      <a:pt x="55372" y="50292"/>
                    </a:lnTo>
                    <a:lnTo>
                      <a:pt x="58166" y="46990"/>
                    </a:lnTo>
                    <a:lnTo>
                      <a:pt x="61341" y="43815"/>
                    </a:lnTo>
                    <a:lnTo>
                      <a:pt x="67564" y="37719"/>
                    </a:lnTo>
                    <a:lnTo>
                      <a:pt x="70612" y="34925"/>
                    </a:lnTo>
                    <a:lnTo>
                      <a:pt x="73914" y="32258"/>
                    </a:lnTo>
                    <a:lnTo>
                      <a:pt x="77216" y="29464"/>
                    </a:lnTo>
                    <a:lnTo>
                      <a:pt x="80645" y="26924"/>
                    </a:lnTo>
                    <a:lnTo>
                      <a:pt x="83947" y="24638"/>
                    </a:lnTo>
                    <a:lnTo>
                      <a:pt x="87503" y="22352"/>
                    </a:lnTo>
                    <a:lnTo>
                      <a:pt x="91059" y="20066"/>
                    </a:lnTo>
                    <a:lnTo>
                      <a:pt x="94615" y="18034"/>
                    </a:lnTo>
                    <a:lnTo>
                      <a:pt x="101981" y="14351"/>
                    </a:lnTo>
                    <a:lnTo>
                      <a:pt x="109474" y="10795"/>
                    </a:lnTo>
                    <a:lnTo>
                      <a:pt x="113284" y="9271"/>
                    </a:lnTo>
                    <a:lnTo>
                      <a:pt x="117221" y="7874"/>
                    </a:lnTo>
                    <a:lnTo>
                      <a:pt x="125222" y="5461"/>
                    </a:lnTo>
                    <a:lnTo>
                      <a:pt x="129286" y="4445"/>
                    </a:lnTo>
                    <a:lnTo>
                      <a:pt x="133477" y="3556"/>
                    </a:lnTo>
                    <a:lnTo>
                      <a:pt x="137541" y="2667"/>
                    </a:lnTo>
                    <a:lnTo>
                      <a:pt x="141859" y="1905"/>
                    </a:lnTo>
                    <a:lnTo>
                      <a:pt x="146177" y="1270"/>
                    </a:lnTo>
                    <a:lnTo>
                      <a:pt x="150622" y="762"/>
                    </a:lnTo>
                    <a:lnTo>
                      <a:pt x="154940" y="381"/>
                    </a:lnTo>
                    <a:lnTo>
                      <a:pt x="159512" y="254"/>
                    </a:lnTo>
                    <a:lnTo>
                      <a:pt x="168656" y="0"/>
                    </a:lnTo>
                    <a:lnTo>
                      <a:pt x="172720" y="0"/>
                    </a:lnTo>
                    <a:lnTo>
                      <a:pt x="176911" y="254"/>
                    </a:lnTo>
                    <a:lnTo>
                      <a:pt x="181102" y="381"/>
                    </a:lnTo>
                    <a:lnTo>
                      <a:pt x="185293" y="889"/>
                    </a:lnTo>
                    <a:lnTo>
                      <a:pt x="189230" y="1397"/>
                    </a:lnTo>
                    <a:lnTo>
                      <a:pt x="193294" y="2032"/>
                    </a:lnTo>
                    <a:lnTo>
                      <a:pt x="197231" y="2794"/>
                    </a:lnTo>
                    <a:lnTo>
                      <a:pt x="201295" y="3810"/>
                    </a:lnTo>
                    <a:lnTo>
                      <a:pt x="204978" y="4699"/>
                    </a:lnTo>
                    <a:lnTo>
                      <a:pt x="208915" y="5842"/>
                    </a:lnTo>
                    <a:lnTo>
                      <a:pt x="212725" y="7112"/>
                    </a:lnTo>
                    <a:lnTo>
                      <a:pt x="216535" y="8509"/>
                    </a:lnTo>
                    <a:lnTo>
                      <a:pt x="220345" y="10033"/>
                    </a:lnTo>
                    <a:lnTo>
                      <a:pt x="224028" y="11684"/>
                    </a:lnTo>
                    <a:lnTo>
                      <a:pt x="227711" y="13335"/>
                    </a:lnTo>
                    <a:lnTo>
                      <a:pt x="231394" y="15240"/>
                    </a:lnTo>
                    <a:lnTo>
                      <a:pt x="234950" y="17145"/>
                    </a:lnTo>
                    <a:lnTo>
                      <a:pt x="238506" y="19177"/>
                    </a:lnTo>
                    <a:lnTo>
                      <a:pt x="241935" y="21463"/>
                    </a:lnTo>
                    <a:lnTo>
                      <a:pt x="245491" y="23876"/>
                    </a:lnTo>
                    <a:lnTo>
                      <a:pt x="248920" y="26162"/>
                    </a:lnTo>
                    <a:lnTo>
                      <a:pt x="252349" y="28829"/>
                    </a:lnTo>
                    <a:lnTo>
                      <a:pt x="255651" y="31496"/>
                    </a:lnTo>
                    <a:lnTo>
                      <a:pt x="259080" y="34544"/>
                    </a:lnTo>
                    <a:lnTo>
                      <a:pt x="262255" y="37211"/>
                    </a:lnTo>
                    <a:lnTo>
                      <a:pt x="265557" y="40513"/>
                    </a:lnTo>
                    <a:lnTo>
                      <a:pt x="268732" y="43688"/>
                    </a:lnTo>
                    <a:lnTo>
                      <a:pt x="272034" y="46990"/>
                    </a:lnTo>
                    <a:lnTo>
                      <a:pt x="275082" y="50292"/>
                    </a:lnTo>
                    <a:lnTo>
                      <a:pt x="278130" y="53975"/>
                    </a:lnTo>
                    <a:lnTo>
                      <a:pt x="284353" y="61468"/>
                    </a:lnTo>
                    <a:lnTo>
                      <a:pt x="289941" y="69088"/>
                    </a:lnTo>
                    <a:lnTo>
                      <a:pt x="295275" y="76962"/>
                    </a:lnTo>
                    <a:lnTo>
                      <a:pt x="297815" y="80899"/>
                    </a:lnTo>
                    <a:lnTo>
                      <a:pt x="300228" y="85090"/>
                    </a:lnTo>
                    <a:lnTo>
                      <a:pt x="304927" y="93345"/>
                    </a:lnTo>
                    <a:lnTo>
                      <a:pt x="309118" y="101600"/>
                    </a:lnTo>
                    <a:lnTo>
                      <a:pt x="313055" y="110236"/>
                    </a:lnTo>
                    <a:lnTo>
                      <a:pt x="314833" y="114554"/>
                    </a:lnTo>
                    <a:lnTo>
                      <a:pt x="316484" y="118999"/>
                    </a:lnTo>
                    <a:lnTo>
                      <a:pt x="319659" y="128016"/>
                    </a:lnTo>
                    <a:lnTo>
                      <a:pt x="321056" y="132588"/>
                    </a:lnTo>
                    <a:lnTo>
                      <a:pt x="322326" y="137160"/>
                    </a:lnTo>
                    <a:lnTo>
                      <a:pt x="324739" y="146558"/>
                    </a:lnTo>
                    <a:lnTo>
                      <a:pt x="325882" y="151130"/>
                    </a:lnTo>
                    <a:lnTo>
                      <a:pt x="326771" y="155956"/>
                    </a:lnTo>
                    <a:lnTo>
                      <a:pt x="327660" y="160655"/>
                    </a:lnTo>
                    <a:lnTo>
                      <a:pt x="328549" y="165608"/>
                    </a:lnTo>
                    <a:lnTo>
                      <a:pt x="329184" y="170434"/>
                    </a:lnTo>
                    <a:lnTo>
                      <a:pt x="329692" y="175387"/>
                    </a:lnTo>
                    <a:lnTo>
                      <a:pt x="330708" y="185547"/>
                    </a:lnTo>
                    <a:lnTo>
                      <a:pt x="330962" y="190627"/>
                    </a:lnTo>
                    <a:lnTo>
                      <a:pt x="331216" y="195707"/>
                    </a:lnTo>
                    <a:lnTo>
                      <a:pt x="331470" y="200914"/>
                    </a:lnTo>
                    <a:lnTo>
                      <a:pt x="331470" y="206248"/>
                    </a:lnTo>
                    <a:lnTo>
                      <a:pt x="331470" y="212344"/>
                    </a:lnTo>
                    <a:lnTo>
                      <a:pt x="331216" y="218440"/>
                    </a:lnTo>
                    <a:lnTo>
                      <a:pt x="330962" y="224409"/>
                    </a:lnTo>
                    <a:lnTo>
                      <a:pt x="330581" y="230251"/>
                    </a:lnTo>
                    <a:lnTo>
                      <a:pt x="329946" y="235966"/>
                    </a:lnTo>
                    <a:lnTo>
                      <a:pt x="329311" y="241681"/>
                    </a:lnTo>
                    <a:lnTo>
                      <a:pt x="328549" y="247269"/>
                    </a:lnTo>
                    <a:lnTo>
                      <a:pt x="327660" y="252857"/>
                    </a:lnTo>
                    <a:lnTo>
                      <a:pt x="326644" y="258191"/>
                    </a:lnTo>
                    <a:lnTo>
                      <a:pt x="325501" y="263525"/>
                    </a:lnTo>
                    <a:lnTo>
                      <a:pt x="324866" y="266192"/>
                    </a:lnTo>
                    <a:lnTo>
                      <a:pt x="324358" y="268859"/>
                    </a:lnTo>
                    <a:lnTo>
                      <a:pt x="322961" y="273939"/>
                    </a:lnTo>
                    <a:lnTo>
                      <a:pt x="322199" y="276479"/>
                    </a:lnTo>
                    <a:lnTo>
                      <a:pt x="321818" y="277749"/>
                    </a:lnTo>
                    <a:lnTo>
                      <a:pt x="321437" y="279019"/>
                    </a:lnTo>
                    <a:lnTo>
                      <a:pt x="320675" y="281432"/>
                    </a:lnTo>
                    <a:lnTo>
                      <a:pt x="320294" y="282575"/>
                    </a:lnTo>
                    <a:lnTo>
                      <a:pt x="319913" y="283972"/>
                    </a:lnTo>
                    <a:lnTo>
                      <a:pt x="319532" y="285115"/>
                    </a:lnTo>
                    <a:lnTo>
                      <a:pt x="319024" y="286385"/>
                    </a:lnTo>
                    <a:lnTo>
                      <a:pt x="318262" y="28879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435600" y="1397000"/>
                <a:ext cx="11176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three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409" name="Group 408"/>
          <p:cNvGrpSpPr/>
          <p:nvPr/>
        </p:nvGrpSpPr>
        <p:grpSpPr>
          <a:xfrm>
            <a:off x="5295900" y="2197100"/>
            <a:ext cx="1854201" cy="914401"/>
            <a:chOff x="5295900" y="2197100"/>
            <a:chExt cx="1854201" cy="914401"/>
          </a:xfrm>
        </p:grpSpPr>
        <p:sp>
          <p:nvSpPr>
            <p:cNvPr id="72" name="Freeform 71"/>
            <p:cNvSpPr/>
            <p:nvPr/>
          </p:nvSpPr>
          <p:spPr>
            <a:xfrm>
              <a:off x="5295900" y="21971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8" name="Group 407"/>
            <p:cNvGrpSpPr/>
            <p:nvPr/>
          </p:nvGrpSpPr>
          <p:grpSpPr>
            <a:xfrm>
              <a:off x="5549900" y="2273300"/>
              <a:ext cx="1390778" cy="684143"/>
              <a:chOff x="5549900" y="2273300"/>
              <a:chExt cx="1390778" cy="684143"/>
            </a:xfrm>
          </p:grpSpPr>
          <p:grpSp>
            <p:nvGrpSpPr>
              <p:cNvPr id="406" name="Group 405"/>
              <p:cNvGrpSpPr/>
              <p:nvPr/>
            </p:nvGrpSpPr>
            <p:grpSpPr>
              <a:xfrm>
                <a:off x="6502400" y="2273300"/>
                <a:ext cx="438278" cy="672339"/>
                <a:chOff x="6502400" y="2273300"/>
                <a:chExt cx="438278" cy="672339"/>
              </a:xfrm>
            </p:grpSpPr>
            <p:sp>
              <p:nvSpPr>
                <p:cNvPr id="73" name="Freeform 72"/>
                <p:cNvSpPr/>
                <p:nvPr/>
              </p:nvSpPr>
              <p:spPr>
                <a:xfrm>
                  <a:off x="6624828" y="2432050"/>
                  <a:ext cx="184786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4786" h="25401">
                      <a:moveTo>
                        <a:pt x="2413" y="7239"/>
                      </a:moveTo>
                      <a:lnTo>
                        <a:pt x="4826" y="6731"/>
                      </a:lnTo>
                      <a:lnTo>
                        <a:pt x="11557" y="5842"/>
                      </a:lnTo>
                      <a:lnTo>
                        <a:pt x="19685" y="4826"/>
                      </a:lnTo>
                      <a:lnTo>
                        <a:pt x="29718" y="3810"/>
                      </a:lnTo>
                      <a:lnTo>
                        <a:pt x="40767" y="2921"/>
                      </a:lnTo>
                      <a:lnTo>
                        <a:pt x="53213" y="1905"/>
                      </a:lnTo>
                      <a:lnTo>
                        <a:pt x="66167" y="1016"/>
                      </a:lnTo>
                      <a:lnTo>
                        <a:pt x="80137" y="508"/>
                      </a:lnTo>
                      <a:lnTo>
                        <a:pt x="108458" y="0"/>
                      </a:lnTo>
                      <a:lnTo>
                        <a:pt x="122428" y="508"/>
                      </a:lnTo>
                      <a:lnTo>
                        <a:pt x="136271" y="1016"/>
                      </a:lnTo>
                      <a:lnTo>
                        <a:pt x="149733" y="1905"/>
                      </a:lnTo>
                      <a:lnTo>
                        <a:pt x="162687" y="3810"/>
                      </a:lnTo>
                      <a:lnTo>
                        <a:pt x="174244" y="5842"/>
                      </a:lnTo>
                      <a:lnTo>
                        <a:pt x="184785" y="8636"/>
                      </a:lnTo>
                      <a:lnTo>
                        <a:pt x="179959" y="10160"/>
                      </a:lnTo>
                      <a:lnTo>
                        <a:pt x="174752" y="12065"/>
                      </a:lnTo>
                      <a:lnTo>
                        <a:pt x="162687" y="14859"/>
                      </a:lnTo>
                      <a:lnTo>
                        <a:pt x="149225" y="17780"/>
                      </a:lnTo>
                      <a:lnTo>
                        <a:pt x="134874" y="20193"/>
                      </a:lnTo>
                      <a:lnTo>
                        <a:pt x="119507" y="22098"/>
                      </a:lnTo>
                      <a:lnTo>
                        <a:pt x="103632" y="23495"/>
                      </a:lnTo>
                      <a:lnTo>
                        <a:pt x="88265" y="24511"/>
                      </a:lnTo>
                      <a:lnTo>
                        <a:pt x="72517" y="25400"/>
                      </a:lnTo>
                      <a:lnTo>
                        <a:pt x="57531" y="25400"/>
                      </a:lnTo>
                      <a:lnTo>
                        <a:pt x="44196" y="25019"/>
                      </a:lnTo>
                      <a:lnTo>
                        <a:pt x="37465" y="24511"/>
                      </a:lnTo>
                      <a:lnTo>
                        <a:pt x="31115" y="24003"/>
                      </a:lnTo>
                      <a:lnTo>
                        <a:pt x="25400" y="23114"/>
                      </a:lnTo>
                      <a:lnTo>
                        <a:pt x="20574" y="22098"/>
                      </a:lnTo>
                      <a:lnTo>
                        <a:pt x="15875" y="21082"/>
                      </a:lnTo>
                      <a:lnTo>
                        <a:pt x="11557" y="19685"/>
                      </a:lnTo>
                      <a:lnTo>
                        <a:pt x="7620" y="18288"/>
                      </a:lnTo>
                      <a:lnTo>
                        <a:pt x="4826" y="16383"/>
                      </a:lnTo>
                      <a:lnTo>
                        <a:pt x="2413" y="14478"/>
                      </a:lnTo>
                      <a:lnTo>
                        <a:pt x="889" y="12446"/>
                      </a:lnTo>
                      <a:lnTo>
                        <a:pt x="0" y="10160"/>
                      </a:lnTo>
                      <a:lnTo>
                        <a:pt x="0" y="7239"/>
                      </a:lnTo>
                      <a:close/>
                    </a:path>
                  </a:pathLst>
                </a:custGeom>
                <a:solidFill>
                  <a:srgbClr val="D1C170"/>
                </a:solidFill>
                <a:ln w="0" cap="flat" cmpd="sng" algn="ctr">
                  <a:solidFill>
                    <a:srgbClr val="D1C17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6625590" y="2432050"/>
                  <a:ext cx="184151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4151" h="25401">
                      <a:moveTo>
                        <a:pt x="0" y="7620"/>
                      </a:moveTo>
                      <a:lnTo>
                        <a:pt x="0" y="10160"/>
                      </a:lnTo>
                      <a:lnTo>
                        <a:pt x="1270" y="12700"/>
                      </a:lnTo>
                      <a:lnTo>
                        <a:pt x="2540" y="13970"/>
                      </a:lnTo>
                      <a:lnTo>
                        <a:pt x="5080" y="16510"/>
                      </a:lnTo>
                      <a:lnTo>
                        <a:pt x="7620" y="17780"/>
                      </a:lnTo>
                      <a:lnTo>
                        <a:pt x="11430" y="20320"/>
                      </a:lnTo>
                      <a:lnTo>
                        <a:pt x="15240" y="21590"/>
                      </a:lnTo>
                      <a:lnTo>
                        <a:pt x="20320" y="21590"/>
                      </a:lnTo>
                      <a:lnTo>
                        <a:pt x="25400" y="22860"/>
                      </a:lnTo>
                      <a:lnTo>
                        <a:pt x="30480" y="24130"/>
                      </a:lnTo>
                      <a:lnTo>
                        <a:pt x="36830" y="24130"/>
                      </a:lnTo>
                      <a:lnTo>
                        <a:pt x="44450" y="25400"/>
                      </a:lnTo>
                      <a:lnTo>
                        <a:pt x="57150" y="25400"/>
                      </a:lnTo>
                      <a:lnTo>
                        <a:pt x="72390" y="25400"/>
                      </a:lnTo>
                      <a:lnTo>
                        <a:pt x="87630" y="24130"/>
                      </a:lnTo>
                      <a:lnTo>
                        <a:pt x="102870" y="24130"/>
                      </a:lnTo>
                      <a:lnTo>
                        <a:pt x="119380" y="21590"/>
                      </a:lnTo>
                      <a:lnTo>
                        <a:pt x="134620" y="20320"/>
                      </a:lnTo>
                      <a:lnTo>
                        <a:pt x="148590" y="17780"/>
                      </a:lnTo>
                      <a:lnTo>
                        <a:pt x="162560" y="15240"/>
                      </a:lnTo>
                      <a:lnTo>
                        <a:pt x="173990" y="11430"/>
                      </a:lnTo>
                      <a:lnTo>
                        <a:pt x="179070" y="10160"/>
                      </a:lnTo>
                      <a:lnTo>
                        <a:pt x="184150" y="8890"/>
                      </a:lnTo>
                      <a:lnTo>
                        <a:pt x="173990" y="6350"/>
                      </a:lnTo>
                      <a:lnTo>
                        <a:pt x="162560" y="3810"/>
                      </a:lnTo>
                      <a:lnTo>
                        <a:pt x="149860" y="1270"/>
                      </a:lnTo>
                      <a:lnTo>
                        <a:pt x="135890" y="1270"/>
                      </a:lnTo>
                      <a:lnTo>
                        <a:pt x="121920" y="0"/>
                      </a:lnTo>
                      <a:lnTo>
                        <a:pt x="107950" y="0"/>
                      </a:lnTo>
                      <a:lnTo>
                        <a:pt x="80010" y="0"/>
                      </a:lnTo>
                      <a:lnTo>
                        <a:pt x="66040" y="1270"/>
                      </a:lnTo>
                      <a:lnTo>
                        <a:pt x="53340" y="1270"/>
                      </a:lnTo>
                      <a:lnTo>
                        <a:pt x="40640" y="2540"/>
                      </a:lnTo>
                      <a:lnTo>
                        <a:pt x="29210" y="3810"/>
                      </a:lnTo>
                      <a:lnTo>
                        <a:pt x="19050" y="5080"/>
                      </a:lnTo>
                      <a:lnTo>
                        <a:pt x="11430" y="6350"/>
                      </a:lnTo>
                      <a:lnTo>
                        <a:pt x="5080" y="6350"/>
                      </a:lnTo>
                      <a:lnTo>
                        <a:pt x="2540" y="762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6578727" y="2410968"/>
                  <a:ext cx="287529" cy="464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7529" h="46483">
                      <a:moveTo>
                        <a:pt x="22098" y="44577"/>
                      </a:moveTo>
                      <a:lnTo>
                        <a:pt x="19177" y="45593"/>
                      </a:lnTo>
                      <a:lnTo>
                        <a:pt x="15875" y="46101"/>
                      </a:lnTo>
                      <a:lnTo>
                        <a:pt x="12954" y="45593"/>
                      </a:lnTo>
                      <a:lnTo>
                        <a:pt x="10541" y="45085"/>
                      </a:lnTo>
                      <a:lnTo>
                        <a:pt x="7620" y="43688"/>
                      </a:lnTo>
                      <a:lnTo>
                        <a:pt x="5715" y="42164"/>
                      </a:lnTo>
                      <a:lnTo>
                        <a:pt x="3810" y="40259"/>
                      </a:lnTo>
                      <a:lnTo>
                        <a:pt x="2413" y="38354"/>
                      </a:lnTo>
                      <a:lnTo>
                        <a:pt x="1016" y="36449"/>
                      </a:lnTo>
                      <a:lnTo>
                        <a:pt x="508" y="34036"/>
                      </a:lnTo>
                      <a:lnTo>
                        <a:pt x="0" y="31623"/>
                      </a:lnTo>
                      <a:lnTo>
                        <a:pt x="508" y="29210"/>
                      </a:lnTo>
                      <a:lnTo>
                        <a:pt x="1397" y="27305"/>
                      </a:lnTo>
                      <a:lnTo>
                        <a:pt x="2921" y="25400"/>
                      </a:lnTo>
                      <a:lnTo>
                        <a:pt x="5334" y="23495"/>
                      </a:lnTo>
                      <a:lnTo>
                        <a:pt x="8636" y="22098"/>
                      </a:lnTo>
                      <a:lnTo>
                        <a:pt x="18288" y="18161"/>
                      </a:lnTo>
                      <a:lnTo>
                        <a:pt x="27813" y="15367"/>
                      </a:lnTo>
                      <a:lnTo>
                        <a:pt x="46609" y="9525"/>
                      </a:lnTo>
                      <a:lnTo>
                        <a:pt x="64262" y="5715"/>
                      </a:lnTo>
                      <a:lnTo>
                        <a:pt x="82042" y="2921"/>
                      </a:lnTo>
                      <a:lnTo>
                        <a:pt x="98933" y="889"/>
                      </a:lnTo>
                      <a:lnTo>
                        <a:pt x="115697" y="0"/>
                      </a:lnTo>
                      <a:lnTo>
                        <a:pt x="131953" y="0"/>
                      </a:lnTo>
                      <a:lnTo>
                        <a:pt x="148336" y="508"/>
                      </a:lnTo>
                      <a:lnTo>
                        <a:pt x="163703" y="1905"/>
                      </a:lnTo>
                      <a:lnTo>
                        <a:pt x="179578" y="3810"/>
                      </a:lnTo>
                      <a:lnTo>
                        <a:pt x="210185" y="8636"/>
                      </a:lnTo>
                      <a:lnTo>
                        <a:pt x="240538" y="14351"/>
                      </a:lnTo>
                      <a:lnTo>
                        <a:pt x="271145" y="19685"/>
                      </a:lnTo>
                      <a:lnTo>
                        <a:pt x="275082" y="20574"/>
                      </a:lnTo>
                      <a:lnTo>
                        <a:pt x="278384" y="22098"/>
                      </a:lnTo>
                      <a:lnTo>
                        <a:pt x="280797" y="24003"/>
                      </a:lnTo>
                      <a:lnTo>
                        <a:pt x="283210" y="25908"/>
                      </a:lnTo>
                      <a:lnTo>
                        <a:pt x="285115" y="27813"/>
                      </a:lnTo>
                      <a:lnTo>
                        <a:pt x="286131" y="30226"/>
                      </a:lnTo>
                      <a:lnTo>
                        <a:pt x="287528" y="35560"/>
                      </a:lnTo>
                      <a:lnTo>
                        <a:pt x="287020" y="39878"/>
                      </a:lnTo>
                      <a:lnTo>
                        <a:pt x="286512" y="41783"/>
                      </a:lnTo>
                      <a:lnTo>
                        <a:pt x="285623" y="43688"/>
                      </a:lnTo>
                      <a:lnTo>
                        <a:pt x="284607" y="45085"/>
                      </a:lnTo>
                      <a:lnTo>
                        <a:pt x="283210" y="46101"/>
                      </a:lnTo>
                      <a:lnTo>
                        <a:pt x="281305" y="46482"/>
                      </a:lnTo>
                      <a:lnTo>
                        <a:pt x="279400" y="46482"/>
                      </a:lnTo>
                      <a:lnTo>
                        <a:pt x="250063" y="41783"/>
                      </a:lnTo>
                      <a:lnTo>
                        <a:pt x="219837" y="35941"/>
                      </a:lnTo>
                      <a:lnTo>
                        <a:pt x="189103" y="31242"/>
                      </a:lnTo>
                      <a:lnTo>
                        <a:pt x="173228" y="28829"/>
                      </a:lnTo>
                      <a:lnTo>
                        <a:pt x="157480" y="27305"/>
                      </a:lnTo>
                      <a:lnTo>
                        <a:pt x="141097" y="26416"/>
                      </a:lnTo>
                      <a:lnTo>
                        <a:pt x="124841" y="25908"/>
                      </a:lnTo>
                      <a:lnTo>
                        <a:pt x="108458" y="26416"/>
                      </a:lnTo>
                      <a:lnTo>
                        <a:pt x="91694" y="27813"/>
                      </a:lnTo>
                      <a:lnTo>
                        <a:pt x="74422" y="30226"/>
                      </a:lnTo>
                      <a:lnTo>
                        <a:pt x="57150" y="33528"/>
                      </a:lnTo>
                      <a:lnTo>
                        <a:pt x="39878" y="38354"/>
                      </a:lnTo>
                      <a:close/>
                    </a:path>
                  </a:pathLst>
                </a:custGeom>
                <a:solidFill>
                  <a:srgbClr val="EADD99"/>
                </a:solidFill>
                <a:ln w="0" cap="flat" cmpd="sng" algn="ctr">
                  <a:solidFill>
                    <a:srgbClr val="EADD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6578600" y="2410460"/>
                  <a:ext cx="288291" cy="469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8291" h="46991">
                      <a:moveTo>
                        <a:pt x="22860" y="45720"/>
                      </a:moveTo>
                      <a:lnTo>
                        <a:pt x="20320" y="45720"/>
                      </a:lnTo>
                      <a:lnTo>
                        <a:pt x="16510" y="46990"/>
                      </a:lnTo>
                      <a:lnTo>
                        <a:pt x="13970" y="45720"/>
                      </a:lnTo>
                      <a:lnTo>
                        <a:pt x="11430" y="45720"/>
                      </a:lnTo>
                      <a:lnTo>
                        <a:pt x="7620" y="44450"/>
                      </a:lnTo>
                      <a:lnTo>
                        <a:pt x="6350" y="43180"/>
                      </a:lnTo>
                      <a:lnTo>
                        <a:pt x="5080" y="40640"/>
                      </a:lnTo>
                      <a:lnTo>
                        <a:pt x="2540" y="39370"/>
                      </a:lnTo>
                      <a:lnTo>
                        <a:pt x="1270" y="36830"/>
                      </a:lnTo>
                      <a:lnTo>
                        <a:pt x="1270" y="34290"/>
                      </a:lnTo>
                      <a:lnTo>
                        <a:pt x="0" y="31750"/>
                      </a:lnTo>
                      <a:lnTo>
                        <a:pt x="1270" y="29210"/>
                      </a:lnTo>
                      <a:lnTo>
                        <a:pt x="2540" y="27940"/>
                      </a:lnTo>
                      <a:lnTo>
                        <a:pt x="3810" y="25400"/>
                      </a:lnTo>
                      <a:lnTo>
                        <a:pt x="6350" y="24130"/>
                      </a:lnTo>
                      <a:lnTo>
                        <a:pt x="8890" y="22860"/>
                      </a:lnTo>
                      <a:lnTo>
                        <a:pt x="19050" y="19050"/>
                      </a:lnTo>
                      <a:lnTo>
                        <a:pt x="27940" y="16510"/>
                      </a:lnTo>
                      <a:lnTo>
                        <a:pt x="46990" y="10160"/>
                      </a:lnTo>
                      <a:lnTo>
                        <a:pt x="64770" y="6350"/>
                      </a:lnTo>
                      <a:lnTo>
                        <a:pt x="82550" y="3810"/>
                      </a:lnTo>
                      <a:lnTo>
                        <a:pt x="99060" y="1270"/>
                      </a:lnTo>
                      <a:lnTo>
                        <a:pt x="116840" y="0"/>
                      </a:lnTo>
                      <a:lnTo>
                        <a:pt x="132080" y="0"/>
                      </a:lnTo>
                      <a:lnTo>
                        <a:pt x="148590" y="1270"/>
                      </a:lnTo>
                      <a:lnTo>
                        <a:pt x="163830" y="2540"/>
                      </a:lnTo>
                      <a:lnTo>
                        <a:pt x="180340" y="3810"/>
                      </a:lnTo>
                      <a:lnTo>
                        <a:pt x="210820" y="8890"/>
                      </a:lnTo>
                      <a:lnTo>
                        <a:pt x="241300" y="15240"/>
                      </a:lnTo>
                      <a:lnTo>
                        <a:pt x="271780" y="20320"/>
                      </a:lnTo>
                      <a:lnTo>
                        <a:pt x="275590" y="21590"/>
                      </a:lnTo>
                      <a:lnTo>
                        <a:pt x="279400" y="22860"/>
                      </a:lnTo>
                      <a:lnTo>
                        <a:pt x="281940" y="24130"/>
                      </a:lnTo>
                      <a:lnTo>
                        <a:pt x="283210" y="26670"/>
                      </a:lnTo>
                      <a:lnTo>
                        <a:pt x="285750" y="27940"/>
                      </a:lnTo>
                      <a:lnTo>
                        <a:pt x="287020" y="30480"/>
                      </a:lnTo>
                      <a:lnTo>
                        <a:pt x="288290" y="35560"/>
                      </a:lnTo>
                      <a:lnTo>
                        <a:pt x="288290" y="40640"/>
                      </a:lnTo>
                      <a:lnTo>
                        <a:pt x="287020" y="41910"/>
                      </a:lnTo>
                      <a:lnTo>
                        <a:pt x="285750" y="44450"/>
                      </a:lnTo>
                      <a:lnTo>
                        <a:pt x="285750" y="45720"/>
                      </a:lnTo>
                      <a:lnTo>
                        <a:pt x="283210" y="46990"/>
                      </a:lnTo>
                      <a:lnTo>
                        <a:pt x="281940" y="46990"/>
                      </a:lnTo>
                      <a:lnTo>
                        <a:pt x="280670" y="46990"/>
                      </a:lnTo>
                      <a:lnTo>
                        <a:pt x="250190" y="41910"/>
                      </a:lnTo>
                      <a:lnTo>
                        <a:pt x="220980" y="36830"/>
                      </a:lnTo>
                      <a:lnTo>
                        <a:pt x="189230" y="31750"/>
                      </a:lnTo>
                      <a:lnTo>
                        <a:pt x="173990" y="29210"/>
                      </a:lnTo>
                      <a:lnTo>
                        <a:pt x="158750" y="27940"/>
                      </a:lnTo>
                      <a:lnTo>
                        <a:pt x="142240" y="26670"/>
                      </a:lnTo>
                      <a:lnTo>
                        <a:pt x="125730" y="26670"/>
                      </a:lnTo>
                      <a:lnTo>
                        <a:pt x="109220" y="26670"/>
                      </a:lnTo>
                      <a:lnTo>
                        <a:pt x="92710" y="27940"/>
                      </a:lnTo>
                      <a:lnTo>
                        <a:pt x="74930" y="30480"/>
                      </a:lnTo>
                      <a:lnTo>
                        <a:pt x="58420" y="34290"/>
                      </a:lnTo>
                      <a:lnTo>
                        <a:pt x="40640" y="393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>
                  <a:off x="6570980" y="2432558"/>
                  <a:ext cx="297689" cy="469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7689" h="46991">
                      <a:moveTo>
                        <a:pt x="39878" y="8128"/>
                      </a:moveTo>
                      <a:lnTo>
                        <a:pt x="57150" y="12954"/>
                      </a:lnTo>
                      <a:lnTo>
                        <a:pt x="74422" y="16764"/>
                      </a:lnTo>
                      <a:lnTo>
                        <a:pt x="91313" y="19177"/>
                      </a:lnTo>
                      <a:lnTo>
                        <a:pt x="108077" y="20574"/>
                      </a:lnTo>
                      <a:lnTo>
                        <a:pt x="124841" y="21082"/>
                      </a:lnTo>
                      <a:lnTo>
                        <a:pt x="141224" y="20574"/>
                      </a:lnTo>
                      <a:lnTo>
                        <a:pt x="156972" y="19685"/>
                      </a:lnTo>
                      <a:lnTo>
                        <a:pt x="173355" y="18288"/>
                      </a:lnTo>
                      <a:lnTo>
                        <a:pt x="188722" y="15875"/>
                      </a:lnTo>
                      <a:lnTo>
                        <a:pt x="219964" y="11049"/>
                      </a:lnTo>
                      <a:lnTo>
                        <a:pt x="250190" y="5334"/>
                      </a:lnTo>
                      <a:lnTo>
                        <a:pt x="279400" y="0"/>
                      </a:lnTo>
                      <a:lnTo>
                        <a:pt x="281305" y="0"/>
                      </a:lnTo>
                      <a:lnTo>
                        <a:pt x="283718" y="508"/>
                      </a:lnTo>
                      <a:lnTo>
                        <a:pt x="288036" y="2921"/>
                      </a:lnTo>
                      <a:lnTo>
                        <a:pt x="292354" y="6731"/>
                      </a:lnTo>
                      <a:lnTo>
                        <a:pt x="295783" y="11557"/>
                      </a:lnTo>
                      <a:lnTo>
                        <a:pt x="297688" y="16256"/>
                      </a:lnTo>
                      <a:lnTo>
                        <a:pt x="297688" y="18669"/>
                      </a:lnTo>
                      <a:lnTo>
                        <a:pt x="297180" y="20574"/>
                      </a:lnTo>
                      <a:lnTo>
                        <a:pt x="296164" y="22606"/>
                      </a:lnTo>
                      <a:lnTo>
                        <a:pt x="294259" y="24511"/>
                      </a:lnTo>
                      <a:lnTo>
                        <a:pt x="291465" y="25908"/>
                      </a:lnTo>
                      <a:lnTo>
                        <a:pt x="288036" y="26416"/>
                      </a:lnTo>
                      <a:lnTo>
                        <a:pt x="256921" y="32131"/>
                      </a:lnTo>
                      <a:lnTo>
                        <a:pt x="224282" y="37973"/>
                      </a:lnTo>
                      <a:lnTo>
                        <a:pt x="207899" y="40767"/>
                      </a:lnTo>
                      <a:lnTo>
                        <a:pt x="191135" y="42672"/>
                      </a:lnTo>
                      <a:lnTo>
                        <a:pt x="173863" y="44577"/>
                      </a:lnTo>
                      <a:lnTo>
                        <a:pt x="156591" y="46101"/>
                      </a:lnTo>
                      <a:lnTo>
                        <a:pt x="138811" y="46990"/>
                      </a:lnTo>
                      <a:lnTo>
                        <a:pt x="121031" y="46990"/>
                      </a:lnTo>
                      <a:lnTo>
                        <a:pt x="102743" y="46101"/>
                      </a:lnTo>
                      <a:lnTo>
                        <a:pt x="84582" y="44196"/>
                      </a:lnTo>
                      <a:lnTo>
                        <a:pt x="65786" y="41275"/>
                      </a:lnTo>
                      <a:lnTo>
                        <a:pt x="47117" y="36957"/>
                      </a:lnTo>
                      <a:lnTo>
                        <a:pt x="27940" y="31623"/>
                      </a:lnTo>
                      <a:lnTo>
                        <a:pt x="8255" y="24892"/>
                      </a:lnTo>
                      <a:lnTo>
                        <a:pt x="5334" y="23495"/>
                      </a:lnTo>
                      <a:lnTo>
                        <a:pt x="2921" y="21590"/>
                      </a:lnTo>
                      <a:lnTo>
                        <a:pt x="1524" y="19685"/>
                      </a:lnTo>
                      <a:lnTo>
                        <a:pt x="508" y="17272"/>
                      </a:lnTo>
                      <a:lnTo>
                        <a:pt x="0" y="15367"/>
                      </a:lnTo>
                      <a:lnTo>
                        <a:pt x="0" y="12954"/>
                      </a:lnTo>
                      <a:lnTo>
                        <a:pt x="1016" y="10541"/>
                      </a:lnTo>
                      <a:lnTo>
                        <a:pt x="2032" y="8636"/>
                      </a:lnTo>
                      <a:lnTo>
                        <a:pt x="3429" y="6223"/>
                      </a:lnTo>
                      <a:lnTo>
                        <a:pt x="5334" y="4826"/>
                      </a:lnTo>
                      <a:lnTo>
                        <a:pt x="7747" y="3302"/>
                      </a:lnTo>
                      <a:lnTo>
                        <a:pt x="10160" y="1905"/>
                      </a:lnTo>
                      <a:lnTo>
                        <a:pt x="13081" y="1397"/>
                      </a:lnTo>
                      <a:lnTo>
                        <a:pt x="15875" y="889"/>
                      </a:lnTo>
                      <a:lnTo>
                        <a:pt x="18796" y="1397"/>
                      </a:lnTo>
                      <a:lnTo>
                        <a:pt x="22098" y="2413"/>
                      </a:lnTo>
                      <a:close/>
                    </a:path>
                  </a:pathLst>
                </a:custGeom>
                <a:solidFill>
                  <a:srgbClr val="EDE3A5"/>
                </a:solidFill>
                <a:ln w="0" cap="flat" cmpd="sng" algn="ctr">
                  <a:solidFill>
                    <a:srgbClr val="EDE3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>
                  <a:off x="6512433" y="2661539"/>
                  <a:ext cx="412370" cy="652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2370" h="65279">
                      <a:moveTo>
                        <a:pt x="14478" y="36449"/>
                      </a:moveTo>
                      <a:lnTo>
                        <a:pt x="10668" y="34544"/>
                      </a:lnTo>
                      <a:lnTo>
                        <a:pt x="7747" y="32639"/>
                      </a:lnTo>
                      <a:lnTo>
                        <a:pt x="5334" y="30226"/>
                      </a:lnTo>
                      <a:lnTo>
                        <a:pt x="3429" y="27813"/>
                      </a:lnTo>
                      <a:lnTo>
                        <a:pt x="1524" y="24892"/>
                      </a:lnTo>
                      <a:lnTo>
                        <a:pt x="508" y="22098"/>
                      </a:lnTo>
                      <a:lnTo>
                        <a:pt x="0" y="19685"/>
                      </a:lnTo>
                      <a:lnTo>
                        <a:pt x="0" y="16764"/>
                      </a:lnTo>
                      <a:lnTo>
                        <a:pt x="508" y="14351"/>
                      </a:lnTo>
                      <a:lnTo>
                        <a:pt x="1016" y="11938"/>
                      </a:lnTo>
                      <a:lnTo>
                        <a:pt x="2413" y="10033"/>
                      </a:lnTo>
                      <a:lnTo>
                        <a:pt x="3937" y="8636"/>
                      </a:lnTo>
                      <a:lnTo>
                        <a:pt x="6350" y="7620"/>
                      </a:lnTo>
                      <a:lnTo>
                        <a:pt x="8636" y="7112"/>
                      </a:lnTo>
                      <a:lnTo>
                        <a:pt x="11049" y="7620"/>
                      </a:lnTo>
                      <a:lnTo>
                        <a:pt x="14478" y="8636"/>
                      </a:lnTo>
                      <a:lnTo>
                        <a:pt x="25019" y="12446"/>
                      </a:lnTo>
                      <a:lnTo>
                        <a:pt x="35560" y="16256"/>
                      </a:lnTo>
                      <a:lnTo>
                        <a:pt x="46609" y="19685"/>
                      </a:lnTo>
                      <a:lnTo>
                        <a:pt x="58166" y="22479"/>
                      </a:lnTo>
                      <a:lnTo>
                        <a:pt x="70104" y="24892"/>
                      </a:lnTo>
                      <a:lnTo>
                        <a:pt x="82169" y="27305"/>
                      </a:lnTo>
                      <a:lnTo>
                        <a:pt x="94615" y="29210"/>
                      </a:lnTo>
                      <a:lnTo>
                        <a:pt x="107569" y="31115"/>
                      </a:lnTo>
                      <a:lnTo>
                        <a:pt x="132969" y="33147"/>
                      </a:lnTo>
                      <a:lnTo>
                        <a:pt x="159385" y="34544"/>
                      </a:lnTo>
                      <a:lnTo>
                        <a:pt x="186309" y="34544"/>
                      </a:lnTo>
                      <a:lnTo>
                        <a:pt x="212725" y="33528"/>
                      </a:lnTo>
                      <a:lnTo>
                        <a:pt x="239141" y="31623"/>
                      </a:lnTo>
                      <a:lnTo>
                        <a:pt x="265049" y="29210"/>
                      </a:lnTo>
                      <a:lnTo>
                        <a:pt x="289941" y="25908"/>
                      </a:lnTo>
                      <a:lnTo>
                        <a:pt x="313436" y="21590"/>
                      </a:lnTo>
                      <a:lnTo>
                        <a:pt x="336042" y="17272"/>
                      </a:lnTo>
                      <a:lnTo>
                        <a:pt x="347091" y="14859"/>
                      </a:lnTo>
                      <a:lnTo>
                        <a:pt x="357124" y="11938"/>
                      </a:lnTo>
                      <a:lnTo>
                        <a:pt x="367284" y="9525"/>
                      </a:lnTo>
                      <a:lnTo>
                        <a:pt x="376428" y="6731"/>
                      </a:lnTo>
                      <a:lnTo>
                        <a:pt x="385064" y="3810"/>
                      </a:lnTo>
                      <a:lnTo>
                        <a:pt x="393192" y="889"/>
                      </a:lnTo>
                      <a:lnTo>
                        <a:pt x="397002" y="0"/>
                      </a:lnTo>
                      <a:lnTo>
                        <a:pt x="400812" y="0"/>
                      </a:lnTo>
                      <a:lnTo>
                        <a:pt x="403733" y="889"/>
                      </a:lnTo>
                      <a:lnTo>
                        <a:pt x="406146" y="2413"/>
                      </a:lnTo>
                      <a:lnTo>
                        <a:pt x="408559" y="4318"/>
                      </a:lnTo>
                      <a:lnTo>
                        <a:pt x="409956" y="6731"/>
                      </a:lnTo>
                      <a:lnTo>
                        <a:pt x="411353" y="10033"/>
                      </a:lnTo>
                      <a:lnTo>
                        <a:pt x="411861" y="12954"/>
                      </a:lnTo>
                      <a:lnTo>
                        <a:pt x="412369" y="16256"/>
                      </a:lnTo>
                      <a:lnTo>
                        <a:pt x="411861" y="19685"/>
                      </a:lnTo>
                      <a:lnTo>
                        <a:pt x="410972" y="22987"/>
                      </a:lnTo>
                      <a:lnTo>
                        <a:pt x="409448" y="26416"/>
                      </a:lnTo>
                      <a:lnTo>
                        <a:pt x="407543" y="29210"/>
                      </a:lnTo>
                      <a:lnTo>
                        <a:pt x="405130" y="31623"/>
                      </a:lnTo>
                      <a:lnTo>
                        <a:pt x="401828" y="34036"/>
                      </a:lnTo>
                      <a:lnTo>
                        <a:pt x="398018" y="35433"/>
                      </a:lnTo>
                      <a:lnTo>
                        <a:pt x="376809" y="41275"/>
                      </a:lnTo>
                      <a:lnTo>
                        <a:pt x="354330" y="46482"/>
                      </a:lnTo>
                      <a:lnTo>
                        <a:pt x="331724" y="51308"/>
                      </a:lnTo>
                      <a:lnTo>
                        <a:pt x="308229" y="55626"/>
                      </a:lnTo>
                      <a:lnTo>
                        <a:pt x="284226" y="59055"/>
                      </a:lnTo>
                      <a:lnTo>
                        <a:pt x="259715" y="61849"/>
                      </a:lnTo>
                      <a:lnTo>
                        <a:pt x="235204" y="63754"/>
                      </a:lnTo>
                      <a:lnTo>
                        <a:pt x="210312" y="64770"/>
                      </a:lnTo>
                      <a:lnTo>
                        <a:pt x="185293" y="65278"/>
                      </a:lnTo>
                      <a:lnTo>
                        <a:pt x="159893" y="64262"/>
                      </a:lnTo>
                      <a:lnTo>
                        <a:pt x="134874" y="62865"/>
                      </a:lnTo>
                      <a:lnTo>
                        <a:pt x="110490" y="59944"/>
                      </a:lnTo>
                      <a:lnTo>
                        <a:pt x="85979" y="55626"/>
                      </a:lnTo>
                      <a:lnTo>
                        <a:pt x="61468" y="50419"/>
                      </a:lnTo>
                      <a:lnTo>
                        <a:pt x="37465" y="44069"/>
                      </a:lnTo>
                      <a:close/>
                    </a:path>
                  </a:pathLst>
                </a:custGeom>
                <a:solidFill>
                  <a:srgbClr val="EDE3A5"/>
                </a:solidFill>
                <a:ln w="0" cap="flat" cmpd="sng" algn="ctr">
                  <a:solidFill>
                    <a:srgbClr val="EDE3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>
                  <a:off x="6511544" y="2629408"/>
                  <a:ext cx="409957" cy="661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9957" h="66168">
                      <a:moveTo>
                        <a:pt x="29210" y="10922"/>
                      </a:moveTo>
                      <a:lnTo>
                        <a:pt x="40259" y="14351"/>
                      </a:lnTo>
                      <a:lnTo>
                        <a:pt x="50800" y="17272"/>
                      </a:lnTo>
                      <a:lnTo>
                        <a:pt x="62357" y="20066"/>
                      </a:lnTo>
                      <a:lnTo>
                        <a:pt x="73914" y="22479"/>
                      </a:lnTo>
                      <a:lnTo>
                        <a:pt x="85852" y="24384"/>
                      </a:lnTo>
                      <a:lnTo>
                        <a:pt x="110363" y="27813"/>
                      </a:lnTo>
                      <a:lnTo>
                        <a:pt x="135382" y="29718"/>
                      </a:lnTo>
                      <a:lnTo>
                        <a:pt x="160782" y="30607"/>
                      </a:lnTo>
                      <a:lnTo>
                        <a:pt x="186690" y="31115"/>
                      </a:lnTo>
                      <a:lnTo>
                        <a:pt x="212598" y="30226"/>
                      </a:lnTo>
                      <a:lnTo>
                        <a:pt x="237998" y="28702"/>
                      </a:lnTo>
                      <a:lnTo>
                        <a:pt x="263017" y="26289"/>
                      </a:lnTo>
                      <a:lnTo>
                        <a:pt x="287020" y="23495"/>
                      </a:lnTo>
                      <a:lnTo>
                        <a:pt x="310515" y="19685"/>
                      </a:lnTo>
                      <a:lnTo>
                        <a:pt x="332613" y="15748"/>
                      </a:lnTo>
                      <a:lnTo>
                        <a:pt x="353314" y="10922"/>
                      </a:lnTo>
                      <a:lnTo>
                        <a:pt x="362839" y="8636"/>
                      </a:lnTo>
                      <a:lnTo>
                        <a:pt x="371983" y="6223"/>
                      </a:lnTo>
                      <a:lnTo>
                        <a:pt x="381127" y="3810"/>
                      </a:lnTo>
                      <a:lnTo>
                        <a:pt x="389255" y="889"/>
                      </a:lnTo>
                      <a:lnTo>
                        <a:pt x="393065" y="0"/>
                      </a:lnTo>
                      <a:lnTo>
                        <a:pt x="396875" y="0"/>
                      </a:lnTo>
                      <a:lnTo>
                        <a:pt x="400304" y="889"/>
                      </a:lnTo>
                      <a:lnTo>
                        <a:pt x="403225" y="2286"/>
                      </a:lnTo>
                      <a:lnTo>
                        <a:pt x="405638" y="4699"/>
                      </a:lnTo>
                      <a:lnTo>
                        <a:pt x="407543" y="7112"/>
                      </a:lnTo>
                      <a:lnTo>
                        <a:pt x="408940" y="10541"/>
                      </a:lnTo>
                      <a:lnTo>
                        <a:pt x="409956" y="13843"/>
                      </a:lnTo>
                      <a:lnTo>
                        <a:pt x="409956" y="17272"/>
                      </a:lnTo>
                      <a:lnTo>
                        <a:pt x="409956" y="20574"/>
                      </a:lnTo>
                      <a:lnTo>
                        <a:pt x="408940" y="24384"/>
                      </a:lnTo>
                      <a:lnTo>
                        <a:pt x="407543" y="27813"/>
                      </a:lnTo>
                      <a:lnTo>
                        <a:pt x="405130" y="30607"/>
                      </a:lnTo>
                      <a:lnTo>
                        <a:pt x="402717" y="33020"/>
                      </a:lnTo>
                      <a:lnTo>
                        <a:pt x="399288" y="35433"/>
                      </a:lnTo>
                      <a:lnTo>
                        <a:pt x="394970" y="36957"/>
                      </a:lnTo>
                      <a:lnTo>
                        <a:pt x="373380" y="42164"/>
                      </a:lnTo>
                      <a:lnTo>
                        <a:pt x="350901" y="46990"/>
                      </a:lnTo>
                      <a:lnTo>
                        <a:pt x="327787" y="51308"/>
                      </a:lnTo>
                      <a:lnTo>
                        <a:pt x="304292" y="55626"/>
                      </a:lnTo>
                      <a:lnTo>
                        <a:pt x="280289" y="58928"/>
                      </a:lnTo>
                      <a:lnTo>
                        <a:pt x="255778" y="61849"/>
                      </a:lnTo>
                      <a:lnTo>
                        <a:pt x="231394" y="64262"/>
                      </a:lnTo>
                      <a:lnTo>
                        <a:pt x="206375" y="65659"/>
                      </a:lnTo>
                      <a:lnTo>
                        <a:pt x="181356" y="66167"/>
                      </a:lnTo>
                      <a:lnTo>
                        <a:pt x="156464" y="65659"/>
                      </a:lnTo>
                      <a:lnTo>
                        <a:pt x="131445" y="64262"/>
                      </a:lnTo>
                      <a:lnTo>
                        <a:pt x="107061" y="61341"/>
                      </a:lnTo>
                      <a:lnTo>
                        <a:pt x="82550" y="58039"/>
                      </a:lnTo>
                      <a:lnTo>
                        <a:pt x="58547" y="52705"/>
                      </a:lnTo>
                      <a:lnTo>
                        <a:pt x="34544" y="46482"/>
                      </a:lnTo>
                      <a:lnTo>
                        <a:pt x="11557" y="38862"/>
                      </a:lnTo>
                      <a:lnTo>
                        <a:pt x="7620" y="36957"/>
                      </a:lnTo>
                      <a:lnTo>
                        <a:pt x="4826" y="34925"/>
                      </a:lnTo>
                      <a:lnTo>
                        <a:pt x="2921" y="32131"/>
                      </a:lnTo>
                      <a:lnTo>
                        <a:pt x="1397" y="29718"/>
                      </a:lnTo>
                      <a:lnTo>
                        <a:pt x="0" y="26289"/>
                      </a:lnTo>
                      <a:lnTo>
                        <a:pt x="0" y="23495"/>
                      </a:lnTo>
                      <a:lnTo>
                        <a:pt x="0" y="20066"/>
                      </a:lnTo>
                      <a:lnTo>
                        <a:pt x="508" y="17272"/>
                      </a:lnTo>
                      <a:lnTo>
                        <a:pt x="1397" y="14351"/>
                      </a:lnTo>
                      <a:lnTo>
                        <a:pt x="2921" y="11938"/>
                      </a:lnTo>
                      <a:lnTo>
                        <a:pt x="4826" y="9525"/>
                      </a:lnTo>
                      <a:lnTo>
                        <a:pt x="7239" y="7620"/>
                      </a:lnTo>
                      <a:lnTo>
                        <a:pt x="9525" y="6604"/>
                      </a:lnTo>
                      <a:lnTo>
                        <a:pt x="12446" y="6223"/>
                      </a:lnTo>
                      <a:lnTo>
                        <a:pt x="15875" y="6223"/>
                      </a:lnTo>
                      <a:lnTo>
                        <a:pt x="19177" y="7112"/>
                      </a:lnTo>
                      <a:close/>
                    </a:path>
                  </a:pathLst>
                </a:custGeom>
                <a:solidFill>
                  <a:srgbClr val="EDE3A5"/>
                </a:solidFill>
                <a:ln w="0" cap="flat" cmpd="sng" algn="ctr">
                  <a:solidFill>
                    <a:srgbClr val="EDE3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6518275" y="2605786"/>
                  <a:ext cx="395987" cy="557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5987" h="55754">
                      <a:moveTo>
                        <a:pt x="11430" y="30734"/>
                      </a:moveTo>
                      <a:lnTo>
                        <a:pt x="8128" y="28829"/>
                      </a:lnTo>
                      <a:lnTo>
                        <a:pt x="5207" y="26924"/>
                      </a:lnTo>
                      <a:lnTo>
                        <a:pt x="2794" y="24511"/>
                      </a:lnTo>
                      <a:lnTo>
                        <a:pt x="1397" y="22098"/>
                      </a:lnTo>
                      <a:lnTo>
                        <a:pt x="508" y="19304"/>
                      </a:lnTo>
                      <a:lnTo>
                        <a:pt x="0" y="16383"/>
                      </a:lnTo>
                      <a:lnTo>
                        <a:pt x="0" y="13970"/>
                      </a:lnTo>
                      <a:lnTo>
                        <a:pt x="508" y="11049"/>
                      </a:lnTo>
                      <a:lnTo>
                        <a:pt x="1905" y="8636"/>
                      </a:lnTo>
                      <a:lnTo>
                        <a:pt x="3302" y="6223"/>
                      </a:lnTo>
                      <a:lnTo>
                        <a:pt x="5207" y="4318"/>
                      </a:lnTo>
                      <a:lnTo>
                        <a:pt x="7112" y="2921"/>
                      </a:lnTo>
                      <a:lnTo>
                        <a:pt x="10033" y="1905"/>
                      </a:lnTo>
                      <a:lnTo>
                        <a:pt x="12954" y="1905"/>
                      </a:lnTo>
                      <a:lnTo>
                        <a:pt x="15748" y="1905"/>
                      </a:lnTo>
                      <a:lnTo>
                        <a:pt x="19685" y="2921"/>
                      </a:lnTo>
                      <a:lnTo>
                        <a:pt x="29718" y="6731"/>
                      </a:lnTo>
                      <a:lnTo>
                        <a:pt x="40259" y="10160"/>
                      </a:lnTo>
                      <a:lnTo>
                        <a:pt x="50800" y="12954"/>
                      </a:lnTo>
                      <a:lnTo>
                        <a:pt x="61849" y="15875"/>
                      </a:lnTo>
                      <a:lnTo>
                        <a:pt x="84455" y="20701"/>
                      </a:lnTo>
                      <a:lnTo>
                        <a:pt x="107950" y="24003"/>
                      </a:lnTo>
                      <a:lnTo>
                        <a:pt x="131953" y="25908"/>
                      </a:lnTo>
                      <a:lnTo>
                        <a:pt x="156464" y="27432"/>
                      </a:lnTo>
                      <a:lnTo>
                        <a:pt x="180975" y="27940"/>
                      </a:lnTo>
                      <a:lnTo>
                        <a:pt x="205359" y="27432"/>
                      </a:lnTo>
                      <a:lnTo>
                        <a:pt x="229870" y="25908"/>
                      </a:lnTo>
                      <a:lnTo>
                        <a:pt x="253365" y="24003"/>
                      </a:lnTo>
                      <a:lnTo>
                        <a:pt x="276479" y="21209"/>
                      </a:lnTo>
                      <a:lnTo>
                        <a:pt x="298958" y="18288"/>
                      </a:lnTo>
                      <a:lnTo>
                        <a:pt x="320167" y="14478"/>
                      </a:lnTo>
                      <a:lnTo>
                        <a:pt x="340233" y="10160"/>
                      </a:lnTo>
                      <a:lnTo>
                        <a:pt x="358521" y="5842"/>
                      </a:lnTo>
                      <a:lnTo>
                        <a:pt x="375285" y="1016"/>
                      </a:lnTo>
                      <a:lnTo>
                        <a:pt x="379222" y="0"/>
                      </a:lnTo>
                      <a:lnTo>
                        <a:pt x="383032" y="0"/>
                      </a:lnTo>
                      <a:lnTo>
                        <a:pt x="386334" y="0"/>
                      </a:lnTo>
                      <a:lnTo>
                        <a:pt x="388747" y="1016"/>
                      </a:lnTo>
                      <a:lnTo>
                        <a:pt x="391160" y="2413"/>
                      </a:lnTo>
                      <a:lnTo>
                        <a:pt x="393065" y="3937"/>
                      </a:lnTo>
                      <a:lnTo>
                        <a:pt x="394589" y="5842"/>
                      </a:lnTo>
                      <a:lnTo>
                        <a:pt x="395478" y="8255"/>
                      </a:lnTo>
                      <a:lnTo>
                        <a:pt x="395986" y="10541"/>
                      </a:lnTo>
                      <a:lnTo>
                        <a:pt x="395478" y="12954"/>
                      </a:lnTo>
                      <a:lnTo>
                        <a:pt x="394970" y="15367"/>
                      </a:lnTo>
                      <a:lnTo>
                        <a:pt x="393573" y="17780"/>
                      </a:lnTo>
                      <a:lnTo>
                        <a:pt x="391668" y="19685"/>
                      </a:lnTo>
                      <a:lnTo>
                        <a:pt x="388747" y="21590"/>
                      </a:lnTo>
                      <a:lnTo>
                        <a:pt x="385445" y="23622"/>
                      </a:lnTo>
                      <a:lnTo>
                        <a:pt x="381508" y="24511"/>
                      </a:lnTo>
                      <a:lnTo>
                        <a:pt x="360426" y="29845"/>
                      </a:lnTo>
                      <a:lnTo>
                        <a:pt x="338836" y="34544"/>
                      </a:lnTo>
                      <a:lnTo>
                        <a:pt x="316738" y="38862"/>
                      </a:lnTo>
                      <a:lnTo>
                        <a:pt x="294259" y="43307"/>
                      </a:lnTo>
                      <a:lnTo>
                        <a:pt x="271145" y="47117"/>
                      </a:lnTo>
                      <a:lnTo>
                        <a:pt x="247650" y="50419"/>
                      </a:lnTo>
                      <a:lnTo>
                        <a:pt x="224663" y="52832"/>
                      </a:lnTo>
                      <a:lnTo>
                        <a:pt x="200660" y="54737"/>
                      </a:lnTo>
                      <a:lnTo>
                        <a:pt x="176657" y="55753"/>
                      </a:lnTo>
                      <a:lnTo>
                        <a:pt x="153035" y="55753"/>
                      </a:lnTo>
                      <a:lnTo>
                        <a:pt x="129032" y="54737"/>
                      </a:lnTo>
                      <a:lnTo>
                        <a:pt x="105029" y="52832"/>
                      </a:lnTo>
                      <a:lnTo>
                        <a:pt x="81534" y="49530"/>
                      </a:lnTo>
                      <a:lnTo>
                        <a:pt x="58039" y="44704"/>
                      </a:lnTo>
                      <a:lnTo>
                        <a:pt x="34544" y="38481"/>
                      </a:lnTo>
                      <a:close/>
                    </a:path>
                  </a:pathLst>
                </a:custGeom>
                <a:solidFill>
                  <a:srgbClr val="EDE3A5"/>
                </a:solidFill>
                <a:ln w="0" cap="flat" cmpd="sng" algn="ctr">
                  <a:solidFill>
                    <a:srgbClr val="EDE3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6523101" y="2571750"/>
                  <a:ext cx="387351" cy="628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7351" h="62866">
                      <a:moveTo>
                        <a:pt x="12446" y="36449"/>
                      </a:moveTo>
                      <a:lnTo>
                        <a:pt x="8636" y="34544"/>
                      </a:lnTo>
                      <a:lnTo>
                        <a:pt x="5715" y="32639"/>
                      </a:lnTo>
                      <a:lnTo>
                        <a:pt x="3810" y="29718"/>
                      </a:lnTo>
                      <a:lnTo>
                        <a:pt x="1905" y="27305"/>
                      </a:lnTo>
                      <a:lnTo>
                        <a:pt x="889" y="24511"/>
                      </a:lnTo>
                      <a:lnTo>
                        <a:pt x="381" y="21082"/>
                      </a:lnTo>
                      <a:lnTo>
                        <a:pt x="0" y="18288"/>
                      </a:lnTo>
                      <a:lnTo>
                        <a:pt x="381" y="15367"/>
                      </a:lnTo>
                      <a:lnTo>
                        <a:pt x="1397" y="12446"/>
                      </a:lnTo>
                      <a:lnTo>
                        <a:pt x="2794" y="10033"/>
                      </a:lnTo>
                      <a:lnTo>
                        <a:pt x="4699" y="7620"/>
                      </a:lnTo>
                      <a:lnTo>
                        <a:pt x="6604" y="6223"/>
                      </a:lnTo>
                      <a:lnTo>
                        <a:pt x="9017" y="4826"/>
                      </a:lnTo>
                      <a:lnTo>
                        <a:pt x="11938" y="4318"/>
                      </a:lnTo>
                      <a:lnTo>
                        <a:pt x="15240" y="4318"/>
                      </a:lnTo>
                      <a:lnTo>
                        <a:pt x="18669" y="5334"/>
                      </a:lnTo>
                      <a:lnTo>
                        <a:pt x="28702" y="9144"/>
                      </a:lnTo>
                      <a:lnTo>
                        <a:pt x="39243" y="12446"/>
                      </a:lnTo>
                      <a:lnTo>
                        <a:pt x="49911" y="15367"/>
                      </a:lnTo>
                      <a:lnTo>
                        <a:pt x="60960" y="18288"/>
                      </a:lnTo>
                      <a:lnTo>
                        <a:pt x="82931" y="22606"/>
                      </a:lnTo>
                      <a:lnTo>
                        <a:pt x="106045" y="25400"/>
                      </a:lnTo>
                      <a:lnTo>
                        <a:pt x="129540" y="27305"/>
                      </a:lnTo>
                      <a:lnTo>
                        <a:pt x="153035" y="28321"/>
                      </a:lnTo>
                      <a:lnTo>
                        <a:pt x="177038" y="28321"/>
                      </a:lnTo>
                      <a:lnTo>
                        <a:pt x="201041" y="27305"/>
                      </a:lnTo>
                      <a:lnTo>
                        <a:pt x="224536" y="25908"/>
                      </a:lnTo>
                      <a:lnTo>
                        <a:pt x="247650" y="23495"/>
                      </a:lnTo>
                      <a:lnTo>
                        <a:pt x="270129" y="20701"/>
                      </a:lnTo>
                      <a:lnTo>
                        <a:pt x="291719" y="17272"/>
                      </a:lnTo>
                      <a:lnTo>
                        <a:pt x="312420" y="13462"/>
                      </a:lnTo>
                      <a:lnTo>
                        <a:pt x="332105" y="9652"/>
                      </a:lnTo>
                      <a:lnTo>
                        <a:pt x="350393" y="5334"/>
                      </a:lnTo>
                      <a:lnTo>
                        <a:pt x="367157" y="1016"/>
                      </a:lnTo>
                      <a:lnTo>
                        <a:pt x="370967" y="0"/>
                      </a:lnTo>
                      <a:lnTo>
                        <a:pt x="374396" y="508"/>
                      </a:lnTo>
                      <a:lnTo>
                        <a:pt x="377190" y="1397"/>
                      </a:lnTo>
                      <a:lnTo>
                        <a:pt x="380111" y="2921"/>
                      </a:lnTo>
                      <a:lnTo>
                        <a:pt x="382524" y="5334"/>
                      </a:lnTo>
                      <a:lnTo>
                        <a:pt x="384429" y="7620"/>
                      </a:lnTo>
                      <a:lnTo>
                        <a:pt x="385826" y="11049"/>
                      </a:lnTo>
                      <a:lnTo>
                        <a:pt x="386842" y="13970"/>
                      </a:lnTo>
                      <a:lnTo>
                        <a:pt x="387350" y="17272"/>
                      </a:lnTo>
                      <a:lnTo>
                        <a:pt x="387350" y="20701"/>
                      </a:lnTo>
                      <a:lnTo>
                        <a:pt x="386334" y="24003"/>
                      </a:lnTo>
                      <a:lnTo>
                        <a:pt x="385318" y="27305"/>
                      </a:lnTo>
                      <a:lnTo>
                        <a:pt x="383413" y="30226"/>
                      </a:lnTo>
                      <a:lnTo>
                        <a:pt x="380619" y="32639"/>
                      </a:lnTo>
                      <a:lnTo>
                        <a:pt x="377190" y="34544"/>
                      </a:lnTo>
                      <a:lnTo>
                        <a:pt x="373380" y="35560"/>
                      </a:lnTo>
                      <a:lnTo>
                        <a:pt x="352679" y="40259"/>
                      </a:lnTo>
                      <a:lnTo>
                        <a:pt x="332105" y="44577"/>
                      </a:lnTo>
                      <a:lnTo>
                        <a:pt x="310515" y="48514"/>
                      </a:lnTo>
                      <a:lnTo>
                        <a:pt x="288925" y="52324"/>
                      </a:lnTo>
                      <a:lnTo>
                        <a:pt x="266319" y="55626"/>
                      </a:lnTo>
                      <a:lnTo>
                        <a:pt x="243840" y="58547"/>
                      </a:lnTo>
                      <a:lnTo>
                        <a:pt x="221234" y="60960"/>
                      </a:lnTo>
                      <a:lnTo>
                        <a:pt x="198120" y="62357"/>
                      </a:lnTo>
                      <a:lnTo>
                        <a:pt x="174625" y="62865"/>
                      </a:lnTo>
                      <a:lnTo>
                        <a:pt x="151638" y="62357"/>
                      </a:lnTo>
                      <a:lnTo>
                        <a:pt x="128143" y="61468"/>
                      </a:lnTo>
                      <a:lnTo>
                        <a:pt x="104521" y="59055"/>
                      </a:lnTo>
                      <a:lnTo>
                        <a:pt x="81534" y="55245"/>
                      </a:lnTo>
                      <a:lnTo>
                        <a:pt x="58039" y="50419"/>
                      </a:lnTo>
                      <a:lnTo>
                        <a:pt x="34925" y="44196"/>
                      </a:lnTo>
                      <a:close/>
                    </a:path>
                  </a:pathLst>
                </a:custGeom>
                <a:solidFill>
                  <a:srgbClr val="EDE3A5"/>
                </a:solidFill>
                <a:ln w="0" cap="flat" cmpd="sng" algn="ctr">
                  <a:solidFill>
                    <a:srgbClr val="EDE3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6530213" y="2546350"/>
                  <a:ext cx="373000" cy="561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3000" h="56135">
                      <a:moveTo>
                        <a:pt x="11557" y="31623"/>
                      </a:moveTo>
                      <a:lnTo>
                        <a:pt x="8128" y="30226"/>
                      </a:lnTo>
                      <a:lnTo>
                        <a:pt x="5334" y="27813"/>
                      </a:lnTo>
                      <a:lnTo>
                        <a:pt x="2921" y="25400"/>
                      </a:lnTo>
                      <a:lnTo>
                        <a:pt x="1524" y="22479"/>
                      </a:lnTo>
                      <a:lnTo>
                        <a:pt x="508" y="19685"/>
                      </a:lnTo>
                      <a:lnTo>
                        <a:pt x="0" y="16764"/>
                      </a:lnTo>
                      <a:lnTo>
                        <a:pt x="0" y="13843"/>
                      </a:lnTo>
                      <a:lnTo>
                        <a:pt x="508" y="10541"/>
                      </a:lnTo>
                      <a:lnTo>
                        <a:pt x="1524" y="8128"/>
                      </a:lnTo>
                      <a:lnTo>
                        <a:pt x="2921" y="5715"/>
                      </a:lnTo>
                      <a:lnTo>
                        <a:pt x="4826" y="3302"/>
                      </a:lnTo>
                      <a:lnTo>
                        <a:pt x="7239" y="1905"/>
                      </a:lnTo>
                      <a:lnTo>
                        <a:pt x="9652" y="381"/>
                      </a:lnTo>
                      <a:lnTo>
                        <a:pt x="12954" y="0"/>
                      </a:lnTo>
                      <a:lnTo>
                        <a:pt x="15875" y="0"/>
                      </a:lnTo>
                      <a:lnTo>
                        <a:pt x="19177" y="889"/>
                      </a:lnTo>
                      <a:lnTo>
                        <a:pt x="29337" y="4699"/>
                      </a:lnTo>
                      <a:lnTo>
                        <a:pt x="39878" y="8128"/>
                      </a:lnTo>
                      <a:lnTo>
                        <a:pt x="60960" y="13843"/>
                      </a:lnTo>
                      <a:lnTo>
                        <a:pt x="82550" y="18669"/>
                      </a:lnTo>
                      <a:lnTo>
                        <a:pt x="104648" y="22098"/>
                      </a:lnTo>
                      <a:lnTo>
                        <a:pt x="126746" y="24384"/>
                      </a:lnTo>
                      <a:lnTo>
                        <a:pt x="149352" y="25400"/>
                      </a:lnTo>
                      <a:lnTo>
                        <a:pt x="171831" y="25908"/>
                      </a:lnTo>
                      <a:lnTo>
                        <a:pt x="194437" y="25400"/>
                      </a:lnTo>
                      <a:lnTo>
                        <a:pt x="216535" y="24384"/>
                      </a:lnTo>
                      <a:lnTo>
                        <a:pt x="238125" y="22479"/>
                      </a:lnTo>
                      <a:lnTo>
                        <a:pt x="259715" y="20066"/>
                      </a:lnTo>
                      <a:lnTo>
                        <a:pt x="280289" y="17780"/>
                      </a:lnTo>
                      <a:lnTo>
                        <a:pt x="299974" y="14351"/>
                      </a:lnTo>
                      <a:lnTo>
                        <a:pt x="318770" y="11049"/>
                      </a:lnTo>
                      <a:lnTo>
                        <a:pt x="336931" y="7112"/>
                      </a:lnTo>
                      <a:lnTo>
                        <a:pt x="353822" y="3302"/>
                      </a:lnTo>
                      <a:lnTo>
                        <a:pt x="357124" y="2413"/>
                      </a:lnTo>
                      <a:lnTo>
                        <a:pt x="360045" y="2413"/>
                      </a:lnTo>
                      <a:lnTo>
                        <a:pt x="362966" y="2794"/>
                      </a:lnTo>
                      <a:lnTo>
                        <a:pt x="365252" y="3810"/>
                      </a:lnTo>
                      <a:lnTo>
                        <a:pt x="367665" y="5207"/>
                      </a:lnTo>
                      <a:lnTo>
                        <a:pt x="369570" y="7112"/>
                      </a:lnTo>
                      <a:lnTo>
                        <a:pt x="371094" y="9017"/>
                      </a:lnTo>
                      <a:lnTo>
                        <a:pt x="372491" y="11049"/>
                      </a:lnTo>
                      <a:lnTo>
                        <a:pt x="372999" y="13462"/>
                      </a:lnTo>
                      <a:lnTo>
                        <a:pt x="372999" y="15748"/>
                      </a:lnTo>
                      <a:lnTo>
                        <a:pt x="372491" y="18161"/>
                      </a:lnTo>
                      <a:lnTo>
                        <a:pt x="371094" y="20066"/>
                      </a:lnTo>
                      <a:lnTo>
                        <a:pt x="369570" y="22479"/>
                      </a:lnTo>
                      <a:lnTo>
                        <a:pt x="366776" y="24003"/>
                      </a:lnTo>
                      <a:lnTo>
                        <a:pt x="363347" y="25908"/>
                      </a:lnTo>
                      <a:lnTo>
                        <a:pt x="359537" y="26797"/>
                      </a:lnTo>
                      <a:lnTo>
                        <a:pt x="319659" y="35433"/>
                      </a:lnTo>
                      <a:lnTo>
                        <a:pt x="299085" y="39370"/>
                      </a:lnTo>
                      <a:lnTo>
                        <a:pt x="278384" y="43180"/>
                      </a:lnTo>
                      <a:lnTo>
                        <a:pt x="257302" y="46990"/>
                      </a:lnTo>
                      <a:lnTo>
                        <a:pt x="235712" y="50419"/>
                      </a:lnTo>
                      <a:lnTo>
                        <a:pt x="213614" y="52705"/>
                      </a:lnTo>
                      <a:lnTo>
                        <a:pt x="191516" y="54737"/>
                      </a:lnTo>
                      <a:lnTo>
                        <a:pt x="169418" y="55626"/>
                      </a:lnTo>
                      <a:lnTo>
                        <a:pt x="146939" y="56134"/>
                      </a:lnTo>
                      <a:lnTo>
                        <a:pt x="124841" y="55118"/>
                      </a:lnTo>
                      <a:lnTo>
                        <a:pt x="101727" y="53213"/>
                      </a:lnTo>
                      <a:lnTo>
                        <a:pt x="79248" y="49911"/>
                      </a:lnTo>
                      <a:lnTo>
                        <a:pt x="56642" y="45593"/>
                      </a:lnTo>
                      <a:lnTo>
                        <a:pt x="34163" y="39370"/>
                      </a:lnTo>
                      <a:close/>
                    </a:path>
                  </a:pathLst>
                </a:custGeom>
                <a:solidFill>
                  <a:srgbClr val="EDE3A5"/>
                </a:solidFill>
                <a:ln w="0" cap="flat" cmpd="sng" algn="ctr">
                  <a:solidFill>
                    <a:srgbClr val="EDE3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6531229" y="2518410"/>
                  <a:ext cx="367666" cy="552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7666" h="55246">
                      <a:moveTo>
                        <a:pt x="16764" y="29845"/>
                      </a:moveTo>
                      <a:lnTo>
                        <a:pt x="11430" y="26924"/>
                      </a:lnTo>
                      <a:lnTo>
                        <a:pt x="7112" y="24003"/>
                      </a:lnTo>
                      <a:lnTo>
                        <a:pt x="3810" y="21209"/>
                      </a:lnTo>
                      <a:lnTo>
                        <a:pt x="1905" y="18288"/>
                      </a:lnTo>
                      <a:lnTo>
                        <a:pt x="508" y="15367"/>
                      </a:lnTo>
                      <a:lnTo>
                        <a:pt x="0" y="12573"/>
                      </a:lnTo>
                      <a:lnTo>
                        <a:pt x="508" y="9652"/>
                      </a:lnTo>
                      <a:lnTo>
                        <a:pt x="1397" y="7239"/>
                      </a:lnTo>
                      <a:lnTo>
                        <a:pt x="2794" y="5334"/>
                      </a:lnTo>
                      <a:lnTo>
                        <a:pt x="5207" y="3429"/>
                      </a:lnTo>
                      <a:lnTo>
                        <a:pt x="7620" y="2032"/>
                      </a:lnTo>
                      <a:lnTo>
                        <a:pt x="10541" y="508"/>
                      </a:lnTo>
                      <a:lnTo>
                        <a:pt x="13843" y="0"/>
                      </a:lnTo>
                      <a:lnTo>
                        <a:pt x="17272" y="0"/>
                      </a:lnTo>
                      <a:lnTo>
                        <a:pt x="20574" y="508"/>
                      </a:lnTo>
                      <a:lnTo>
                        <a:pt x="24511" y="1524"/>
                      </a:lnTo>
                      <a:lnTo>
                        <a:pt x="44577" y="8255"/>
                      </a:lnTo>
                      <a:lnTo>
                        <a:pt x="65278" y="13970"/>
                      </a:lnTo>
                      <a:lnTo>
                        <a:pt x="86360" y="18288"/>
                      </a:lnTo>
                      <a:lnTo>
                        <a:pt x="107950" y="21717"/>
                      </a:lnTo>
                      <a:lnTo>
                        <a:pt x="129540" y="23622"/>
                      </a:lnTo>
                      <a:lnTo>
                        <a:pt x="151130" y="24511"/>
                      </a:lnTo>
                      <a:lnTo>
                        <a:pt x="172720" y="24511"/>
                      </a:lnTo>
                      <a:lnTo>
                        <a:pt x="194310" y="24003"/>
                      </a:lnTo>
                      <a:lnTo>
                        <a:pt x="215519" y="22606"/>
                      </a:lnTo>
                      <a:lnTo>
                        <a:pt x="236093" y="20701"/>
                      </a:lnTo>
                      <a:lnTo>
                        <a:pt x="256794" y="17780"/>
                      </a:lnTo>
                      <a:lnTo>
                        <a:pt x="276479" y="14986"/>
                      </a:lnTo>
                      <a:lnTo>
                        <a:pt x="295656" y="12065"/>
                      </a:lnTo>
                      <a:lnTo>
                        <a:pt x="314325" y="8255"/>
                      </a:lnTo>
                      <a:lnTo>
                        <a:pt x="332105" y="4826"/>
                      </a:lnTo>
                      <a:lnTo>
                        <a:pt x="348488" y="1524"/>
                      </a:lnTo>
                      <a:lnTo>
                        <a:pt x="351790" y="1016"/>
                      </a:lnTo>
                      <a:lnTo>
                        <a:pt x="354711" y="1524"/>
                      </a:lnTo>
                      <a:lnTo>
                        <a:pt x="357124" y="2032"/>
                      </a:lnTo>
                      <a:lnTo>
                        <a:pt x="359918" y="3429"/>
                      </a:lnTo>
                      <a:lnTo>
                        <a:pt x="361950" y="5334"/>
                      </a:lnTo>
                      <a:lnTo>
                        <a:pt x="363855" y="7747"/>
                      </a:lnTo>
                      <a:lnTo>
                        <a:pt x="365760" y="10160"/>
                      </a:lnTo>
                      <a:lnTo>
                        <a:pt x="366649" y="12573"/>
                      </a:lnTo>
                      <a:lnTo>
                        <a:pt x="367665" y="15367"/>
                      </a:lnTo>
                      <a:lnTo>
                        <a:pt x="367665" y="18288"/>
                      </a:lnTo>
                      <a:lnTo>
                        <a:pt x="367157" y="20701"/>
                      </a:lnTo>
                      <a:lnTo>
                        <a:pt x="366268" y="23114"/>
                      </a:lnTo>
                      <a:lnTo>
                        <a:pt x="364744" y="25527"/>
                      </a:lnTo>
                      <a:lnTo>
                        <a:pt x="362331" y="27432"/>
                      </a:lnTo>
                      <a:lnTo>
                        <a:pt x="359029" y="29337"/>
                      </a:lnTo>
                      <a:lnTo>
                        <a:pt x="354711" y="30353"/>
                      </a:lnTo>
                      <a:lnTo>
                        <a:pt x="316738" y="37973"/>
                      </a:lnTo>
                      <a:lnTo>
                        <a:pt x="296672" y="41783"/>
                      </a:lnTo>
                      <a:lnTo>
                        <a:pt x="276479" y="45212"/>
                      </a:lnTo>
                      <a:lnTo>
                        <a:pt x="256286" y="48006"/>
                      </a:lnTo>
                      <a:lnTo>
                        <a:pt x="235712" y="50927"/>
                      </a:lnTo>
                      <a:lnTo>
                        <a:pt x="214503" y="53340"/>
                      </a:lnTo>
                      <a:lnTo>
                        <a:pt x="192913" y="54737"/>
                      </a:lnTo>
                      <a:lnTo>
                        <a:pt x="171323" y="55245"/>
                      </a:lnTo>
                      <a:lnTo>
                        <a:pt x="149733" y="55245"/>
                      </a:lnTo>
                      <a:lnTo>
                        <a:pt x="127635" y="54356"/>
                      </a:lnTo>
                      <a:lnTo>
                        <a:pt x="106045" y="51943"/>
                      </a:lnTo>
                      <a:lnTo>
                        <a:pt x="83439" y="48514"/>
                      </a:lnTo>
                      <a:lnTo>
                        <a:pt x="61468" y="43688"/>
                      </a:lnTo>
                      <a:lnTo>
                        <a:pt x="38862" y="37465"/>
                      </a:lnTo>
                      <a:close/>
                    </a:path>
                  </a:pathLst>
                </a:custGeom>
                <a:solidFill>
                  <a:srgbClr val="EDE3A5"/>
                </a:solidFill>
                <a:ln w="0" cap="flat" cmpd="sng" algn="ctr">
                  <a:solidFill>
                    <a:srgbClr val="EDE3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6537452" y="2486787"/>
                  <a:ext cx="356109" cy="566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6109" h="56643">
                      <a:moveTo>
                        <a:pt x="16764" y="31242"/>
                      </a:moveTo>
                      <a:lnTo>
                        <a:pt x="11557" y="29337"/>
                      </a:lnTo>
                      <a:lnTo>
                        <a:pt x="7239" y="26924"/>
                      </a:lnTo>
                      <a:lnTo>
                        <a:pt x="3810" y="24003"/>
                      </a:lnTo>
                      <a:lnTo>
                        <a:pt x="1397" y="21082"/>
                      </a:lnTo>
                      <a:lnTo>
                        <a:pt x="508" y="18288"/>
                      </a:lnTo>
                      <a:lnTo>
                        <a:pt x="0" y="15367"/>
                      </a:lnTo>
                      <a:lnTo>
                        <a:pt x="0" y="12446"/>
                      </a:lnTo>
                      <a:lnTo>
                        <a:pt x="889" y="9652"/>
                      </a:lnTo>
                      <a:lnTo>
                        <a:pt x="2921" y="7239"/>
                      </a:lnTo>
                      <a:lnTo>
                        <a:pt x="4826" y="4826"/>
                      </a:lnTo>
                      <a:lnTo>
                        <a:pt x="7239" y="2921"/>
                      </a:lnTo>
                      <a:lnTo>
                        <a:pt x="10541" y="1397"/>
                      </a:lnTo>
                      <a:lnTo>
                        <a:pt x="13462" y="508"/>
                      </a:lnTo>
                      <a:lnTo>
                        <a:pt x="16764" y="0"/>
                      </a:lnTo>
                      <a:lnTo>
                        <a:pt x="20574" y="508"/>
                      </a:lnTo>
                      <a:lnTo>
                        <a:pt x="24003" y="1397"/>
                      </a:lnTo>
                      <a:lnTo>
                        <a:pt x="44196" y="8128"/>
                      </a:lnTo>
                      <a:lnTo>
                        <a:pt x="64770" y="13970"/>
                      </a:lnTo>
                      <a:lnTo>
                        <a:pt x="85471" y="18288"/>
                      </a:lnTo>
                      <a:lnTo>
                        <a:pt x="106045" y="21590"/>
                      </a:lnTo>
                      <a:lnTo>
                        <a:pt x="126746" y="23495"/>
                      </a:lnTo>
                      <a:lnTo>
                        <a:pt x="147828" y="24511"/>
                      </a:lnTo>
                      <a:lnTo>
                        <a:pt x="168529" y="24511"/>
                      </a:lnTo>
                      <a:lnTo>
                        <a:pt x="188595" y="24003"/>
                      </a:lnTo>
                      <a:lnTo>
                        <a:pt x="209296" y="22606"/>
                      </a:lnTo>
                      <a:lnTo>
                        <a:pt x="228981" y="20701"/>
                      </a:lnTo>
                      <a:lnTo>
                        <a:pt x="248666" y="18288"/>
                      </a:lnTo>
                      <a:lnTo>
                        <a:pt x="267843" y="15875"/>
                      </a:lnTo>
                      <a:lnTo>
                        <a:pt x="286512" y="12954"/>
                      </a:lnTo>
                      <a:lnTo>
                        <a:pt x="304292" y="9652"/>
                      </a:lnTo>
                      <a:lnTo>
                        <a:pt x="321564" y="6223"/>
                      </a:lnTo>
                      <a:lnTo>
                        <a:pt x="338328" y="3302"/>
                      </a:lnTo>
                      <a:lnTo>
                        <a:pt x="341249" y="3302"/>
                      </a:lnTo>
                      <a:lnTo>
                        <a:pt x="343662" y="3302"/>
                      </a:lnTo>
                      <a:lnTo>
                        <a:pt x="346075" y="4826"/>
                      </a:lnTo>
                      <a:lnTo>
                        <a:pt x="348488" y="6223"/>
                      </a:lnTo>
                      <a:lnTo>
                        <a:pt x="350901" y="8128"/>
                      </a:lnTo>
                      <a:lnTo>
                        <a:pt x="352806" y="10033"/>
                      </a:lnTo>
                      <a:lnTo>
                        <a:pt x="354203" y="12446"/>
                      </a:lnTo>
                      <a:lnTo>
                        <a:pt x="355219" y="15367"/>
                      </a:lnTo>
                      <a:lnTo>
                        <a:pt x="356108" y="17780"/>
                      </a:lnTo>
                      <a:lnTo>
                        <a:pt x="356108" y="20701"/>
                      </a:lnTo>
                      <a:lnTo>
                        <a:pt x="355727" y="23495"/>
                      </a:lnTo>
                      <a:lnTo>
                        <a:pt x="354711" y="25908"/>
                      </a:lnTo>
                      <a:lnTo>
                        <a:pt x="353314" y="27813"/>
                      </a:lnTo>
                      <a:lnTo>
                        <a:pt x="350901" y="30226"/>
                      </a:lnTo>
                      <a:lnTo>
                        <a:pt x="347472" y="31623"/>
                      </a:lnTo>
                      <a:lnTo>
                        <a:pt x="343662" y="32639"/>
                      </a:lnTo>
                      <a:lnTo>
                        <a:pt x="306705" y="39878"/>
                      </a:lnTo>
                      <a:lnTo>
                        <a:pt x="268351" y="46609"/>
                      </a:lnTo>
                      <a:lnTo>
                        <a:pt x="249047" y="49403"/>
                      </a:lnTo>
                      <a:lnTo>
                        <a:pt x="228981" y="52324"/>
                      </a:lnTo>
                      <a:lnTo>
                        <a:pt x="208788" y="54229"/>
                      </a:lnTo>
                      <a:lnTo>
                        <a:pt x="188595" y="55626"/>
                      </a:lnTo>
                      <a:lnTo>
                        <a:pt x="167513" y="56642"/>
                      </a:lnTo>
                      <a:lnTo>
                        <a:pt x="146812" y="56642"/>
                      </a:lnTo>
                      <a:lnTo>
                        <a:pt x="125730" y="55245"/>
                      </a:lnTo>
                      <a:lnTo>
                        <a:pt x="104140" y="53340"/>
                      </a:lnTo>
                      <a:lnTo>
                        <a:pt x="82550" y="49911"/>
                      </a:lnTo>
                      <a:lnTo>
                        <a:pt x="60960" y="45085"/>
                      </a:lnTo>
                      <a:lnTo>
                        <a:pt x="38862" y="38862"/>
                      </a:lnTo>
                      <a:close/>
                    </a:path>
                  </a:pathLst>
                </a:custGeom>
                <a:solidFill>
                  <a:srgbClr val="EDE3A5"/>
                </a:solidFill>
                <a:ln w="0" cap="flat" cmpd="sng" algn="ctr">
                  <a:solidFill>
                    <a:srgbClr val="EDE3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6549009" y="2455545"/>
                  <a:ext cx="338837" cy="576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8837" h="57659">
                      <a:moveTo>
                        <a:pt x="39370" y="7747"/>
                      </a:moveTo>
                      <a:lnTo>
                        <a:pt x="59436" y="13462"/>
                      </a:lnTo>
                      <a:lnTo>
                        <a:pt x="79629" y="17272"/>
                      </a:lnTo>
                      <a:lnTo>
                        <a:pt x="99314" y="20193"/>
                      </a:lnTo>
                      <a:lnTo>
                        <a:pt x="118999" y="22098"/>
                      </a:lnTo>
                      <a:lnTo>
                        <a:pt x="138684" y="23114"/>
                      </a:lnTo>
                      <a:lnTo>
                        <a:pt x="158369" y="22606"/>
                      </a:lnTo>
                      <a:lnTo>
                        <a:pt x="177546" y="21590"/>
                      </a:lnTo>
                      <a:lnTo>
                        <a:pt x="196723" y="20193"/>
                      </a:lnTo>
                      <a:lnTo>
                        <a:pt x="215519" y="17780"/>
                      </a:lnTo>
                      <a:lnTo>
                        <a:pt x="234188" y="15367"/>
                      </a:lnTo>
                      <a:lnTo>
                        <a:pt x="251968" y="12573"/>
                      </a:lnTo>
                      <a:lnTo>
                        <a:pt x="287528" y="6731"/>
                      </a:lnTo>
                      <a:lnTo>
                        <a:pt x="304292" y="3937"/>
                      </a:lnTo>
                      <a:lnTo>
                        <a:pt x="321056" y="1016"/>
                      </a:lnTo>
                      <a:lnTo>
                        <a:pt x="323469" y="1016"/>
                      </a:lnTo>
                      <a:lnTo>
                        <a:pt x="325882" y="1524"/>
                      </a:lnTo>
                      <a:lnTo>
                        <a:pt x="328295" y="2921"/>
                      </a:lnTo>
                      <a:lnTo>
                        <a:pt x="330708" y="4826"/>
                      </a:lnTo>
                      <a:lnTo>
                        <a:pt x="332613" y="7239"/>
                      </a:lnTo>
                      <a:lnTo>
                        <a:pt x="334518" y="9652"/>
                      </a:lnTo>
                      <a:lnTo>
                        <a:pt x="337439" y="15367"/>
                      </a:lnTo>
                      <a:lnTo>
                        <a:pt x="338328" y="18796"/>
                      </a:lnTo>
                      <a:lnTo>
                        <a:pt x="338836" y="21590"/>
                      </a:lnTo>
                      <a:lnTo>
                        <a:pt x="338836" y="24511"/>
                      </a:lnTo>
                      <a:lnTo>
                        <a:pt x="337820" y="27432"/>
                      </a:lnTo>
                      <a:lnTo>
                        <a:pt x="336423" y="29845"/>
                      </a:lnTo>
                      <a:lnTo>
                        <a:pt x="334010" y="31750"/>
                      </a:lnTo>
                      <a:lnTo>
                        <a:pt x="331216" y="33655"/>
                      </a:lnTo>
                      <a:lnTo>
                        <a:pt x="326771" y="34544"/>
                      </a:lnTo>
                      <a:lnTo>
                        <a:pt x="291338" y="40894"/>
                      </a:lnTo>
                      <a:lnTo>
                        <a:pt x="254889" y="47625"/>
                      </a:lnTo>
                      <a:lnTo>
                        <a:pt x="236093" y="50419"/>
                      </a:lnTo>
                      <a:lnTo>
                        <a:pt x="217424" y="52832"/>
                      </a:lnTo>
                      <a:lnTo>
                        <a:pt x="198247" y="55245"/>
                      </a:lnTo>
                      <a:lnTo>
                        <a:pt x="178562" y="56642"/>
                      </a:lnTo>
                      <a:lnTo>
                        <a:pt x="158877" y="57658"/>
                      </a:lnTo>
                      <a:lnTo>
                        <a:pt x="138684" y="57150"/>
                      </a:lnTo>
                      <a:lnTo>
                        <a:pt x="117983" y="56261"/>
                      </a:lnTo>
                      <a:lnTo>
                        <a:pt x="97409" y="54229"/>
                      </a:lnTo>
                      <a:lnTo>
                        <a:pt x="76327" y="50927"/>
                      </a:lnTo>
                      <a:lnTo>
                        <a:pt x="55118" y="46609"/>
                      </a:lnTo>
                      <a:lnTo>
                        <a:pt x="33528" y="40386"/>
                      </a:lnTo>
                      <a:lnTo>
                        <a:pt x="11430" y="32639"/>
                      </a:lnTo>
                      <a:lnTo>
                        <a:pt x="8128" y="30734"/>
                      </a:lnTo>
                      <a:lnTo>
                        <a:pt x="5207" y="28829"/>
                      </a:lnTo>
                      <a:lnTo>
                        <a:pt x="2794" y="25908"/>
                      </a:lnTo>
                      <a:lnTo>
                        <a:pt x="1397" y="23114"/>
                      </a:lnTo>
                      <a:lnTo>
                        <a:pt x="381" y="20193"/>
                      </a:lnTo>
                      <a:lnTo>
                        <a:pt x="0" y="17272"/>
                      </a:lnTo>
                      <a:lnTo>
                        <a:pt x="0" y="13970"/>
                      </a:lnTo>
                      <a:lnTo>
                        <a:pt x="381" y="11049"/>
                      </a:lnTo>
                      <a:lnTo>
                        <a:pt x="1397" y="8255"/>
                      </a:lnTo>
                      <a:lnTo>
                        <a:pt x="3302" y="5842"/>
                      </a:lnTo>
                      <a:lnTo>
                        <a:pt x="4699" y="3429"/>
                      </a:lnTo>
                      <a:lnTo>
                        <a:pt x="7112" y="1524"/>
                      </a:lnTo>
                      <a:lnTo>
                        <a:pt x="10033" y="508"/>
                      </a:lnTo>
                      <a:lnTo>
                        <a:pt x="12954" y="0"/>
                      </a:lnTo>
                      <a:lnTo>
                        <a:pt x="15748" y="0"/>
                      </a:lnTo>
                      <a:lnTo>
                        <a:pt x="19177" y="1016"/>
                      </a:lnTo>
                      <a:close/>
                    </a:path>
                  </a:pathLst>
                </a:custGeom>
                <a:solidFill>
                  <a:srgbClr val="EDE3A5"/>
                </a:solidFill>
                <a:ln w="0" cap="flat" cmpd="sng" algn="ctr">
                  <a:solidFill>
                    <a:srgbClr val="EDE3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reeform 85"/>
                <p:cNvSpPr/>
                <p:nvPr/>
              </p:nvSpPr>
              <p:spPr>
                <a:xfrm>
                  <a:off x="6509131" y="2847213"/>
                  <a:ext cx="431547" cy="763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547" h="76328">
                      <a:moveTo>
                        <a:pt x="16764" y="7239"/>
                      </a:moveTo>
                      <a:lnTo>
                        <a:pt x="28829" y="12954"/>
                      </a:lnTo>
                      <a:lnTo>
                        <a:pt x="40767" y="18288"/>
                      </a:lnTo>
                      <a:lnTo>
                        <a:pt x="53721" y="23114"/>
                      </a:lnTo>
                      <a:lnTo>
                        <a:pt x="66675" y="27432"/>
                      </a:lnTo>
                      <a:lnTo>
                        <a:pt x="80137" y="31750"/>
                      </a:lnTo>
                      <a:lnTo>
                        <a:pt x="94107" y="35052"/>
                      </a:lnTo>
                      <a:lnTo>
                        <a:pt x="107950" y="38481"/>
                      </a:lnTo>
                      <a:lnTo>
                        <a:pt x="122428" y="40894"/>
                      </a:lnTo>
                      <a:lnTo>
                        <a:pt x="136779" y="43307"/>
                      </a:lnTo>
                      <a:lnTo>
                        <a:pt x="166497" y="46609"/>
                      </a:lnTo>
                      <a:lnTo>
                        <a:pt x="196342" y="49022"/>
                      </a:lnTo>
                      <a:lnTo>
                        <a:pt x="226060" y="49530"/>
                      </a:lnTo>
                      <a:lnTo>
                        <a:pt x="255778" y="48514"/>
                      </a:lnTo>
                      <a:lnTo>
                        <a:pt x="270256" y="47625"/>
                      </a:lnTo>
                      <a:lnTo>
                        <a:pt x="284099" y="46101"/>
                      </a:lnTo>
                      <a:lnTo>
                        <a:pt x="298069" y="44704"/>
                      </a:lnTo>
                      <a:lnTo>
                        <a:pt x="312039" y="42799"/>
                      </a:lnTo>
                      <a:lnTo>
                        <a:pt x="324993" y="40386"/>
                      </a:lnTo>
                      <a:lnTo>
                        <a:pt x="337947" y="37973"/>
                      </a:lnTo>
                      <a:lnTo>
                        <a:pt x="350393" y="35052"/>
                      </a:lnTo>
                      <a:lnTo>
                        <a:pt x="362331" y="32258"/>
                      </a:lnTo>
                      <a:lnTo>
                        <a:pt x="373888" y="28829"/>
                      </a:lnTo>
                      <a:lnTo>
                        <a:pt x="384429" y="25527"/>
                      </a:lnTo>
                      <a:lnTo>
                        <a:pt x="394589" y="21717"/>
                      </a:lnTo>
                      <a:lnTo>
                        <a:pt x="404114" y="17399"/>
                      </a:lnTo>
                      <a:lnTo>
                        <a:pt x="413258" y="13462"/>
                      </a:lnTo>
                      <a:lnTo>
                        <a:pt x="421005" y="8636"/>
                      </a:lnTo>
                      <a:lnTo>
                        <a:pt x="422910" y="8255"/>
                      </a:lnTo>
                      <a:lnTo>
                        <a:pt x="424815" y="7747"/>
                      </a:lnTo>
                      <a:lnTo>
                        <a:pt x="426212" y="8255"/>
                      </a:lnTo>
                      <a:lnTo>
                        <a:pt x="427609" y="9652"/>
                      </a:lnTo>
                      <a:lnTo>
                        <a:pt x="428625" y="11049"/>
                      </a:lnTo>
                      <a:lnTo>
                        <a:pt x="429641" y="12573"/>
                      </a:lnTo>
                      <a:lnTo>
                        <a:pt x="431038" y="17399"/>
                      </a:lnTo>
                      <a:lnTo>
                        <a:pt x="431546" y="22098"/>
                      </a:lnTo>
                      <a:lnTo>
                        <a:pt x="430530" y="26924"/>
                      </a:lnTo>
                      <a:lnTo>
                        <a:pt x="429641" y="29337"/>
                      </a:lnTo>
                      <a:lnTo>
                        <a:pt x="428625" y="31242"/>
                      </a:lnTo>
                      <a:lnTo>
                        <a:pt x="427228" y="33147"/>
                      </a:lnTo>
                      <a:lnTo>
                        <a:pt x="425323" y="34671"/>
                      </a:lnTo>
                      <a:lnTo>
                        <a:pt x="415163" y="39370"/>
                      </a:lnTo>
                      <a:lnTo>
                        <a:pt x="405130" y="44196"/>
                      </a:lnTo>
                      <a:lnTo>
                        <a:pt x="394589" y="48514"/>
                      </a:lnTo>
                      <a:lnTo>
                        <a:pt x="383540" y="52324"/>
                      </a:lnTo>
                      <a:lnTo>
                        <a:pt x="372491" y="56261"/>
                      </a:lnTo>
                      <a:lnTo>
                        <a:pt x="360426" y="59563"/>
                      </a:lnTo>
                      <a:lnTo>
                        <a:pt x="348488" y="62992"/>
                      </a:lnTo>
                      <a:lnTo>
                        <a:pt x="336042" y="65278"/>
                      </a:lnTo>
                      <a:lnTo>
                        <a:pt x="323469" y="67691"/>
                      </a:lnTo>
                      <a:lnTo>
                        <a:pt x="310515" y="70104"/>
                      </a:lnTo>
                      <a:lnTo>
                        <a:pt x="284099" y="73533"/>
                      </a:lnTo>
                      <a:lnTo>
                        <a:pt x="257302" y="75438"/>
                      </a:lnTo>
                      <a:lnTo>
                        <a:pt x="229489" y="76327"/>
                      </a:lnTo>
                      <a:lnTo>
                        <a:pt x="201549" y="75946"/>
                      </a:lnTo>
                      <a:lnTo>
                        <a:pt x="173736" y="74422"/>
                      </a:lnTo>
                      <a:lnTo>
                        <a:pt x="146431" y="72009"/>
                      </a:lnTo>
                      <a:lnTo>
                        <a:pt x="118999" y="68199"/>
                      </a:lnTo>
                      <a:lnTo>
                        <a:pt x="92202" y="63373"/>
                      </a:lnTo>
                      <a:lnTo>
                        <a:pt x="66294" y="57150"/>
                      </a:lnTo>
                      <a:lnTo>
                        <a:pt x="53721" y="53848"/>
                      </a:lnTo>
                      <a:lnTo>
                        <a:pt x="41275" y="50419"/>
                      </a:lnTo>
                      <a:lnTo>
                        <a:pt x="29210" y="46609"/>
                      </a:lnTo>
                      <a:lnTo>
                        <a:pt x="17780" y="42291"/>
                      </a:lnTo>
                      <a:lnTo>
                        <a:pt x="13970" y="40386"/>
                      </a:lnTo>
                      <a:lnTo>
                        <a:pt x="11049" y="37973"/>
                      </a:lnTo>
                      <a:lnTo>
                        <a:pt x="8128" y="35052"/>
                      </a:lnTo>
                      <a:lnTo>
                        <a:pt x="5715" y="31750"/>
                      </a:lnTo>
                      <a:lnTo>
                        <a:pt x="3810" y="28321"/>
                      </a:lnTo>
                      <a:lnTo>
                        <a:pt x="2413" y="24511"/>
                      </a:lnTo>
                      <a:lnTo>
                        <a:pt x="508" y="16383"/>
                      </a:lnTo>
                      <a:lnTo>
                        <a:pt x="0" y="12954"/>
                      </a:lnTo>
                      <a:lnTo>
                        <a:pt x="0" y="9144"/>
                      </a:lnTo>
                      <a:lnTo>
                        <a:pt x="0" y="6350"/>
                      </a:lnTo>
                      <a:lnTo>
                        <a:pt x="508" y="3937"/>
                      </a:lnTo>
                      <a:lnTo>
                        <a:pt x="1397" y="2032"/>
                      </a:lnTo>
                      <a:lnTo>
                        <a:pt x="2921" y="508"/>
                      </a:lnTo>
                      <a:lnTo>
                        <a:pt x="4318" y="0"/>
                      </a:lnTo>
                      <a:lnTo>
                        <a:pt x="5715" y="1016"/>
                      </a:lnTo>
                      <a:close/>
                    </a:path>
                  </a:pathLst>
                </a:custGeom>
                <a:solidFill>
                  <a:srgbClr val="EDE3A5"/>
                </a:solidFill>
                <a:ln w="0" cap="flat" cmpd="sng" algn="ctr">
                  <a:solidFill>
                    <a:srgbClr val="EDE3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reeform 86"/>
                <p:cNvSpPr/>
                <p:nvPr/>
              </p:nvSpPr>
              <p:spPr>
                <a:xfrm>
                  <a:off x="6511036" y="2821813"/>
                  <a:ext cx="428118" cy="754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8118" h="75439">
                      <a:moveTo>
                        <a:pt x="15875" y="34036"/>
                      </a:moveTo>
                      <a:lnTo>
                        <a:pt x="12065" y="32639"/>
                      </a:lnTo>
                      <a:lnTo>
                        <a:pt x="9144" y="30226"/>
                      </a:lnTo>
                      <a:lnTo>
                        <a:pt x="6223" y="27813"/>
                      </a:lnTo>
                      <a:lnTo>
                        <a:pt x="4318" y="25019"/>
                      </a:lnTo>
                      <a:lnTo>
                        <a:pt x="2413" y="21590"/>
                      </a:lnTo>
                      <a:lnTo>
                        <a:pt x="1397" y="18796"/>
                      </a:lnTo>
                      <a:lnTo>
                        <a:pt x="0" y="12065"/>
                      </a:lnTo>
                      <a:lnTo>
                        <a:pt x="0" y="9144"/>
                      </a:lnTo>
                      <a:lnTo>
                        <a:pt x="0" y="6223"/>
                      </a:lnTo>
                      <a:lnTo>
                        <a:pt x="508" y="3810"/>
                      </a:lnTo>
                      <a:lnTo>
                        <a:pt x="1397" y="1905"/>
                      </a:lnTo>
                      <a:lnTo>
                        <a:pt x="2921" y="508"/>
                      </a:lnTo>
                      <a:lnTo>
                        <a:pt x="4318" y="0"/>
                      </a:lnTo>
                      <a:lnTo>
                        <a:pt x="5715" y="0"/>
                      </a:lnTo>
                      <a:lnTo>
                        <a:pt x="8128" y="508"/>
                      </a:lnTo>
                      <a:lnTo>
                        <a:pt x="18669" y="5334"/>
                      </a:lnTo>
                      <a:lnTo>
                        <a:pt x="29718" y="9652"/>
                      </a:lnTo>
                      <a:lnTo>
                        <a:pt x="41783" y="13462"/>
                      </a:lnTo>
                      <a:lnTo>
                        <a:pt x="53721" y="17272"/>
                      </a:lnTo>
                      <a:lnTo>
                        <a:pt x="66675" y="20701"/>
                      </a:lnTo>
                      <a:lnTo>
                        <a:pt x="79629" y="23495"/>
                      </a:lnTo>
                      <a:lnTo>
                        <a:pt x="93091" y="26416"/>
                      </a:lnTo>
                      <a:lnTo>
                        <a:pt x="106553" y="28829"/>
                      </a:lnTo>
                      <a:lnTo>
                        <a:pt x="120523" y="31242"/>
                      </a:lnTo>
                      <a:lnTo>
                        <a:pt x="134874" y="33147"/>
                      </a:lnTo>
                      <a:lnTo>
                        <a:pt x="163703" y="36068"/>
                      </a:lnTo>
                      <a:lnTo>
                        <a:pt x="192913" y="37465"/>
                      </a:lnTo>
                      <a:lnTo>
                        <a:pt x="222250" y="37973"/>
                      </a:lnTo>
                      <a:lnTo>
                        <a:pt x="251079" y="36957"/>
                      </a:lnTo>
                      <a:lnTo>
                        <a:pt x="279400" y="35560"/>
                      </a:lnTo>
                      <a:lnTo>
                        <a:pt x="292862" y="34036"/>
                      </a:lnTo>
                      <a:lnTo>
                        <a:pt x="306197" y="32639"/>
                      </a:lnTo>
                      <a:lnTo>
                        <a:pt x="319659" y="30734"/>
                      </a:lnTo>
                      <a:lnTo>
                        <a:pt x="332105" y="28321"/>
                      </a:lnTo>
                      <a:lnTo>
                        <a:pt x="344678" y="25908"/>
                      </a:lnTo>
                      <a:lnTo>
                        <a:pt x="356108" y="23495"/>
                      </a:lnTo>
                      <a:lnTo>
                        <a:pt x="367665" y="20701"/>
                      </a:lnTo>
                      <a:lnTo>
                        <a:pt x="378206" y="17272"/>
                      </a:lnTo>
                      <a:lnTo>
                        <a:pt x="388747" y="13970"/>
                      </a:lnTo>
                      <a:lnTo>
                        <a:pt x="397891" y="10160"/>
                      </a:lnTo>
                      <a:lnTo>
                        <a:pt x="407035" y="6223"/>
                      </a:lnTo>
                      <a:lnTo>
                        <a:pt x="415163" y="1905"/>
                      </a:lnTo>
                      <a:lnTo>
                        <a:pt x="417068" y="1397"/>
                      </a:lnTo>
                      <a:lnTo>
                        <a:pt x="419100" y="1397"/>
                      </a:lnTo>
                      <a:lnTo>
                        <a:pt x="421005" y="1905"/>
                      </a:lnTo>
                      <a:lnTo>
                        <a:pt x="422910" y="3429"/>
                      </a:lnTo>
                      <a:lnTo>
                        <a:pt x="424307" y="4826"/>
                      </a:lnTo>
                      <a:lnTo>
                        <a:pt x="425704" y="7239"/>
                      </a:lnTo>
                      <a:lnTo>
                        <a:pt x="427228" y="12446"/>
                      </a:lnTo>
                      <a:lnTo>
                        <a:pt x="428117" y="18288"/>
                      </a:lnTo>
                      <a:lnTo>
                        <a:pt x="427228" y="24003"/>
                      </a:lnTo>
                      <a:lnTo>
                        <a:pt x="426212" y="26416"/>
                      </a:lnTo>
                      <a:lnTo>
                        <a:pt x="425323" y="28829"/>
                      </a:lnTo>
                      <a:lnTo>
                        <a:pt x="423418" y="30734"/>
                      </a:lnTo>
                      <a:lnTo>
                        <a:pt x="421386" y="32131"/>
                      </a:lnTo>
                      <a:lnTo>
                        <a:pt x="409956" y="37973"/>
                      </a:lnTo>
                      <a:lnTo>
                        <a:pt x="397891" y="42799"/>
                      </a:lnTo>
                      <a:lnTo>
                        <a:pt x="386461" y="47498"/>
                      </a:lnTo>
                      <a:lnTo>
                        <a:pt x="373888" y="51816"/>
                      </a:lnTo>
                      <a:lnTo>
                        <a:pt x="361950" y="56134"/>
                      </a:lnTo>
                      <a:lnTo>
                        <a:pt x="349504" y="59563"/>
                      </a:lnTo>
                      <a:lnTo>
                        <a:pt x="323977" y="65786"/>
                      </a:lnTo>
                      <a:lnTo>
                        <a:pt x="298069" y="70104"/>
                      </a:lnTo>
                      <a:lnTo>
                        <a:pt x="271653" y="73406"/>
                      </a:lnTo>
                      <a:lnTo>
                        <a:pt x="245237" y="74930"/>
                      </a:lnTo>
                      <a:lnTo>
                        <a:pt x="218440" y="75438"/>
                      </a:lnTo>
                      <a:lnTo>
                        <a:pt x="192024" y="74422"/>
                      </a:lnTo>
                      <a:lnTo>
                        <a:pt x="165100" y="72517"/>
                      </a:lnTo>
                      <a:lnTo>
                        <a:pt x="139192" y="68707"/>
                      </a:lnTo>
                      <a:lnTo>
                        <a:pt x="113284" y="64389"/>
                      </a:lnTo>
                      <a:lnTo>
                        <a:pt x="87884" y="58039"/>
                      </a:lnTo>
                      <a:lnTo>
                        <a:pt x="62865" y="51435"/>
                      </a:lnTo>
                      <a:lnTo>
                        <a:pt x="38862" y="43180"/>
                      </a:lnTo>
                      <a:close/>
                    </a:path>
                  </a:pathLst>
                </a:custGeom>
                <a:solidFill>
                  <a:srgbClr val="EDE3A5"/>
                </a:solidFill>
                <a:ln w="0" cap="flat" cmpd="sng" algn="ctr">
                  <a:solidFill>
                    <a:srgbClr val="EDE3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6510020" y="2786761"/>
                  <a:ext cx="426721" cy="739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6721" h="73915">
                      <a:moveTo>
                        <a:pt x="15875" y="39370"/>
                      </a:moveTo>
                      <a:lnTo>
                        <a:pt x="12065" y="37973"/>
                      </a:lnTo>
                      <a:lnTo>
                        <a:pt x="9144" y="35560"/>
                      </a:lnTo>
                      <a:lnTo>
                        <a:pt x="6350" y="32639"/>
                      </a:lnTo>
                      <a:lnTo>
                        <a:pt x="4445" y="29337"/>
                      </a:lnTo>
                      <a:lnTo>
                        <a:pt x="2413" y="25908"/>
                      </a:lnTo>
                      <a:lnTo>
                        <a:pt x="1524" y="22098"/>
                      </a:lnTo>
                      <a:lnTo>
                        <a:pt x="0" y="14859"/>
                      </a:lnTo>
                      <a:lnTo>
                        <a:pt x="0" y="11557"/>
                      </a:lnTo>
                      <a:lnTo>
                        <a:pt x="508" y="8128"/>
                      </a:lnTo>
                      <a:lnTo>
                        <a:pt x="1016" y="5334"/>
                      </a:lnTo>
                      <a:lnTo>
                        <a:pt x="2413" y="2921"/>
                      </a:lnTo>
                      <a:lnTo>
                        <a:pt x="3429" y="1524"/>
                      </a:lnTo>
                      <a:lnTo>
                        <a:pt x="5334" y="508"/>
                      </a:lnTo>
                      <a:lnTo>
                        <a:pt x="7239" y="0"/>
                      </a:lnTo>
                      <a:lnTo>
                        <a:pt x="9652" y="1016"/>
                      </a:lnTo>
                      <a:lnTo>
                        <a:pt x="20193" y="6223"/>
                      </a:lnTo>
                      <a:lnTo>
                        <a:pt x="31750" y="11557"/>
                      </a:lnTo>
                      <a:lnTo>
                        <a:pt x="43688" y="16383"/>
                      </a:lnTo>
                      <a:lnTo>
                        <a:pt x="55753" y="20701"/>
                      </a:lnTo>
                      <a:lnTo>
                        <a:pt x="68707" y="24511"/>
                      </a:lnTo>
                      <a:lnTo>
                        <a:pt x="81661" y="27813"/>
                      </a:lnTo>
                      <a:lnTo>
                        <a:pt x="95123" y="31242"/>
                      </a:lnTo>
                      <a:lnTo>
                        <a:pt x="108585" y="33655"/>
                      </a:lnTo>
                      <a:lnTo>
                        <a:pt x="122428" y="36068"/>
                      </a:lnTo>
                      <a:lnTo>
                        <a:pt x="136906" y="38481"/>
                      </a:lnTo>
                      <a:lnTo>
                        <a:pt x="165227" y="41275"/>
                      </a:lnTo>
                      <a:lnTo>
                        <a:pt x="193929" y="42799"/>
                      </a:lnTo>
                      <a:lnTo>
                        <a:pt x="223266" y="43180"/>
                      </a:lnTo>
                      <a:lnTo>
                        <a:pt x="251587" y="42291"/>
                      </a:lnTo>
                      <a:lnTo>
                        <a:pt x="279400" y="40386"/>
                      </a:lnTo>
                      <a:lnTo>
                        <a:pt x="292862" y="38862"/>
                      </a:lnTo>
                      <a:lnTo>
                        <a:pt x="306324" y="36957"/>
                      </a:lnTo>
                      <a:lnTo>
                        <a:pt x="319278" y="35052"/>
                      </a:lnTo>
                      <a:lnTo>
                        <a:pt x="331724" y="33147"/>
                      </a:lnTo>
                      <a:lnTo>
                        <a:pt x="343789" y="30734"/>
                      </a:lnTo>
                      <a:lnTo>
                        <a:pt x="355219" y="27813"/>
                      </a:lnTo>
                      <a:lnTo>
                        <a:pt x="366776" y="25019"/>
                      </a:lnTo>
                      <a:lnTo>
                        <a:pt x="377317" y="21590"/>
                      </a:lnTo>
                      <a:lnTo>
                        <a:pt x="387477" y="18288"/>
                      </a:lnTo>
                      <a:lnTo>
                        <a:pt x="397002" y="14859"/>
                      </a:lnTo>
                      <a:lnTo>
                        <a:pt x="405638" y="11049"/>
                      </a:lnTo>
                      <a:lnTo>
                        <a:pt x="413766" y="7239"/>
                      </a:lnTo>
                      <a:lnTo>
                        <a:pt x="416179" y="6223"/>
                      </a:lnTo>
                      <a:lnTo>
                        <a:pt x="418592" y="6223"/>
                      </a:lnTo>
                      <a:lnTo>
                        <a:pt x="420497" y="6731"/>
                      </a:lnTo>
                      <a:lnTo>
                        <a:pt x="422402" y="7747"/>
                      </a:lnTo>
                      <a:lnTo>
                        <a:pt x="423926" y="9652"/>
                      </a:lnTo>
                      <a:lnTo>
                        <a:pt x="425323" y="11557"/>
                      </a:lnTo>
                      <a:lnTo>
                        <a:pt x="426339" y="13970"/>
                      </a:lnTo>
                      <a:lnTo>
                        <a:pt x="426720" y="16891"/>
                      </a:lnTo>
                      <a:lnTo>
                        <a:pt x="426720" y="22098"/>
                      </a:lnTo>
                      <a:lnTo>
                        <a:pt x="425831" y="27813"/>
                      </a:lnTo>
                      <a:lnTo>
                        <a:pt x="424434" y="30226"/>
                      </a:lnTo>
                      <a:lnTo>
                        <a:pt x="422910" y="32131"/>
                      </a:lnTo>
                      <a:lnTo>
                        <a:pt x="421005" y="34163"/>
                      </a:lnTo>
                      <a:lnTo>
                        <a:pt x="418084" y="35560"/>
                      </a:lnTo>
                      <a:lnTo>
                        <a:pt x="407162" y="40386"/>
                      </a:lnTo>
                      <a:lnTo>
                        <a:pt x="395605" y="44704"/>
                      </a:lnTo>
                      <a:lnTo>
                        <a:pt x="372110" y="52324"/>
                      </a:lnTo>
                      <a:lnTo>
                        <a:pt x="347599" y="59055"/>
                      </a:lnTo>
                      <a:lnTo>
                        <a:pt x="322580" y="64389"/>
                      </a:lnTo>
                      <a:lnTo>
                        <a:pt x="297180" y="68707"/>
                      </a:lnTo>
                      <a:lnTo>
                        <a:pt x="271272" y="71501"/>
                      </a:lnTo>
                      <a:lnTo>
                        <a:pt x="244856" y="73406"/>
                      </a:lnTo>
                      <a:lnTo>
                        <a:pt x="218440" y="73914"/>
                      </a:lnTo>
                      <a:lnTo>
                        <a:pt x="192024" y="73406"/>
                      </a:lnTo>
                      <a:lnTo>
                        <a:pt x="165608" y="72009"/>
                      </a:lnTo>
                      <a:lnTo>
                        <a:pt x="139700" y="69088"/>
                      </a:lnTo>
                      <a:lnTo>
                        <a:pt x="113792" y="65278"/>
                      </a:lnTo>
                      <a:lnTo>
                        <a:pt x="88392" y="60452"/>
                      </a:lnTo>
                      <a:lnTo>
                        <a:pt x="63373" y="54737"/>
                      </a:lnTo>
                      <a:lnTo>
                        <a:pt x="38989" y="47498"/>
                      </a:lnTo>
                      <a:close/>
                    </a:path>
                  </a:pathLst>
                </a:custGeom>
                <a:solidFill>
                  <a:srgbClr val="EDE3A5"/>
                </a:solidFill>
                <a:ln w="0" cap="flat" cmpd="sng" algn="ctr">
                  <a:solidFill>
                    <a:srgbClr val="EDE3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>
                  <a:off x="6507226" y="2756027"/>
                  <a:ext cx="427610" cy="730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7610" h="73026">
                      <a:moveTo>
                        <a:pt x="15875" y="32639"/>
                      </a:moveTo>
                      <a:lnTo>
                        <a:pt x="11938" y="31242"/>
                      </a:lnTo>
                      <a:lnTo>
                        <a:pt x="9144" y="28829"/>
                      </a:lnTo>
                      <a:lnTo>
                        <a:pt x="6223" y="26416"/>
                      </a:lnTo>
                      <a:lnTo>
                        <a:pt x="4318" y="24003"/>
                      </a:lnTo>
                      <a:lnTo>
                        <a:pt x="2413" y="21209"/>
                      </a:lnTo>
                      <a:lnTo>
                        <a:pt x="889" y="18288"/>
                      </a:lnTo>
                      <a:lnTo>
                        <a:pt x="0" y="12573"/>
                      </a:lnTo>
                      <a:lnTo>
                        <a:pt x="0" y="10160"/>
                      </a:lnTo>
                      <a:lnTo>
                        <a:pt x="0" y="7747"/>
                      </a:lnTo>
                      <a:lnTo>
                        <a:pt x="889" y="5334"/>
                      </a:lnTo>
                      <a:lnTo>
                        <a:pt x="1905" y="3937"/>
                      </a:lnTo>
                      <a:lnTo>
                        <a:pt x="3302" y="2921"/>
                      </a:lnTo>
                      <a:lnTo>
                        <a:pt x="5207" y="1905"/>
                      </a:lnTo>
                      <a:lnTo>
                        <a:pt x="7239" y="2413"/>
                      </a:lnTo>
                      <a:lnTo>
                        <a:pt x="9525" y="2921"/>
                      </a:lnTo>
                      <a:lnTo>
                        <a:pt x="21590" y="7747"/>
                      </a:lnTo>
                      <a:lnTo>
                        <a:pt x="34036" y="11557"/>
                      </a:lnTo>
                      <a:lnTo>
                        <a:pt x="46990" y="15367"/>
                      </a:lnTo>
                      <a:lnTo>
                        <a:pt x="59944" y="18796"/>
                      </a:lnTo>
                      <a:lnTo>
                        <a:pt x="73406" y="22098"/>
                      </a:lnTo>
                      <a:lnTo>
                        <a:pt x="87376" y="24511"/>
                      </a:lnTo>
                      <a:lnTo>
                        <a:pt x="115189" y="29337"/>
                      </a:lnTo>
                      <a:lnTo>
                        <a:pt x="143510" y="32639"/>
                      </a:lnTo>
                      <a:lnTo>
                        <a:pt x="172339" y="34544"/>
                      </a:lnTo>
                      <a:lnTo>
                        <a:pt x="200660" y="35560"/>
                      </a:lnTo>
                      <a:lnTo>
                        <a:pt x="229362" y="35560"/>
                      </a:lnTo>
                      <a:lnTo>
                        <a:pt x="257302" y="34544"/>
                      </a:lnTo>
                      <a:lnTo>
                        <a:pt x="284607" y="32258"/>
                      </a:lnTo>
                      <a:lnTo>
                        <a:pt x="297561" y="30734"/>
                      </a:lnTo>
                      <a:lnTo>
                        <a:pt x="310515" y="29337"/>
                      </a:lnTo>
                      <a:lnTo>
                        <a:pt x="322961" y="27432"/>
                      </a:lnTo>
                      <a:lnTo>
                        <a:pt x="335534" y="25019"/>
                      </a:lnTo>
                      <a:lnTo>
                        <a:pt x="347472" y="22606"/>
                      </a:lnTo>
                      <a:lnTo>
                        <a:pt x="358521" y="20193"/>
                      </a:lnTo>
                      <a:lnTo>
                        <a:pt x="369570" y="17272"/>
                      </a:lnTo>
                      <a:lnTo>
                        <a:pt x="380111" y="14478"/>
                      </a:lnTo>
                      <a:lnTo>
                        <a:pt x="390271" y="11049"/>
                      </a:lnTo>
                      <a:lnTo>
                        <a:pt x="399288" y="8255"/>
                      </a:lnTo>
                      <a:lnTo>
                        <a:pt x="407924" y="4318"/>
                      </a:lnTo>
                      <a:lnTo>
                        <a:pt x="416179" y="1016"/>
                      </a:lnTo>
                      <a:lnTo>
                        <a:pt x="418973" y="0"/>
                      </a:lnTo>
                      <a:lnTo>
                        <a:pt x="421386" y="0"/>
                      </a:lnTo>
                      <a:lnTo>
                        <a:pt x="423291" y="1524"/>
                      </a:lnTo>
                      <a:lnTo>
                        <a:pt x="425196" y="2921"/>
                      </a:lnTo>
                      <a:lnTo>
                        <a:pt x="426212" y="5334"/>
                      </a:lnTo>
                      <a:lnTo>
                        <a:pt x="427228" y="8255"/>
                      </a:lnTo>
                      <a:lnTo>
                        <a:pt x="427609" y="11557"/>
                      </a:lnTo>
                      <a:lnTo>
                        <a:pt x="427609" y="14986"/>
                      </a:lnTo>
                      <a:lnTo>
                        <a:pt x="427228" y="22098"/>
                      </a:lnTo>
                      <a:lnTo>
                        <a:pt x="425704" y="25908"/>
                      </a:lnTo>
                      <a:lnTo>
                        <a:pt x="424307" y="29337"/>
                      </a:lnTo>
                      <a:lnTo>
                        <a:pt x="422910" y="32258"/>
                      </a:lnTo>
                      <a:lnTo>
                        <a:pt x="420497" y="35052"/>
                      </a:lnTo>
                      <a:lnTo>
                        <a:pt x="418084" y="36957"/>
                      </a:lnTo>
                      <a:lnTo>
                        <a:pt x="415163" y="38481"/>
                      </a:lnTo>
                      <a:lnTo>
                        <a:pt x="405130" y="42799"/>
                      </a:lnTo>
                      <a:lnTo>
                        <a:pt x="394589" y="46609"/>
                      </a:lnTo>
                      <a:lnTo>
                        <a:pt x="383540" y="49911"/>
                      </a:lnTo>
                      <a:lnTo>
                        <a:pt x="371983" y="53340"/>
                      </a:lnTo>
                      <a:lnTo>
                        <a:pt x="360426" y="56261"/>
                      </a:lnTo>
                      <a:lnTo>
                        <a:pt x="348488" y="59055"/>
                      </a:lnTo>
                      <a:lnTo>
                        <a:pt x="323977" y="63881"/>
                      </a:lnTo>
                      <a:lnTo>
                        <a:pt x="298577" y="67691"/>
                      </a:lnTo>
                      <a:lnTo>
                        <a:pt x="272161" y="70612"/>
                      </a:lnTo>
                      <a:lnTo>
                        <a:pt x="245237" y="72517"/>
                      </a:lnTo>
                      <a:lnTo>
                        <a:pt x="218313" y="73025"/>
                      </a:lnTo>
                      <a:lnTo>
                        <a:pt x="191516" y="72517"/>
                      </a:lnTo>
                      <a:lnTo>
                        <a:pt x="164592" y="70612"/>
                      </a:lnTo>
                      <a:lnTo>
                        <a:pt x="137795" y="67183"/>
                      </a:lnTo>
                      <a:lnTo>
                        <a:pt x="111379" y="63373"/>
                      </a:lnTo>
                      <a:lnTo>
                        <a:pt x="98806" y="60579"/>
                      </a:lnTo>
                      <a:lnTo>
                        <a:pt x="85852" y="57658"/>
                      </a:lnTo>
                      <a:lnTo>
                        <a:pt x="73406" y="54229"/>
                      </a:lnTo>
                      <a:lnTo>
                        <a:pt x="61468" y="50419"/>
                      </a:lnTo>
                      <a:lnTo>
                        <a:pt x="49403" y="46609"/>
                      </a:lnTo>
                      <a:lnTo>
                        <a:pt x="37846" y="42291"/>
                      </a:lnTo>
                      <a:lnTo>
                        <a:pt x="26416" y="37973"/>
                      </a:lnTo>
                      <a:close/>
                    </a:path>
                  </a:pathLst>
                </a:custGeom>
                <a:solidFill>
                  <a:srgbClr val="EDE3A5"/>
                </a:solidFill>
                <a:ln w="0" cap="flat" cmpd="sng" algn="ctr">
                  <a:solidFill>
                    <a:srgbClr val="EDE3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6502400" y="2726309"/>
                  <a:ext cx="427229" cy="657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7229" h="65787">
                      <a:moveTo>
                        <a:pt x="14351" y="30734"/>
                      </a:moveTo>
                      <a:lnTo>
                        <a:pt x="11049" y="29337"/>
                      </a:lnTo>
                      <a:lnTo>
                        <a:pt x="7620" y="26924"/>
                      </a:lnTo>
                      <a:lnTo>
                        <a:pt x="5334" y="24511"/>
                      </a:lnTo>
                      <a:lnTo>
                        <a:pt x="3302" y="22098"/>
                      </a:lnTo>
                      <a:lnTo>
                        <a:pt x="1905" y="19177"/>
                      </a:lnTo>
                      <a:lnTo>
                        <a:pt x="1016" y="16383"/>
                      </a:lnTo>
                      <a:lnTo>
                        <a:pt x="508" y="13462"/>
                      </a:lnTo>
                      <a:lnTo>
                        <a:pt x="0" y="10541"/>
                      </a:lnTo>
                      <a:lnTo>
                        <a:pt x="508" y="7620"/>
                      </a:lnTo>
                      <a:lnTo>
                        <a:pt x="1016" y="5334"/>
                      </a:lnTo>
                      <a:lnTo>
                        <a:pt x="2413" y="3302"/>
                      </a:lnTo>
                      <a:lnTo>
                        <a:pt x="3810" y="1905"/>
                      </a:lnTo>
                      <a:lnTo>
                        <a:pt x="5334" y="508"/>
                      </a:lnTo>
                      <a:lnTo>
                        <a:pt x="7620" y="0"/>
                      </a:lnTo>
                      <a:lnTo>
                        <a:pt x="10033" y="508"/>
                      </a:lnTo>
                      <a:lnTo>
                        <a:pt x="12446" y="1016"/>
                      </a:lnTo>
                      <a:lnTo>
                        <a:pt x="22987" y="5715"/>
                      </a:lnTo>
                      <a:lnTo>
                        <a:pt x="34544" y="10541"/>
                      </a:lnTo>
                      <a:lnTo>
                        <a:pt x="46101" y="14351"/>
                      </a:lnTo>
                      <a:lnTo>
                        <a:pt x="58039" y="17780"/>
                      </a:lnTo>
                      <a:lnTo>
                        <a:pt x="70612" y="21082"/>
                      </a:lnTo>
                      <a:lnTo>
                        <a:pt x="83058" y="24003"/>
                      </a:lnTo>
                      <a:lnTo>
                        <a:pt x="96520" y="26924"/>
                      </a:lnTo>
                      <a:lnTo>
                        <a:pt x="109982" y="28829"/>
                      </a:lnTo>
                      <a:lnTo>
                        <a:pt x="123317" y="30734"/>
                      </a:lnTo>
                      <a:lnTo>
                        <a:pt x="137287" y="32131"/>
                      </a:lnTo>
                      <a:lnTo>
                        <a:pt x="165100" y="34544"/>
                      </a:lnTo>
                      <a:lnTo>
                        <a:pt x="193421" y="35052"/>
                      </a:lnTo>
                      <a:lnTo>
                        <a:pt x="221742" y="35052"/>
                      </a:lnTo>
                      <a:lnTo>
                        <a:pt x="250063" y="33655"/>
                      </a:lnTo>
                      <a:lnTo>
                        <a:pt x="277495" y="31242"/>
                      </a:lnTo>
                      <a:lnTo>
                        <a:pt x="303784" y="28321"/>
                      </a:lnTo>
                      <a:lnTo>
                        <a:pt x="316865" y="26416"/>
                      </a:lnTo>
                      <a:lnTo>
                        <a:pt x="328803" y="24003"/>
                      </a:lnTo>
                      <a:lnTo>
                        <a:pt x="340741" y="21590"/>
                      </a:lnTo>
                      <a:lnTo>
                        <a:pt x="352806" y="19177"/>
                      </a:lnTo>
                      <a:lnTo>
                        <a:pt x="363855" y="16764"/>
                      </a:lnTo>
                      <a:lnTo>
                        <a:pt x="374396" y="13970"/>
                      </a:lnTo>
                      <a:lnTo>
                        <a:pt x="384429" y="10541"/>
                      </a:lnTo>
                      <a:lnTo>
                        <a:pt x="394081" y="7620"/>
                      </a:lnTo>
                      <a:lnTo>
                        <a:pt x="402717" y="4318"/>
                      </a:lnTo>
                      <a:lnTo>
                        <a:pt x="410845" y="1016"/>
                      </a:lnTo>
                      <a:lnTo>
                        <a:pt x="414274" y="0"/>
                      </a:lnTo>
                      <a:lnTo>
                        <a:pt x="417068" y="0"/>
                      </a:lnTo>
                      <a:lnTo>
                        <a:pt x="419481" y="508"/>
                      </a:lnTo>
                      <a:lnTo>
                        <a:pt x="421894" y="1905"/>
                      </a:lnTo>
                      <a:lnTo>
                        <a:pt x="423799" y="3810"/>
                      </a:lnTo>
                      <a:lnTo>
                        <a:pt x="425323" y="6223"/>
                      </a:lnTo>
                      <a:lnTo>
                        <a:pt x="426212" y="8636"/>
                      </a:lnTo>
                      <a:lnTo>
                        <a:pt x="427228" y="11557"/>
                      </a:lnTo>
                      <a:lnTo>
                        <a:pt x="427228" y="17780"/>
                      </a:lnTo>
                      <a:lnTo>
                        <a:pt x="426720" y="20701"/>
                      </a:lnTo>
                      <a:lnTo>
                        <a:pt x="425323" y="24003"/>
                      </a:lnTo>
                      <a:lnTo>
                        <a:pt x="423799" y="26416"/>
                      </a:lnTo>
                      <a:lnTo>
                        <a:pt x="421894" y="28829"/>
                      </a:lnTo>
                      <a:lnTo>
                        <a:pt x="419100" y="30734"/>
                      </a:lnTo>
                      <a:lnTo>
                        <a:pt x="416179" y="32131"/>
                      </a:lnTo>
                      <a:lnTo>
                        <a:pt x="405130" y="36449"/>
                      </a:lnTo>
                      <a:lnTo>
                        <a:pt x="394081" y="40259"/>
                      </a:lnTo>
                      <a:lnTo>
                        <a:pt x="383032" y="43688"/>
                      </a:lnTo>
                      <a:lnTo>
                        <a:pt x="371475" y="46990"/>
                      </a:lnTo>
                      <a:lnTo>
                        <a:pt x="347472" y="53340"/>
                      </a:lnTo>
                      <a:lnTo>
                        <a:pt x="323088" y="57658"/>
                      </a:lnTo>
                      <a:lnTo>
                        <a:pt x="297561" y="61468"/>
                      </a:lnTo>
                      <a:lnTo>
                        <a:pt x="271653" y="63881"/>
                      </a:lnTo>
                      <a:lnTo>
                        <a:pt x="245745" y="65278"/>
                      </a:lnTo>
                      <a:lnTo>
                        <a:pt x="218821" y="65786"/>
                      </a:lnTo>
                      <a:lnTo>
                        <a:pt x="192532" y="65278"/>
                      </a:lnTo>
                      <a:lnTo>
                        <a:pt x="165608" y="63373"/>
                      </a:lnTo>
                      <a:lnTo>
                        <a:pt x="139192" y="60452"/>
                      </a:lnTo>
                      <a:lnTo>
                        <a:pt x="113284" y="56642"/>
                      </a:lnTo>
                      <a:lnTo>
                        <a:pt x="87376" y="51816"/>
                      </a:lnTo>
                      <a:lnTo>
                        <a:pt x="62357" y="45593"/>
                      </a:lnTo>
                      <a:lnTo>
                        <a:pt x="37973" y="38862"/>
                      </a:lnTo>
                      <a:close/>
                    </a:path>
                  </a:pathLst>
                </a:custGeom>
                <a:solidFill>
                  <a:srgbClr val="EDE3A5"/>
                </a:solidFill>
                <a:ln w="0" cap="flat" cmpd="sng" algn="ctr">
                  <a:solidFill>
                    <a:srgbClr val="EDE3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>
                  <a:off x="6511036" y="2694178"/>
                  <a:ext cx="416180" cy="666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6180" h="66676">
                      <a:moveTo>
                        <a:pt x="12954" y="37465"/>
                      </a:moveTo>
                      <a:lnTo>
                        <a:pt x="9652" y="35433"/>
                      </a:lnTo>
                      <a:lnTo>
                        <a:pt x="6223" y="33147"/>
                      </a:lnTo>
                      <a:lnTo>
                        <a:pt x="4318" y="30734"/>
                      </a:lnTo>
                      <a:lnTo>
                        <a:pt x="2413" y="27813"/>
                      </a:lnTo>
                      <a:lnTo>
                        <a:pt x="1016" y="24511"/>
                      </a:lnTo>
                      <a:lnTo>
                        <a:pt x="508" y="21082"/>
                      </a:lnTo>
                      <a:lnTo>
                        <a:pt x="0" y="17780"/>
                      </a:lnTo>
                      <a:lnTo>
                        <a:pt x="0" y="14351"/>
                      </a:lnTo>
                      <a:lnTo>
                        <a:pt x="1016" y="11430"/>
                      </a:lnTo>
                      <a:lnTo>
                        <a:pt x="1905" y="8636"/>
                      </a:lnTo>
                      <a:lnTo>
                        <a:pt x="3429" y="6223"/>
                      </a:lnTo>
                      <a:lnTo>
                        <a:pt x="5334" y="4318"/>
                      </a:lnTo>
                      <a:lnTo>
                        <a:pt x="7239" y="2794"/>
                      </a:lnTo>
                      <a:lnTo>
                        <a:pt x="9652" y="1905"/>
                      </a:lnTo>
                      <a:lnTo>
                        <a:pt x="12446" y="1905"/>
                      </a:lnTo>
                      <a:lnTo>
                        <a:pt x="15367" y="2794"/>
                      </a:lnTo>
                      <a:lnTo>
                        <a:pt x="25908" y="7112"/>
                      </a:lnTo>
                      <a:lnTo>
                        <a:pt x="36449" y="11049"/>
                      </a:lnTo>
                      <a:lnTo>
                        <a:pt x="48006" y="14859"/>
                      </a:lnTo>
                      <a:lnTo>
                        <a:pt x="59563" y="18161"/>
                      </a:lnTo>
                      <a:lnTo>
                        <a:pt x="71501" y="21082"/>
                      </a:lnTo>
                      <a:lnTo>
                        <a:pt x="83947" y="24003"/>
                      </a:lnTo>
                      <a:lnTo>
                        <a:pt x="96520" y="26416"/>
                      </a:lnTo>
                      <a:lnTo>
                        <a:pt x="109474" y="28321"/>
                      </a:lnTo>
                      <a:lnTo>
                        <a:pt x="135382" y="31115"/>
                      </a:lnTo>
                      <a:lnTo>
                        <a:pt x="162306" y="33147"/>
                      </a:lnTo>
                      <a:lnTo>
                        <a:pt x="189103" y="33528"/>
                      </a:lnTo>
                      <a:lnTo>
                        <a:pt x="216027" y="33147"/>
                      </a:lnTo>
                      <a:lnTo>
                        <a:pt x="242824" y="31623"/>
                      </a:lnTo>
                      <a:lnTo>
                        <a:pt x="268859" y="29718"/>
                      </a:lnTo>
                      <a:lnTo>
                        <a:pt x="294259" y="26416"/>
                      </a:lnTo>
                      <a:lnTo>
                        <a:pt x="318262" y="22479"/>
                      </a:lnTo>
                      <a:lnTo>
                        <a:pt x="329819" y="20193"/>
                      </a:lnTo>
                      <a:lnTo>
                        <a:pt x="340868" y="17780"/>
                      </a:lnTo>
                      <a:lnTo>
                        <a:pt x="351790" y="15367"/>
                      </a:lnTo>
                      <a:lnTo>
                        <a:pt x="361950" y="12954"/>
                      </a:lnTo>
                      <a:lnTo>
                        <a:pt x="371983" y="10033"/>
                      </a:lnTo>
                      <a:lnTo>
                        <a:pt x="381127" y="7112"/>
                      </a:lnTo>
                      <a:lnTo>
                        <a:pt x="389763" y="3810"/>
                      </a:lnTo>
                      <a:lnTo>
                        <a:pt x="397891" y="889"/>
                      </a:lnTo>
                      <a:lnTo>
                        <a:pt x="401828" y="0"/>
                      </a:lnTo>
                      <a:lnTo>
                        <a:pt x="404622" y="0"/>
                      </a:lnTo>
                      <a:lnTo>
                        <a:pt x="407543" y="508"/>
                      </a:lnTo>
                      <a:lnTo>
                        <a:pt x="409956" y="1905"/>
                      </a:lnTo>
                      <a:lnTo>
                        <a:pt x="412369" y="3810"/>
                      </a:lnTo>
                      <a:lnTo>
                        <a:pt x="413766" y="6223"/>
                      </a:lnTo>
                      <a:lnTo>
                        <a:pt x="415163" y="9144"/>
                      </a:lnTo>
                      <a:lnTo>
                        <a:pt x="415671" y="11938"/>
                      </a:lnTo>
                      <a:lnTo>
                        <a:pt x="416179" y="15367"/>
                      </a:lnTo>
                      <a:lnTo>
                        <a:pt x="415671" y="18669"/>
                      </a:lnTo>
                      <a:lnTo>
                        <a:pt x="415163" y="22098"/>
                      </a:lnTo>
                      <a:lnTo>
                        <a:pt x="413766" y="24892"/>
                      </a:lnTo>
                      <a:lnTo>
                        <a:pt x="412369" y="27813"/>
                      </a:lnTo>
                      <a:lnTo>
                        <a:pt x="409956" y="30226"/>
                      </a:lnTo>
                      <a:lnTo>
                        <a:pt x="407035" y="32131"/>
                      </a:lnTo>
                      <a:lnTo>
                        <a:pt x="403225" y="33528"/>
                      </a:lnTo>
                      <a:lnTo>
                        <a:pt x="382143" y="39751"/>
                      </a:lnTo>
                      <a:lnTo>
                        <a:pt x="360045" y="45593"/>
                      </a:lnTo>
                      <a:lnTo>
                        <a:pt x="336931" y="50800"/>
                      </a:lnTo>
                      <a:lnTo>
                        <a:pt x="312928" y="55626"/>
                      </a:lnTo>
                      <a:lnTo>
                        <a:pt x="288544" y="59436"/>
                      </a:lnTo>
                      <a:lnTo>
                        <a:pt x="264033" y="62865"/>
                      </a:lnTo>
                      <a:lnTo>
                        <a:pt x="238506" y="65278"/>
                      </a:lnTo>
                      <a:lnTo>
                        <a:pt x="213106" y="66167"/>
                      </a:lnTo>
                      <a:lnTo>
                        <a:pt x="187198" y="66675"/>
                      </a:lnTo>
                      <a:lnTo>
                        <a:pt x="161798" y="66167"/>
                      </a:lnTo>
                      <a:lnTo>
                        <a:pt x="135890" y="64262"/>
                      </a:lnTo>
                      <a:lnTo>
                        <a:pt x="110363" y="61468"/>
                      </a:lnTo>
                      <a:lnTo>
                        <a:pt x="85471" y="57531"/>
                      </a:lnTo>
                      <a:lnTo>
                        <a:pt x="60452" y="52324"/>
                      </a:lnTo>
                      <a:lnTo>
                        <a:pt x="36449" y="45593"/>
                      </a:lnTo>
                      <a:lnTo>
                        <a:pt x="24511" y="41275"/>
                      </a:lnTo>
                      <a:close/>
                    </a:path>
                  </a:pathLst>
                </a:custGeom>
                <a:solidFill>
                  <a:srgbClr val="EDE3A5"/>
                </a:solidFill>
                <a:ln w="0" cap="flat" cmpd="sng" algn="ctr">
                  <a:solidFill>
                    <a:srgbClr val="EDE3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>
                  <a:off x="6511544" y="2876550"/>
                  <a:ext cx="422403" cy="690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2403" h="69089">
                      <a:moveTo>
                        <a:pt x="8636" y="6223"/>
                      </a:moveTo>
                      <a:lnTo>
                        <a:pt x="15367" y="11049"/>
                      </a:lnTo>
                      <a:lnTo>
                        <a:pt x="22987" y="15875"/>
                      </a:lnTo>
                      <a:lnTo>
                        <a:pt x="32131" y="19685"/>
                      </a:lnTo>
                      <a:lnTo>
                        <a:pt x="42164" y="23495"/>
                      </a:lnTo>
                      <a:lnTo>
                        <a:pt x="53213" y="27305"/>
                      </a:lnTo>
                      <a:lnTo>
                        <a:pt x="65278" y="30734"/>
                      </a:lnTo>
                      <a:lnTo>
                        <a:pt x="77724" y="33655"/>
                      </a:lnTo>
                      <a:lnTo>
                        <a:pt x="91186" y="35941"/>
                      </a:lnTo>
                      <a:lnTo>
                        <a:pt x="105537" y="38354"/>
                      </a:lnTo>
                      <a:lnTo>
                        <a:pt x="120396" y="40767"/>
                      </a:lnTo>
                      <a:lnTo>
                        <a:pt x="135382" y="42291"/>
                      </a:lnTo>
                      <a:lnTo>
                        <a:pt x="151130" y="43688"/>
                      </a:lnTo>
                      <a:lnTo>
                        <a:pt x="167513" y="44577"/>
                      </a:lnTo>
                      <a:lnTo>
                        <a:pt x="200152" y="46101"/>
                      </a:lnTo>
                      <a:lnTo>
                        <a:pt x="233299" y="46101"/>
                      </a:lnTo>
                      <a:lnTo>
                        <a:pt x="265938" y="44577"/>
                      </a:lnTo>
                      <a:lnTo>
                        <a:pt x="281686" y="43180"/>
                      </a:lnTo>
                      <a:lnTo>
                        <a:pt x="297561" y="41783"/>
                      </a:lnTo>
                      <a:lnTo>
                        <a:pt x="312928" y="39878"/>
                      </a:lnTo>
                      <a:lnTo>
                        <a:pt x="327787" y="37973"/>
                      </a:lnTo>
                      <a:lnTo>
                        <a:pt x="342265" y="35560"/>
                      </a:lnTo>
                      <a:lnTo>
                        <a:pt x="355600" y="32639"/>
                      </a:lnTo>
                      <a:lnTo>
                        <a:pt x="368681" y="29718"/>
                      </a:lnTo>
                      <a:lnTo>
                        <a:pt x="380619" y="25908"/>
                      </a:lnTo>
                      <a:lnTo>
                        <a:pt x="391668" y="22606"/>
                      </a:lnTo>
                      <a:lnTo>
                        <a:pt x="401701" y="18288"/>
                      </a:lnTo>
                      <a:lnTo>
                        <a:pt x="410845" y="13970"/>
                      </a:lnTo>
                      <a:lnTo>
                        <a:pt x="418592" y="9144"/>
                      </a:lnTo>
                      <a:lnTo>
                        <a:pt x="420497" y="8128"/>
                      </a:lnTo>
                      <a:lnTo>
                        <a:pt x="421386" y="8128"/>
                      </a:lnTo>
                      <a:lnTo>
                        <a:pt x="421894" y="8128"/>
                      </a:lnTo>
                      <a:lnTo>
                        <a:pt x="422402" y="9144"/>
                      </a:lnTo>
                      <a:lnTo>
                        <a:pt x="422402" y="10033"/>
                      </a:lnTo>
                      <a:lnTo>
                        <a:pt x="421894" y="11938"/>
                      </a:lnTo>
                      <a:lnTo>
                        <a:pt x="419989" y="15875"/>
                      </a:lnTo>
                      <a:lnTo>
                        <a:pt x="417576" y="20193"/>
                      </a:lnTo>
                      <a:lnTo>
                        <a:pt x="413766" y="25019"/>
                      </a:lnTo>
                      <a:lnTo>
                        <a:pt x="409956" y="28829"/>
                      </a:lnTo>
                      <a:lnTo>
                        <a:pt x="406019" y="31623"/>
                      </a:lnTo>
                      <a:lnTo>
                        <a:pt x="404114" y="32639"/>
                      </a:lnTo>
                      <a:lnTo>
                        <a:pt x="402209" y="33655"/>
                      </a:lnTo>
                      <a:lnTo>
                        <a:pt x="397383" y="35560"/>
                      </a:lnTo>
                      <a:lnTo>
                        <a:pt x="392176" y="36449"/>
                      </a:lnTo>
                      <a:lnTo>
                        <a:pt x="389255" y="36449"/>
                      </a:lnTo>
                      <a:lnTo>
                        <a:pt x="387350" y="35941"/>
                      </a:lnTo>
                      <a:lnTo>
                        <a:pt x="385445" y="37973"/>
                      </a:lnTo>
                      <a:lnTo>
                        <a:pt x="383032" y="39878"/>
                      </a:lnTo>
                      <a:lnTo>
                        <a:pt x="377317" y="43688"/>
                      </a:lnTo>
                      <a:lnTo>
                        <a:pt x="370586" y="46609"/>
                      </a:lnTo>
                      <a:lnTo>
                        <a:pt x="363347" y="49022"/>
                      </a:lnTo>
                      <a:lnTo>
                        <a:pt x="356616" y="50419"/>
                      </a:lnTo>
                      <a:lnTo>
                        <a:pt x="353314" y="50419"/>
                      </a:lnTo>
                      <a:lnTo>
                        <a:pt x="350393" y="50419"/>
                      </a:lnTo>
                      <a:lnTo>
                        <a:pt x="347980" y="50419"/>
                      </a:lnTo>
                      <a:lnTo>
                        <a:pt x="346075" y="49911"/>
                      </a:lnTo>
                      <a:lnTo>
                        <a:pt x="344678" y="49022"/>
                      </a:lnTo>
                      <a:lnTo>
                        <a:pt x="343662" y="47498"/>
                      </a:lnTo>
                      <a:lnTo>
                        <a:pt x="342265" y="49911"/>
                      </a:lnTo>
                      <a:lnTo>
                        <a:pt x="340360" y="51816"/>
                      </a:lnTo>
                      <a:lnTo>
                        <a:pt x="336423" y="54737"/>
                      </a:lnTo>
                      <a:lnTo>
                        <a:pt x="332105" y="56134"/>
                      </a:lnTo>
                      <a:lnTo>
                        <a:pt x="327787" y="56642"/>
                      </a:lnTo>
                      <a:lnTo>
                        <a:pt x="323977" y="56642"/>
                      </a:lnTo>
                      <a:lnTo>
                        <a:pt x="320675" y="55626"/>
                      </a:lnTo>
                      <a:lnTo>
                        <a:pt x="317754" y="54737"/>
                      </a:lnTo>
                      <a:lnTo>
                        <a:pt x="315849" y="53721"/>
                      </a:lnTo>
                      <a:lnTo>
                        <a:pt x="312420" y="57658"/>
                      </a:lnTo>
                      <a:lnTo>
                        <a:pt x="308610" y="59944"/>
                      </a:lnTo>
                      <a:lnTo>
                        <a:pt x="304292" y="61468"/>
                      </a:lnTo>
                      <a:lnTo>
                        <a:pt x="299974" y="62357"/>
                      </a:lnTo>
                      <a:lnTo>
                        <a:pt x="295656" y="62357"/>
                      </a:lnTo>
                      <a:lnTo>
                        <a:pt x="291846" y="62357"/>
                      </a:lnTo>
                      <a:lnTo>
                        <a:pt x="288417" y="61976"/>
                      </a:lnTo>
                      <a:lnTo>
                        <a:pt x="286004" y="61468"/>
                      </a:lnTo>
                      <a:lnTo>
                        <a:pt x="283210" y="62865"/>
                      </a:lnTo>
                      <a:lnTo>
                        <a:pt x="279400" y="64262"/>
                      </a:lnTo>
                      <a:lnTo>
                        <a:pt x="274574" y="65786"/>
                      </a:lnTo>
                      <a:lnTo>
                        <a:pt x="270256" y="66675"/>
                      </a:lnTo>
                      <a:lnTo>
                        <a:pt x="265430" y="67183"/>
                      </a:lnTo>
                      <a:lnTo>
                        <a:pt x="261112" y="67183"/>
                      </a:lnTo>
                      <a:lnTo>
                        <a:pt x="257302" y="65786"/>
                      </a:lnTo>
                      <a:lnTo>
                        <a:pt x="255778" y="64770"/>
                      </a:lnTo>
                      <a:lnTo>
                        <a:pt x="254381" y="63373"/>
                      </a:lnTo>
                      <a:lnTo>
                        <a:pt x="251460" y="65786"/>
                      </a:lnTo>
                      <a:lnTo>
                        <a:pt x="247142" y="67183"/>
                      </a:lnTo>
                      <a:lnTo>
                        <a:pt x="242316" y="68199"/>
                      </a:lnTo>
                      <a:lnTo>
                        <a:pt x="236601" y="69088"/>
                      </a:lnTo>
                      <a:lnTo>
                        <a:pt x="230886" y="69088"/>
                      </a:lnTo>
                      <a:lnTo>
                        <a:pt x="225044" y="68580"/>
                      </a:lnTo>
                      <a:lnTo>
                        <a:pt x="219837" y="67183"/>
                      </a:lnTo>
                      <a:lnTo>
                        <a:pt x="215011" y="65278"/>
                      </a:lnTo>
                      <a:lnTo>
                        <a:pt x="209677" y="67183"/>
                      </a:lnTo>
                      <a:lnTo>
                        <a:pt x="204470" y="68199"/>
                      </a:lnTo>
                      <a:lnTo>
                        <a:pt x="199136" y="68580"/>
                      </a:lnTo>
                      <a:lnTo>
                        <a:pt x="193929" y="68199"/>
                      </a:lnTo>
                      <a:lnTo>
                        <a:pt x="189103" y="67691"/>
                      </a:lnTo>
                      <a:lnTo>
                        <a:pt x="185293" y="67183"/>
                      </a:lnTo>
                      <a:lnTo>
                        <a:pt x="181864" y="66294"/>
                      </a:lnTo>
                      <a:lnTo>
                        <a:pt x="179451" y="65278"/>
                      </a:lnTo>
                      <a:lnTo>
                        <a:pt x="169926" y="66675"/>
                      </a:lnTo>
                      <a:lnTo>
                        <a:pt x="159766" y="67183"/>
                      </a:lnTo>
                      <a:lnTo>
                        <a:pt x="155067" y="67183"/>
                      </a:lnTo>
                      <a:lnTo>
                        <a:pt x="150241" y="66294"/>
                      </a:lnTo>
                      <a:lnTo>
                        <a:pt x="145923" y="64770"/>
                      </a:lnTo>
                      <a:lnTo>
                        <a:pt x="141605" y="62357"/>
                      </a:lnTo>
                      <a:lnTo>
                        <a:pt x="135382" y="61976"/>
                      </a:lnTo>
                      <a:lnTo>
                        <a:pt x="128143" y="61468"/>
                      </a:lnTo>
                      <a:lnTo>
                        <a:pt x="114681" y="60452"/>
                      </a:lnTo>
                      <a:lnTo>
                        <a:pt x="107950" y="59944"/>
                      </a:lnTo>
                      <a:lnTo>
                        <a:pt x="101727" y="59055"/>
                      </a:lnTo>
                      <a:lnTo>
                        <a:pt x="96520" y="57658"/>
                      </a:lnTo>
                      <a:lnTo>
                        <a:pt x="92075" y="55245"/>
                      </a:lnTo>
                      <a:lnTo>
                        <a:pt x="85852" y="54737"/>
                      </a:lnTo>
                      <a:lnTo>
                        <a:pt x="80137" y="54229"/>
                      </a:lnTo>
                      <a:lnTo>
                        <a:pt x="74422" y="53340"/>
                      </a:lnTo>
                      <a:lnTo>
                        <a:pt x="70993" y="51816"/>
                      </a:lnTo>
                      <a:lnTo>
                        <a:pt x="68199" y="50419"/>
                      </a:lnTo>
                      <a:lnTo>
                        <a:pt x="62865" y="50419"/>
                      </a:lnTo>
                      <a:lnTo>
                        <a:pt x="57150" y="49403"/>
                      </a:lnTo>
                      <a:lnTo>
                        <a:pt x="51308" y="48006"/>
                      </a:lnTo>
                      <a:lnTo>
                        <a:pt x="45085" y="45593"/>
                      </a:lnTo>
                      <a:lnTo>
                        <a:pt x="32131" y="40767"/>
                      </a:lnTo>
                      <a:lnTo>
                        <a:pt x="26416" y="37973"/>
                      </a:lnTo>
                      <a:lnTo>
                        <a:pt x="20193" y="35941"/>
                      </a:lnTo>
                      <a:lnTo>
                        <a:pt x="16764" y="34036"/>
                      </a:lnTo>
                      <a:lnTo>
                        <a:pt x="13462" y="31623"/>
                      </a:lnTo>
                      <a:lnTo>
                        <a:pt x="10541" y="28829"/>
                      </a:lnTo>
                      <a:lnTo>
                        <a:pt x="7620" y="25908"/>
                      </a:lnTo>
                      <a:lnTo>
                        <a:pt x="3810" y="19177"/>
                      </a:lnTo>
                      <a:lnTo>
                        <a:pt x="1397" y="12446"/>
                      </a:lnTo>
                      <a:lnTo>
                        <a:pt x="508" y="9144"/>
                      </a:lnTo>
                      <a:lnTo>
                        <a:pt x="0" y="6223"/>
                      </a:lnTo>
                      <a:lnTo>
                        <a:pt x="0" y="3810"/>
                      </a:lnTo>
                      <a:lnTo>
                        <a:pt x="0" y="1905"/>
                      </a:lnTo>
                      <a:lnTo>
                        <a:pt x="508" y="508"/>
                      </a:lnTo>
                      <a:lnTo>
                        <a:pt x="889" y="0"/>
                      </a:lnTo>
                      <a:lnTo>
                        <a:pt x="2413" y="0"/>
                      </a:lnTo>
                      <a:lnTo>
                        <a:pt x="3302" y="1016"/>
                      </a:lnTo>
                      <a:close/>
                    </a:path>
                  </a:pathLst>
                </a:custGeom>
                <a:solidFill>
                  <a:srgbClr val="EDE3A5"/>
                </a:solidFill>
                <a:ln w="0" cap="flat" cmpd="sng" algn="ctr">
                  <a:solidFill>
                    <a:srgbClr val="EDE3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>
                <a:xfrm>
                  <a:off x="6511290" y="2876550"/>
                  <a:ext cx="422911" cy="685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2911" h="68581">
                      <a:moveTo>
                        <a:pt x="3810" y="1270"/>
                      </a:moveTo>
                      <a:lnTo>
                        <a:pt x="2540" y="0"/>
                      </a:lnTo>
                      <a:lnTo>
                        <a:pt x="1270" y="0"/>
                      </a:lnTo>
                      <a:lnTo>
                        <a:pt x="1270" y="0"/>
                      </a:lnTo>
                      <a:lnTo>
                        <a:pt x="1270" y="2540"/>
                      </a:lnTo>
                      <a:lnTo>
                        <a:pt x="0" y="3810"/>
                      </a:lnTo>
                      <a:lnTo>
                        <a:pt x="1270" y="6350"/>
                      </a:lnTo>
                      <a:lnTo>
                        <a:pt x="1270" y="8890"/>
                      </a:lnTo>
                      <a:lnTo>
                        <a:pt x="1270" y="12700"/>
                      </a:lnTo>
                      <a:lnTo>
                        <a:pt x="5080" y="19050"/>
                      </a:lnTo>
                      <a:lnTo>
                        <a:pt x="8890" y="25400"/>
                      </a:lnTo>
                      <a:lnTo>
                        <a:pt x="11430" y="29210"/>
                      </a:lnTo>
                      <a:lnTo>
                        <a:pt x="13970" y="31750"/>
                      </a:lnTo>
                      <a:lnTo>
                        <a:pt x="16510" y="34290"/>
                      </a:lnTo>
                      <a:lnTo>
                        <a:pt x="21590" y="35560"/>
                      </a:lnTo>
                      <a:lnTo>
                        <a:pt x="26670" y="38100"/>
                      </a:lnTo>
                      <a:lnTo>
                        <a:pt x="33020" y="40640"/>
                      </a:lnTo>
                      <a:lnTo>
                        <a:pt x="45720" y="45720"/>
                      </a:lnTo>
                      <a:lnTo>
                        <a:pt x="52070" y="46990"/>
                      </a:lnTo>
                      <a:lnTo>
                        <a:pt x="58420" y="49530"/>
                      </a:lnTo>
                      <a:lnTo>
                        <a:pt x="63500" y="50800"/>
                      </a:lnTo>
                      <a:lnTo>
                        <a:pt x="68580" y="50800"/>
                      </a:lnTo>
                      <a:lnTo>
                        <a:pt x="72390" y="52070"/>
                      </a:lnTo>
                      <a:lnTo>
                        <a:pt x="74930" y="53340"/>
                      </a:lnTo>
                      <a:lnTo>
                        <a:pt x="81280" y="54610"/>
                      </a:lnTo>
                      <a:lnTo>
                        <a:pt x="86360" y="54610"/>
                      </a:lnTo>
                      <a:lnTo>
                        <a:pt x="92710" y="54610"/>
                      </a:lnTo>
                      <a:lnTo>
                        <a:pt x="97790" y="57150"/>
                      </a:lnTo>
                      <a:lnTo>
                        <a:pt x="102870" y="59690"/>
                      </a:lnTo>
                      <a:lnTo>
                        <a:pt x="109220" y="59690"/>
                      </a:lnTo>
                      <a:lnTo>
                        <a:pt x="115570" y="60960"/>
                      </a:lnTo>
                      <a:lnTo>
                        <a:pt x="128270" y="60960"/>
                      </a:lnTo>
                      <a:lnTo>
                        <a:pt x="135890" y="62230"/>
                      </a:lnTo>
                      <a:lnTo>
                        <a:pt x="142240" y="62230"/>
                      </a:lnTo>
                      <a:lnTo>
                        <a:pt x="146050" y="64770"/>
                      </a:lnTo>
                      <a:lnTo>
                        <a:pt x="151130" y="66040"/>
                      </a:lnTo>
                      <a:lnTo>
                        <a:pt x="156210" y="67310"/>
                      </a:lnTo>
                      <a:lnTo>
                        <a:pt x="160020" y="67310"/>
                      </a:lnTo>
                      <a:lnTo>
                        <a:pt x="170180" y="67310"/>
                      </a:lnTo>
                      <a:lnTo>
                        <a:pt x="180340" y="64770"/>
                      </a:lnTo>
                      <a:lnTo>
                        <a:pt x="181610" y="66040"/>
                      </a:lnTo>
                      <a:lnTo>
                        <a:pt x="185420" y="67310"/>
                      </a:lnTo>
                      <a:lnTo>
                        <a:pt x="190500" y="67310"/>
                      </a:lnTo>
                      <a:lnTo>
                        <a:pt x="194310" y="68580"/>
                      </a:lnTo>
                      <a:lnTo>
                        <a:pt x="199390" y="68580"/>
                      </a:lnTo>
                      <a:lnTo>
                        <a:pt x="204470" y="68580"/>
                      </a:lnTo>
                      <a:lnTo>
                        <a:pt x="210820" y="67310"/>
                      </a:lnTo>
                      <a:lnTo>
                        <a:pt x="215900" y="64770"/>
                      </a:lnTo>
                      <a:lnTo>
                        <a:pt x="220980" y="67310"/>
                      </a:lnTo>
                      <a:lnTo>
                        <a:pt x="226060" y="68580"/>
                      </a:lnTo>
                      <a:lnTo>
                        <a:pt x="231140" y="68580"/>
                      </a:lnTo>
                      <a:lnTo>
                        <a:pt x="237490" y="68580"/>
                      </a:lnTo>
                      <a:lnTo>
                        <a:pt x="242570" y="68580"/>
                      </a:lnTo>
                      <a:lnTo>
                        <a:pt x="247650" y="67310"/>
                      </a:lnTo>
                      <a:lnTo>
                        <a:pt x="251460" y="64770"/>
                      </a:lnTo>
                      <a:lnTo>
                        <a:pt x="255270" y="63500"/>
                      </a:lnTo>
                      <a:lnTo>
                        <a:pt x="256540" y="64770"/>
                      </a:lnTo>
                      <a:lnTo>
                        <a:pt x="257810" y="66040"/>
                      </a:lnTo>
                      <a:lnTo>
                        <a:pt x="261620" y="67310"/>
                      </a:lnTo>
                      <a:lnTo>
                        <a:pt x="266700" y="67310"/>
                      </a:lnTo>
                      <a:lnTo>
                        <a:pt x="270510" y="67310"/>
                      </a:lnTo>
                      <a:lnTo>
                        <a:pt x="275590" y="66040"/>
                      </a:lnTo>
                      <a:lnTo>
                        <a:pt x="279400" y="64770"/>
                      </a:lnTo>
                      <a:lnTo>
                        <a:pt x="284480" y="63500"/>
                      </a:lnTo>
                      <a:lnTo>
                        <a:pt x="287020" y="60960"/>
                      </a:lnTo>
                      <a:lnTo>
                        <a:pt x="289560" y="62230"/>
                      </a:lnTo>
                      <a:lnTo>
                        <a:pt x="292100" y="62230"/>
                      </a:lnTo>
                      <a:lnTo>
                        <a:pt x="295910" y="62230"/>
                      </a:lnTo>
                      <a:lnTo>
                        <a:pt x="300990" y="62230"/>
                      </a:lnTo>
                      <a:lnTo>
                        <a:pt x="304800" y="60960"/>
                      </a:lnTo>
                      <a:lnTo>
                        <a:pt x="309880" y="59690"/>
                      </a:lnTo>
                      <a:lnTo>
                        <a:pt x="313690" y="57150"/>
                      </a:lnTo>
                      <a:lnTo>
                        <a:pt x="316230" y="53340"/>
                      </a:lnTo>
                      <a:lnTo>
                        <a:pt x="318770" y="54610"/>
                      </a:lnTo>
                      <a:lnTo>
                        <a:pt x="321310" y="55880"/>
                      </a:lnTo>
                      <a:lnTo>
                        <a:pt x="325120" y="55880"/>
                      </a:lnTo>
                      <a:lnTo>
                        <a:pt x="328930" y="57150"/>
                      </a:lnTo>
                      <a:lnTo>
                        <a:pt x="332740" y="55880"/>
                      </a:lnTo>
                      <a:lnTo>
                        <a:pt x="336550" y="54610"/>
                      </a:lnTo>
                      <a:lnTo>
                        <a:pt x="341630" y="52070"/>
                      </a:lnTo>
                      <a:lnTo>
                        <a:pt x="342900" y="49530"/>
                      </a:lnTo>
                      <a:lnTo>
                        <a:pt x="344170" y="46990"/>
                      </a:lnTo>
                      <a:lnTo>
                        <a:pt x="345440" y="49530"/>
                      </a:lnTo>
                      <a:lnTo>
                        <a:pt x="346710" y="49530"/>
                      </a:lnTo>
                      <a:lnTo>
                        <a:pt x="349250" y="50800"/>
                      </a:lnTo>
                      <a:lnTo>
                        <a:pt x="350520" y="50800"/>
                      </a:lnTo>
                      <a:lnTo>
                        <a:pt x="354330" y="50800"/>
                      </a:lnTo>
                      <a:lnTo>
                        <a:pt x="356870" y="50800"/>
                      </a:lnTo>
                      <a:lnTo>
                        <a:pt x="364490" y="49530"/>
                      </a:lnTo>
                      <a:lnTo>
                        <a:pt x="370840" y="46990"/>
                      </a:lnTo>
                      <a:lnTo>
                        <a:pt x="378460" y="43180"/>
                      </a:lnTo>
                      <a:lnTo>
                        <a:pt x="383540" y="39370"/>
                      </a:lnTo>
                      <a:lnTo>
                        <a:pt x="386080" y="38100"/>
                      </a:lnTo>
                      <a:lnTo>
                        <a:pt x="387350" y="35560"/>
                      </a:lnTo>
                      <a:lnTo>
                        <a:pt x="389890" y="35560"/>
                      </a:lnTo>
                      <a:lnTo>
                        <a:pt x="392430" y="36830"/>
                      </a:lnTo>
                      <a:lnTo>
                        <a:pt x="397510" y="35560"/>
                      </a:lnTo>
                      <a:lnTo>
                        <a:pt x="402590" y="34290"/>
                      </a:lnTo>
                      <a:lnTo>
                        <a:pt x="405130" y="33020"/>
                      </a:lnTo>
                      <a:lnTo>
                        <a:pt x="406400" y="31750"/>
                      </a:lnTo>
                      <a:lnTo>
                        <a:pt x="410210" y="29210"/>
                      </a:lnTo>
                      <a:lnTo>
                        <a:pt x="414020" y="25400"/>
                      </a:lnTo>
                      <a:lnTo>
                        <a:pt x="417830" y="20320"/>
                      </a:lnTo>
                      <a:lnTo>
                        <a:pt x="420370" y="16510"/>
                      </a:lnTo>
                      <a:lnTo>
                        <a:pt x="422910" y="11430"/>
                      </a:lnTo>
                      <a:lnTo>
                        <a:pt x="422910" y="10160"/>
                      </a:lnTo>
                      <a:lnTo>
                        <a:pt x="422910" y="8890"/>
                      </a:lnTo>
                      <a:lnTo>
                        <a:pt x="422910" y="7620"/>
                      </a:lnTo>
                      <a:lnTo>
                        <a:pt x="421640" y="7620"/>
                      </a:lnTo>
                      <a:lnTo>
                        <a:pt x="420370" y="7620"/>
                      </a:lnTo>
                      <a:lnTo>
                        <a:pt x="419100" y="8890"/>
                      </a:lnTo>
                      <a:lnTo>
                        <a:pt x="411480" y="13970"/>
                      </a:lnTo>
                      <a:lnTo>
                        <a:pt x="402590" y="17780"/>
                      </a:lnTo>
                      <a:lnTo>
                        <a:pt x="392430" y="21590"/>
                      </a:lnTo>
                      <a:lnTo>
                        <a:pt x="381000" y="25400"/>
                      </a:lnTo>
                      <a:lnTo>
                        <a:pt x="368300" y="29210"/>
                      </a:lnTo>
                      <a:lnTo>
                        <a:pt x="356870" y="33020"/>
                      </a:lnTo>
                      <a:lnTo>
                        <a:pt x="342900" y="35560"/>
                      </a:lnTo>
                      <a:lnTo>
                        <a:pt x="328930" y="38100"/>
                      </a:lnTo>
                      <a:lnTo>
                        <a:pt x="313690" y="39370"/>
                      </a:lnTo>
                      <a:lnTo>
                        <a:pt x="298450" y="41910"/>
                      </a:lnTo>
                      <a:lnTo>
                        <a:pt x="281940" y="43180"/>
                      </a:lnTo>
                      <a:lnTo>
                        <a:pt x="266700" y="44450"/>
                      </a:lnTo>
                      <a:lnTo>
                        <a:pt x="233680" y="45720"/>
                      </a:lnTo>
                      <a:lnTo>
                        <a:pt x="200660" y="45720"/>
                      </a:lnTo>
                      <a:lnTo>
                        <a:pt x="167640" y="44450"/>
                      </a:lnTo>
                      <a:lnTo>
                        <a:pt x="152400" y="43180"/>
                      </a:lnTo>
                      <a:lnTo>
                        <a:pt x="135890" y="41910"/>
                      </a:lnTo>
                      <a:lnTo>
                        <a:pt x="120650" y="40640"/>
                      </a:lnTo>
                      <a:lnTo>
                        <a:pt x="106680" y="38100"/>
                      </a:lnTo>
                      <a:lnTo>
                        <a:pt x="91440" y="35560"/>
                      </a:lnTo>
                      <a:lnTo>
                        <a:pt x="78740" y="34290"/>
                      </a:lnTo>
                      <a:lnTo>
                        <a:pt x="66040" y="30480"/>
                      </a:lnTo>
                      <a:lnTo>
                        <a:pt x="53340" y="27940"/>
                      </a:lnTo>
                      <a:lnTo>
                        <a:pt x="41910" y="22860"/>
                      </a:lnTo>
                      <a:lnTo>
                        <a:pt x="31750" y="19050"/>
                      </a:lnTo>
                      <a:lnTo>
                        <a:pt x="24130" y="16510"/>
                      </a:lnTo>
                      <a:lnTo>
                        <a:pt x="16510" y="11430"/>
                      </a:lnTo>
                      <a:lnTo>
                        <a:pt x="8890" y="63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 93"/>
                <p:cNvSpPr/>
                <p:nvPr/>
              </p:nvSpPr>
              <p:spPr>
                <a:xfrm>
                  <a:off x="6511290" y="2693670"/>
                  <a:ext cx="416561" cy="673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6561" h="67311">
                      <a:moveTo>
                        <a:pt x="12700" y="38100"/>
                      </a:moveTo>
                      <a:lnTo>
                        <a:pt x="10160" y="35560"/>
                      </a:lnTo>
                      <a:lnTo>
                        <a:pt x="6350" y="34290"/>
                      </a:lnTo>
                      <a:lnTo>
                        <a:pt x="5080" y="31750"/>
                      </a:lnTo>
                      <a:lnTo>
                        <a:pt x="2540" y="27940"/>
                      </a:lnTo>
                      <a:lnTo>
                        <a:pt x="1270" y="25400"/>
                      </a:lnTo>
                      <a:lnTo>
                        <a:pt x="1270" y="21590"/>
                      </a:lnTo>
                      <a:lnTo>
                        <a:pt x="0" y="17780"/>
                      </a:lnTo>
                      <a:lnTo>
                        <a:pt x="1270" y="15240"/>
                      </a:lnTo>
                      <a:lnTo>
                        <a:pt x="1270" y="11430"/>
                      </a:lnTo>
                      <a:lnTo>
                        <a:pt x="2540" y="8890"/>
                      </a:lnTo>
                      <a:lnTo>
                        <a:pt x="3810" y="6350"/>
                      </a:lnTo>
                      <a:lnTo>
                        <a:pt x="5080" y="5080"/>
                      </a:lnTo>
                      <a:lnTo>
                        <a:pt x="7620" y="3810"/>
                      </a:lnTo>
                      <a:lnTo>
                        <a:pt x="10160" y="2540"/>
                      </a:lnTo>
                      <a:lnTo>
                        <a:pt x="12700" y="2540"/>
                      </a:lnTo>
                      <a:lnTo>
                        <a:pt x="15240" y="3810"/>
                      </a:lnTo>
                      <a:lnTo>
                        <a:pt x="26670" y="7620"/>
                      </a:lnTo>
                      <a:lnTo>
                        <a:pt x="36830" y="11430"/>
                      </a:lnTo>
                      <a:lnTo>
                        <a:pt x="48260" y="15240"/>
                      </a:lnTo>
                      <a:lnTo>
                        <a:pt x="59690" y="19050"/>
                      </a:lnTo>
                      <a:lnTo>
                        <a:pt x="72390" y="21590"/>
                      </a:lnTo>
                      <a:lnTo>
                        <a:pt x="83820" y="24130"/>
                      </a:lnTo>
                      <a:lnTo>
                        <a:pt x="96520" y="26670"/>
                      </a:lnTo>
                      <a:lnTo>
                        <a:pt x="109220" y="29210"/>
                      </a:lnTo>
                      <a:lnTo>
                        <a:pt x="135890" y="31750"/>
                      </a:lnTo>
                      <a:lnTo>
                        <a:pt x="162560" y="34290"/>
                      </a:lnTo>
                      <a:lnTo>
                        <a:pt x="189230" y="34290"/>
                      </a:lnTo>
                      <a:lnTo>
                        <a:pt x="217170" y="34290"/>
                      </a:lnTo>
                      <a:lnTo>
                        <a:pt x="242570" y="31750"/>
                      </a:lnTo>
                      <a:lnTo>
                        <a:pt x="269240" y="30480"/>
                      </a:lnTo>
                      <a:lnTo>
                        <a:pt x="294640" y="26670"/>
                      </a:lnTo>
                      <a:lnTo>
                        <a:pt x="318770" y="22860"/>
                      </a:lnTo>
                      <a:lnTo>
                        <a:pt x="330200" y="20320"/>
                      </a:lnTo>
                      <a:lnTo>
                        <a:pt x="341630" y="17780"/>
                      </a:lnTo>
                      <a:lnTo>
                        <a:pt x="351790" y="15240"/>
                      </a:lnTo>
                      <a:lnTo>
                        <a:pt x="361950" y="13970"/>
                      </a:lnTo>
                      <a:lnTo>
                        <a:pt x="372110" y="10160"/>
                      </a:lnTo>
                      <a:lnTo>
                        <a:pt x="381000" y="7620"/>
                      </a:lnTo>
                      <a:lnTo>
                        <a:pt x="389890" y="3810"/>
                      </a:lnTo>
                      <a:lnTo>
                        <a:pt x="398780" y="1270"/>
                      </a:lnTo>
                      <a:lnTo>
                        <a:pt x="402590" y="0"/>
                      </a:lnTo>
                      <a:lnTo>
                        <a:pt x="405130" y="0"/>
                      </a:lnTo>
                      <a:lnTo>
                        <a:pt x="407670" y="1270"/>
                      </a:lnTo>
                      <a:lnTo>
                        <a:pt x="410210" y="2540"/>
                      </a:lnTo>
                      <a:lnTo>
                        <a:pt x="412750" y="3810"/>
                      </a:lnTo>
                      <a:lnTo>
                        <a:pt x="414020" y="6350"/>
                      </a:lnTo>
                      <a:lnTo>
                        <a:pt x="415290" y="10160"/>
                      </a:lnTo>
                      <a:lnTo>
                        <a:pt x="416560" y="12700"/>
                      </a:lnTo>
                      <a:lnTo>
                        <a:pt x="416560" y="15240"/>
                      </a:lnTo>
                      <a:lnTo>
                        <a:pt x="416560" y="19050"/>
                      </a:lnTo>
                      <a:lnTo>
                        <a:pt x="415290" y="22860"/>
                      </a:lnTo>
                      <a:lnTo>
                        <a:pt x="414020" y="25400"/>
                      </a:lnTo>
                      <a:lnTo>
                        <a:pt x="412750" y="27940"/>
                      </a:lnTo>
                      <a:lnTo>
                        <a:pt x="410210" y="30480"/>
                      </a:lnTo>
                      <a:lnTo>
                        <a:pt x="407670" y="33020"/>
                      </a:lnTo>
                      <a:lnTo>
                        <a:pt x="403860" y="34290"/>
                      </a:lnTo>
                      <a:lnTo>
                        <a:pt x="382270" y="40640"/>
                      </a:lnTo>
                      <a:lnTo>
                        <a:pt x="360680" y="46990"/>
                      </a:lnTo>
                      <a:lnTo>
                        <a:pt x="336550" y="52070"/>
                      </a:lnTo>
                      <a:lnTo>
                        <a:pt x="313690" y="55880"/>
                      </a:lnTo>
                      <a:lnTo>
                        <a:pt x="289560" y="59690"/>
                      </a:lnTo>
                      <a:lnTo>
                        <a:pt x="264160" y="63500"/>
                      </a:lnTo>
                      <a:lnTo>
                        <a:pt x="238760" y="66040"/>
                      </a:lnTo>
                      <a:lnTo>
                        <a:pt x="213360" y="67310"/>
                      </a:lnTo>
                      <a:lnTo>
                        <a:pt x="187960" y="67310"/>
                      </a:lnTo>
                      <a:lnTo>
                        <a:pt x="162560" y="66040"/>
                      </a:lnTo>
                      <a:lnTo>
                        <a:pt x="135890" y="64770"/>
                      </a:lnTo>
                      <a:lnTo>
                        <a:pt x="110490" y="62230"/>
                      </a:lnTo>
                      <a:lnTo>
                        <a:pt x="86360" y="58420"/>
                      </a:lnTo>
                      <a:lnTo>
                        <a:pt x="60960" y="53340"/>
                      </a:lnTo>
                      <a:lnTo>
                        <a:pt x="36830" y="45720"/>
                      </a:lnTo>
                      <a:lnTo>
                        <a:pt x="25400" y="4191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>
                <a:xfrm>
                  <a:off x="6503670" y="2726690"/>
                  <a:ext cx="426721" cy="647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6721" h="64771">
                      <a:moveTo>
                        <a:pt x="13970" y="30480"/>
                      </a:moveTo>
                      <a:lnTo>
                        <a:pt x="10160" y="29210"/>
                      </a:lnTo>
                      <a:lnTo>
                        <a:pt x="7620" y="26670"/>
                      </a:lnTo>
                      <a:lnTo>
                        <a:pt x="5080" y="24130"/>
                      </a:lnTo>
                      <a:lnTo>
                        <a:pt x="2540" y="21590"/>
                      </a:lnTo>
                      <a:lnTo>
                        <a:pt x="1270" y="19050"/>
                      </a:lnTo>
                      <a:lnTo>
                        <a:pt x="0" y="16510"/>
                      </a:lnTo>
                      <a:lnTo>
                        <a:pt x="0" y="12700"/>
                      </a:lnTo>
                      <a:lnTo>
                        <a:pt x="0" y="10160"/>
                      </a:lnTo>
                      <a:lnTo>
                        <a:pt x="0" y="7620"/>
                      </a:lnTo>
                      <a:lnTo>
                        <a:pt x="0" y="5080"/>
                      </a:lnTo>
                      <a:lnTo>
                        <a:pt x="1270" y="2540"/>
                      </a:lnTo>
                      <a:lnTo>
                        <a:pt x="2540" y="1270"/>
                      </a:lnTo>
                      <a:lnTo>
                        <a:pt x="5080" y="1270"/>
                      </a:lnTo>
                      <a:lnTo>
                        <a:pt x="6350" y="0"/>
                      </a:lnTo>
                      <a:lnTo>
                        <a:pt x="8890" y="0"/>
                      </a:lnTo>
                      <a:lnTo>
                        <a:pt x="12700" y="1270"/>
                      </a:lnTo>
                      <a:lnTo>
                        <a:pt x="22860" y="5080"/>
                      </a:lnTo>
                      <a:lnTo>
                        <a:pt x="34290" y="10160"/>
                      </a:lnTo>
                      <a:lnTo>
                        <a:pt x="45720" y="13970"/>
                      </a:lnTo>
                      <a:lnTo>
                        <a:pt x="57150" y="17780"/>
                      </a:lnTo>
                      <a:lnTo>
                        <a:pt x="69850" y="20320"/>
                      </a:lnTo>
                      <a:lnTo>
                        <a:pt x="82550" y="24130"/>
                      </a:lnTo>
                      <a:lnTo>
                        <a:pt x="95250" y="26670"/>
                      </a:lnTo>
                      <a:lnTo>
                        <a:pt x="109220" y="27940"/>
                      </a:lnTo>
                      <a:lnTo>
                        <a:pt x="123190" y="30480"/>
                      </a:lnTo>
                      <a:lnTo>
                        <a:pt x="135890" y="31750"/>
                      </a:lnTo>
                      <a:lnTo>
                        <a:pt x="163830" y="34290"/>
                      </a:lnTo>
                      <a:lnTo>
                        <a:pt x="193040" y="35560"/>
                      </a:lnTo>
                      <a:lnTo>
                        <a:pt x="220980" y="34290"/>
                      </a:lnTo>
                      <a:lnTo>
                        <a:pt x="248920" y="33020"/>
                      </a:lnTo>
                      <a:lnTo>
                        <a:pt x="276860" y="31750"/>
                      </a:lnTo>
                      <a:lnTo>
                        <a:pt x="303530" y="27940"/>
                      </a:lnTo>
                      <a:lnTo>
                        <a:pt x="316230" y="26670"/>
                      </a:lnTo>
                      <a:lnTo>
                        <a:pt x="328930" y="24130"/>
                      </a:lnTo>
                      <a:lnTo>
                        <a:pt x="340360" y="21590"/>
                      </a:lnTo>
                      <a:lnTo>
                        <a:pt x="351790" y="19050"/>
                      </a:lnTo>
                      <a:lnTo>
                        <a:pt x="363220" y="16510"/>
                      </a:lnTo>
                      <a:lnTo>
                        <a:pt x="373380" y="13970"/>
                      </a:lnTo>
                      <a:lnTo>
                        <a:pt x="383540" y="10160"/>
                      </a:lnTo>
                      <a:lnTo>
                        <a:pt x="393700" y="7620"/>
                      </a:lnTo>
                      <a:lnTo>
                        <a:pt x="401320" y="3810"/>
                      </a:lnTo>
                      <a:lnTo>
                        <a:pt x="410210" y="1270"/>
                      </a:lnTo>
                      <a:lnTo>
                        <a:pt x="414020" y="0"/>
                      </a:lnTo>
                      <a:lnTo>
                        <a:pt x="416560" y="0"/>
                      </a:lnTo>
                      <a:lnTo>
                        <a:pt x="419100" y="0"/>
                      </a:lnTo>
                      <a:lnTo>
                        <a:pt x="421640" y="1270"/>
                      </a:lnTo>
                      <a:lnTo>
                        <a:pt x="422910" y="3810"/>
                      </a:lnTo>
                      <a:lnTo>
                        <a:pt x="424180" y="6350"/>
                      </a:lnTo>
                      <a:lnTo>
                        <a:pt x="425450" y="7620"/>
                      </a:lnTo>
                      <a:lnTo>
                        <a:pt x="426720" y="11430"/>
                      </a:lnTo>
                      <a:lnTo>
                        <a:pt x="426720" y="17780"/>
                      </a:lnTo>
                      <a:lnTo>
                        <a:pt x="425450" y="20320"/>
                      </a:lnTo>
                      <a:lnTo>
                        <a:pt x="425450" y="24130"/>
                      </a:lnTo>
                      <a:lnTo>
                        <a:pt x="422910" y="26670"/>
                      </a:lnTo>
                      <a:lnTo>
                        <a:pt x="421640" y="27940"/>
                      </a:lnTo>
                      <a:lnTo>
                        <a:pt x="419100" y="30480"/>
                      </a:lnTo>
                      <a:lnTo>
                        <a:pt x="415290" y="31750"/>
                      </a:lnTo>
                      <a:lnTo>
                        <a:pt x="405130" y="35560"/>
                      </a:lnTo>
                      <a:lnTo>
                        <a:pt x="393700" y="39370"/>
                      </a:lnTo>
                      <a:lnTo>
                        <a:pt x="382270" y="44450"/>
                      </a:lnTo>
                      <a:lnTo>
                        <a:pt x="370840" y="46990"/>
                      </a:lnTo>
                      <a:lnTo>
                        <a:pt x="346710" y="53340"/>
                      </a:lnTo>
                      <a:lnTo>
                        <a:pt x="322580" y="57150"/>
                      </a:lnTo>
                      <a:lnTo>
                        <a:pt x="297180" y="60960"/>
                      </a:lnTo>
                      <a:lnTo>
                        <a:pt x="271780" y="63500"/>
                      </a:lnTo>
                      <a:lnTo>
                        <a:pt x="245110" y="64770"/>
                      </a:lnTo>
                      <a:lnTo>
                        <a:pt x="218440" y="64770"/>
                      </a:lnTo>
                      <a:lnTo>
                        <a:pt x="191770" y="64770"/>
                      </a:lnTo>
                      <a:lnTo>
                        <a:pt x="165100" y="63500"/>
                      </a:lnTo>
                      <a:lnTo>
                        <a:pt x="138430" y="59690"/>
                      </a:lnTo>
                      <a:lnTo>
                        <a:pt x="113030" y="55880"/>
                      </a:lnTo>
                      <a:lnTo>
                        <a:pt x="87630" y="52070"/>
                      </a:lnTo>
                      <a:lnTo>
                        <a:pt x="62230" y="45720"/>
                      </a:lnTo>
                      <a:lnTo>
                        <a:pt x="38100" y="3810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Freeform 95"/>
                <p:cNvSpPr/>
                <p:nvPr/>
              </p:nvSpPr>
              <p:spPr>
                <a:xfrm>
                  <a:off x="6507480" y="2755900"/>
                  <a:ext cx="427991" cy="723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7991" h="72391">
                      <a:moveTo>
                        <a:pt x="16510" y="33020"/>
                      </a:moveTo>
                      <a:lnTo>
                        <a:pt x="12700" y="30480"/>
                      </a:lnTo>
                      <a:lnTo>
                        <a:pt x="8890" y="29210"/>
                      </a:lnTo>
                      <a:lnTo>
                        <a:pt x="6350" y="26670"/>
                      </a:lnTo>
                      <a:lnTo>
                        <a:pt x="5080" y="24130"/>
                      </a:lnTo>
                      <a:lnTo>
                        <a:pt x="2540" y="21590"/>
                      </a:lnTo>
                      <a:lnTo>
                        <a:pt x="1270" y="17780"/>
                      </a:lnTo>
                      <a:lnTo>
                        <a:pt x="0" y="12700"/>
                      </a:lnTo>
                      <a:lnTo>
                        <a:pt x="0" y="10160"/>
                      </a:lnTo>
                      <a:lnTo>
                        <a:pt x="0" y="7620"/>
                      </a:lnTo>
                      <a:lnTo>
                        <a:pt x="1270" y="5080"/>
                      </a:lnTo>
                      <a:lnTo>
                        <a:pt x="2540" y="3810"/>
                      </a:lnTo>
                      <a:lnTo>
                        <a:pt x="3810" y="2540"/>
                      </a:lnTo>
                      <a:lnTo>
                        <a:pt x="5080" y="2540"/>
                      </a:lnTo>
                      <a:lnTo>
                        <a:pt x="7620" y="2540"/>
                      </a:lnTo>
                      <a:lnTo>
                        <a:pt x="10160" y="2540"/>
                      </a:lnTo>
                      <a:lnTo>
                        <a:pt x="21590" y="7620"/>
                      </a:lnTo>
                      <a:lnTo>
                        <a:pt x="34290" y="11430"/>
                      </a:lnTo>
                      <a:lnTo>
                        <a:pt x="46990" y="15240"/>
                      </a:lnTo>
                      <a:lnTo>
                        <a:pt x="59690" y="19050"/>
                      </a:lnTo>
                      <a:lnTo>
                        <a:pt x="73660" y="21590"/>
                      </a:lnTo>
                      <a:lnTo>
                        <a:pt x="87630" y="24130"/>
                      </a:lnTo>
                      <a:lnTo>
                        <a:pt x="115570" y="29210"/>
                      </a:lnTo>
                      <a:lnTo>
                        <a:pt x="143510" y="31750"/>
                      </a:lnTo>
                      <a:lnTo>
                        <a:pt x="172720" y="34290"/>
                      </a:lnTo>
                      <a:lnTo>
                        <a:pt x="200660" y="35560"/>
                      </a:lnTo>
                      <a:lnTo>
                        <a:pt x="229870" y="35560"/>
                      </a:lnTo>
                      <a:lnTo>
                        <a:pt x="257810" y="34290"/>
                      </a:lnTo>
                      <a:lnTo>
                        <a:pt x="284480" y="31750"/>
                      </a:lnTo>
                      <a:lnTo>
                        <a:pt x="297180" y="30480"/>
                      </a:lnTo>
                      <a:lnTo>
                        <a:pt x="311150" y="29210"/>
                      </a:lnTo>
                      <a:lnTo>
                        <a:pt x="322580" y="26670"/>
                      </a:lnTo>
                      <a:lnTo>
                        <a:pt x="335280" y="25400"/>
                      </a:lnTo>
                      <a:lnTo>
                        <a:pt x="347980" y="22860"/>
                      </a:lnTo>
                      <a:lnTo>
                        <a:pt x="359410" y="20320"/>
                      </a:lnTo>
                      <a:lnTo>
                        <a:pt x="369570" y="17780"/>
                      </a:lnTo>
                      <a:lnTo>
                        <a:pt x="379730" y="15240"/>
                      </a:lnTo>
                      <a:lnTo>
                        <a:pt x="391160" y="11430"/>
                      </a:lnTo>
                      <a:lnTo>
                        <a:pt x="400050" y="7620"/>
                      </a:lnTo>
                      <a:lnTo>
                        <a:pt x="407670" y="3810"/>
                      </a:lnTo>
                      <a:lnTo>
                        <a:pt x="416560" y="0"/>
                      </a:lnTo>
                      <a:lnTo>
                        <a:pt x="419100" y="0"/>
                      </a:lnTo>
                      <a:lnTo>
                        <a:pt x="421640" y="0"/>
                      </a:lnTo>
                      <a:lnTo>
                        <a:pt x="422910" y="1270"/>
                      </a:lnTo>
                      <a:lnTo>
                        <a:pt x="425450" y="2540"/>
                      </a:lnTo>
                      <a:lnTo>
                        <a:pt x="426720" y="5080"/>
                      </a:lnTo>
                      <a:lnTo>
                        <a:pt x="427990" y="8890"/>
                      </a:lnTo>
                      <a:lnTo>
                        <a:pt x="427990" y="11430"/>
                      </a:lnTo>
                      <a:lnTo>
                        <a:pt x="427990" y="15240"/>
                      </a:lnTo>
                      <a:lnTo>
                        <a:pt x="427990" y="22860"/>
                      </a:lnTo>
                      <a:lnTo>
                        <a:pt x="425450" y="25400"/>
                      </a:lnTo>
                      <a:lnTo>
                        <a:pt x="424180" y="29210"/>
                      </a:lnTo>
                      <a:lnTo>
                        <a:pt x="422910" y="31750"/>
                      </a:lnTo>
                      <a:lnTo>
                        <a:pt x="420370" y="34290"/>
                      </a:lnTo>
                      <a:lnTo>
                        <a:pt x="417830" y="36830"/>
                      </a:lnTo>
                      <a:lnTo>
                        <a:pt x="415290" y="38100"/>
                      </a:lnTo>
                      <a:lnTo>
                        <a:pt x="405130" y="41910"/>
                      </a:lnTo>
                      <a:lnTo>
                        <a:pt x="394970" y="45720"/>
                      </a:lnTo>
                      <a:lnTo>
                        <a:pt x="383540" y="49530"/>
                      </a:lnTo>
                      <a:lnTo>
                        <a:pt x="372110" y="53340"/>
                      </a:lnTo>
                      <a:lnTo>
                        <a:pt x="360680" y="55880"/>
                      </a:lnTo>
                      <a:lnTo>
                        <a:pt x="349250" y="59690"/>
                      </a:lnTo>
                      <a:lnTo>
                        <a:pt x="323850" y="63500"/>
                      </a:lnTo>
                      <a:lnTo>
                        <a:pt x="298450" y="67310"/>
                      </a:lnTo>
                      <a:lnTo>
                        <a:pt x="271780" y="71120"/>
                      </a:lnTo>
                      <a:lnTo>
                        <a:pt x="245110" y="72390"/>
                      </a:lnTo>
                      <a:lnTo>
                        <a:pt x="218440" y="72390"/>
                      </a:lnTo>
                      <a:lnTo>
                        <a:pt x="191770" y="72390"/>
                      </a:lnTo>
                      <a:lnTo>
                        <a:pt x="165100" y="69850"/>
                      </a:lnTo>
                      <a:lnTo>
                        <a:pt x="138430" y="67310"/>
                      </a:lnTo>
                      <a:lnTo>
                        <a:pt x="111760" y="63500"/>
                      </a:lnTo>
                      <a:lnTo>
                        <a:pt x="99060" y="60960"/>
                      </a:lnTo>
                      <a:lnTo>
                        <a:pt x="86360" y="57150"/>
                      </a:lnTo>
                      <a:lnTo>
                        <a:pt x="73660" y="54610"/>
                      </a:lnTo>
                      <a:lnTo>
                        <a:pt x="62230" y="50800"/>
                      </a:lnTo>
                      <a:lnTo>
                        <a:pt x="49530" y="46990"/>
                      </a:lnTo>
                      <a:lnTo>
                        <a:pt x="38100" y="41910"/>
                      </a:lnTo>
                      <a:lnTo>
                        <a:pt x="26670" y="3810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Freeform 96"/>
                <p:cNvSpPr/>
                <p:nvPr/>
              </p:nvSpPr>
              <p:spPr>
                <a:xfrm>
                  <a:off x="6510020" y="2787650"/>
                  <a:ext cx="426721" cy="736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6721" h="73661">
                      <a:moveTo>
                        <a:pt x="16510" y="39370"/>
                      </a:moveTo>
                      <a:lnTo>
                        <a:pt x="12700" y="36830"/>
                      </a:lnTo>
                      <a:lnTo>
                        <a:pt x="8890" y="34290"/>
                      </a:lnTo>
                      <a:lnTo>
                        <a:pt x="6350" y="31750"/>
                      </a:lnTo>
                      <a:lnTo>
                        <a:pt x="5080" y="29210"/>
                      </a:lnTo>
                      <a:lnTo>
                        <a:pt x="2540" y="25400"/>
                      </a:lnTo>
                      <a:lnTo>
                        <a:pt x="1270" y="21590"/>
                      </a:lnTo>
                      <a:lnTo>
                        <a:pt x="0" y="13970"/>
                      </a:lnTo>
                      <a:lnTo>
                        <a:pt x="0" y="10160"/>
                      </a:lnTo>
                      <a:lnTo>
                        <a:pt x="1270" y="7620"/>
                      </a:lnTo>
                      <a:lnTo>
                        <a:pt x="1270" y="5080"/>
                      </a:lnTo>
                      <a:lnTo>
                        <a:pt x="2540" y="2540"/>
                      </a:lnTo>
                      <a:lnTo>
                        <a:pt x="3810" y="0"/>
                      </a:lnTo>
                      <a:lnTo>
                        <a:pt x="6350" y="0"/>
                      </a:lnTo>
                      <a:lnTo>
                        <a:pt x="7620" y="0"/>
                      </a:lnTo>
                      <a:lnTo>
                        <a:pt x="10160" y="0"/>
                      </a:lnTo>
                      <a:lnTo>
                        <a:pt x="20320" y="6350"/>
                      </a:lnTo>
                      <a:lnTo>
                        <a:pt x="31750" y="10160"/>
                      </a:lnTo>
                      <a:lnTo>
                        <a:pt x="44450" y="15240"/>
                      </a:lnTo>
                      <a:lnTo>
                        <a:pt x="55880" y="20320"/>
                      </a:lnTo>
                      <a:lnTo>
                        <a:pt x="68580" y="24130"/>
                      </a:lnTo>
                      <a:lnTo>
                        <a:pt x="82550" y="27940"/>
                      </a:lnTo>
                      <a:lnTo>
                        <a:pt x="95250" y="30480"/>
                      </a:lnTo>
                      <a:lnTo>
                        <a:pt x="109220" y="33020"/>
                      </a:lnTo>
                      <a:lnTo>
                        <a:pt x="123190" y="35560"/>
                      </a:lnTo>
                      <a:lnTo>
                        <a:pt x="137160" y="38100"/>
                      </a:lnTo>
                      <a:lnTo>
                        <a:pt x="165100" y="40640"/>
                      </a:lnTo>
                      <a:lnTo>
                        <a:pt x="194310" y="41910"/>
                      </a:lnTo>
                      <a:lnTo>
                        <a:pt x="223520" y="41910"/>
                      </a:lnTo>
                      <a:lnTo>
                        <a:pt x="252730" y="41910"/>
                      </a:lnTo>
                      <a:lnTo>
                        <a:pt x="279400" y="39370"/>
                      </a:lnTo>
                      <a:lnTo>
                        <a:pt x="293370" y="38100"/>
                      </a:lnTo>
                      <a:lnTo>
                        <a:pt x="306070" y="36830"/>
                      </a:lnTo>
                      <a:lnTo>
                        <a:pt x="318770" y="34290"/>
                      </a:lnTo>
                      <a:lnTo>
                        <a:pt x="332740" y="31750"/>
                      </a:lnTo>
                      <a:lnTo>
                        <a:pt x="344170" y="29210"/>
                      </a:lnTo>
                      <a:lnTo>
                        <a:pt x="355600" y="26670"/>
                      </a:lnTo>
                      <a:lnTo>
                        <a:pt x="367030" y="24130"/>
                      </a:lnTo>
                      <a:lnTo>
                        <a:pt x="377190" y="21590"/>
                      </a:lnTo>
                      <a:lnTo>
                        <a:pt x="388620" y="17780"/>
                      </a:lnTo>
                      <a:lnTo>
                        <a:pt x="397510" y="13970"/>
                      </a:lnTo>
                      <a:lnTo>
                        <a:pt x="406400" y="10160"/>
                      </a:lnTo>
                      <a:lnTo>
                        <a:pt x="414020" y="6350"/>
                      </a:lnTo>
                      <a:lnTo>
                        <a:pt x="416560" y="5080"/>
                      </a:lnTo>
                      <a:lnTo>
                        <a:pt x="419100" y="5080"/>
                      </a:lnTo>
                      <a:lnTo>
                        <a:pt x="420370" y="6350"/>
                      </a:lnTo>
                      <a:lnTo>
                        <a:pt x="422910" y="7620"/>
                      </a:lnTo>
                      <a:lnTo>
                        <a:pt x="424180" y="8890"/>
                      </a:lnTo>
                      <a:lnTo>
                        <a:pt x="425450" y="11430"/>
                      </a:lnTo>
                      <a:lnTo>
                        <a:pt x="426720" y="13970"/>
                      </a:lnTo>
                      <a:lnTo>
                        <a:pt x="426720" y="16510"/>
                      </a:lnTo>
                      <a:lnTo>
                        <a:pt x="426720" y="21590"/>
                      </a:lnTo>
                      <a:lnTo>
                        <a:pt x="426720" y="26670"/>
                      </a:lnTo>
                      <a:lnTo>
                        <a:pt x="425450" y="29210"/>
                      </a:lnTo>
                      <a:lnTo>
                        <a:pt x="422910" y="31750"/>
                      </a:lnTo>
                      <a:lnTo>
                        <a:pt x="420370" y="34290"/>
                      </a:lnTo>
                      <a:lnTo>
                        <a:pt x="419100" y="35560"/>
                      </a:lnTo>
                      <a:lnTo>
                        <a:pt x="407670" y="39370"/>
                      </a:lnTo>
                      <a:lnTo>
                        <a:pt x="396240" y="44450"/>
                      </a:lnTo>
                      <a:lnTo>
                        <a:pt x="372110" y="52070"/>
                      </a:lnTo>
                      <a:lnTo>
                        <a:pt x="347980" y="58420"/>
                      </a:lnTo>
                      <a:lnTo>
                        <a:pt x="322580" y="63500"/>
                      </a:lnTo>
                      <a:lnTo>
                        <a:pt x="297180" y="67310"/>
                      </a:lnTo>
                      <a:lnTo>
                        <a:pt x="271780" y="71120"/>
                      </a:lnTo>
                      <a:lnTo>
                        <a:pt x="245110" y="72390"/>
                      </a:lnTo>
                      <a:lnTo>
                        <a:pt x="218440" y="73660"/>
                      </a:lnTo>
                      <a:lnTo>
                        <a:pt x="193040" y="72390"/>
                      </a:lnTo>
                      <a:lnTo>
                        <a:pt x="166370" y="71120"/>
                      </a:lnTo>
                      <a:lnTo>
                        <a:pt x="139700" y="68580"/>
                      </a:lnTo>
                      <a:lnTo>
                        <a:pt x="114300" y="64770"/>
                      </a:lnTo>
                      <a:lnTo>
                        <a:pt x="88900" y="59690"/>
                      </a:lnTo>
                      <a:lnTo>
                        <a:pt x="63500" y="53340"/>
                      </a:lnTo>
                      <a:lnTo>
                        <a:pt x="39370" y="4699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Freeform 97"/>
                <p:cNvSpPr/>
                <p:nvPr/>
              </p:nvSpPr>
              <p:spPr>
                <a:xfrm>
                  <a:off x="6511290" y="2821940"/>
                  <a:ext cx="427991" cy="749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7991" h="74931">
                      <a:moveTo>
                        <a:pt x="16510" y="34290"/>
                      </a:moveTo>
                      <a:lnTo>
                        <a:pt x="12700" y="33020"/>
                      </a:lnTo>
                      <a:lnTo>
                        <a:pt x="8890" y="30480"/>
                      </a:lnTo>
                      <a:lnTo>
                        <a:pt x="6350" y="27940"/>
                      </a:lnTo>
                      <a:lnTo>
                        <a:pt x="5080" y="25400"/>
                      </a:lnTo>
                      <a:lnTo>
                        <a:pt x="2540" y="21590"/>
                      </a:lnTo>
                      <a:lnTo>
                        <a:pt x="1270" y="19050"/>
                      </a:lnTo>
                      <a:lnTo>
                        <a:pt x="0" y="11430"/>
                      </a:lnTo>
                      <a:lnTo>
                        <a:pt x="0" y="8890"/>
                      </a:lnTo>
                      <a:lnTo>
                        <a:pt x="0" y="6350"/>
                      </a:lnTo>
                      <a:lnTo>
                        <a:pt x="1270" y="3810"/>
                      </a:lnTo>
                      <a:lnTo>
                        <a:pt x="1270" y="2540"/>
                      </a:lnTo>
                      <a:lnTo>
                        <a:pt x="2540" y="1270"/>
                      </a:lnTo>
                      <a:lnTo>
                        <a:pt x="5080" y="0"/>
                      </a:lnTo>
                      <a:lnTo>
                        <a:pt x="6350" y="0"/>
                      </a:lnTo>
                      <a:lnTo>
                        <a:pt x="7620" y="0"/>
                      </a:lnTo>
                      <a:lnTo>
                        <a:pt x="19050" y="5080"/>
                      </a:lnTo>
                      <a:lnTo>
                        <a:pt x="30480" y="10160"/>
                      </a:lnTo>
                      <a:lnTo>
                        <a:pt x="41910" y="13970"/>
                      </a:lnTo>
                      <a:lnTo>
                        <a:pt x="54610" y="16510"/>
                      </a:lnTo>
                      <a:lnTo>
                        <a:pt x="66040" y="20320"/>
                      </a:lnTo>
                      <a:lnTo>
                        <a:pt x="80010" y="24130"/>
                      </a:lnTo>
                      <a:lnTo>
                        <a:pt x="92710" y="26670"/>
                      </a:lnTo>
                      <a:lnTo>
                        <a:pt x="106680" y="29210"/>
                      </a:lnTo>
                      <a:lnTo>
                        <a:pt x="120650" y="31750"/>
                      </a:lnTo>
                      <a:lnTo>
                        <a:pt x="134620" y="33020"/>
                      </a:lnTo>
                      <a:lnTo>
                        <a:pt x="163830" y="35560"/>
                      </a:lnTo>
                      <a:lnTo>
                        <a:pt x="193040" y="36830"/>
                      </a:lnTo>
                      <a:lnTo>
                        <a:pt x="222250" y="38100"/>
                      </a:lnTo>
                      <a:lnTo>
                        <a:pt x="251460" y="36830"/>
                      </a:lnTo>
                      <a:lnTo>
                        <a:pt x="279400" y="35560"/>
                      </a:lnTo>
                      <a:lnTo>
                        <a:pt x="293370" y="34290"/>
                      </a:lnTo>
                      <a:lnTo>
                        <a:pt x="306070" y="33020"/>
                      </a:lnTo>
                      <a:lnTo>
                        <a:pt x="318770" y="30480"/>
                      </a:lnTo>
                      <a:lnTo>
                        <a:pt x="332740" y="27940"/>
                      </a:lnTo>
                      <a:lnTo>
                        <a:pt x="345440" y="25400"/>
                      </a:lnTo>
                      <a:lnTo>
                        <a:pt x="356870" y="22860"/>
                      </a:lnTo>
                      <a:lnTo>
                        <a:pt x="368300" y="20320"/>
                      </a:lnTo>
                      <a:lnTo>
                        <a:pt x="378460" y="16510"/>
                      </a:lnTo>
                      <a:lnTo>
                        <a:pt x="388620" y="13970"/>
                      </a:lnTo>
                      <a:lnTo>
                        <a:pt x="397510" y="10160"/>
                      </a:lnTo>
                      <a:lnTo>
                        <a:pt x="407670" y="6350"/>
                      </a:lnTo>
                      <a:lnTo>
                        <a:pt x="415290" y="1270"/>
                      </a:lnTo>
                      <a:lnTo>
                        <a:pt x="417830" y="1270"/>
                      </a:lnTo>
                      <a:lnTo>
                        <a:pt x="419100" y="1270"/>
                      </a:lnTo>
                      <a:lnTo>
                        <a:pt x="421640" y="1270"/>
                      </a:lnTo>
                      <a:lnTo>
                        <a:pt x="422910" y="3810"/>
                      </a:lnTo>
                      <a:lnTo>
                        <a:pt x="424180" y="5080"/>
                      </a:lnTo>
                      <a:lnTo>
                        <a:pt x="425450" y="7620"/>
                      </a:lnTo>
                      <a:lnTo>
                        <a:pt x="427990" y="12700"/>
                      </a:lnTo>
                      <a:lnTo>
                        <a:pt x="427990" y="17780"/>
                      </a:lnTo>
                      <a:lnTo>
                        <a:pt x="427990" y="24130"/>
                      </a:lnTo>
                      <a:lnTo>
                        <a:pt x="426720" y="26670"/>
                      </a:lnTo>
                      <a:lnTo>
                        <a:pt x="425450" y="29210"/>
                      </a:lnTo>
                      <a:lnTo>
                        <a:pt x="424180" y="30480"/>
                      </a:lnTo>
                      <a:lnTo>
                        <a:pt x="421640" y="31750"/>
                      </a:lnTo>
                      <a:lnTo>
                        <a:pt x="410210" y="38100"/>
                      </a:lnTo>
                      <a:lnTo>
                        <a:pt x="397510" y="43180"/>
                      </a:lnTo>
                      <a:lnTo>
                        <a:pt x="386080" y="46990"/>
                      </a:lnTo>
                      <a:lnTo>
                        <a:pt x="374650" y="52070"/>
                      </a:lnTo>
                      <a:lnTo>
                        <a:pt x="361950" y="55880"/>
                      </a:lnTo>
                      <a:lnTo>
                        <a:pt x="349250" y="59690"/>
                      </a:lnTo>
                      <a:lnTo>
                        <a:pt x="323850" y="66040"/>
                      </a:lnTo>
                      <a:lnTo>
                        <a:pt x="298450" y="69850"/>
                      </a:lnTo>
                      <a:lnTo>
                        <a:pt x="271780" y="73660"/>
                      </a:lnTo>
                      <a:lnTo>
                        <a:pt x="245110" y="74930"/>
                      </a:lnTo>
                      <a:lnTo>
                        <a:pt x="218440" y="74930"/>
                      </a:lnTo>
                      <a:lnTo>
                        <a:pt x="191770" y="73660"/>
                      </a:lnTo>
                      <a:lnTo>
                        <a:pt x="165100" y="72390"/>
                      </a:lnTo>
                      <a:lnTo>
                        <a:pt x="138430" y="68580"/>
                      </a:lnTo>
                      <a:lnTo>
                        <a:pt x="113030" y="64770"/>
                      </a:lnTo>
                      <a:lnTo>
                        <a:pt x="87630" y="58420"/>
                      </a:lnTo>
                      <a:lnTo>
                        <a:pt x="63500" y="50800"/>
                      </a:lnTo>
                      <a:lnTo>
                        <a:pt x="39370" y="4318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 98"/>
                <p:cNvSpPr/>
                <p:nvPr/>
              </p:nvSpPr>
              <p:spPr>
                <a:xfrm>
                  <a:off x="6510020" y="2847340"/>
                  <a:ext cx="430531" cy="762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0531" h="76201">
                      <a:moveTo>
                        <a:pt x="6350" y="1270"/>
                      </a:moveTo>
                      <a:lnTo>
                        <a:pt x="3810" y="0"/>
                      </a:lnTo>
                      <a:lnTo>
                        <a:pt x="2540" y="0"/>
                      </a:lnTo>
                      <a:lnTo>
                        <a:pt x="1270" y="1270"/>
                      </a:lnTo>
                      <a:lnTo>
                        <a:pt x="0" y="3810"/>
                      </a:lnTo>
                      <a:lnTo>
                        <a:pt x="0" y="6350"/>
                      </a:lnTo>
                      <a:lnTo>
                        <a:pt x="0" y="8890"/>
                      </a:lnTo>
                      <a:lnTo>
                        <a:pt x="0" y="12700"/>
                      </a:lnTo>
                      <a:lnTo>
                        <a:pt x="0" y="16510"/>
                      </a:lnTo>
                      <a:lnTo>
                        <a:pt x="2540" y="24130"/>
                      </a:lnTo>
                      <a:lnTo>
                        <a:pt x="3810" y="27940"/>
                      </a:lnTo>
                      <a:lnTo>
                        <a:pt x="5080" y="31750"/>
                      </a:lnTo>
                      <a:lnTo>
                        <a:pt x="7620" y="35560"/>
                      </a:lnTo>
                      <a:lnTo>
                        <a:pt x="10160" y="38100"/>
                      </a:lnTo>
                      <a:lnTo>
                        <a:pt x="13970" y="40640"/>
                      </a:lnTo>
                      <a:lnTo>
                        <a:pt x="17780" y="41910"/>
                      </a:lnTo>
                      <a:lnTo>
                        <a:pt x="29210" y="46990"/>
                      </a:lnTo>
                      <a:lnTo>
                        <a:pt x="41910" y="50800"/>
                      </a:lnTo>
                      <a:lnTo>
                        <a:pt x="53340" y="53340"/>
                      </a:lnTo>
                      <a:lnTo>
                        <a:pt x="66040" y="57150"/>
                      </a:lnTo>
                      <a:lnTo>
                        <a:pt x="91440" y="63500"/>
                      </a:lnTo>
                      <a:lnTo>
                        <a:pt x="118110" y="68580"/>
                      </a:lnTo>
                      <a:lnTo>
                        <a:pt x="146050" y="72390"/>
                      </a:lnTo>
                      <a:lnTo>
                        <a:pt x="173990" y="73660"/>
                      </a:lnTo>
                      <a:lnTo>
                        <a:pt x="201930" y="76200"/>
                      </a:lnTo>
                      <a:lnTo>
                        <a:pt x="229870" y="76200"/>
                      </a:lnTo>
                      <a:lnTo>
                        <a:pt x="256540" y="74930"/>
                      </a:lnTo>
                      <a:lnTo>
                        <a:pt x="283210" y="73660"/>
                      </a:lnTo>
                      <a:lnTo>
                        <a:pt x="309880" y="69850"/>
                      </a:lnTo>
                      <a:lnTo>
                        <a:pt x="322580" y="67310"/>
                      </a:lnTo>
                      <a:lnTo>
                        <a:pt x="336550" y="64770"/>
                      </a:lnTo>
                      <a:lnTo>
                        <a:pt x="347980" y="63500"/>
                      </a:lnTo>
                      <a:lnTo>
                        <a:pt x="360680" y="59690"/>
                      </a:lnTo>
                      <a:lnTo>
                        <a:pt x="372110" y="55880"/>
                      </a:lnTo>
                      <a:lnTo>
                        <a:pt x="383540" y="52070"/>
                      </a:lnTo>
                      <a:lnTo>
                        <a:pt x="394970" y="48260"/>
                      </a:lnTo>
                      <a:lnTo>
                        <a:pt x="405130" y="44450"/>
                      </a:lnTo>
                      <a:lnTo>
                        <a:pt x="415290" y="39370"/>
                      </a:lnTo>
                      <a:lnTo>
                        <a:pt x="425450" y="34290"/>
                      </a:lnTo>
                      <a:lnTo>
                        <a:pt x="426720" y="33020"/>
                      </a:lnTo>
                      <a:lnTo>
                        <a:pt x="427990" y="31750"/>
                      </a:lnTo>
                      <a:lnTo>
                        <a:pt x="429260" y="29210"/>
                      </a:lnTo>
                      <a:lnTo>
                        <a:pt x="430530" y="26670"/>
                      </a:lnTo>
                      <a:lnTo>
                        <a:pt x="430530" y="21590"/>
                      </a:lnTo>
                      <a:lnTo>
                        <a:pt x="430530" y="17780"/>
                      </a:lnTo>
                      <a:lnTo>
                        <a:pt x="429260" y="12700"/>
                      </a:lnTo>
                      <a:lnTo>
                        <a:pt x="427990" y="11430"/>
                      </a:lnTo>
                      <a:lnTo>
                        <a:pt x="426720" y="10160"/>
                      </a:lnTo>
                      <a:lnTo>
                        <a:pt x="425450" y="7620"/>
                      </a:lnTo>
                      <a:lnTo>
                        <a:pt x="424180" y="7620"/>
                      </a:lnTo>
                      <a:lnTo>
                        <a:pt x="422910" y="7620"/>
                      </a:lnTo>
                      <a:lnTo>
                        <a:pt x="420370" y="8890"/>
                      </a:lnTo>
                      <a:lnTo>
                        <a:pt x="412750" y="13970"/>
                      </a:lnTo>
                      <a:lnTo>
                        <a:pt x="403860" y="17780"/>
                      </a:lnTo>
                      <a:lnTo>
                        <a:pt x="394970" y="21590"/>
                      </a:lnTo>
                      <a:lnTo>
                        <a:pt x="383540" y="25400"/>
                      </a:lnTo>
                      <a:lnTo>
                        <a:pt x="373380" y="29210"/>
                      </a:lnTo>
                      <a:lnTo>
                        <a:pt x="361950" y="31750"/>
                      </a:lnTo>
                      <a:lnTo>
                        <a:pt x="350520" y="35560"/>
                      </a:lnTo>
                      <a:lnTo>
                        <a:pt x="337820" y="38100"/>
                      </a:lnTo>
                      <a:lnTo>
                        <a:pt x="325120" y="40640"/>
                      </a:lnTo>
                      <a:lnTo>
                        <a:pt x="311150" y="43180"/>
                      </a:lnTo>
                      <a:lnTo>
                        <a:pt x="298450" y="44450"/>
                      </a:lnTo>
                      <a:lnTo>
                        <a:pt x="284480" y="45720"/>
                      </a:lnTo>
                      <a:lnTo>
                        <a:pt x="269240" y="46990"/>
                      </a:lnTo>
                      <a:lnTo>
                        <a:pt x="255270" y="48260"/>
                      </a:lnTo>
                      <a:lnTo>
                        <a:pt x="226060" y="49530"/>
                      </a:lnTo>
                      <a:lnTo>
                        <a:pt x="195580" y="48260"/>
                      </a:lnTo>
                      <a:lnTo>
                        <a:pt x="166370" y="46990"/>
                      </a:lnTo>
                      <a:lnTo>
                        <a:pt x="137160" y="43180"/>
                      </a:lnTo>
                      <a:lnTo>
                        <a:pt x="121920" y="40640"/>
                      </a:lnTo>
                      <a:lnTo>
                        <a:pt x="107950" y="38100"/>
                      </a:lnTo>
                      <a:lnTo>
                        <a:pt x="93980" y="35560"/>
                      </a:lnTo>
                      <a:lnTo>
                        <a:pt x="80010" y="31750"/>
                      </a:lnTo>
                      <a:lnTo>
                        <a:pt x="66040" y="26670"/>
                      </a:lnTo>
                      <a:lnTo>
                        <a:pt x="53340" y="22860"/>
                      </a:lnTo>
                      <a:lnTo>
                        <a:pt x="40640" y="17780"/>
                      </a:lnTo>
                      <a:lnTo>
                        <a:pt x="27940" y="12700"/>
                      </a:lnTo>
                      <a:lnTo>
                        <a:pt x="16510" y="762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Freeform 99"/>
                <p:cNvSpPr/>
                <p:nvPr/>
              </p:nvSpPr>
              <p:spPr>
                <a:xfrm>
                  <a:off x="6549390" y="2456180"/>
                  <a:ext cx="339091" cy="571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9091" h="57151">
                      <a:moveTo>
                        <a:pt x="19050" y="0"/>
                      </a:moveTo>
                      <a:lnTo>
                        <a:pt x="16510" y="0"/>
                      </a:lnTo>
                      <a:lnTo>
                        <a:pt x="12700" y="0"/>
                      </a:lnTo>
                      <a:lnTo>
                        <a:pt x="10160" y="0"/>
                      </a:lnTo>
                      <a:lnTo>
                        <a:pt x="7620" y="1270"/>
                      </a:lnTo>
                      <a:lnTo>
                        <a:pt x="5080" y="2540"/>
                      </a:lnTo>
                      <a:lnTo>
                        <a:pt x="2540" y="5080"/>
                      </a:lnTo>
                      <a:lnTo>
                        <a:pt x="1270" y="7620"/>
                      </a:lnTo>
                      <a:lnTo>
                        <a:pt x="0" y="10160"/>
                      </a:lnTo>
                      <a:lnTo>
                        <a:pt x="0" y="12700"/>
                      </a:lnTo>
                      <a:lnTo>
                        <a:pt x="0" y="16510"/>
                      </a:lnTo>
                      <a:lnTo>
                        <a:pt x="0" y="19050"/>
                      </a:lnTo>
                      <a:lnTo>
                        <a:pt x="1270" y="22860"/>
                      </a:lnTo>
                      <a:lnTo>
                        <a:pt x="2540" y="25400"/>
                      </a:lnTo>
                      <a:lnTo>
                        <a:pt x="5080" y="27940"/>
                      </a:lnTo>
                      <a:lnTo>
                        <a:pt x="7620" y="30480"/>
                      </a:lnTo>
                      <a:lnTo>
                        <a:pt x="11430" y="31750"/>
                      </a:lnTo>
                      <a:lnTo>
                        <a:pt x="33020" y="39370"/>
                      </a:lnTo>
                      <a:lnTo>
                        <a:pt x="54610" y="45720"/>
                      </a:lnTo>
                      <a:lnTo>
                        <a:pt x="76200" y="50800"/>
                      </a:lnTo>
                      <a:lnTo>
                        <a:pt x="96520" y="53340"/>
                      </a:lnTo>
                      <a:lnTo>
                        <a:pt x="118110" y="55880"/>
                      </a:lnTo>
                      <a:lnTo>
                        <a:pt x="138430" y="57150"/>
                      </a:lnTo>
                      <a:lnTo>
                        <a:pt x="158750" y="57150"/>
                      </a:lnTo>
                      <a:lnTo>
                        <a:pt x="177800" y="55880"/>
                      </a:lnTo>
                      <a:lnTo>
                        <a:pt x="198120" y="54610"/>
                      </a:lnTo>
                      <a:lnTo>
                        <a:pt x="217170" y="52070"/>
                      </a:lnTo>
                      <a:lnTo>
                        <a:pt x="236220" y="49530"/>
                      </a:lnTo>
                      <a:lnTo>
                        <a:pt x="255270" y="46990"/>
                      </a:lnTo>
                      <a:lnTo>
                        <a:pt x="292100" y="40640"/>
                      </a:lnTo>
                      <a:lnTo>
                        <a:pt x="326390" y="34290"/>
                      </a:lnTo>
                      <a:lnTo>
                        <a:pt x="330200" y="33020"/>
                      </a:lnTo>
                      <a:lnTo>
                        <a:pt x="334010" y="31750"/>
                      </a:lnTo>
                      <a:lnTo>
                        <a:pt x="336550" y="29210"/>
                      </a:lnTo>
                      <a:lnTo>
                        <a:pt x="337820" y="26670"/>
                      </a:lnTo>
                      <a:lnTo>
                        <a:pt x="337820" y="24130"/>
                      </a:lnTo>
                      <a:lnTo>
                        <a:pt x="339090" y="20320"/>
                      </a:lnTo>
                      <a:lnTo>
                        <a:pt x="337820" y="17780"/>
                      </a:lnTo>
                      <a:lnTo>
                        <a:pt x="337820" y="15240"/>
                      </a:lnTo>
                      <a:lnTo>
                        <a:pt x="335280" y="8890"/>
                      </a:lnTo>
                      <a:lnTo>
                        <a:pt x="332740" y="6350"/>
                      </a:lnTo>
                      <a:lnTo>
                        <a:pt x="330200" y="3810"/>
                      </a:lnTo>
                      <a:lnTo>
                        <a:pt x="327660" y="2540"/>
                      </a:lnTo>
                      <a:lnTo>
                        <a:pt x="325120" y="1270"/>
                      </a:lnTo>
                      <a:lnTo>
                        <a:pt x="322580" y="0"/>
                      </a:lnTo>
                      <a:lnTo>
                        <a:pt x="321310" y="0"/>
                      </a:lnTo>
                      <a:lnTo>
                        <a:pt x="304800" y="3810"/>
                      </a:lnTo>
                      <a:lnTo>
                        <a:pt x="287020" y="6350"/>
                      </a:lnTo>
                      <a:lnTo>
                        <a:pt x="252730" y="11430"/>
                      </a:lnTo>
                      <a:lnTo>
                        <a:pt x="233680" y="15240"/>
                      </a:lnTo>
                      <a:lnTo>
                        <a:pt x="214630" y="17780"/>
                      </a:lnTo>
                      <a:lnTo>
                        <a:pt x="196850" y="19050"/>
                      </a:lnTo>
                      <a:lnTo>
                        <a:pt x="177800" y="20320"/>
                      </a:lnTo>
                      <a:lnTo>
                        <a:pt x="157480" y="21590"/>
                      </a:lnTo>
                      <a:lnTo>
                        <a:pt x="138430" y="22860"/>
                      </a:lnTo>
                      <a:lnTo>
                        <a:pt x="119380" y="21590"/>
                      </a:lnTo>
                      <a:lnTo>
                        <a:pt x="99060" y="19050"/>
                      </a:lnTo>
                      <a:lnTo>
                        <a:pt x="78740" y="16510"/>
                      </a:lnTo>
                      <a:lnTo>
                        <a:pt x="59690" y="12700"/>
                      </a:lnTo>
                      <a:lnTo>
                        <a:pt x="39370" y="762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Freeform 100"/>
                <p:cNvSpPr/>
                <p:nvPr/>
              </p:nvSpPr>
              <p:spPr>
                <a:xfrm>
                  <a:off x="6537960" y="2487930"/>
                  <a:ext cx="355601" cy="558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5601" h="55881">
                      <a:moveTo>
                        <a:pt x="16510" y="30480"/>
                      </a:moveTo>
                      <a:lnTo>
                        <a:pt x="11430" y="27940"/>
                      </a:lnTo>
                      <a:lnTo>
                        <a:pt x="6350" y="25400"/>
                      </a:lnTo>
                      <a:lnTo>
                        <a:pt x="3810" y="22860"/>
                      </a:lnTo>
                      <a:lnTo>
                        <a:pt x="1270" y="20320"/>
                      </a:lnTo>
                      <a:lnTo>
                        <a:pt x="0" y="17780"/>
                      </a:lnTo>
                      <a:lnTo>
                        <a:pt x="0" y="15240"/>
                      </a:lnTo>
                      <a:lnTo>
                        <a:pt x="0" y="11430"/>
                      </a:lnTo>
                      <a:lnTo>
                        <a:pt x="1270" y="8890"/>
                      </a:lnTo>
                      <a:lnTo>
                        <a:pt x="2540" y="6350"/>
                      </a:lnTo>
                      <a:lnTo>
                        <a:pt x="5080" y="3810"/>
                      </a:lnTo>
                      <a:lnTo>
                        <a:pt x="7620" y="2540"/>
                      </a:lnTo>
                      <a:lnTo>
                        <a:pt x="10160" y="1270"/>
                      </a:lnTo>
                      <a:lnTo>
                        <a:pt x="13970" y="0"/>
                      </a:lnTo>
                      <a:lnTo>
                        <a:pt x="16510" y="0"/>
                      </a:lnTo>
                      <a:lnTo>
                        <a:pt x="20320" y="0"/>
                      </a:lnTo>
                      <a:lnTo>
                        <a:pt x="24130" y="0"/>
                      </a:lnTo>
                      <a:lnTo>
                        <a:pt x="44450" y="7620"/>
                      </a:lnTo>
                      <a:lnTo>
                        <a:pt x="64770" y="12700"/>
                      </a:lnTo>
                      <a:lnTo>
                        <a:pt x="85090" y="17780"/>
                      </a:lnTo>
                      <a:lnTo>
                        <a:pt x="105410" y="20320"/>
                      </a:lnTo>
                      <a:lnTo>
                        <a:pt x="127000" y="22860"/>
                      </a:lnTo>
                      <a:lnTo>
                        <a:pt x="147320" y="24130"/>
                      </a:lnTo>
                      <a:lnTo>
                        <a:pt x="167640" y="24130"/>
                      </a:lnTo>
                      <a:lnTo>
                        <a:pt x="189230" y="22860"/>
                      </a:lnTo>
                      <a:lnTo>
                        <a:pt x="208280" y="21590"/>
                      </a:lnTo>
                      <a:lnTo>
                        <a:pt x="228600" y="20320"/>
                      </a:lnTo>
                      <a:lnTo>
                        <a:pt x="248920" y="17780"/>
                      </a:lnTo>
                      <a:lnTo>
                        <a:pt x="266700" y="15240"/>
                      </a:lnTo>
                      <a:lnTo>
                        <a:pt x="285750" y="11430"/>
                      </a:lnTo>
                      <a:lnTo>
                        <a:pt x="304800" y="8890"/>
                      </a:lnTo>
                      <a:lnTo>
                        <a:pt x="321310" y="5080"/>
                      </a:lnTo>
                      <a:lnTo>
                        <a:pt x="337820" y="2540"/>
                      </a:lnTo>
                      <a:lnTo>
                        <a:pt x="340360" y="2540"/>
                      </a:lnTo>
                      <a:lnTo>
                        <a:pt x="344170" y="2540"/>
                      </a:lnTo>
                      <a:lnTo>
                        <a:pt x="346710" y="3810"/>
                      </a:lnTo>
                      <a:lnTo>
                        <a:pt x="347980" y="5080"/>
                      </a:lnTo>
                      <a:lnTo>
                        <a:pt x="350520" y="7620"/>
                      </a:lnTo>
                      <a:lnTo>
                        <a:pt x="351790" y="8890"/>
                      </a:lnTo>
                      <a:lnTo>
                        <a:pt x="354330" y="11430"/>
                      </a:lnTo>
                      <a:lnTo>
                        <a:pt x="355600" y="13970"/>
                      </a:lnTo>
                      <a:lnTo>
                        <a:pt x="355600" y="17780"/>
                      </a:lnTo>
                      <a:lnTo>
                        <a:pt x="355600" y="20320"/>
                      </a:lnTo>
                      <a:lnTo>
                        <a:pt x="355600" y="22860"/>
                      </a:lnTo>
                      <a:lnTo>
                        <a:pt x="354330" y="25400"/>
                      </a:lnTo>
                      <a:lnTo>
                        <a:pt x="353060" y="26670"/>
                      </a:lnTo>
                      <a:lnTo>
                        <a:pt x="350520" y="29210"/>
                      </a:lnTo>
                      <a:lnTo>
                        <a:pt x="347980" y="30480"/>
                      </a:lnTo>
                      <a:lnTo>
                        <a:pt x="342900" y="31750"/>
                      </a:lnTo>
                      <a:lnTo>
                        <a:pt x="306070" y="39370"/>
                      </a:lnTo>
                      <a:lnTo>
                        <a:pt x="267970" y="45720"/>
                      </a:lnTo>
                      <a:lnTo>
                        <a:pt x="248920" y="48260"/>
                      </a:lnTo>
                      <a:lnTo>
                        <a:pt x="228600" y="50800"/>
                      </a:lnTo>
                      <a:lnTo>
                        <a:pt x="208280" y="53340"/>
                      </a:lnTo>
                      <a:lnTo>
                        <a:pt x="187960" y="54610"/>
                      </a:lnTo>
                      <a:lnTo>
                        <a:pt x="167640" y="55880"/>
                      </a:lnTo>
                      <a:lnTo>
                        <a:pt x="146050" y="55880"/>
                      </a:lnTo>
                      <a:lnTo>
                        <a:pt x="125730" y="54610"/>
                      </a:lnTo>
                      <a:lnTo>
                        <a:pt x="104140" y="52070"/>
                      </a:lnTo>
                      <a:lnTo>
                        <a:pt x="82550" y="48260"/>
                      </a:lnTo>
                      <a:lnTo>
                        <a:pt x="60960" y="44450"/>
                      </a:lnTo>
                      <a:lnTo>
                        <a:pt x="39370" y="3810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Freeform 101"/>
                <p:cNvSpPr/>
                <p:nvPr/>
              </p:nvSpPr>
              <p:spPr>
                <a:xfrm>
                  <a:off x="6532880" y="2518410"/>
                  <a:ext cx="367031" cy="546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7031" h="54611">
                      <a:moveTo>
                        <a:pt x="15240" y="29210"/>
                      </a:moveTo>
                      <a:lnTo>
                        <a:pt x="10160" y="26670"/>
                      </a:lnTo>
                      <a:lnTo>
                        <a:pt x="6350" y="24130"/>
                      </a:lnTo>
                      <a:lnTo>
                        <a:pt x="3810" y="21590"/>
                      </a:lnTo>
                      <a:lnTo>
                        <a:pt x="1270" y="17780"/>
                      </a:lnTo>
                      <a:lnTo>
                        <a:pt x="0" y="15240"/>
                      </a:lnTo>
                      <a:lnTo>
                        <a:pt x="0" y="12700"/>
                      </a:lnTo>
                      <a:lnTo>
                        <a:pt x="0" y="10160"/>
                      </a:lnTo>
                      <a:lnTo>
                        <a:pt x="0" y="7620"/>
                      </a:lnTo>
                      <a:lnTo>
                        <a:pt x="2540" y="5080"/>
                      </a:lnTo>
                      <a:lnTo>
                        <a:pt x="3810" y="3810"/>
                      </a:lnTo>
                      <a:lnTo>
                        <a:pt x="6350" y="2540"/>
                      </a:lnTo>
                      <a:lnTo>
                        <a:pt x="8890" y="0"/>
                      </a:lnTo>
                      <a:lnTo>
                        <a:pt x="12700" y="0"/>
                      </a:lnTo>
                      <a:lnTo>
                        <a:pt x="16510" y="0"/>
                      </a:lnTo>
                      <a:lnTo>
                        <a:pt x="20320" y="0"/>
                      </a:lnTo>
                      <a:lnTo>
                        <a:pt x="22860" y="1270"/>
                      </a:lnTo>
                      <a:lnTo>
                        <a:pt x="43180" y="8890"/>
                      </a:lnTo>
                      <a:lnTo>
                        <a:pt x="64770" y="13970"/>
                      </a:lnTo>
                      <a:lnTo>
                        <a:pt x="85090" y="17780"/>
                      </a:lnTo>
                      <a:lnTo>
                        <a:pt x="106680" y="21590"/>
                      </a:lnTo>
                      <a:lnTo>
                        <a:pt x="128270" y="24130"/>
                      </a:lnTo>
                      <a:lnTo>
                        <a:pt x="149860" y="24130"/>
                      </a:lnTo>
                      <a:lnTo>
                        <a:pt x="171450" y="24130"/>
                      </a:lnTo>
                      <a:lnTo>
                        <a:pt x="193040" y="24130"/>
                      </a:lnTo>
                      <a:lnTo>
                        <a:pt x="214630" y="22860"/>
                      </a:lnTo>
                      <a:lnTo>
                        <a:pt x="234950" y="20320"/>
                      </a:lnTo>
                      <a:lnTo>
                        <a:pt x="255270" y="17780"/>
                      </a:lnTo>
                      <a:lnTo>
                        <a:pt x="275590" y="15240"/>
                      </a:lnTo>
                      <a:lnTo>
                        <a:pt x="294640" y="12700"/>
                      </a:lnTo>
                      <a:lnTo>
                        <a:pt x="313690" y="8890"/>
                      </a:lnTo>
                      <a:lnTo>
                        <a:pt x="331470" y="5080"/>
                      </a:lnTo>
                      <a:lnTo>
                        <a:pt x="347980" y="1270"/>
                      </a:lnTo>
                      <a:lnTo>
                        <a:pt x="350520" y="1270"/>
                      </a:lnTo>
                      <a:lnTo>
                        <a:pt x="353060" y="1270"/>
                      </a:lnTo>
                      <a:lnTo>
                        <a:pt x="356870" y="2540"/>
                      </a:lnTo>
                      <a:lnTo>
                        <a:pt x="359410" y="3810"/>
                      </a:lnTo>
                      <a:lnTo>
                        <a:pt x="360680" y="5080"/>
                      </a:lnTo>
                      <a:lnTo>
                        <a:pt x="363220" y="7620"/>
                      </a:lnTo>
                      <a:lnTo>
                        <a:pt x="364490" y="10160"/>
                      </a:lnTo>
                      <a:lnTo>
                        <a:pt x="365760" y="12700"/>
                      </a:lnTo>
                      <a:lnTo>
                        <a:pt x="367030" y="15240"/>
                      </a:lnTo>
                      <a:lnTo>
                        <a:pt x="367030" y="17780"/>
                      </a:lnTo>
                      <a:lnTo>
                        <a:pt x="367030" y="20320"/>
                      </a:lnTo>
                      <a:lnTo>
                        <a:pt x="365760" y="22860"/>
                      </a:lnTo>
                      <a:lnTo>
                        <a:pt x="363220" y="25400"/>
                      </a:lnTo>
                      <a:lnTo>
                        <a:pt x="360680" y="27940"/>
                      </a:lnTo>
                      <a:lnTo>
                        <a:pt x="358140" y="29210"/>
                      </a:lnTo>
                      <a:lnTo>
                        <a:pt x="354330" y="30480"/>
                      </a:lnTo>
                      <a:lnTo>
                        <a:pt x="314960" y="38100"/>
                      </a:lnTo>
                      <a:lnTo>
                        <a:pt x="295910" y="41910"/>
                      </a:lnTo>
                      <a:lnTo>
                        <a:pt x="275590" y="45720"/>
                      </a:lnTo>
                      <a:lnTo>
                        <a:pt x="255270" y="48260"/>
                      </a:lnTo>
                      <a:lnTo>
                        <a:pt x="234950" y="50800"/>
                      </a:lnTo>
                      <a:lnTo>
                        <a:pt x="213360" y="53340"/>
                      </a:lnTo>
                      <a:lnTo>
                        <a:pt x="191770" y="54610"/>
                      </a:lnTo>
                      <a:lnTo>
                        <a:pt x="170180" y="54610"/>
                      </a:lnTo>
                      <a:lnTo>
                        <a:pt x="148590" y="54610"/>
                      </a:lnTo>
                      <a:lnTo>
                        <a:pt x="127000" y="54610"/>
                      </a:lnTo>
                      <a:lnTo>
                        <a:pt x="105410" y="52070"/>
                      </a:lnTo>
                      <a:lnTo>
                        <a:pt x="82550" y="48260"/>
                      </a:lnTo>
                      <a:lnTo>
                        <a:pt x="59690" y="43180"/>
                      </a:lnTo>
                      <a:lnTo>
                        <a:pt x="38100" y="3810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Freeform 102"/>
                <p:cNvSpPr/>
                <p:nvPr/>
              </p:nvSpPr>
              <p:spPr>
                <a:xfrm>
                  <a:off x="6530340" y="2546350"/>
                  <a:ext cx="373381" cy="558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3381" h="55881">
                      <a:moveTo>
                        <a:pt x="11430" y="31750"/>
                      </a:moveTo>
                      <a:lnTo>
                        <a:pt x="8890" y="30480"/>
                      </a:lnTo>
                      <a:lnTo>
                        <a:pt x="6350" y="27940"/>
                      </a:lnTo>
                      <a:lnTo>
                        <a:pt x="3810" y="25400"/>
                      </a:lnTo>
                      <a:lnTo>
                        <a:pt x="2540" y="22860"/>
                      </a:lnTo>
                      <a:lnTo>
                        <a:pt x="1270" y="19050"/>
                      </a:lnTo>
                      <a:lnTo>
                        <a:pt x="0" y="16510"/>
                      </a:lnTo>
                      <a:lnTo>
                        <a:pt x="0" y="13970"/>
                      </a:lnTo>
                      <a:lnTo>
                        <a:pt x="1270" y="10160"/>
                      </a:lnTo>
                      <a:lnTo>
                        <a:pt x="2540" y="7620"/>
                      </a:lnTo>
                      <a:lnTo>
                        <a:pt x="3810" y="6350"/>
                      </a:lnTo>
                      <a:lnTo>
                        <a:pt x="6350" y="3810"/>
                      </a:lnTo>
                      <a:lnTo>
                        <a:pt x="7620" y="1270"/>
                      </a:lnTo>
                      <a:lnTo>
                        <a:pt x="10160" y="0"/>
                      </a:lnTo>
                      <a:lnTo>
                        <a:pt x="12700" y="0"/>
                      </a:lnTo>
                      <a:lnTo>
                        <a:pt x="16510" y="0"/>
                      </a:lnTo>
                      <a:lnTo>
                        <a:pt x="20320" y="1270"/>
                      </a:lnTo>
                      <a:lnTo>
                        <a:pt x="30480" y="5080"/>
                      </a:lnTo>
                      <a:lnTo>
                        <a:pt x="40640" y="7620"/>
                      </a:lnTo>
                      <a:lnTo>
                        <a:pt x="60960" y="13970"/>
                      </a:lnTo>
                      <a:lnTo>
                        <a:pt x="82550" y="19050"/>
                      </a:lnTo>
                      <a:lnTo>
                        <a:pt x="105410" y="21590"/>
                      </a:lnTo>
                      <a:lnTo>
                        <a:pt x="128270" y="24130"/>
                      </a:lnTo>
                      <a:lnTo>
                        <a:pt x="149860" y="25400"/>
                      </a:lnTo>
                      <a:lnTo>
                        <a:pt x="172720" y="25400"/>
                      </a:lnTo>
                      <a:lnTo>
                        <a:pt x="194310" y="25400"/>
                      </a:lnTo>
                      <a:lnTo>
                        <a:pt x="217170" y="24130"/>
                      </a:lnTo>
                      <a:lnTo>
                        <a:pt x="238760" y="22860"/>
                      </a:lnTo>
                      <a:lnTo>
                        <a:pt x="260350" y="20320"/>
                      </a:lnTo>
                      <a:lnTo>
                        <a:pt x="280670" y="17780"/>
                      </a:lnTo>
                      <a:lnTo>
                        <a:pt x="299720" y="13970"/>
                      </a:lnTo>
                      <a:lnTo>
                        <a:pt x="320040" y="11430"/>
                      </a:lnTo>
                      <a:lnTo>
                        <a:pt x="337820" y="7620"/>
                      </a:lnTo>
                      <a:lnTo>
                        <a:pt x="354330" y="3810"/>
                      </a:lnTo>
                      <a:lnTo>
                        <a:pt x="356870" y="2540"/>
                      </a:lnTo>
                      <a:lnTo>
                        <a:pt x="360680" y="2540"/>
                      </a:lnTo>
                      <a:lnTo>
                        <a:pt x="363220" y="2540"/>
                      </a:lnTo>
                      <a:lnTo>
                        <a:pt x="365760" y="3810"/>
                      </a:lnTo>
                      <a:lnTo>
                        <a:pt x="368300" y="5080"/>
                      </a:lnTo>
                      <a:lnTo>
                        <a:pt x="369570" y="7620"/>
                      </a:lnTo>
                      <a:lnTo>
                        <a:pt x="372110" y="8890"/>
                      </a:lnTo>
                      <a:lnTo>
                        <a:pt x="373380" y="11430"/>
                      </a:lnTo>
                      <a:lnTo>
                        <a:pt x="373380" y="13970"/>
                      </a:lnTo>
                      <a:lnTo>
                        <a:pt x="373380" y="15240"/>
                      </a:lnTo>
                      <a:lnTo>
                        <a:pt x="373380" y="17780"/>
                      </a:lnTo>
                      <a:lnTo>
                        <a:pt x="372110" y="20320"/>
                      </a:lnTo>
                      <a:lnTo>
                        <a:pt x="369570" y="22860"/>
                      </a:lnTo>
                      <a:lnTo>
                        <a:pt x="368300" y="24130"/>
                      </a:lnTo>
                      <a:lnTo>
                        <a:pt x="364490" y="25400"/>
                      </a:lnTo>
                      <a:lnTo>
                        <a:pt x="359410" y="26670"/>
                      </a:lnTo>
                      <a:lnTo>
                        <a:pt x="320040" y="35560"/>
                      </a:lnTo>
                      <a:lnTo>
                        <a:pt x="299720" y="39370"/>
                      </a:lnTo>
                      <a:lnTo>
                        <a:pt x="279400" y="43180"/>
                      </a:lnTo>
                      <a:lnTo>
                        <a:pt x="257810" y="46990"/>
                      </a:lnTo>
                      <a:lnTo>
                        <a:pt x="236220" y="50800"/>
                      </a:lnTo>
                      <a:lnTo>
                        <a:pt x="214630" y="52070"/>
                      </a:lnTo>
                      <a:lnTo>
                        <a:pt x="191770" y="54610"/>
                      </a:lnTo>
                      <a:lnTo>
                        <a:pt x="170180" y="55880"/>
                      </a:lnTo>
                      <a:lnTo>
                        <a:pt x="147320" y="55880"/>
                      </a:lnTo>
                      <a:lnTo>
                        <a:pt x="125730" y="54610"/>
                      </a:lnTo>
                      <a:lnTo>
                        <a:pt x="102870" y="53340"/>
                      </a:lnTo>
                      <a:lnTo>
                        <a:pt x="80010" y="49530"/>
                      </a:lnTo>
                      <a:lnTo>
                        <a:pt x="57150" y="45720"/>
                      </a:lnTo>
                      <a:lnTo>
                        <a:pt x="34290" y="393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6523990" y="2571750"/>
                  <a:ext cx="387351" cy="635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7351" h="63501">
                      <a:moveTo>
                        <a:pt x="12700" y="36830"/>
                      </a:moveTo>
                      <a:lnTo>
                        <a:pt x="8890" y="34290"/>
                      </a:lnTo>
                      <a:lnTo>
                        <a:pt x="5080" y="33020"/>
                      </a:lnTo>
                      <a:lnTo>
                        <a:pt x="3810" y="29210"/>
                      </a:lnTo>
                      <a:lnTo>
                        <a:pt x="1270" y="26670"/>
                      </a:lnTo>
                      <a:lnTo>
                        <a:pt x="0" y="24130"/>
                      </a:lnTo>
                      <a:lnTo>
                        <a:pt x="0" y="21590"/>
                      </a:lnTo>
                      <a:lnTo>
                        <a:pt x="0" y="17780"/>
                      </a:lnTo>
                      <a:lnTo>
                        <a:pt x="0" y="15240"/>
                      </a:lnTo>
                      <a:lnTo>
                        <a:pt x="1270" y="12700"/>
                      </a:lnTo>
                      <a:lnTo>
                        <a:pt x="2540" y="10160"/>
                      </a:lnTo>
                      <a:lnTo>
                        <a:pt x="3810" y="7620"/>
                      </a:lnTo>
                      <a:lnTo>
                        <a:pt x="6350" y="6350"/>
                      </a:lnTo>
                      <a:lnTo>
                        <a:pt x="8890" y="5080"/>
                      </a:lnTo>
                      <a:lnTo>
                        <a:pt x="11430" y="3810"/>
                      </a:lnTo>
                      <a:lnTo>
                        <a:pt x="15240" y="3810"/>
                      </a:lnTo>
                      <a:lnTo>
                        <a:pt x="17780" y="5080"/>
                      </a:lnTo>
                      <a:lnTo>
                        <a:pt x="27940" y="8890"/>
                      </a:lnTo>
                      <a:lnTo>
                        <a:pt x="39370" y="12700"/>
                      </a:lnTo>
                      <a:lnTo>
                        <a:pt x="49530" y="15240"/>
                      </a:lnTo>
                      <a:lnTo>
                        <a:pt x="60960" y="17780"/>
                      </a:lnTo>
                      <a:lnTo>
                        <a:pt x="82550" y="22860"/>
                      </a:lnTo>
                      <a:lnTo>
                        <a:pt x="105410" y="25400"/>
                      </a:lnTo>
                      <a:lnTo>
                        <a:pt x="129540" y="26670"/>
                      </a:lnTo>
                      <a:lnTo>
                        <a:pt x="152400" y="27940"/>
                      </a:lnTo>
                      <a:lnTo>
                        <a:pt x="176530" y="27940"/>
                      </a:lnTo>
                      <a:lnTo>
                        <a:pt x="200660" y="26670"/>
                      </a:lnTo>
                      <a:lnTo>
                        <a:pt x="223520" y="25400"/>
                      </a:lnTo>
                      <a:lnTo>
                        <a:pt x="247650" y="24130"/>
                      </a:lnTo>
                      <a:lnTo>
                        <a:pt x="269240" y="20320"/>
                      </a:lnTo>
                      <a:lnTo>
                        <a:pt x="290830" y="17780"/>
                      </a:lnTo>
                      <a:lnTo>
                        <a:pt x="312420" y="13970"/>
                      </a:lnTo>
                      <a:lnTo>
                        <a:pt x="331470" y="10160"/>
                      </a:lnTo>
                      <a:lnTo>
                        <a:pt x="350520" y="5080"/>
                      </a:lnTo>
                      <a:lnTo>
                        <a:pt x="367030" y="1270"/>
                      </a:lnTo>
                      <a:lnTo>
                        <a:pt x="370840" y="0"/>
                      </a:lnTo>
                      <a:lnTo>
                        <a:pt x="374650" y="0"/>
                      </a:lnTo>
                      <a:lnTo>
                        <a:pt x="377190" y="1270"/>
                      </a:lnTo>
                      <a:lnTo>
                        <a:pt x="379730" y="2540"/>
                      </a:lnTo>
                      <a:lnTo>
                        <a:pt x="382270" y="5080"/>
                      </a:lnTo>
                      <a:lnTo>
                        <a:pt x="383540" y="7620"/>
                      </a:lnTo>
                      <a:lnTo>
                        <a:pt x="384810" y="11430"/>
                      </a:lnTo>
                      <a:lnTo>
                        <a:pt x="386080" y="13970"/>
                      </a:lnTo>
                      <a:lnTo>
                        <a:pt x="387350" y="17780"/>
                      </a:lnTo>
                      <a:lnTo>
                        <a:pt x="387350" y="20320"/>
                      </a:lnTo>
                      <a:lnTo>
                        <a:pt x="386080" y="24130"/>
                      </a:lnTo>
                      <a:lnTo>
                        <a:pt x="384810" y="26670"/>
                      </a:lnTo>
                      <a:lnTo>
                        <a:pt x="383540" y="30480"/>
                      </a:lnTo>
                      <a:lnTo>
                        <a:pt x="379730" y="33020"/>
                      </a:lnTo>
                      <a:lnTo>
                        <a:pt x="377190" y="34290"/>
                      </a:lnTo>
                      <a:lnTo>
                        <a:pt x="373380" y="35560"/>
                      </a:lnTo>
                      <a:lnTo>
                        <a:pt x="351790" y="40640"/>
                      </a:lnTo>
                      <a:lnTo>
                        <a:pt x="331470" y="44450"/>
                      </a:lnTo>
                      <a:lnTo>
                        <a:pt x="309880" y="48260"/>
                      </a:lnTo>
                      <a:lnTo>
                        <a:pt x="288290" y="52070"/>
                      </a:lnTo>
                      <a:lnTo>
                        <a:pt x="265430" y="55880"/>
                      </a:lnTo>
                      <a:lnTo>
                        <a:pt x="243840" y="58420"/>
                      </a:lnTo>
                      <a:lnTo>
                        <a:pt x="220980" y="60960"/>
                      </a:lnTo>
                      <a:lnTo>
                        <a:pt x="198120" y="62230"/>
                      </a:lnTo>
                      <a:lnTo>
                        <a:pt x="173990" y="63500"/>
                      </a:lnTo>
                      <a:lnTo>
                        <a:pt x="151130" y="62230"/>
                      </a:lnTo>
                      <a:lnTo>
                        <a:pt x="128270" y="60960"/>
                      </a:lnTo>
                      <a:lnTo>
                        <a:pt x="104140" y="58420"/>
                      </a:lnTo>
                      <a:lnTo>
                        <a:pt x="81280" y="55880"/>
                      </a:lnTo>
                      <a:lnTo>
                        <a:pt x="57150" y="50800"/>
                      </a:lnTo>
                      <a:lnTo>
                        <a:pt x="34290" y="444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reeform 104"/>
                <p:cNvSpPr/>
                <p:nvPr/>
              </p:nvSpPr>
              <p:spPr>
                <a:xfrm>
                  <a:off x="6518910" y="2604770"/>
                  <a:ext cx="396241" cy="571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6241" h="57151">
                      <a:moveTo>
                        <a:pt x="11430" y="31750"/>
                      </a:moveTo>
                      <a:lnTo>
                        <a:pt x="7620" y="30480"/>
                      </a:lnTo>
                      <a:lnTo>
                        <a:pt x="5080" y="27940"/>
                      </a:lnTo>
                      <a:lnTo>
                        <a:pt x="2540" y="25400"/>
                      </a:lnTo>
                      <a:lnTo>
                        <a:pt x="1270" y="22860"/>
                      </a:lnTo>
                      <a:lnTo>
                        <a:pt x="0" y="20320"/>
                      </a:lnTo>
                      <a:lnTo>
                        <a:pt x="0" y="17780"/>
                      </a:lnTo>
                      <a:lnTo>
                        <a:pt x="0" y="13970"/>
                      </a:lnTo>
                      <a:lnTo>
                        <a:pt x="1270" y="11430"/>
                      </a:lnTo>
                      <a:lnTo>
                        <a:pt x="1270" y="10160"/>
                      </a:lnTo>
                      <a:lnTo>
                        <a:pt x="3810" y="7620"/>
                      </a:lnTo>
                      <a:lnTo>
                        <a:pt x="5080" y="5080"/>
                      </a:lnTo>
                      <a:lnTo>
                        <a:pt x="7620" y="3810"/>
                      </a:lnTo>
                      <a:lnTo>
                        <a:pt x="10160" y="2540"/>
                      </a:lnTo>
                      <a:lnTo>
                        <a:pt x="12700" y="2540"/>
                      </a:lnTo>
                      <a:lnTo>
                        <a:pt x="16510" y="2540"/>
                      </a:lnTo>
                      <a:lnTo>
                        <a:pt x="19050" y="3810"/>
                      </a:lnTo>
                      <a:lnTo>
                        <a:pt x="29210" y="7620"/>
                      </a:lnTo>
                      <a:lnTo>
                        <a:pt x="40640" y="11430"/>
                      </a:lnTo>
                      <a:lnTo>
                        <a:pt x="50800" y="13970"/>
                      </a:lnTo>
                      <a:lnTo>
                        <a:pt x="62230" y="16510"/>
                      </a:lnTo>
                      <a:lnTo>
                        <a:pt x="85090" y="21590"/>
                      </a:lnTo>
                      <a:lnTo>
                        <a:pt x="107950" y="24130"/>
                      </a:lnTo>
                      <a:lnTo>
                        <a:pt x="132080" y="26670"/>
                      </a:lnTo>
                      <a:lnTo>
                        <a:pt x="156210" y="27940"/>
                      </a:lnTo>
                      <a:lnTo>
                        <a:pt x="181610" y="29210"/>
                      </a:lnTo>
                      <a:lnTo>
                        <a:pt x="205740" y="27940"/>
                      </a:lnTo>
                      <a:lnTo>
                        <a:pt x="229870" y="26670"/>
                      </a:lnTo>
                      <a:lnTo>
                        <a:pt x="252730" y="25400"/>
                      </a:lnTo>
                      <a:lnTo>
                        <a:pt x="276860" y="22860"/>
                      </a:lnTo>
                      <a:lnTo>
                        <a:pt x="298450" y="19050"/>
                      </a:lnTo>
                      <a:lnTo>
                        <a:pt x="320040" y="15240"/>
                      </a:lnTo>
                      <a:lnTo>
                        <a:pt x="340360" y="11430"/>
                      </a:lnTo>
                      <a:lnTo>
                        <a:pt x="358140" y="6350"/>
                      </a:lnTo>
                      <a:lnTo>
                        <a:pt x="374650" y="2540"/>
                      </a:lnTo>
                      <a:lnTo>
                        <a:pt x="379730" y="1270"/>
                      </a:lnTo>
                      <a:lnTo>
                        <a:pt x="383540" y="0"/>
                      </a:lnTo>
                      <a:lnTo>
                        <a:pt x="386080" y="1270"/>
                      </a:lnTo>
                      <a:lnTo>
                        <a:pt x="388620" y="2540"/>
                      </a:lnTo>
                      <a:lnTo>
                        <a:pt x="391160" y="2540"/>
                      </a:lnTo>
                      <a:lnTo>
                        <a:pt x="392430" y="5080"/>
                      </a:lnTo>
                      <a:lnTo>
                        <a:pt x="394970" y="6350"/>
                      </a:lnTo>
                      <a:lnTo>
                        <a:pt x="394970" y="8890"/>
                      </a:lnTo>
                      <a:lnTo>
                        <a:pt x="396240" y="11430"/>
                      </a:lnTo>
                      <a:lnTo>
                        <a:pt x="396240" y="13970"/>
                      </a:lnTo>
                      <a:lnTo>
                        <a:pt x="394970" y="16510"/>
                      </a:lnTo>
                      <a:lnTo>
                        <a:pt x="393700" y="17780"/>
                      </a:lnTo>
                      <a:lnTo>
                        <a:pt x="391160" y="20320"/>
                      </a:lnTo>
                      <a:lnTo>
                        <a:pt x="388620" y="22860"/>
                      </a:lnTo>
                      <a:lnTo>
                        <a:pt x="384810" y="24130"/>
                      </a:lnTo>
                      <a:lnTo>
                        <a:pt x="381000" y="25400"/>
                      </a:lnTo>
                      <a:lnTo>
                        <a:pt x="360680" y="30480"/>
                      </a:lnTo>
                      <a:lnTo>
                        <a:pt x="339090" y="35560"/>
                      </a:lnTo>
                      <a:lnTo>
                        <a:pt x="316230" y="39370"/>
                      </a:lnTo>
                      <a:lnTo>
                        <a:pt x="294640" y="44450"/>
                      </a:lnTo>
                      <a:lnTo>
                        <a:pt x="270510" y="48260"/>
                      </a:lnTo>
                      <a:lnTo>
                        <a:pt x="247650" y="50800"/>
                      </a:lnTo>
                      <a:lnTo>
                        <a:pt x="224790" y="53340"/>
                      </a:lnTo>
                      <a:lnTo>
                        <a:pt x="200660" y="55880"/>
                      </a:lnTo>
                      <a:lnTo>
                        <a:pt x="176530" y="57150"/>
                      </a:lnTo>
                      <a:lnTo>
                        <a:pt x="152400" y="57150"/>
                      </a:lnTo>
                      <a:lnTo>
                        <a:pt x="129540" y="55880"/>
                      </a:lnTo>
                      <a:lnTo>
                        <a:pt x="105410" y="53340"/>
                      </a:lnTo>
                      <a:lnTo>
                        <a:pt x="81280" y="49530"/>
                      </a:lnTo>
                      <a:lnTo>
                        <a:pt x="58420" y="45720"/>
                      </a:lnTo>
                      <a:lnTo>
                        <a:pt x="34290" y="393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reeform 105"/>
                <p:cNvSpPr/>
                <p:nvPr/>
              </p:nvSpPr>
              <p:spPr>
                <a:xfrm>
                  <a:off x="6511290" y="2630170"/>
                  <a:ext cx="410211" cy="660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0211" h="66041">
                      <a:moveTo>
                        <a:pt x="20320" y="6350"/>
                      </a:moveTo>
                      <a:lnTo>
                        <a:pt x="16510" y="5080"/>
                      </a:lnTo>
                      <a:lnTo>
                        <a:pt x="12700" y="5080"/>
                      </a:lnTo>
                      <a:lnTo>
                        <a:pt x="10160" y="6350"/>
                      </a:lnTo>
                      <a:lnTo>
                        <a:pt x="7620" y="7620"/>
                      </a:lnTo>
                      <a:lnTo>
                        <a:pt x="5080" y="8890"/>
                      </a:lnTo>
                      <a:lnTo>
                        <a:pt x="3810" y="11430"/>
                      </a:lnTo>
                      <a:lnTo>
                        <a:pt x="2540" y="13970"/>
                      </a:lnTo>
                      <a:lnTo>
                        <a:pt x="1270" y="16510"/>
                      </a:lnTo>
                      <a:lnTo>
                        <a:pt x="0" y="20320"/>
                      </a:lnTo>
                      <a:lnTo>
                        <a:pt x="0" y="22860"/>
                      </a:lnTo>
                      <a:lnTo>
                        <a:pt x="1270" y="25400"/>
                      </a:lnTo>
                      <a:lnTo>
                        <a:pt x="1270" y="29210"/>
                      </a:lnTo>
                      <a:lnTo>
                        <a:pt x="3810" y="31750"/>
                      </a:lnTo>
                      <a:lnTo>
                        <a:pt x="5080" y="34290"/>
                      </a:lnTo>
                      <a:lnTo>
                        <a:pt x="8890" y="36830"/>
                      </a:lnTo>
                      <a:lnTo>
                        <a:pt x="11430" y="38100"/>
                      </a:lnTo>
                      <a:lnTo>
                        <a:pt x="35560" y="45720"/>
                      </a:lnTo>
                      <a:lnTo>
                        <a:pt x="58420" y="52070"/>
                      </a:lnTo>
                      <a:lnTo>
                        <a:pt x="82550" y="57150"/>
                      </a:lnTo>
                      <a:lnTo>
                        <a:pt x="107950" y="60960"/>
                      </a:lnTo>
                      <a:lnTo>
                        <a:pt x="132080" y="63500"/>
                      </a:lnTo>
                      <a:lnTo>
                        <a:pt x="157480" y="64770"/>
                      </a:lnTo>
                      <a:lnTo>
                        <a:pt x="181610" y="66040"/>
                      </a:lnTo>
                      <a:lnTo>
                        <a:pt x="207010" y="64770"/>
                      </a:lnTo>
                      <a:lnTo>
                        <a:pt x="231140" y="63500"/>
                      </a:lnTo>
                      <a:lnTo>
                        <a:pt x="256540" y="62230"/>
                      </a:lnTo>
                      <a:lnTo>
                        <a:pt x="280670" y="58420"/>
                      </a:lnTo>
                      <a:lnTo>
                        <a:pt x="304800" y="54610"/>
                      </a:lnTo>
                      <a:lnTo>
                        <a:pt x="327660" y="50800"/>
                      </a:lnTo>
                      <a:lnTo>
                        <a:pt x="350520" y="45720"/>
                      </a:lnTo>
                      <a:lnTo>
                        <a:pt x="373380" y="41910"/>
                      </a:lnTo>
                      <a:lnTo>
                        <a:pt x="396240" y="36830"/>
                      </a:lnTo>
                      <a:lnTo>
                        <a:pt x="400050" y="34290"/>
                      </a:lnTo>
                      <a:lnTo>
                        <a:pt x="402590" y="33020"/>
                      </a:lnTo>
                      <a:lnTo>
                        <a:pt x="406400" y="30480"/>
                      </a:lnTo>
                      <a:lnTo>
                        <a:pt x="407670" y="26670"/>
                      </a:lnTo>
                      <a:lnTo>
                        <a:pt x="410210" y="24130"/>
                      </a:lnTo>
                      <a:lnTo>
                        <a:pt x="410210" y="20320"/>
                      </a:lnTo>
                      <a:lnTo>
                        <a:pt x="410210" y="16510"/>
                      </a:lnTo>
                      <a:lnTo>
                        <a:pt x="410210" y="12700"/>
                      </a:lnTo>
                      <a:lnTo>
                        <a:pt x="410210" y="10160"/>
                      </a:lnTo>
                      <a:lnTo>
                        <a:pt x="408940" y="6350"/>
                      </a:lnTo>
                      <a:lnTo>
                        <a:pt x="406400" y="3810"/>
                      </a:lnTo>
                      <a:lnTo>
                        <a:pt x="403860" y="2540"/>
                      </a:lnTo>
                      <a:lnTo>
                        <a:pt x="401320" y="0"/>
                      </a:lnTo>
                      <a:lnTo>
                        <a:pt x="397510" y="0"/>
                      </a:lnTo>
                      <a:lnTo>
                        <a:pt x="393700" y="0"/>
                      </a:lnTo>
                      <a:lnTo>
                        <a:pt x="389890" y="0"/>
                      </a:lnTo>
                      <a:lnTo>
                        <a:pt x="381000" y="2540"/>
                      </a:lnTo>
                      <a:lnTo>
                        <a:pt x="373380" y="6350"/>
                      </a:lnTo>
                      <a:lnTo>
                        <a:pt x="363220" y="8890"/>
                      </a:lnTo>
                      <a:lnTo>
                        <a:pt x="353060" y="10160"/>
                      </a:lnTo>
                      <a:lnTo>
                        <a:pt x="332740" y="15240"/>
                      </a:lnTo>
                      <a:lnTo>
                        <a:pt x="311150" y="19050"/>
                      </a:lnTo>
                      <a:lnTo>
                        <a:pt x="288290" y="22860"/>
                      </a:lnTo>
                      <a:lnTo>
                        <a:pt x="262890" y="25400"/>
                      </a:lnTo>
                      <a:lnTo>
                        <a:pt x="238760" y="27940"/>
                      </a:lnTo>
                      <a:lnTo>
                        <a:pt x="213360" y="30480"/>
                      </a:lnTo>
                      <a:lnTo>
                        <a:pt x="186690" y="30480"/>
                      </a:lnTo>
                      <a:lnTo>
                        <a:pt x="161290" y="30480"/>
                      </a:lnTo>
                      <a:lnTo>
                        <a:pt x="135890" y="29210"/>
                      </a:lnTo>
                      <a:lnTo>
                        <a:pt x="110490" y="26670"/>
                      </a:lnTo>
                      <a:lnTo>
                        <a:pt x="86360" y="24130"/>
                      </a:lnTo>
                      <a:lnTo>
                        <a:pt x="74930" y="21590"/>
                      </a:lnTo>
                      <a:lnTo>
                        <a:pt x="62230" y="19050"/>
                      </a:lnTo>
                      <a:lnTo>
                        <a:pt x="52070" y="16510"/>
                      </a:lnTo>
                      <a:lnTo>
                        <a:pt x="40640" y="13970"/>
                      </a:lnTo>
                      <a:lnTo>
                        <a:pt x="30480" y="1016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Freeform 106"/>
                <p:cNvSpPr/>
                <p:nvPr/>
              </p:nvSpPr>
              <p:spPr>
                <a:xfrm>
                  <a:off x="6512560" y="2661920"/>
                  <a:ext cx="412751" cy="647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2751" h="64771">
                      <a:moveTo>
                        <a:pt x="15240" y="35560"/>
                      </a:moveTo>
                      <a:lnTo>
                        <a:pt x="11430" y="34290"/>
                      </a:lnTo>
                      <a:lnTo>
                        <a:pt x="7620" y="31750"/>
                      </a:lnTo>
                      <a:lnTo>
                        <a:pt x="5080" y="30480"/>
                      </a:lnTo>
                      <a:lnTo>
                        <a:pt x="3810" y="27940"/>
                      </a:lnTo>
                      <a:lnTo>
                        <a:pt x="2540" y="25400"/>
                      </a:lnTo>
                      <a:lnTo>
                        <a:pt x="1270" y="21590"/>
                      </a:lnTo>
                      <a:lnTo>
                        <a:pt x="0" y="19050"/>
                      </a:lnTo>
                      <a:lnTo>
                        <a:pt x="0" y="16510"/>
                      </a:lnTo>
                      <a:lnTo>
                        <a:pt x="1270" y="13970"/>
                      </a:lnTo>
                      <a:lnTo>
                        <a:pt x="2540" y="11430"/>
                      </a:lnTo>
                      <a:lnTo>
                        <a:pt x="2540" y="10160"/>
                      </a:lnTo>
                      <a:lnTo>
                        <a:pt x="5080" y="8890"/>
                      </a:lnTo>
                      <a:lnTo>
                        <a:pt x="6350" y="7620"/>
                      </a:lnTo>
                      <a:lnTo>
                        <a:pt x="8890" y="7620"/>
                      </a:lnTo>
                      <a:lnTo>
                        <a:pt x="11430" y="7620"/>
                      </a:lnTo>
                      <a:lnTo>
                        <a:pt x="15240" y="8890"/>
                      </a:lnTo>
                      <a:lnTo>
                        <a:pt x="25400" y="12700"/>
                      </a:lnTo>
                      <a:lnTo>
                        <a:pt x="35560" y="16510"/>
                      </a:lnTo>
                      <a:lnTo>
                        <a:pt x="46990" y="19050"/>
                      </a:lnTo>
                      <a:lnTo>
                        <a:pt x="58420" y="22860"/>
                      </a:lnTo>
                      <a:lnTo>
                        <a:pt x="71120" y="25400"/>
                      </a:lnTo>
                      <a:lnTo>
                        <a:pt x="82550" y="27940"/>
                      </a:lnTo>
                      <a:lnTo>
                        <a:pt x="95250" y="29210"/>
                      </a:lnTo>
                      <a:lnTo>
                        <a:pt x="107950" y="30480"/>
                      </a:lnTo>
                      <a:lnTo>
                        <a:pt x="133350" y="33020"/>
                      </a:lnTo>
                      <a:lnTo>
                        <a:pt x="160020" y="34290"/>
                      </a:lnTo>
                      <a:lnTo>
                        <a:pt x="186690" y="34290"/>
                      </a:lnTo>
                      <a:lnTo>
                        <a:pt x="213360" y="33020"/>
                      </a:lnTo>
                      <a:lnTo>
                        <a:pt x="240030" y="31750"/>
                      </a:lnTo>
                      <a:lnTo>
                        <a:pt x="265430" y="29210"/>
                      </a:lnTo>
                      <a:lnTo>
                        <a:pt x="290830" y="25400"/>
                      </a:lnTo>
                      <a:lnTo>
                        <a:pt x="314960" y="21590"/>
                      </a:lnTo>
                      <a:lnTo>
                        <a:pt x="336550" y="16510"/>
                      </a:lnTo>
                      <a:lnTo>
                        <a:pt x="347980" y="13970"/>
                      </a:lnTo>
                      <a:lnTo>
                        <a:pt x="358140" y="11430"/>
                      </a:lnTo>
                      <a:lnTo>
                        <a:pt x="367030" y="8890"/>
                      </a:lnTo>
                      <a:lnTo>
                        <a:pt x="377190" y="6350"/>
                      </a:lnTo>
                      <a:lnTo>
                        <a:pt x="386080" y="3810"/>
                      </a:lnTo>
                      <a:lnTo>
                        <a:pt x="393700" y="1270"/>
                      </a:lnTo>
                      <a:lnTo>
                        <a:pt x="397510" y="0"/>
                      </a:lnTo>
                      <a:lnTo>
                        <a:pt x="401320" y="0"/>
                      </a:lnTo>
                      <a:lnTo>
                        <a:pt x="403860" y="0"/>
                      </a:lnTo>
                      <a:lnTo>
                        <a:pt x="407670" y="2540"/>
                      </a:lnTo>
                      <a:lnTo>
                        <a:pt x="408940" y="5080"/>
                      </a:lnTo>
                      <a:lnTo>
                        <a:pt x="411480" y="6350"/>
                      </a:lnTo>
                      <a:lnTo>
                        <a:pt x="411480" y="10160"/>
                      </a:lnTo>
                      <a:lnTo>
                        <a:pt x="412750" y="12700"/>
                      </a:lnTo>
                      <a:lnTo>
                        <a:pt x="412750" y="16510"/>
                      </a:lnTo>
                      <a:lnTo>
                        <a:pt x="412750" y="20320"/>
                      </a:lnTo>
                      <a:lnTo>
                        <a:pt x="411480" y="22860"/>
                      </a:lnTo>
                      <a:lnTo>
                        <a:pt x="410210" y="26670"/>
                      </a:lnTo>
                      <a:lnTo>
                        <a:pt x="407670" y="29210"/>
                      </a:lnTo>
                      <a:lnTo>
                        <a:pt x="405130" y="31750"/>
                      </a:lnTo>
                      <a:lnTo>
                        <a:pt x="402590" y="34290"/>
                      </a:lnTo>
                      <a:lnTo>
                        <a:pt x="398780" y="35560"/>
                      </a:lnTo>
                      <a:lnTo>
                        <a:pt x="377190" y="40640"/>
                      </a:lnTo>
                      <a:lnTo>
                        <a:pt x="354330" y="46990"/>
                      </a:lnTo>
                      <a:lnTo>
                        <a:pt x="332740" y="52070"/>
                      </a:lnTo>
                      <a:lnTo>
                        <a:pt x="308610" y="55880"/>
                      </a:lnTo>
                      <a:lnTo>
                        <a:pt x="284480" y="59690"/>
                      </a:lnTo>
                      <a:lnTo>
                        <a:pt x="260350" y="60960"/>
                      </a:lnTo>
                      <a:lnTo>
                        <a:pt x="234950" y="63500"/>
                      </a:lnTo>
                      <a:lnTo>
                        <a:pt x="210820" y="64770"/>
                      </a:lnTo>
                      <a:lnTo>
                        <a:pt x="185420" y="64770"/>
                      </a:lnTo>
                      <a:lnTo>
                        <a:pt x="161290" y="64770"/>
                      </a:lnTo>
                      <a:lnTo>
                        <a:pt x="135890" y="62230"/>
                      </a:lnTo>
                      <a:lnTo>
                        <a:pt x="110490" y="59690"/>
                      </a:lnTo>
                      <a:lnTo>
                        <a:pt x="86360" y="55880"/>
                      </a:lnTo>
                      <a:lnTo>
                        <a:pt x="62230" y="50800"/>
                      </a:lnTo>
                      <a:lnTo>
                        <a:pt x="38100" y="4318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reeform 107"/>
                <p:cNvSpPr/>
                <p:nvPr/>
              </p:nvSpPr>
              <p:spPr>
                <a:xfrm>
                  <a:off x="6572250" y="2433320"/>
                  <a:ext cx="297181" cy="457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7181" h="45721">
                      <a:moveTo>
                        <a:pt x="21590" y="1270"/>
                      </a:moveTo>
                      <a:lnTo>
                        <a:pt x="19050" y="0"/>
                      </a:lnTo>
                      <a:lnTo>
                        <a:pt x="15240" y="0"/>
                      </a:lnTo>
                      <a:lnTo>
                        <a:pt x="12700" y="0"/>
                      </a:lnTo>
                      <a:lnTo>
                        <a:pt x="10160" y="1270"/>
                      </a:lnTo>
                      <a:lnTo>
                        <a:pt x="7620" y="2540"/>
                      </a:lnTo>
                      <a:lnTo>
                        <a:pt x="5080" y="3810"/>
                      </a:lnTo>
                      <a:lnTo>
                        <a:pt x="3810" y="6350"/>
                      </a:lnTo>
                      <a:lnTo>
                        <a:pt x="1270" y="7620"/>
                      </a:lnTo>
                      <a:lnTo>
                        <a:pt x="0" y="10160"/>
                      </a:lnTo>
                      <a:lnTo>
                        <a:pt x="0" y="12700"/>
                      </a:lnTo>
                      <a:lnTo>
                        <a:pt x="0" y="15240"/>
                      </a:lnTo>
                      <a:lnTo>
                        <a:pt x="0" y="16510"/>
                      </a:lnTo>
                      <a:lnTo>
                        <a:pt x="1270" y="19050"/>
                      </a:lnTo>
                      <a:lnTo>
                        <a:pt x="2540" y="21590"/>
                      </a:lnTo>
                      <a:lnTo>
                        <a:pt x="5080" y="22860"/>
                      </a:lnTo>
                      <a:lnTo>
                        <a:pt x="7620" y="24130"/>
                      </a:lnTo>
                      <a:lnTo>
                        <a:pt x="26670" y="31750"/>
                      </a:lnTo>
                      <a:lnTo>
                        <a:pt x="45720" y="36830"/>
                      </a:lnTo>
                      <a:lnTo>
                        <a:pt x="66040" y="40640"/>
                      </a:lnTo>
                      <a:lnTo>
                        <a:pt x="83820" y="43180"/>
                      </a:lnTo>
                      <a:lnTo>
                        <a:pt x="102870" y="45720"/>
                      </a:lnTo>
                      <a:lnTo>
                        <a:pt x="120650" y="45720"/>
                      </a:lnTo>
                      <a:lnTo>
                        <a:pt x="138430" y="45720"/>
                      </a:lnTo>
                      <a:lnTo>
                        <a:pt x="156210" y="45720"/>
                      </a:lnTo>
                      <a:lnTo>
                        <a:pt x="172720" y="44450"/>
                      </a:lnTo>
                      <a:lnTo>
                        <a:pt x="190500" y="41910"/>
                      </a:lnTo>
                      <a:lnTo>
                        <a:pt x="207010" y="40640"/>
                      </a:lnTo>
                      <a:lnTo>
                        <a:pt x="223520" y="38100"/>
                      </a:lnTo>
                      <a:lnTo>
                        <a:pt x="256540" y="31750"/>
                      </a:lnTo>
                      <a:lnTo>
                        <a:pt x="288290" y="26670"/>
                      </a:lnTo>
                      <a:lnTo>
                        <a:pt x="290830" y="25400"/>
                      </a:lnTo>
                      <a:lnTo>
                        <a:pt x="294640" y="24130"/>
                      </a:lnTo>
                      <a:lnTo>
                        <a:pt x="295910" y="22860"/>
                      </a:lnTo>
                      <a:lnTo>
                        <a:pt x="297180" y="20320"/>
                      </a:lnTo>
                      <a:lnTo>
                        <a:pt x="297180" y="17780"/>
                      </a:lnTo>
                      <a:lnTo>
                        <a:pt x="297180" y="15240"/>
                      </a:lnTo>
                      <a:lnTo>
                        <a:pt x="295910" y="10160"/>
                      </a:lnTo>
                      <a:lnTo>
                        <a:pt x="292100" y="6350"/>
                      </a:lnTo>
                      <a:lnTo>
                        <a:pt x="288290" y="2540"/>
                      </a:lnTo>
                      <a:lnTo>
                        <a:pt x="283210" y="0"/>
                      </a:lnTo>
                      <a:lnTo>
                        <a:pt x="280670" y="0"/>
                      </a:lnTo>
                      <a:lnTo>
                        <a:pt x="278130" y="0"/>
                      </a:lnTo>
                      <a:lnTo>
                        <a:pt x="248920" y="5080"/>
                      </a:lnTo>
                      <a:lnTo>
                        <a:pt x="219710" y="10160"/>
                      </a:lnTo>
                      <a:lnTo>
                        <a:pt x="187960" y="15240"/>
                      </a:lnTo>
                      <a:lnTo>
                        <a:pt x="172720" y="17780"/>
                      </a:lnTo>
                      <a:lnTo>
                        <a:pt x="156210" y="19050"/>
                      </a:lnTo>
                      <a:lnTo>
                        <a:pt x="140970" y="20320"/>
                      </a:lnTo>
                      <a:lnTo>
                        <a:pt x="124460" y="20320"/>
                      </a:lnTo>
                      <a:lnTo>
                        <a:pt x="107950" y="20320"/>
                      </a:lnTo>
                      <a:lnTo>
                        <a:pt x="91440" y="19050"/>
                      </a:lnTo>
                      <a:lnTo>
                        <a:pt x="73660" y="16510"/>
                      </a:lnTo>
                      <a:lnTo>
                        <a:pt x="57150" y="12700"/>
                      </a:lnTo>
                      <a:lnTo>
                        <a:pt x="39370" y="762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reeform 108"/>
                <p:cNvSpPr/>
                <p:nvPr/>
              </p:nvSpPr>
              <p:spPr>
                <a:xfrm>
                  <a:off x="6692900" y="2453640"/>
                  <a:ext cx="16511" cy="22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511" h="22861">
                      <a:moveTo>
                        <a:pt x="0" y="22860"/>
                      </a:moveTo>
                      <a:lnTo>
                        <a:pt x="0" y="20320"/>
                      </a:lnTo>
                      <a:lnTo>
                        <a:pt x="1270" y="17780"/>
                      </a:lnTo>
                      <a:lnTo>
                        <a:pt x="2540" y="13970"/>
                      </a:lnTo>
                      <a:lnTo>
                        <a:pt x="3810" y="11430"/>
                      </a:lnTo>
                      <a:lnTo>
                        <a:pt x="6350" y="8890"/>
                      </a:lnTo>
                      <a:lnTo>
                        <a:pt x="8890" y="5080"/>
                      </a:lnTo>
                      <a:lnTo>
                        <a:pt x="12700" y="2540"/>
                      </a:lnTo>
                      <a:lnTo>
                        <a:pt x="1651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Freeform 109"/>
                <p:cNvSpPr/>
                <p:nvPr/>
              </p:nvSpPr>
              <p:spPr>
                <a:xfrm>
                  <a:off x="6852920" y="2433320"/>
                  <a:ext cx="7621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5401">
                      <a:moveTo>
                        <a:pt x="5080" y="25400"/>
                      </a:moveTo>
                      <a:lnTo>
                        <a:pt x="6350" y="22860"/>
                      </a:lnTo>
                      <a:lnTo>
                        <a:pt x="7620" y="19050"/>
                      </a:lnTo>
                      <a:lnTo>
                        <a:pt x="7620" y="15240"/>
                      </a:lnTo>
                      <a:lnTo>
                        <a:pt x="6350" y="11430"/>
                      </a:lnTo>
                      <a:lnTo>
                        <a:pt x="6350" y="7620"/>
                      </a:lnTo>
                      <a:lnTo>
                        <a:pt x="3810" y="5080"/>
                      </a:lnTo>
                      <a:lnTo>
                        <a:pt x="1270" y="254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reeform 110"/>
                <p:cNvSpPr/>
                <p:nvPr/>
              </p:nvSpPr>
              <p:spPr>
                <a:xfrm>
                  <a:off x="6577330" y="2437130"/>
                  <a:ext cx="22861" cy="215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861" h="21591">
                      <a:moveTo>
                        <a:pt x="6350" y="21590"/>
                      </a:moveTo>
                      <a:lnTo>
                        <a:pt x="2540" y="17780"/>
                      </a:lnTo>
                      <a:lnTo>
                        <a:pt x="0" y="13970"/>
                      </a:lnTo>
                      <a:lnTo>
                        <a:pt x="0" y="11430"/>
                      </a:lnTo>
                      <a:lnTo>
                        <a:pt x="1270" y="6350"/>
                      </a:lnTo>
                      <a:lnTo>
                        <a:pt x="1270" y="5080"/>
                      </a:lnTo>
                      <a:lnTo>
                        <a:pt x="3810" y="3810"/>
                      </a:lnTo>
                      <a:lnTo>
                        <a:pt x="6350" y="2540"/>
                      </a:lnTo>
                      <a:lnTo>
                        <a:pt x="7620" y="1270"/>
                      </a:lnTo>
                      <a:lnTo>
                        <a:pt x="11430" y="1270"/>
                      </a:lnTo>
                      <a:lnTo>
                        <a:pt x="13970" y="1270"/>
                      </a:lnTo>
                      <a:lnTo>
                        <a:pt x="17780" y="0"/>
                      </a:lnTo>
                      <a:lnTo>
                        <a:pt x="22860" y="127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reeform 111"/>
                <p:cNvSpPr/>
                <p:nvPr/>
              </p:nvSpPr>
              <p:spPr>
                <a:xfrm>
                  <a:off x="6588760" y="2443480"/>
                  <a:ext cx="27941" cy="190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941" h="19051">
                      <a:moveTo>
                        <a:pt x="3810" y="19050"/>
                      </a:moveTo>
                      <a:lnTo>
                        <a:pt x="1270" y="16510"/>
                      </a:lnTo>
                      <a:lnTo>
                        <a:pt x="0" y="12700"/>
                      </a:lnTo>
                      <a:lnTo>
                        <a:pt x="1270" y="10160"/>
                      </a:lnTo>
                      <a:lnTo>
                        <a:pt x="2540" y="6350"/>
                      </a:lnTo>
                      <a:lnTo>
                        <a:pt x="3810" y="5080"/>
                      </a:lnTo>
                      <a:lnTo>
                        <a:pt x="6350" y="3810"/>
                      </a:lnTo>
                      <a:lnTo>
                        <a:pt x="8890" y="2540"/>
                      </a:lnTo>
                      <a:lnTo>
                        <a:pt x="11430" y="1270"/>
                      </a:lnTo>
                      <a:lnTo>
                        <a:pt x="15240" y="0"/>
                      </a:lnTo>
                      <a:lnTo>
                        <a:pt x="19050" y="0"/>
                      </a:lnTo>
                      <a:lnTo>
                        <a:pt x="22860" y="0"/>
                      </a:lnTo>
                      <a:lnTo>
                        <a:pt x="2794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>
                <a:xfrm>
                  <a:off x="6610350" y="2446020"/>
                  <a:ext cx="17781" cy="22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781" h="22861">
                      <a:moveTo>
                        <a:pt x="5080" y="22860"/>
                      </a:moveTo>
                      <a:lnTo>
                        <a:pt x="3810" y="21590"/>
                      </a:lnTo>
                      <a:lnTo>
                        <a:pt x="1270" y="19050"/>
                      </a:lnTo>
                      <a:lnTo>
                        <a:pt x="0" y="17780"/>
                      </a:lnTo>
                      <a:lnTo>
                        <a:pt x="0" y="16510"/>
                      </a:lnTo>
                      <a:lnTo>
                        <a:pt x="0" y="12700"/>
                      </a:lnTo>
                      <a:lnTo>
                        <a:pt x="1270" y="8890"/>
                      </a:lnTo>
                      <a:lnTo>
                        <a:pt x="3810" y="6350"/>
                      </a:lnTo>
                      <a:lnTo>
                        <a:pt x="7620" y="3810"/>
                      </a:lnTo>
                      <a:lnTo>
                        <a:pt x="12700" y="1270"/>
                      </a:lnTo>
                      <a:lnTo>
                        <a:pt x="1778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reeform 113"/>
                <p:cNvSpPr/>
                <p:nvPr/>
              </p:nvSpPr>
              <p:spPr>
                <a:xfrm>
                  <a:off x="6630670" y="2449830"/>
                  <a:ext cx="12701" cy="215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21591">
                      <a:moveTo>
                        <a:pt x="1270" y="21590"/>
                      </a:moveTo>
                      <a:lnTo>
                        <a:pt x="0" y="17780"/>
                      </a:lnTo>
                      <a:lnTo>
                        <a:pt x="0" y="13970"/>
                      </a:lnTo>
                      <a:lnTo>
                        <a:pt x="1270" y="10160"/>
                      </a:lnTo>
                      <a:lnTo>
                        <a:pt x="2540" y="7620"/>
                      </a:lnTo>
                      <a:lnTo>
                        <a:pt x="3810" y="6350"/>
                      </a:lnTo>
                      <a:lnTo>
                        <a:pt x="6350" y="3810"/>
                      </a:lnTo>
                      <a:lnTo>
                        <a:pt x="1270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reeform 114"/>
                <p:cNvSpPr/>
                <p:nvPr/>
              </p:nvSpPr>
              <p:spPr>
                <a:xfrm>
                  <a:off x="6647180" y="2453640"/>
                  <a:ext cx="19051" cy="22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051" h="22861">
                      <a:moveTo>
                        <a:pt x="2540" y="22860"/>
                      </a:moveTo>
                      <a:lnTo>
                        <a:pt x="1270" y="21590"/>
                      </a:lnTo>
                      <a:lnTo>
                        <a:pt x="0" y="19050"/>
                      </a:lnTo>
                      <a:lnTo>
                        <a:pt x="0" y="15240"/>
                      </a:lnTo>
                      <a:lnTo>
                        <a:pt x="0" y="12700"/>
                      </a:lnTo>
                      <a:lnTo>
                        <a:pt x="2540" y="10160"/>
                      </a:lnTo>
                      <a:lnTo>
                        <a:pt x="6350" y="6350"/>
                      </a:lnTo>
                      <a:lnTo>
                        <a:pt x="10160" y="3810"/>
                      </a:lnTo>
                      <a:lnTo>
                        <a:pt x="1905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 115"/>
                <p:cNvSpPr/>
                <p:nvPr/>
              </p:nvSpPr>
              <p:spPr>
                <a:xfrm>
                  <a:off x="6671310" y="2453640"/>
                  <a:ext cx="13971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71" h="25401">
                      <a:moveTo>
                        <a:pt x="1270" y="25400"/>
                      </a:moveTo>
                      <a:lnTo>
                        <a:pt x="0" y="22860"/>
                      </a:lnTo>
                      <a:lnTo>
                        <a:pt x="0" y="20320"/>
                      </a:lnTo>
                      <a:lnTo>
                        <a:pt x="0" y="16510"/>
                      </a:lnTo>
                      <a:lnTo>
                        <a:pt x="1270" y="12700"/>
                      </a:lnTo>
                      <a:lnTo>
                        <a:pt x="3810" y="8890"/>
                      </a:lnTo>
                      <a:lnTo>
                        <a:pt x="6350" y="6350"/>
                      </a:lnTo>
                      <a:lnTo>
                        <a:pt x="10160" y="2540"/>
                      </a:lnTo>
                      <a:lnTo>
                        <a:pt x="1397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reeform 116"/>
                <p:cNvSpPr/>
                <p:nvPr/>
              </p:nvSpPr>
              <p:spPr>
                <a:xfrm>
                  <a:off x="6720840" y="2452370"/>
                  <a:ext cx="13971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71" h="25401">
                      <a:moveTo>
                        <a:pt x="0" y="25400"/>
                      </a:moveTo>
                      <a:lnTo>
                        <a:pt x="0" y="22860"/>
                      </a:lnTo>
                      <a:lnTo>
                        <a:pt x="1270" y="20320"/>
                      </a:lnTo>
                      <a:lnTo>
                        <a:pt x="3810" y="16510"/>
                      </a:lnTo>
                      <a:lnTo>
                        <a:pt x="6350" y="12700"/>
                      </a:lnTo>
                      <a:lnTo>
                        <a:pt x="11430" y="5080"/>
                      </a:lnTo>
                      <a:lnTo>
                        <a:pt x="12700" y="2540"/>
                      </a:lnTo>
                      <a:lnTo>
                        <a:pt x="1397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reeform 117"/>
                <p:cNvSpPr/>
                <p:nvPr/>
              </p:nvSpPr>
              <p:spPr>
                <a:xfrm>
                  <a:off x="6743700" y="2448560"/>
                  <a:ext cx="2032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321" h="27941">
                      <a:moveTo>
                        <a:pt x="0" y="27940"/>
                      </a:moveTo>
                      <a:lnTo>
                        <a:pt x="2540" y="24130"/>
                      </a:lnTo>
                      <a:lnTo>
                        <a:pt x="6350" y="21590"/>
                      </a:lnTo>
                      <a:lnTo>
                        <a:pt x="10160" y="15240"/>
                      </a:lnTo>
                      <a:lnTo>
                        <a:pt x="15240" y="8890"/>
                      </a:lnTo>
                      <a:lnTo>
                        <a:pt x="17780" y="5080"/>
                      </a:lnTo>
                      <a:lnTo>
                        <a:pt x="2032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Freeform 118"/>
                <p:cNvSpPr/>
                <p:nvPr/>
              </p:nvSpPr>
              <p:spPr>
                <a:xfrm>
                  <a:off x="6771640" y="2447290"/>
                  <a:ext cx="7621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5401">
                      <a:moveTo>
                        <a:pt x="0" y="25400"/>
                      </a:moveTo>
                      <a:lnTo>
                        <a:pt x="0" y="24130"/>
                      </a:lnTo>
                      <a:lnTo>
                        <a:pt x="1270" y="21590"/>
                      </a:lnTo>
                      <a:lnTo>
                        <a:pt x="2540" y="20320"/>
                      </a:lnTo>
                      <a:lnTo>
                        <a:pt x="5080" y="16510"/>
                      </a:lnTo>
                      <a:lnTo>
                        <a:pt x="6350" y="12700"/>
                      </a:lnTo>
                      <a:lnTo>
                        <a:pt x="7620" y="8890"/>
                      </a:lnTo>
                      <a:lnTo>
                        <a:pt x="7620" y="5080"/>
                      </a:lnTo>
                      <a:lnTo>
                        <a:pt x="635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/>
                <p:nvPr/>
              </p:nvSpPr>
              <p:spPr>
                <a:xfrm>
                  <a:off x="6789420" y="2444750"/>
                  <a:ext cx="6351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25401">
                      <a:moveTo>
                        <a:pt x="0" y="25400"/>
                      </a:moveTo>
                      <a:lnTo>
                        <a:pt x="2540" y="19050"/>
                      </a:lnTo>
                      <a:lnTo>
                        <a:pt x="5080" y="11430"/>
                      </a:lnTo>
                      <a:lnTo>
                        <a:pt x="6350" y="8890"/>
                      </a:lnTo>
                      <a:lnTo>
                        <a:pt x="5080" y="5080"/>
                      </a:lnTo>
                      <a:lnTo>
                        <a:pt x="3810" y="2540"/>
                      </a:lnTo>
                      <a:lnTo>
                        <a:pt x="254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reeform 120"/>
                <p:cNvSpPr/>
                <p:nvPr/>
              </p:nvSpPr>
              <p:spPr>
                <a:xfrm>
                  <a:off x="6805930" y="2442210"/>
                  <a:ext cx="5081" cy="2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26671">
                      <a:moveTo>
                        <a:pt x="0" y="26670"/>
                      </a:moveTo>
                      <a:lnTo>
                        <a:pt x="1270" y="22860"/>
                      </a:lnTo>
                      <a:lnTo>
                        <a:pt x="3810" y="20320"/>
                      </a:lnTo>
                      <a:lnTo>
                        <a:pt x="5080" y="16510"/>
                      </a:lnTo>
                      <a:lnTo>
                        <a:pt x="5080" y="11430"/>
                      </a:lnTo>
                      <a:lnTo>
                        <a:pt x="5080" y="7620"/>
                      </a:lnTo>
                      <a:lnTo>
                        <a:pt x="5080" y="3810"/>
                      </a:lnTo>
                      <a:lnTo>
                        <a:pt x="3810" y="1270"/>
                      </a:lnTo>
                      <a:lnTo>
                        <a:pt x="254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>
                  <a:off x="6826250" y="2438400"/>
                  <a:ext cx="5081" cy="241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24131">
                      <a:moveTo>
                        <a:pt x="2540" y="24130"/>
                      </a:moveTo>
                      <a:lnTo>
                        <a:pt x="3810" y="21590"/>
                      </a:lnTo>
                      <a:lnTo>
                        <a:pt x="5080" y="19050"/>
                      </a:lnTo>
                      <a:lnTo>
                        <a:pt x="5080" y="15240"/>
                      </a:lnTo>
                      <a:lnTo>
                        <a:pt x="5080" y="12700"/>
                      </a:lnTo>
                      <a:lnTo>
                        <a:pt x="3810" y="8890"/>
                      </a:lnTo>
                      <a:lnTo>
                        <a:pt x="3810" y="5080"/>
                      </a:lnTo>
                      <a:lnTo>
                        <a:pt x="2540" y="254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reeform 122"/>
                <p:cNvSpPr/>
                <p:nvPr/>
              </p:nvSpPr>
              <p:spPr>
                <a:xfrm>
                  <a:off x="6838950" y="2434590"/>
                  <a:ext cx="7621" cy="2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6671">
                      <a:moveTo>
                        <a:pt x="3810" y="26670"/>
                      </a:moveTo>
                      <a:lnTo>
                        <a:pt x="5080" y="25400"/>
                      </a:lnTo>
                      <a:lnTo>
                        <a:pt x="6350" y="22860"/>
                      </a:lnTo>
                      <a:lnTo>
                        <a:pt x="7620" y="19050"/>
                      </a:lnTo>
                      <a:lnTo>
                        <a:pt x="7620" y="16510"/>
                      </a:lnTo>
                      <a:lnTo>
                        <a:pt x="7620" y="12700"/>
                      </a:lnTo>
                      <a:lnTo>
                        <a:pt x="6350" y="8890"/>
                      </a:lnTo>
                      <a:lnTo>
                        <a:pt x="3810" y="508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>
                <a:xfrm>
                  <a:off x="6899910" y="2669540"/>
                  <a:ext cx="8891" cy="2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26671">
                      <a:moveTo>
                        <a:pt x="6350" y="26670"/>
                      </a:moveTo>
                      <a:lnTo>
                        <a:pt x="7620" y="22860"/>
                      </a:lnTo>
                      <a:lnTo>
                        <a:pt x="8890" y="19050"/>
                      </a:lnTo>
                      <a:lnTo>
                        <a:pt x="8890" y="15240"/>
                      </a:lnTo>
                      <a:lnTo>
                        <a:pt x="8890" y="11430"/>
                      </a:lnTo>
                      <a:lnTo>
                        <a:pt x="7620" y="7620"/>
                      </a:lnTo>
                      <a:lnTo>
                        <a:pt x="5080" y="3810"/>
                      </a:lnTo>
                      <a:lnTo>
                        <a:pt x="3810" y="254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reeform 124"/>
                <p:cNvSpPr/>
                <p:nvPr/>
              </p:nvSpPr>
              <p:spPr>
                <a:xfrm>
                  <a:off x="6521450" y="2673350"/>
                  <a:ext cx="6351" cy="22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22861">
                      <a:moveTo>
                        <a:pt x="1270" y="22860"/>
                      </a:moveTo>
                      <a:lnTo>
                        <a:pt x="0" y="16510"/>
                      </a:lnTo>
                      <a:lnTo>
                        <a:pt x="0" y="12700"/>
                      </a:lnTo>
                      <a:lnTo>
                        <a:pt x="1270" y="8890"/>
                      </a:lnTo>
                      <a:lnTo>
                        <a:pt x="1270" y="6350"/>
                      </a:lnTo>
                      <a:lnTo>
                        <a:pt x="2540" y="3810"/>
                      </a:lnTo>
                      <a:lnTo>
                        <a:pt x="5080" y="1270"/>
                      </a:lnTo>
                      <a:lnTo>
                        <a:pt x="635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>
                  <a:off x="6541770" y="2680970"/>
                  <a:ext cx="12701" cy="241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24131">
                      <a:moveTo>
                        <a:pt x="3810" y="24130"/>
                      </a:moveTo>
                      <a:lnTo>
                        <a:pt x="1270" y="20320"/>
                      </a:lnTo>
                      <a:lnTo>
                        <a:pt x="1270" y="16510"/>
                      </a:lnTo>
                      <a:lnTo>
                        <a:pt x="0" y="13970"/>
                      </a:lnTo>
                      <a:lnTo>
                        <a:pt x="1270" y="10160"/>
                      </a:lnTo>
                      <a:lnTo>
                        <a:pt x="1270" y="7620"/>
                      </a:lnTo>
                      <a:lnTo>
                        <a:pt x="3810" y="5080"/>
                      </a:lnTo>
                      <a:lnTo>
                        <a:pt x="7620" y="2540"/>
                      </a:lnTo>
                      <a:lnTo>
                        <a:pt x="1270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reeform 126"/>
                <p:cNvSpPr/>
                <p:nvPr/>
              </p:nvSpPr>
              <p:spPr>
                <a:xfrm>
                  <a:off x="6568440" y="2687320"/>
                  <a:ext cx="12701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25401">
                      <a:moveTo>
                        <a:pt x="1270" y="25400"/>
                      </a:moveTo>
                      <a:lnTo>
                        <a:pt x="0" y="20320"/>
                      </a:lnTo>
                      <a:lnTo>
                        <a:pt x="0" y="16510"/>
                      </a:lnTo>
                      <a:lnTo>
                        <a:pt x="0" y="11430"/>
                      </a:lnTo>
                      <a:lnTo>
                        <a:pt x="0" y="8890"/>
                      </a:lnTo>
                      <a:lnTo>
                        <a:pt x="2540" y="5080"/>
                      </a:lnTo>
                      <a:lnTo>
                        <a:pt x="5080" y="2540"/>
                      </a:lnTo>
                      <a:lnTo>
                        <a:pt x="8890" y="1270"/>
                      </a:lnTo>
                      <a:lnTo>
                        <a:pt x="10160" y="0"/>
                      </a:lnTo>
                      <a:lnTo>
                        <a:pt x="1270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reeform 127"/>
                <p:cNvSpPr/>
                <p:nvPr/>
              </p:nvSpPr>
              <p:spPr>
                <a:xfrm>
                  <a:off x="6591300" y="2691130"/>
                  <a:ext cx="16511" cy="2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511" h="26671">
                      <a:moveTo>
                        <a:pt x="3810" y="26670"/>
                      </a:moveTo>
                      <a:lnTo>
                        <a:pt x="1270" y="22860"/>
                      </a:lnTo>
                      <a:lnTo>
                        <a:pt x="0" y="19050"/>
                      </a:lnTo>
                      <a:lnTo>
                        <a:pt x="0" y="15240"/>
                      </a:lnTo>
                      <a:lnTo>
                        <a:pt x="0" y="11430"/>
                      </a:lnTo>
                      <a:lnTo>
                        <a:pt x="2540" y="7620"/>
                      </a:lnTo>
                      <a:lnTo>
                        <a:pt x="6350" y="5080"/>
                      </a:lnTo>
                      <a:lnTo>
                        <a:pt x="7620" y="2540"/>
                      </a:lnTo>
                      <a:lnTo>
                        <a:pt x="10160" y="2540"/>
                      </a:lnTo>
                      <a:lnTo>
                        <a:pt x="13970" y="1270"/>
                      </a:lnTo>
                      <a:lnTo>
                        <a:pt x="1651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reeform 128"/>
                <p:cNvSpPr/>
                <p:nvPr/>
              </p:nvSpPr>
              <p:spPr>
                <a:xfrm>
                  <a:off x="6620510" y="2694940"/>
                  <a:ext cx="13971" cy="2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71" h="26671">
                      <a:moveTo>
                        <a:pt x="1270" y="26670"/>
                      </a:moveTo>
                      <a:lnTo>
                        <a:pt x="0" y="22860"/>
                      </a:lnTo>
                      <a:lnTo>
                        <a:pt x="0" y="17780"/>
                      </a:lnTo>
                      <a:lnTo>
                        <a:pt x="0" y="13970"/>
                      </a:lnTo>
                      <a:lnTo>
                        <a:pt x="1270" y="10160"/>
                      </a:lnTo>
                      <a:lnTo>
                        <a:pt x="2540" y="7620"/>
                      </a:lnTo>
                      <a:lnTo>
                        <a:pt x="6350" y="3810"/>
                      </a:lnTo>
                      <a:lnTo>
                        <a:pt x="8890" y="2540"/>
                      </a:lnTo>
                      <a:lnTo>
                        <a:pt x="1397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>
                  <a:off x="6648450" y="2696210"/>
                  <a:ext cx="1270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29211">
                      <a:moveTo>
                        <a:pt x="1270" y="29210"/>
                      </a:moveTo>
                      <a:lnTo>
                        <a:pt x="0" y="21590"/>
                      </a:lnTo>
                      <a:lnTo>
                        <a:pt x="0" y="17780"/>
                      </a:lnTo>
                      <a:lnTo>
                        <a:pt x="0" y="12700"/>
                      </a:lnTo>
                      <a:lnTo>
                        <a:pt x="1270" y="8890"/>
                      </a:lnTo>
                      <a:lnTo>
                        <a:pt x="3810" y="6350"/>
                      </a:lnTo>
                      <a:lnTo>
                        <a:pt x="5080" y="5080"/>
                      </a:lnTo>
                      <a:lnTo>
                        <a:pt x="7620" y="2540"/>
                      </a:lnTo>
                      <a:lnTo>
                        <a:pt x="10160" y="1270"/>
                      </a:lnTo>
                      <a:lnTo>
                        <a:pt x="1270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Freeform 130"/>
                <p:cNvSpPr/>
                <p:nvPr/>
              </p:nvSpPr>
              <p:spPr>
                <a:xfrm>
                  <a:off x="6676390" y="2697480"/>
                  <a:ext cx="1143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29211">
                      <a:moveTo>
                        <a:pt x="1270" y="29210"/>
                      </a:moveTo>
                      <a:lnTo>
                        <a:pt x="1270" y="25400"/>
                      </a:lnTo>
                      <a:lnTo>
                        <a:pt x="0" y="21590"/>
                      </a:lnTo>
                      <a:lnTo>
                        <a:pt x="1270" y="12700"/>
                      </a:lnTo>
                      <a:lnTo>
                        <a:pt x="2540" y="8890"/>
                      </a:lnTo>
                      <a:lnTo>
                        <a:pt x="5080" y="5080"/>
                      </a:lnTo>
                      <a:lnTo>
                        <a:pt x="7620" y="1270"/>
                      </a:lnTo>
                      <a:lnTo>
                        <a:pt x="1143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6703060" y="2697480"/>
                  <a:ext cx="1143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29211">
                      <a:moveTo>
                        <a:pt x="2540" y="29210"/>
                      </a:moveTo>
                      <a:lnTo>
                        <a:pt x="1270" y="25400"/>
                      </a:lnTo>
                      <a:lnTo>
                        <a:pt x="0" y="21590"/>
                      </a:lnTo>
                      <a:lnTo>
                        <a:pt x="0" y="17780"/>
                      </a:lnTo>
                      <a:lnTo>
                        <a:pt x="0" y="13970"/>
                      </a:lnTo>
                      <a:lnTo>
                        <a:pt x="2540" y="10160"/>
                      </a:lnTo>
                      <a:lnTo>
                        <a:pt x="3810" y="6350"/>
                      </a:lnTo>
                      <a:lnTo>
                        <a:pt x="7620" y="2540"/>
                      </a:lnTo>
                      <a:lnTo>
                        <a:pt x="1143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28460" y="2694940"/>
                  <a:ext cx="11431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31751">
                      <a:moveTo>
                        <a:pt x="0" y="31750"/>
                      </a:moveTo>
                      <a:lnTo>
                        <a:pt x="1270" y="27940"/>
                      </a:lnTo>
                      <a:lnTo>
                        <a:pt x="1270" y="24130"/>
                      </a:lnTo>
                      <a:lnTo>
                        <a:pt x="2540" y="16510"/>
                      </a:lnTo>
                      <a:lnTo>
                        <a:pt x="3810" y="12700"/>
                      </a:lnTo>
                      <a:lnTo>
                        <a:pt x="6350" y="8890"/>
                      </a:lnTo>
                      <a:lnTo>
                        <a:pt x="8890" y="3810"/>
                      </a:lnTo>
                      <a:lnTo>
                        <a:pt x="1143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 133"/>
                <p:cNvSpPr/>
                <p:nvPr/>
              </p:nvSpPr>
              <p:spPr>
                <a:xfrm>
                  <a:off x="6758940" y="2692400"/>
                  <a:ext cx="8891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33021">
                      <a:moveTo>
                        <a:pt x="0" y="33020"/>
                      </a:moveTo>
                      <a:lnTo>
                        <a:pt x="1270" y="27940"/>
                      </a:lnTo>
                      <a:lnTo>
                        <a:pt x="2540" y="24130"/>
                      </a:lnTo>
                      <a:lnTo>
                        <a:pt x="6350" y="15240"/>
                      </a:lnTo>
                      <a:lnTo>
                        <a:pt x="7620" y="10160"/>
                      </a:lnTo>
                      <a:lnTo>
                        <a:pt x="8890" y="6350"/>
                      </a:lnTo>
                      <a:lnTo>
                        <a:pt x="8890" y="2540"/>
                      </a:lnTo>
                      <a:lnTo>
                        <a:pt x="889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Freeform 134"/>
                <p:cNvSpPr/>
                <p:nvPr/>
              </p:nvSpPr>
              <p:spPr>
                <a:xfrm>
                  <a:off x="6788150" y="2689860"/>
                  <a:ext cx="7621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33021">
                      <a:moveTo>
                        <a:pt x="0" y="33020"/>
                      </a:moveTo>
                      <a:lnTo>
                        <a:pt x="1270" y="29210"/>
                      </a:lnTo>
                      <a:lnTo>
                        <a:pt x="2540" y="24130"/>
                      </a:lnTo>
                      <a:lnTo>
                        <a:pt x="5080" y="15240"/>
                      </a:lnTo>
                      <a:lnTo>
                        <a:pt x="6350" y="10160"/>
                      </a:lnTo>
                      <a:lnTo>
                        <a:pt x="7620" y="6350"/>
                      </a:lnTo>
                      <a:lnTo>
                        <a:pt x="7620" y="2540"/>
                      </a:lnTo>
                      <a:lnTo>
                        <a:pt x="6350" y="1270"/>
                      </a:lnTo>
                      <a:lnTo>
                        <a:pt x="508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Freeform 135"/>
                <p:cNvSpPr/>
                <p:nvPr/>
              </p:nvSpPr>
              <p:spPr>
                <a:xfrm>
                  <a:off x="6816090" y="2686050"/>
                  <a:ext cx="6351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31751">
                      <a:moveTo>
                        <a:pt x="0" y="31750"/>
                      </a:moveTo>
                      <a:lnTo>
                        <a:pt x="1270" y="27940"/>
                      </a:lnTo>
                      <a:lnTo>
                        <a:pt x="2540" y="22860"/>
                      </a:lnTo>
                      <a:lnTo>
                        <a:pt x="5080" y="13970"/>
                      </a:lnTo>
                      <a:lnTo>
                        <a:pt x="6350" y="8890"/>
                      </a:lnTo>
                      <a:lnTo>
                        <a:pt x="6350" y="5080"/>
                      </a:lnTo>
                      <a:lnTo>
                        <a:pt x="5080" y="2540"/>
                      </a:lnTo>
                      <a:lnTo>
                        <a:pt x="5080" y="0"/>
                      </a:lnTo>
                      <a:lnTo>
                        <a:pt x="381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Freeform 136"/>
                <p:cNvSpPr/>
                <p:nvPr/>
              </p:nvSpPr>
              <p:spPr>
                <a:xfrm>
                  <a:off x="6851650" y="2679700"/>
                  <a:ext cx="7621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31751">
                      <a:moveTo>
                        <a:pt x="2540" y="31750"/>
                      </a:moveTo>
                      <a:lnTo>
                        <a:pt x="6350" y="24130"/>
                      </a:lnTo>
                      <a:lnTo>
                        <a:pt x="7620" y="21590"/>
                      </a:lnTo>
                      <a:lnTo>
                        <a:pt x="7620" y="17780"/>
                      </a:lnTo>
                      <a:lnTo>
                        <a:pt x="7620" y="13970"/>
                      </a:lnTo>
                      <a:lnTo>
                        <a:pt x="7620" y="8890"/>
                      </a:lnTo>
                      <a:lnTo>
                        <a:pt x="3810" y="5080"/>
                      </a:lnTo>
                      <a:lnTo>
                        <a:pt x="2540" y="254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 137"/>
                <p:cNvSpPr/>
                <p:nvPr/>
              </p:nvSpPr>
              <p:spPr>
                <a:xfrm>
                  <a:off x="6873240" y="2675890"/>
                  <a:ext cx="762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7941">
                      <a:moveTo>
                        <a:pt x="5080" y="27940"/>
                      </a:moveTo>
                      <a:lnTo>
                        <a:pt x="6350" y="24130"/>
                      </a:lnTo>
                      <a:lnTo>
                        <a:pt x="7620" y="20320"/>
                      </a:lnTo>
                      <a:lnTo>
                        <a:pt x="7620" y="15240"/>
                      </a:lnTo>
                      <a:lnTo>
                        <a:pt x="7620" y="11430"/>
                      </a:lnTo>
                      <a:lnTo>
                        <a:pt x="6350" y="7620"/>
                      </a:lnTo>
                      <a:lnTo>
                        <a:pt x="5080" y="3810"/>
                      </a:lnTo>
                      <a:lnTo>
                        <a:pt x="2540" y="127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Freeform 138"/>
                <p:cNvSpPr/>
                <p:nvPr/>
              </p:nvSpPr>
              <p:spPr>
                <a:xfrm>
                  <a:off x="6894830" y="2702560"/>
                  <a:ext cx="8891" cy="2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26671">
                      <a:moveTo>
                        <a:pt x="6350" y="26670"/>
                      </a:moveTo>
                      <a:lnTo>
                        <a:pt x="7620" y="22860"/>
                      </a:lnTo>
                      <a:lnTo>
                        <a:pt x="8890" y="19050"/>
                      </a:lnTo>
                      <a:lnTo>
                        <a:pt x="8890" y="15240"/>
                      </a:lnTo>
                      <a:lnTo>
                        <a:pt x="8890" y="11430"/>
                      </a:lnTo>
                      <a:lnTo>
                        <a:pt x="7620" y="7620"/>
                      </a:lnTo>
                      <a:lnTo>
                        <a:pt x="5080" y="5080"/>
                      </a:lnTo>
                      <a:lnTo>
                        <a:pt x="3810" y="254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6518910" y="2697480"/>
                  <a:ext cx="5081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33021">
                      <a:moveTo>
                        <a:pt x="1270" y="33020"/>
                      </a:moveTo>
                      <a:lnTo>
                        <a:pt x="0" y="27940"/>
                      </a:lnTo>
                      <a:lnTo>
                        <a:pt x="0" y="24130"/>
                      </a:lnTo>
                      <a:lnTo>
                        <a:pt x="0" y="17780"/>
                      </a:lnTo>
                      <a:lnTo>
                        <a:pt x="0" y="12700"/>
                      </a:lnTo>
                      <a:lnTo>
                        <a:pt x="0" y="8890"/>
                      </a:lnTo>
                      <a:lnTo>
                        <a:pt x="1270" y="3810"/>
                      </a:lnTo>
                      <a:lnTo>
                        <a:pt x="3810" y="1270"/>
                      </a:lnTo>
                      <a:lnTo>
                        <a:pt x="508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>
                  <a:off x="6536690" y="2707640"/>
                  <a:ext cx="10161" cy="304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30481">
                      <a:moveTo>
                        <a:pt x="3810" y="30480"/>
                      </a:moveTo>
                      <a:lnTo>
                        <a:pt x="1270" y="26670"/>
                      </a:lnTo>
                      <a:lnTo>
                        <a:pt x="1270" y="22860"/>
                      </a:lnTo>
                      <a:lnTo>
                        <a:pt x="0" y="17780"/>
                      </a:lnTo>
                      <a:lnTo>
                        <a:pt x="0" y="13970"/>
                      </a:lnTo>
                      <a:lnTo>
                        <a:pt x="0" y="10160"/>
                      </a:lnTo>
                      <a:lnTo>
                        <a:pt x="2540" y="6350"/>
                      </a:lnTo>
                      <a:lnTo>
                        <a:pt x="3810" y="3810"/>
                      </a:lnTo>
                      <a:lnTo>
                        <a:pt x="5080" y="2540"/>
                      </a:lnTo>
                      <a:lnTo>
                        <a:pt x="7620" y="1270"/>
                      </a:lnTo>
                      <a:lnTo>
                        <a:pt x="1016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Freeform 141"/>
                <p:cNvSpPr/>
                <p:nvPr/>
              </p:nvSpPr>
              <p:spPr>
                <a:xfrm>
                  <a:off x="6557010" y="2715260"/>
                  <a:ext cx="19051" cy="2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051" h="26671">
                      <a:moveTo>
                        <a:pt x="1270" y="26670"/>
                      </a:moveTo>
                      <a:lnTo>
                        <a:pt x="0" y="21590"/>
                      </a:lnTo>
                      <a:lnTo>
                        <a:pt x="0" y="17780"/>
                      </a:lnTo>
                      <a:lnTo>
                        <a:pt x="1270" y="13970"/>
                      </a:lnTo>
                      <a:lnTo>
                        <a:pt x="2540" y="8890"/>
                      </a:lnTo>
                      <a:lnTo>
                        <a:pt x="6350" y="6350"/>
                      </a:lnTo>
                      <a:lnTo>
                        <a:pt x="10160" y="2540"/>
                      </a:lnTo>
                      <a:lnTo>
                        <a:pt x="13970" y="1270"/>
                      </a:lnTo>
                      <a:lnTo>
                        <a:pt x="1905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>
                  <a:off x="6578600" y="2721610"/>
                  <a:ext cx="21591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591" h="25401">
                      <a:moveTo>
                        <a:pt x="2540" y="25400"/>
                      </a:moveTo>
                      <a:lnTo>
                        <a:pt x="1270" y="21590"/>
                      </a:lnTo>
                      <a:lnTo>
                        <a:pt x="0" y="17780"/>
                      </a:lnTo>
                      <a:lnTo>
                        <a:pt x="0" y="13970"/>
                      </a:lnTo>
                      <a:lnTo>
                        <a:pt x="2540" y="10160"/>
                      </a:lnTo>
                      <a:lnTo>
                        <a:pt x="6350" y="7620"/>
                      </a:lnTo>
                      <a:lnTo>
                        <a:pt x="10160" y="3810"/>
                      </a:lnTo>
                      <a:lnTo>
                        <a:pt x="15240" y="1270"/>
                      </a:lnTo>
                      <a:lnTo>
                        <a:pt x="2159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6607810" y="2724150"/>
                  <a:ext cx="2032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321" h="27941">
                      <a:moveTo>
                        <a:pt x="0" y="27940"/>
                      </a:moveTo>
                      <a:lnTo>
                        <a:pt x="0" y="22860"/>
                      </a:lnTo>
                      <a:lnTo>
                        <a:pt x="0" y="19050"/>
                      </a:lnTo>
                      <a:lnTo>
                        <a:pt x="1270" y="15240"/>
                      </a:lnTo>
                      <a:lnTo>
                        <a:pt x="3810" y="11430"/>
                      </a:lnTo>
                      <a:lnTo>
                        <a:pt x="7620" y="8890"/>
                      </a:lnTo>
                      <a:lnTo>
                        <a:pt x="11430" y="5080"/>
                      </a:lnTo>
                      <a:lnTo>
                        <a:pt x="15240" y="2540"/>
                      </a:lnTo>
                      <a:lnTo>
                        <a:pt x="2032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>
                  <a:off x="6642100" y="2726690"/>
                  <a:ext cx="12701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31751">
                      <a:moveTo>
                        <a:pt x="1270" y="31750"/>
                      </a:moveTo>
                      <a:lnTo>
                        <a:pt x="1270" y="27940"/>
                      </a:lnTo>
                      <a:lnTo>
                        <a:pt x="0" y="24130"/>
                      </a:lnTo>
                      <a:lnTo>
                        <a:pt x="0" y="19050"/>
                      </a:lnTo>
                      <a:lnTo>
                        <a:pt x="0" y="13970"/>
                      </a:lnTo>
                      <a:lnTo>
                        <a:pt x="1270" y="10160"/>
                      </a:lnTo>
                      <a:lnTo>
                        <a:pt x="2540" y="6350"/>
                      </a:lnTo>
                      <a:lnTo>
                        <a:pt x="3810" y="3810"/>
                      </a:lnTo>
                      <a:lnTo>
                        <a:pt x="6350" y="2540"/>
                      </a:lnTo>
                      <a:lnTo>
                        <a:pt x="8890" y="1270"/>
                      </a:lnTo>
                      <a:lnTo>
                        <a:pt x="1270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>
                  <a:off x="6671310" y="2726690"/>
                  <a:ext cx="8891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33021">
                      <a:moveTo>
                        <a:pt x="0" y="33020"/>
                      </a:moveTo>
                      <a:lnTo>
                        <a:pt x="0" y="29210"/>
                      </a:lnTo>
                      <a:lnTo>
                        <a:pt x="0" y="24130"/>
                      </a:lnTo>
                      <a:lnTo>
                        <a:pt x="0" y="20320"/>
                      </a:lnTo>
                      <a:lnTo>
                        <a:pt x="0" y="15240"/>
                      </a:lnTo>
                      <a:lnTo>
                        <a:pt x="1270" y="10160"/>
                      </a:lnTo>
                      <a:lnTo>
                        <a:pt x="2540" y="6350"/>
                      </a:lnTo>
                      <a:lnTo>
                        <a:pt x="5080" y="2540"/>
                      </a:lnTo>
                      <a:lnTo>
                        <a:pt x="7620" y="1270"/>
                      </a:lnTo>
                      <a:lnTo>
                        <a:pt x="889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>
                  <a:off x="6697980" y="2726690"/>
                  <a:ext cx="11431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33021">
                      <a:moveTo>
                        <a:pt x="2540" y="33020"/>
                      </a:moveTo>
                      <a:lnTo>
                        <a:pt x="1270" y="29210"/>
                      </a:lnTo>
                      <a:lnTo>
                        <a:pt x="0" y="25400"/>
                      </a:lnTo>
                      <a:lnTo>
                        <a:pt x="0" y="20320"/>
                      </a:lnTo>
                      <a:lnTo>
                        <a:pt x="1270" y="16510"/>
                      </a:lnTo>
                      <a:lnTo>
                        <a:pt x="2540" y="11430"/>
                      </a:lnTo>
                      <a:lnTo>
                        <a:pt x="5080" y="7620"/>
                      </a:lnTo>
                      <a:lnTo>
                        <a:pt x="7620" y="3810"/>
                      </a:lnTo>
                      <a:lnTo>
                        <a:pt x="1143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>
                  <a:off x="6723380" y="2729230"/>
                  <a:ext cx="11431" cy="304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30481">
                      <a:moveTo>
                        <a:pt x="0" y="30480"/>
                      </a:moveTo>
                      <a:lnTo>
                        <a:pt x="1270" y="26670"/>
                      </a:lnTo>
                      <a:lnTo>
                        <a:pt x="1270" y="24130"/>
                      </a:lnTo>
                      <a:lnTo>
                        <a:pt x="2540" y="16510"/>
                      </a:lnTo>
                      <a:lnTo>
                        <a:pt x="3810" y="12700"/>
                      </a:lnTo>
                      <a:lnTo>
                        <a:pt x="5080" y="8890"/>
                      </a:lnTo>
                      <a:lnTo>
                        <a:pt x="7620" y="3810"/>
                      </a:lnTo>
                      <a:lnTo>
                        <a:pt x="1143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Freeform 148"/>
                <p:cNvSpPr/>
                <p:nvPr/>
              </p:nvSpPr>
              <p:spPr>
                <a:xfrm>
                  <a:off x="6752590" y="2726690"/>
                  <a:ext cx="10161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31751">
                      <a:moveTo>
                        <a:pt x="0" y="31750"/>
                      </a:moveTo>
                      <a:lnTo>
                        <a:pt x="1270" y="27940"/>
                      </a:lnTo>
                      <a:lnTo>
                        <a:pt x="3810" y="22860"/>
                      </a:lnTo>
                      <a:lnTo>
                        <a:pt x="7620" y="13970"/>
                      </a:lnTo>
                      <a:lnTo>
                        <a:pt x="8890" y="10160"/>
                      </a:lnTo>
                      <a:lnTo>
                        <a:pt x="10160" y="6350"/>
                      </a:lnTo>
                      <a:lnTo>
                        <a:pt x="10160" y="2540"/>
                      </a:lnTo>
                      <a:lnTo>
                        <a:pt x="889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>
                  <a:off x="6781800" y="2722880"/>
                  <a:ext cx="10161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33021">
                      <a:moveTo>
                        <a:pt x="0" y="33020"/>
                      </a:moveTo>
                      <a:lnTo>
                        <a:pt x="2540" y="31750"/>
                      </a:lnTo>
                      <a:lnTo>
                        <a:pt x="3810" y="30480"/>
                      </a:lnTo>
                      <a:lnTo>
                        <a:pt x="6350" y="26670"/>
                      </a:lnTo>
                      <a:lnTo>
                        <a:pt x="8890" y="20320"/>
                      </a:lnTo>
                      <a:lnTo>
                        <a:pt x="8890" y="16510"/>
                      </a:lnTo>
                      <a:lnTo>
                        <a:pt x="10160" y="11430"/>
                      </a:lnTo>
                      <a:lnTo>
                        <a:pt x="8890" y="6350"/>
                      </a:lnTo>
                      <a:lnTo>
                        <a:pt x="7620" y="2540"/>
                      </a:lnTo>
                      <a:lnTo>
                        <a:pt x="635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>
                  <a:off x="6811010" y="2719070"/>
                  <a:ext cx="8891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31751">
                      <a:moveTo>
                        <a:pt x="0" y="31750"/>
                      </a:moveTo>
                      <a:lnTo>
                        <a:pt x="1270" y="30480"/>
                      </a:lnTo>
                      <a:lnTo>
                        <a:pt x="3810" y="29210"/>
                      </a:lnTo>
                      <a:lnTo>
                        <a:pt x="5080" y="26670"/>
                      </a:lnTo>
                      <a:lnTo>
                        <a:pt x="6350" y="25400"/>
                      </a:lnTo>
                      <a:lnTo>
                        <a:pt x="8890" y="20320"/>
                      </a:lnTo>
                      <a:lnTo>
                        <a:pt x="8890" y="15240"/>
                      </a:lnTo>
                      <a:lnTo>
                        <a:pt x="8890" y="10160"/>
                      </a:lnTo>
                      <a:lnTo>
                        <a:pt x="7620" y="6350"/>
                      </a:lnTo>
                      <a:lnTo>
                        <a:pt x="6350" y="2540"/>
                      </a:lnTo>
                      <a:lnTo>
                        <a:pt x="381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>
                  <a:off x="6845300" y="2713990"/>
                  <a:ext cx="8891" cy="304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30481">
                      <a:moveTo>
                        <a:pt x="3810" y="30480"/>
                      </a:moveTo>
                      <a:lnTo>
                        <a:pt x="6350" y="24130"/>
                      </a:lnTo>
                      <a:lnTo>
                        <a:pt x="7620" y="20320"/>
                      </a:lnTo>
                      <a:lnTo>
                        <a:pt x="8890" y="16510"/>
                      </a:lnTo>
                      <a:lnTo>
                        <a:pt x="8890" y="12700"/>
                      </a:lnTo>
                      <a:lnTo>
                        <a:pt x="7620" y="8890"/>
                      </a:lnTo>
                      <a:lnTo>
                        <a:pt x="5080" y="3810"/>
                      </a:lnTo>
                      <a:lnTo>
                        <a:pt x="2540" y="254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>
                <a:xfrm>
                  <a:off x="6868160" y="2708910"/>
                  <a:ext cx="762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7941">
                      <a:moveTo>
                        <a:pt x="5080" y="27940"/>
                      </a:moveTo>
                      <a:lnTo>
                        <a:pt x="6350" y="24130"/>
                      </a:lnTo>
                      <a:lnTo>
                        <a:pt x="7620" y="20320"/>
                      </a:lnTo>
                      <a:lnTo>
                        <a:pt x="7620" y="16510"/>
                      </a:lnTo>
                      <a:lnTo>
                        <a:pt x="7620" y="11430"/>
                      </a:lnTo>
                      <a:lnTo>
                        <a:pt x="6350" y="7620"/>
                      </a:lnTo>
                      <a:lnTo>
                        <a:pt x="5080" y="5080"/>
                      </a:lnTo>
                      <a:lnTo>
                        <a:pt x="2540" y="254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>
                <a:xfrm>
                  <a:off x="6894830" y="2736850"/>
                  <a:ext cx="508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29211">
                      <a:moveTo>
                        <a:pt x="1270" y="29210"/>
                      </a:moveTo>
                      <a:lnTo>
                        <a:pt x="3810" y="20320"/>
                      </a:lnTo>
                      <a:lnTo>
                        <a:pt x="5080" y="16510"/>
                      </a:lnTo>
                      <a:lnTo>
                        <a:pt x="5080" y="12700"/>
                      </a:lnTo>
                      <a:lnTo>
                        <a:pt x="5080" y="7620"/>
                      </a:lnTo>
                      <a:lnTo>
                        <a:pt x="5080" y="3810"/>
                      </a:lnTo>
                      <a:lnTo>
                        <a:pt x="2540" y="1270"/>
                      </a:lnTo>
                      <a:lnTo>
                        <a:pt x="1270" y="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>
                <a:xfrm>
                  <a:off x="6515100" y="2730500"/>
                  <a:ext cx="889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27941">
                      <a:moveTo>
                        <a:pt x="5080" y="27940"/>
                      </a:moveTo>
                      <a:lnTo>
                        <a:pt x="2540" y="19050"/>
                      </a:lnTo>
                      <a:lnTo>
                        <a:pt x="1270" y="15240"/>
                      </a:lnTo>
                      <a:lnTo>
                        <a:pt x="0" y="11430"/>
                      </a:lnTo>
                      <a:lnTo>
                        <a:pt x="1270" y="8890"/>
                      </a:lnTo>
                      <a:lnTo>
                        <a:pt x="1270" y="5080"/>
                      </a:lnTo>
                      <a:lnTo>
                        <a:pt x="5080" y="2540"/>
                      </a:lnTo>
                      <a:lnTo>
                        <a:pt x="6350" y="1270"/>
                      </a:lnTo>
                      <a:lnTo>
                        <a:pt x="889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Freeform 155"/>
                <p:cNvSpPr/>
                <p:nvPr/>
              </p:nvSpPr>
              <p:spPr>
                <a:xfrm>
                  <a:off x="6531610" y="2736850"/>
                  <a:ext cx="1016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27941">
                      <a:moveTo>
                        <a:pt x="3810" y="27940"/>
                      </a:moveTo>
                      <a:lnTo>
                        <a:pt x="1270" y="20320"/>
                      </a:lnTo>
                      <a:lnTo>
                        <a:pt x="0" y="16510"/>
                      </a:lnTo>
                      <a:lnTo>
                        <a:pt x="0" y="12700"/>
                      </a:lnTo>
                      <a:lnTo>
                        <a:pt x="0" y="8890"/>
                      </a:lnTo>
                      <a:lnTo>
                        <a:pt x="2540" y="6350"/>
                      </a:lnTo>
                      <a:lnTo>
                        <a:pt x="2540" y="3810"/>
                      </a:lnTo>
                      <a:lnTo>
                        <a:pt x="5080" y="2540"/>
                      </a:lnTo>
                      <a:lnTo>
                        <a:pt x="7620" y="2540"/>
                      </a:lnTo>
                      <a:lnTo>
                        <a:pt x="1016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 156"/>
                <p:cNvSpPr/>
                <p:nvPr/>
              </p:nvSpPr>
              <p:spPr>
                <a:xfrm>
                  <a:off x="6549390" y="2744470"/>
                  <a:ext cx="11431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25401">
                      <a:moveTo>
                        <a:pt x="2540" y="25400"/>
                      </a:moveTo>
                      <a:lnTo>
                        <a:pt x="1270" y="20320"/>
                      </a:lnTo>
                      <a:lnTo>
                        <a:pt x="0" y="16510"/>
                      </a:lnTo>
                      <a:lnTo>
                        <a:pt x="0" y="12700"/>
                      </a:lnTo>
                      <a:lnTo>
                        <a:pt x="0" y="8890"/>
                      </a:lnTo>
                      <a:lnTo>
                        <a:pt x="2540" y="6350"/>
                      </a:lnTo>
                      <a:lnTo>
                        <a:pt x="3810" y="3810"/>
                      </a:lnTo>
                      <a:lnTo>
                        <a:pt x="7620" y="1270"/>
                      </a:lnTo>
                      <a:lnTo>
                        <a:pt x="10160" y="1270"/>
                      </a:lnTo>
                      <a:lnTo>
                        <a:pt x="1143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Freeform 157"/>
                <p:cNvSpPr/>
                <p:nvPr/>
              </p:nvSpPr>
              <p:spPr>
                <a:xfrm>
                  <a:off x="6569710" y="2749550"/>
                  <a:ext cx="13971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71" h="25401">
                      <a:moveTo>
                        <a:pt x="6350" y="25400"/>
                      </a:moveTo>
                      <a:lnTo>
                        <a:pt x="3810" y="21590"/>
                      </a:lnTo>
                      <a:lnTo>
                        <a:pt x="1270" y="17780"/>
                      </a:lnTo>
                      <a:lnTo>
                        <a:pt x="1270" y="13970"/>
                      </a:lnTo>
                      <a:lnTo>
                        <a:pt x="0" y="10160"/>
                      </a:lnTo>
                      <a:lnTo>
                        <a:pt x="1270" y="6350"/>
                      </a:lnTo>
                      <a:lnTo>
                        <a:pt x="3810" y="3810"/>
                      </a:lnTo>
                      <a:lnTo>
                        <a:pt x="6350" y="2540"/>
                      </a:lnTo>
                      <a:lnTo>
                        <a:pt x="7620" y="1270"/>
                      </a:lnTo>
                      <a:lnTo>
                        <a:pt x="11430" y="0"/>
                      </a:lnTo>
                      <a:lnTo>
                        <a:pt x="1397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reeform 158"/>
                <p:cNvSpPr/>
                <p:nvPr/>
              </p:nvSpPr>
              <p:spPr>
                <a:xfrm>
                  <a:off x="6600190" y="2754630"/>
                  <a:ext cx="10161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25401">
                      <a:moveTo>
                        <a:pt x="2540" y="25400"/>
                      </a:moveTo>
                      <a:lnTo>
                        <a:pt x="1270" y="21590"/>
                      </a:lnTo>
                      <a:lnTo>
                        <a:pt x="0" y="16510"/>
                      </a:lnTo>
                      <a:lnTo>
                        <a:pt x="0" y="12700"/>
                      </a:lnTo>
                      <a:lnTo>
                        <a:pt x="0" y="10160"/>
                      </a:lnTo>
                      <a:lnTo>
                        <a:pt x="1270" y="7620"/>
                      </a:lnTo>
                      <a:lnTo>
                        <a:pt x="2540" y="3810"/>
                      </a:lnTo>
                      <a:lnTo>
                        <a:pt x="5080" y="1270"/>
                      </a:lnTo>
                      <a:lnTo>
                        <a:pt x="1016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Freeform 159"/>
                <p:cNvSpPr/>
                <p:nvPr/>
              </p:nvSpPr>
              <p:spPr>
                <a:xfrm>
                  <a:off x="6630670" y="2759710"/>
                  <a:ext cx="16511" cy="241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511" h="24131">
                      <a:moveTo>
                        <a:pt x="0" y="24130"/>
                      </a:moveTo>
                      <a:lnTo>
                        <a:pt x="0" y="17780"/>
                      </a:lnTo>
                      <a:lnTo>
                        <a:pt x="0" y="15240"/>
                      </a:lnTo>
                      <a:lnTo>
                        <a:pt x="1270" y="11430"/>
                      </a:lnTo>
                      <a:lnTo>
                        <a:pt x="2540" y="8890"/>
                      </a:lnTo>
                      <a:lnTo>
                        <a:pt x="6350" y="5080"/>
                      </a:lnTo>
                      <a:lnTo>
                        <a:pt x="10160" y="2540"/>
                      </a:lnTo>
                      <a:lnTo>
                        <a:pt x="1651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Freeform 160"/>
                <p:cNvSpPr/>
                <p:nvPr/>
              </p:nvSpPr>
              <p:spPr>
                <a:xfrm>
                  <a:off x="6662420" y="2762250"/>
                  <a:ext cx="10161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25401">
                      <a:moveTo>
                        <a:pt x="0" y="25400"/>
                      </a:moveTo>
                      <a:lnTo>
                        <a:pt x="0" y="19050"/>
                      </a:lnTo>
                      <a:lnTo>
                        <a:pt x="0" y="15240"/>
                      </a:lnTo>
                      <a:lnTo>
                        <a:pt x="0" y="11430"/>
                      </a:lnTo>
                      <a:lnTo>
                        <a:pt x="1270" y="8890"/>
                      </a:lnTo>
                      <a:lnTo>
                        <a:pt x="3810" y="5080"/>
                      </a:lnTo>
                      <a:lnTo>
                        <a:pt x="7620" y="2540"/>
                      </a:lnTo>
                      <a:lnTo>
                        <a:pt x="1016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Freeform 161"/>
                <p:cNvSpPr/>
                <p:nvPr/>
              </p:nvSpPr>
              <p:spPr>
                <a:xfrm>
                  <a:off x="6689090" y="2759710"/>
                  <a:ext cx="13971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71" h="31751">
                      <a:moveTo>
                        <a:pt x="2540" y="31750"/>
                      </a:moveTo>
                      <a:lnTo>
                        <a:pt x="1270" y="27940"/>
                      </a:lnTo>
                      <a:lnTo>
                        <a:pt x="0" y="24130"/>
                      </a:lnTo>
                      <a:lnTo>
                        <a:pt x="0" y="20320"/>
                      </a:lnTo>
                      <a:lnTo>
                        <a:pt x="2540" y="16510"/>
                      </a:lnTo>
                      <a:lnTo>
                        <a:pt x="3810" y="11430"/>
                      </a:lnTo>
                      <a:lnTo>
                        <a:pt x="6350" y="7620"/>
                      </a:lnTo>
                      <a:lnTo>
                        <a:pt x="10160" y="3810"/>
                      </a:lnTo>
                      <a:lnTo>
                        <a:pt x="1397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Freeform 162"/>
                <p:cNvSpPr/>
                <p:nvPr/>
              </p:nvSpPr>
              <p:spPr>
                <a:xfrm>
                  <a:off x="6715760" y="2759710"/>
                  <a:ext cx="8891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31751">
                      <a:moveTo>
                        <a:pt x="0" y="31750"/>
                      </a:moveTo>
                      <a:lnTo>
                        <a:pt x="2540" y="25400"/>
                      </a:lnTo>
                      <a:lnTo>
                        <a:pt x="6350" y="17780"/>
                      </a:lnTo>
                      <a:lnTo>
                        <a:pt x="7620" y="15240"/>
                      </a:lnTo>
                      <a:lnTo>
                        <a:pt x="8890" y="10160"/>
                      </a:lnTo>
                      <a:lnTo>
                        <a:pt x="8890" y="6350"/>
                      </a:lnTo>
                      <a:lnTo>
                        <a:pt x="889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Freeform 163"/>
                <p:cNvSpPr/>
                <p:nvPr/>
              </p:nvSpPr>
              <p:spPr>
                <a:xfrm>
                  <a:off x="6752590" y="2759710"/>
                  <a:ext cx="3811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31751">
                      <a:moveTo>
                        <a:pt x="0" y="31750"/>
                      </a:moveTo>
                      <a:lnTo>
                        <a:pt x="1270" y="27940"/>
                      </a:lnTo>
                      <a:lnTo>
                        <a:pt x="2540" y="24130"/>
                      </a:lnTo>
                      <a:lnTo>
                        <a:pt x="3810" y="15240"/>
                      </a:lnTo>
                      <a:lnTo>
                        <a:pt x="3810" y="10160"/>
                      </a:lnTo>
                      <a:lnTo>
                        <a:pt x="3810" y="6350"/>
                      </a:lnTo>
                      <a:lnTo>
                        <a:pt x="3810" y="2540"/>
                      </a:lnTo>
                      <a:lnTo>
                        <a:pt x="254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Freeform 164"/>
                <p:cNvSpPr/>
                <p:nvPr/>
              </p:nvSpPr>
              <p:spPr>
                <a:xfrm>
                  <a:off x="6783070" y="2755900"/>
                  <a:ext cx="6351" cy="342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34291">
                      <a:moveTo>
                        <a:pt x="0" y="34290"/>
                      </a:moveTo>
                      <a:lnTo>
                        <a:pt x="1270" y="29210"/>
                      </a:lnTo>
                      <a:lnTo>
                        <a:pt x="3810" y="24130"/>
                      </a:lnTo>
                      <a:lnTo>
                        <a:pt x="5080" y="20320"/>
                      </a:lnTo>
                      <a:lnTo>
                        <a:pt x="6350" y="15240"/>
                      </a:lnTo>
                      <a:lnTo>
                        <a:pt x="6350" y="10160"/>
                      </a:lnTo>
                      <a:lnTo>
                        <a:pt x="6350" y="6350"/>
                      </a:lnTo>
                      <a:lnTo>
                        <a:pt x="6350" y="2540"/>
                      </a:lnTo>
                      <a:lnTo>
                        <a:pt x="508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>
                <a:xfrm>
                  <a:off x="6809740" y="2752090"/>
                  <a:ext cx="7621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31751">
                      <a:moveTo>
                        <a:pt x="0" y="31750"/>
                      </a:moveTo>
                      <a:lnTo>
                        <a:pt x="3810" y="22860"/>
                      </a:lnTo>
                      <a:lnTo>
                        <a:pt x="5080" y="19050"/>
                      </a:lnTo>
                      <a:lnTo>
                        <a:pt x="7620" y="13970"/>
                      </a:lnTo>
                      <a:lnTo>
                        <a:pt x="7620" y="10160"/>
                      </a:lnTo>
                      <a:lnTo>
                        <a:pt x="7620" y="6350"/>
                      </a:lnTo>
                      <a:lnTo>
                        <a:pt x="6350" y="2540"/>
                      </a:lnTo>
                      <a:lnTo>
                        <a:pt x="508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>
                <a:xfrm>
                  <a:off x="6841490" y="2747010"/>
                  <a:ext cx="5081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33021">
                      <a:moveTo>
                        <a:pt x="0" y="33020"/>
                      </a:moveTo>
                      <a:lnTo>
                        <a:pt x="2540" y="26670"/>
                      </a:lnTo>
                      <a:lnTo>
                        <a:pt x="5080" y="20320"/>
                      </a:lnTo>
                      <a:lnTo>
                        <a:pt x="5080" y="16510"/>
                      </a:lnTo>
                      <a:lnTo>
                        <a:pt x="5080" y="11430"/>
                      </a:lnTo>
                      <a:lnTo>
                        <a:pt x="5080" y="6350"/>
                      </a:lnTo>
                      <a:lnTo>
                        <a:pt x="381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>
                <a:xfrm>
                  <a:off x="6868160" y="2741930"/>
                  <a:ext cx="6351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31751">
                      <a:moveTo>
                        <a:pt x="3810" y="31750"/>
                      </a:moveTo>
                      <a:lnTo>
                        <a:pt x="5080" y="26670"/>
                      </a:lnTo>
                      <a:lnTo>
                        <a:pt x="5080" y="22860"/>
                      </a:lnTo>
                      <a:lnTo>
                        <a:pt x="6350" y="17780"/>
                      </a:lnTo>
                      <a:lnTo>
                        <a:pt x="6350" y="13970"/>
                      </a:lnTo>
                      <a:lnTo>
                        <a:pt x="6350" y="8890"/>
                      </a:lnTo>
                      <a:lnTo>
                        <a:pt x="5080" y="5080"/>
                      </a:lnTo>
                      <a:lnTo>
                        <a:pt x="2540" y="254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Freeform 168"/>
                <p:cNvSpPr/>
                <p:nvPr/>
              </p:nvSpPr>
              <p:spPr>
                <a:xfrm>
                  <a:off x="6896100" y="2772410"/>
                  <a:ext cx="508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29211">
                      <a:moveTo>
                        <a:pt x="0" y="29210"/>
                      </a:moveTo>
                      <a:lnTo>
                        <a:pt x="1270" y="25400"/>
                      </a:lnTo>
                      <a:lnTo>
                        <a:pt x="2540" y="21590"/>
                      </a:lnTo>
                      <a:lnTo>
                        <a:pt x="3810" y="16510"/>
                      </a:lnTo>
                      <a:lnTo>
                        <a:pt x="5080" y="12700"/>
                      </a:lnTo>
                      <a:lnTo>
                        <a:pt x="5080" y="7620"/>
                      </a:lnTo>
                      <a:lnTo>
                        <a:pt x="3810" y="5080"/>
                      </a:lnTo>
                      <a:lnTo>
                        <a:pt x="2540" y="2540"/>
                      </a:lnTo>
                      <a:lnTo>
                        <a:pt x="1270" y="127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Freeform 169"/>
                <p:cNvSpPr/>
                <p:nvPr/>
              </p:nvSpPr>
              <p:spPr>
                <a:xfrm>
                  <a:off x="6511290" y="2759710"/>
                  <a:ext cx="889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27941">
                      <a:moveTo>
                        <a:pt x="5080" y="27940"/>
                      </a:moveTo>
                      <a:lnTo>
                        <a:pt x="2540" y="20320"/>
                      </a:lnTo>
                      <a:lnTo>
                        <a:pt x="1270" y="16510"/>
                      </a:lnTo>
                      <a:lnTo>
                        <a:pt x="0" y="12700"/>
                      </a:lnTo>
                      <a:lnTo>
                        <a:pt x="0" y="8890"/>
                      </a:lnTo>
                      <a:lnTo>
                        <a:pt x="1270" y="5080"/>
                      </a:lnTo>
                      <a:lnTo>
                        <a:pt x="3810" y="3810"/>
                      </a:lnTo>
                      <a:lnTo>
                        <a:pt x="5080" y="2540"/>
                      </a:lnTo>
                      <a:lnTo>
                        <a:pt x="6350" y="1270"/>
                      </a:lnTo>
                      <a:lnTo>
                        <a:pt x="889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Freeform 170"/>
                <p:cNvSpPr/>
                <p:nvPr/>
              </p:nvSpPr>
              <p:spPr>
                <a:xfrm>
                  <a:off x="6527800" y="2767330"/>
                  <a:ext cx="1016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29211">
                      <a:moveTo>
                        <a:pt x="3810" y="29210"/>
                      </a:moveTo>
                      <a:lnTo>
                        <a:pt x="0" y="20320"/>
                      </a:lnTo>
                      <a:lnTo>
                        <a:pt x="0" y="16510"/>
                      </a:lnTo>
                      <a:lnTo>
                        <a:pt x="0" y="12700"/>
                      </a:lnTo>
                      <a:lnTo>
                        <a:pt x="0" y="8890"/>
                      </a:lnTo>
                      <a:lnTo>
                        <a:pt x="2540" y="5080"/>
                      </a:lnTo>
                      <a:lnTo>
                        <a:pt x="3810" y="3810"/>
                      </a:lnTo>
                      <a:lnTo>
                        <a:pt x="5080" y="2540"/>
                      </a:lnTo>
                      <a:lnTo>
                        <a:pt x="7620" y="1270"/>
                      </a:lnTo>
                      <a:lnTo>
                        <a:pt x="1016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Freeform 171"/>
                <p:cNvSpPr/>
                <p:nvPr/>
              </p:nvSpPr>
              <p:spPr>
                <a:xfrm>
                  <a:off x="6545580" y="2772410"/>
                  <a:ext cx="1270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27941">
                      <a:moveTo>
                        <a:pt x="2540" y="27940"/>
                      </a:moveTo>
                      <a:lnTo>
                        <a:pt x="1270" y="22860"/>
                      </a:lnTo>
                      <a:lnTo>
                        <a:pt x="0" y="19050"/>
                      </a:lnTo>
                      <a:lnTo>
                        <a:pt x="0" y="13970"/>
                      </a:lnTo>
                      <a:lnTo>
                        <a:pt x="0" y="10160"/>
                      </a:lnTo>
                      <a:lnTo>
                        <a:pt x="1270" y="6350"/>
                      </a:lnTo>
                      <a:lnTo>
                        <a:pt x="3810" y="3810"/>
                      </a:lnTo>
                      <a:lnTo>
                        <a:pt x="6350" y="2540"/>
                      </a:lnTo>
                      <a:lnTo>
                        <a:pt x="7620" y="1270"/>
                      </a:lnTo>
                      <a:lnTo>
                        <a:pt x="10160" y="1270"/>
                      </a:lnTo>
                      <a:lnTo>
                        <a:pt x="1270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Freeform 172"/>
                <p:cNvSpPr/>
                <p:nvPr/>
              </p:nvSpPr>
              <p:spPr>
                <a:xfrm>
                  <a:off x="6565900" y="2776220"/>
                  <a:ext cx="1397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71" h="29211">
                      <a:moveTo>
                        <a:pt x="6350" y="29210"/>
                      </a:moveTo>
                      <a:lnTo>
                        <a:pt x="3810" y="25400"/>
                      </a:lnTo>
                      <a:lnTo>
                        <a:pt x="1270" y="21590"/>
                      </a:lnTo>
                      <a:lnTo>
                        <a:pt x="1270" y="17780"/>
                      </a:lnTo>
                      <a:lnTo>
                        <a:pt x="0" y="12700"/>
                      </a:lnTo>
                      <a:lnTo>
                        <a:pt x="1270" y="8890"/>
                      </a:lnTo>
                      <a:lnTo>
                        <a:pt x="2540" y="6350"/>
                      </a:lnTo>
                      <a:lnTo>
                        <a:pt x="3810" y="5080"/>
                      </a:lnTo>
                      <a:lnTo>
                        <a:pt x="5080" y="3810"/>
                      </a:lnTo>
                      <a:lnTo>
                        <a:pt x="7620" y="2540"/>
                      </a:lnTo>
                      <a:lnTo>
                        <a:pt x="11430" y="1270"/>
                      </a:lnTo>
                      <a:lnTo>
                        <a:pt x="1397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 173"/>
                <p:cNvSpPr/>
                <p:nvPr/>
              </p:nvSpPr>
              <p:spPr>
                <a:xfrm>
                  <a:off x="6593840" y="2783840"/>
                  <a:ext cx="1270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29211">
                      <a:moveTo>
                        <a:pt x="1270" y="29210"/>
                      </a:moveTo>
                      <a:lnTo>
                        <a:pt x="0" y="25400"/>
                      </a:lnTo>
                      <a:lnTo>
                        <a:pt x="0" y="20320"/>
                      </a:lnTo>
                      <a:lnTo>
                        <a:pt x="0" y="16510"/>
                      </a:lnTo>
                      <a:lnTo>
                        <a:pt x="0" y="12700"/>
                      </a:lnTo>
                      <a:lnTo>
                        <a:pt x="1270" y="8890"/>
                      </a:lnTo>
                      <a:lnTo>
                        <a:pt x="3810" y="5080"/>
                      </a:lnTo>
                      <a:lnTo>
                        <a:pt x="7620" y="2540"/>
                      </a:lnTo>
                      <a:lnTo>
                        <a:pt x="1270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Freeform 174"/>
                <p:cNvSpPr/>
                <p:nvPr/>
              </p:nvSpPr>
              <p:spPr>
                <a:xfrm>
                  <a:off x="6624320" y="2790190"/>
                  <a:ext cx="1651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511" h="29211">
                      <a:moveTo>
                        <a:pt x="0" y="29210"/>
                      </a:moveTo>
                      <a:lnTo>
                        <a:pt x="0" y="25400"/>
                      </a:lnTo>
                      <a:lnTo>
                        <a:pt x="0" y="21590"/>
                      </a:lnTo>
                      <a:lnTo>
                        <a:pt x="0" y="17780"/>
                      </a:lnTo>
                      <a:lnTo>
                        <a:pt x="1270" y="13970"/>
                      </a:lnTo>
                      <a:lnTo>
                        <a:pt x="3810" y="8890"/>
                      </a:lnTo>
                      <a:lnTo>
                        <a:pt x="6350" y="6350"/>
                      </a:lnTo>
                      <a:lnTo>
                        <a:pt x="11430" y="2540"/>
                      </a:lnTo>
                      <a:lnTo>
                        <a:pt x="13970" y="1270"/>
                      </a:lnTo>
                      <a:lnTo>
                        <a:pt x="1651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reeform 175"/>
                <p:cNvSpPr/>
                <p:nvPr/>
              </p:nvSpPr>
              <p:spPr>
                <a:xfrm>
                  <a:off x="6658610" y="2791460"/>
                  <a:ext cx="10161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33021">
                      <a:moveTo>
                        <a:pt x="0" y="33020"/>
                      </a:moveTo>
                      <a:lnTo>
                        <a:pt x="0" y="29210"/>
                      </a:lnTo>
                      <a:lnTo>
                        <a:pt x="0" y="25400"/>
                      </a:lnTo>
                      <a:lnTo>
                        <a:pt x="0" y="20320"/>
                      </a:lnTo>
                      <a:lnTo>
                        <a:pt x="0" y="15240"/>
                      </a:lnTo>
                      <a:lnTo>
                        <a:pt x="1270" y="10160"/>
                      </a:lnTo>
                      <a:lnTo>
                        <a:pt x="3810" y="6350"/>
                      </a:lnTo>
                      <a:lnTo>
                        <a:pt x="6350" y="2540"/>
                      </a:lnTo>
                      <a:lnTo>
                        <a:pt x="8890" y="1270"/>
                      </a:lnTo>
                      <a:lnTo>
                        <a:pt x="1016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Freeform 176"/>
                <p:cNvSpPr/>
                <p:nvPr/>
              </p:nvSpPr>
              <p:spPr>
                <a:xfrm>
                  <a:off x="6682740" y="2791460"/>
                  <a:ext cx="16511" cy="355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511" h="35561">
                      <a:moveTo>
                        <a:pt x="1270" y="35560"/>
                      </a:moveTo>
                      <a:lnTo>
                        <a:pt x="0" y="31750"/>
                      </a:lnTo>
                      <a:lnTo>
                        <a:pt x="0" y="26670"/>
                      </a:lnTo>
                      <a:lnTo>
                        <a:pt x="1270" y="21590"/>
                      </a:lnTo>
                      <a:lnTo>
                        <a:pt x="2540" y="16510"/>
                      </a:lnTo>
                      <a:lnTo>
                        <a:pt x="5080" y="12700"/>
                      </a:lnTo>
                      <a:lnTo>
                        <a:pt x="8890" y="7620"/>
                      </a:lnTo>
                      <a:lnTo>
                        <a:pt x="12700" y="3810"/>
                      </a:lnTo>
                      <a:lnTo>
                        <a:pt x="1651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Freeform 177"/>
                <p:cNvSpPr/>
                <p:nvPr/>
              </p:nvSpPr>
              <p:spPr>
                <a:xfrm>
                  <a:off x="6711950" y="2794000"/>
                  <a:ext cx="8891" cy="342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34291">
                      <a:moveTo>
                        <a:pt x="0" y="34290"/>
                      </a:moveTo>
                      <a:lnTo>
                        <a:pt x="2540" y="26670"/>
                      </a:lnTo>
                      <a:lnTo>
                        <a:pt x="6350" y="19050"/>
                      </a:lnTo>
                      <a:lnTo>
                        <a:pt x="7620" y="13970"/>
                      </a:lnTo>
                      <a:lnTo>
                        <a:pt x="8890" y="10160"/>
                      </a:lnTo>
                      <a:lnTo>
                        <a:pt x="8890" y="5080"/>
                      </a:lnTo>
                      <a:lnTo>
                        <a:pt x="889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>
                <a:xfrm>
                  <a:off x="6748780" y="2794000"/>
                  <a:ext cx="5081" cy="368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36831">
                      <a:moveTo>
                        <a:pt x="0" y="36830"/>
                      </a:moveTo>
                      <a:lnTo>
                        <a:pt x="1270" y="31750"/>
                      </a:lnTo>
                      <a:lnTo>
                        <a:pt x="3810" y="27940"/>
                      </a:lnTo>
                      <a:lnTo>
                        <a:pt x="5080" y="16510"/>
                      </a:lnTo>
                      <a:lnTo>
                        <a:pt x="5080" y="11430"/>
                      </a:lnTo>
                      <a:lnTo>
                        <a:pt x="5080" y="6350"/>
                      </a:lnTo>
                      <a:lnTo>
                        <a:pt x="5080" y="2540"/>
                      </a:lnTo>
                      <a:lnTo>
                        <a:pt x="508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>
                <a:xfrm>
                  <a:off x="6780530" y="2790190"/>
                  <a:ext cx="8891" cy="368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36831">
                      <a:moveTo>
                        <a:pt x="0" y="36830"/>
                      </a:moveTo>
                      <a:lnTo>
                        <a:pt x="2540" y="31750"/>
                      </a:lnTo>
                      <a:lnTo>
                        <a:pt x="3810" y="26670"/>
                      </a:lnTo>
                      <a:lnTo>
                        <a:pt x="7620" y="16510"/>
                      </a:lnTo>
                      <a:lnTo>
                        <a:pt x="8890" y="11430"/>
                      </a:lnTo>
                      <a:lnTo>
                        <a:pt x="8890" y="6350"/>
                      </a:lnTo>
                      <a:lnTo>
                        <a:pt x="7620" y="2540"/>
                      </a:lnTo>
                      <a:lnTo>
                        <a:pt x="7620" y="1270"/>
                      </a:lnTo>
                      <a:lnTo>
                        <a:pt x="762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>
                <a:xfrm>
                  <a:off x="6809740" y="2786380"/>
                  <a:ext cx="7621" cy="368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36831">
                      <a:moveTo>
                        <a:pt x="0" y="36830"/>
                      </a:moveTo>
                      <a:lnTo>
                        <a:pt x="2540" y="31750"/>
                      </a:lnTo>
                      <a:lnTo>
                        <a:pt x="5080" y="26670"/>
                      </a:lnTo>
                      <a:lnTo>
                        <a:pt x="6350" y="21590"/>
                      </a:lnTo>
                      <a:lnTo>
                        <a:pt x="7620" y="16510"/>
                      </a:lnTo>
                      <a:lnTo>
                        <a:pt x="7620" y="11430"/>
                      </a:lnTo>
                      <a:lnTo>
                        <a:pt x="7620" y="6350"/>
                      </a:lnTo>
                      <a:lnTo>
                        <a:pt x="6350" y="2540"/>
                      </a:lnTo>
                      <a:lnTo>
                        <a:pt x="5080" y="1270"/>
                      </a:lnTo>
                      <a:lnTo>
                        <a:pt x="508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Freeform 181"/>
                <p:cNvSpPr/>
                <p:nvPr/>
              </p:nvSpPr>
              <p:spPr>
                <a:xfrm>
                  <a:off x="6841490" y="2782570"/>
                  <a:ext cx="5081" cy="368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36831">
                      <a:moveTo>
                        <a:pt x="0" y="36830"/>
                      </a:moveTo>
                      <a:lnTo>
                        <a:pt x="2540" y="29210"/>
                      </a:lnTo>
                      <a:lnTo>
                        <a:pt x="3810" y="25400"/>
                      </a:lnTo>
                      <a:lnTo>
                        <a:pt x="5080" y="21590"/>
                      </a:lnTo>
                      <a:lnTo>
                        <a:pt x="5080" y="17780"/>
                      </a:lnTo>
                      <a:lnTo>
                        <a:pt x="5080" y="11430"/>
                      </a:lnTo>
                      <a:lnTo>
                        <a:pt x="5080" y="6350"/>
                      </a:lnTo>
                      <a:lnTo>
                        <a:pt x="381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Freeform 182"/>
                <p:cNvSpPr/>
                <p:nvPr/>
              </p:nvSpPr>
              <p:spPr>
                <a:xfrm>
                  <a:off x="6868160" y="2777490"/>
                  <a:ext cx="5081" cy="342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34291">
                      <a:moveTo>
                        <a:pt x="1270" y="34290"/>
                      </a:moveTo>
                      <a:lnTo>
                        <a:pt x="2540" y="30480"/>
                      </a:lnTo>
                      <a:lnTo>
                        <a:pt x="3810" y="25400"/>
                      </a:lnTo>
                      <a:lnTo>
                        <a:pt x="5080" y="15240"/>
                      </a:lnTo>
                      <a:lnTo>
                        <a:pt x="5080" y="10160"/>
                      </a:lnTo>
                      <a:lnTo>
                        <a:pt x="3810" y="6350"/>
                      </a:lnTo>
                      <a:lnTo>
                        <a:pt x="2540" y="2540"/>
                      </a:lnTo>
                      <a:lnTo>
                        <a:pt x="1270" y="127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Freeform 183"/>
                <p:cNvSpPr/>
                <p:nvPr/>
              </p:nvSpPr>
              <p:spPr>
                <a:xfrm>
                  <a:off x="6901180" y="2804160"/>
                  <a:ext cx="762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9211">
                      <a:moveTo>
                        <a:pt x="6350" y="29210"/>
                      </a:moveTo>
                      <a:lnTo>
                        <a:pt x="6350" y="25400"/>
                      </a:lnTo>
                      <a:lnTo>
                        <a:pt x="7620" y="21590"/>
                      </a:lnTo>
                      <a:lnTo>
                        <a:pt x="7620" y="16510"/>
                      </a:lnTo>
                      <a:lnTo>
                        <a:pt x="7620" y="12700"/>
                      </a:lnTo>
                      <a:lnTo>
                        <a:pt x="7620" y="7620"/>
                      </a:lnTo>
                      <a:lnTo>
                        <a:pt x="6350" y="5080"/>
                      </a:lnTo>
                      <a:lnTo>
                        <a:pt x="3810" y="127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Freeform 184"/>
                <p:cNvSpPr/>
                <p:nvPr/>
              </p:nvSpPr>
              <p:spPr>
                <a:xfrm>
                  <a:off x="6521450" y="2795270"/>
                  <a:ext cx="889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27941">
                      <a:moveTo>
                        <a:pt x="5080" y="27940"/>
                      </a:moveTo>
                      <a:lnTo>
                        <a:pt x="1270" y="20320"/>
                      </a:lnTo>
                      <a:lnTo>
                        <a:pt x="0" y="16510"/>
                      </a:lnTo>
                      <a:lnTo>
                        <a:pt x="0" y="12700"/>
                      </a:lnTo>
                      <a:lnTo>
                        <a:pt x="0" y="8890"/>
                      </a:lnTo>
                      <a:lnTo>
                        <a:pt x="1270" y="5080"/>
                      </a:lnTo>
                      <a:lnTo>
                        <a:pt x="2540" y="3810"/>
                      </a:lnTo>
                      <a:lnTo>
                        <a:pt x="3810" y="2540"/>
                      </a:lnTo>
                      <a:lnTo>
                        <a:pt x="6350" y="1270"/>
                      </a:lnTo>
                      <a:lnTo>
                        <a:pt x="889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Freeform 185"/>
                <p:cNvSpPr/>
                <p:nvPr/>
              </p:nvSpPr>
              <p:spPr>
                <a:xfrm>
                  <a:off x="6537960" y="2804160"/>
                  <a:ext cx="10161" cy="2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26671">
                      <a:moveTo>
                        <a:pt x="2540" y="26670"/>
                      </a:moveTo>
                      <a:lnTo>
                        <a:pt x="0" y="19050"/>
                      </a:lnTo>
                      <a:lnTo>
                        <a:pt x="0" y="15240"/>
                      </a:lnTo>
                      <a:lnTo>
                        <a:pt x="0" y="11430"/>
                      </a:lnTo>
                      <a:lnTo>
                        <a:pt x="0" y="7620"/>
                      </a:lnTo>
                      <a:lnTo>
                        <a:pt x="2540" y="3810"/>
                      </a:lnTo>
                      <a:lnTo>
                        <a:pt x="5080" y="1270"/>
                      </a:lnTo>
                      <a:lnTo>
                        <a:pt x="7620" y="0"/>
                      </a:lnTo>
                      <a:lnTo>
                        <a:pt x="1016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Freeform 186"/>
                <p:cNvSpPr/>
                <p:nvPr/>
              </p:nvSpPr>
              <p:spPr>
                <a:xfrm>
                  <a:off x="6557010" y="2809240"/>
                  <a:ext cx="15241" cy="2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41" h="26671">
                      <a:moveTo>
                        <a:pt x="1270" y="26670"/>
                      </a:moveTo>
                      <a:lnTo>
                        <a:pt x="0" y="21590"/>
                      </a:lnTo>
                      <a:lnTo>
                        <a:pt x="0" y="17780"/>
                      </a:lnTo>
                      <a:lnTo>
                        <a:pt x="1270" y="13970"/>
                      </a:lnTo>
                      <a:lnTo>
                        <a:pt x="2540" y="10160"/>
                      </a:lnTo>
                      <a:lnTo>
                        <a:pt x="5080" y="6350"/>
                      </a:lnTo>
                      <a:lnTo>
                        <a:pt x="7620" y="3810"/>
                      </a:lnTo>
                      <a:lnTo>
                        <a:pt x="11430" y="1270"/>
                      </a:lnTo>
                      <a:lnTo>
                        <a:pt x="1524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Freeform 187"/>
                <p:cNvSpPr/>
                <p:nvPr/>
              </p:nvSpPr>
              <p:spPr>
                <a:xfrm>
                  <a:off x="6582410" y="2813050"/>
                  <a:ext cx="1016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27941">
                      <a:moveTo>
                        <a:pt x="0" y="27940"/>
                      </a:moveTo>
                      <a:lnTo>
                        <a:pt x="0" y="22860"/>
                      </a:lnTo>
                      <a:lnTo>
                        <a:pt x="0" y="19050"/>
                      </a:lnTo>
                      <a:lnTo>
                        <a:pt x="1270" y="15240"/>
                      </a:lnTo>
                      <a:lnTo>
                        <a:pt x="1270" y="12700"/>
                      </a:lnTo>
                      <a:lnTo>
                        <a:pt x="2540" y="8890"/>
                      </a:lnTo>
                      <a:lnTo>
                        <a:pt x="5080" y="6350"/>
                      </a:lnTo>
                      <a:lnTo>
                        <a:pt x="7620" y="2540"/>
                      </a:lnTo>
                      <a:lnTo>
                        <a:pt x="1016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Freeform 188"/>
                <p:cNvSpPr/>
                <p:nvPr/>
              </p:nvSpPr>
              <p:spPr>
                <a:xfrm>
                  <a:off x="6612890" y="2820670"/>
                  <a:ext cx="1143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29211">
                      <a:moveTo>
                        <a:pt x="0" y="29210"/>
                      </a:moveTo>
                      <a:lnTo>
                        <a:pt x="0" y="24130"/>
                      </a:lnTo>
                      <a:lnTo>
                        <a:pt x="0" y="19050"/>
                      </a:lnTo>
                      <a:lnTo>
                        <a:pt x="0" y="15240"/>
                      </a:lnTo>
                      <a:lnTo>
                        <a:pt x="0" y="11430"/>
                      </a:lnTo>
                      <a:lnTo>
                        <a:pt x="1270" y="7620"/>
                      </a:lnTo>
                      <a:lnTo>
                        <a:pt x="3810" y="5080"/>
                      </a:lnTo>
                      <a:lnTo>
                        <a:pt x="7620" y="2540"/>
                      </a:lnTo>
                      <a:lnTo>
                        <a:pt x="1143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Freeform 189"/>
                <p:cNvSpPr/>
                <p:nvPr/>
              </p:nvSpPr>
              <p:spPr>
                <a:xfrm>
                  <a:off x="6640830" y="2827020"/>
                  <a:ext cx="15241" cy="2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41" h="26671">
                      <a:moveTo>
                        <a:pt x="0" y="26670"/>
                      </a:moveTo>
                      <a:lnTo>
                        <a:pt x="0" y="22860"/>
                      </a:lnTo>
                      <a:lnTo>
                        <a:pt x="1270" y="20320"/>
                      </a:lnTo>
                      <a:lnTo>
                        <a:pt x="1270" y="15240"/>
                      </a:lnTo>
                      <a:lnTo>
                        <a:pt x="3810" y="12700"/>
                      </a:lnTo>
                      <a:lnTo>
                        <a:pt x="5080" y="8890"/>
                      </a:lnTo>
                      <a:lnTo>
                        <a:pt x="7620" y="6350"/>
                      </a:lnTo>
                      <a:lnTo>
                        <a:pt x="11430" y="2540"/>
                      </a:lnTo>
                      <a:lnTo>
                        <a:pt x="1524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Freeform 190"/>
                <p:cNvSpPr/>
                <p:nvPr/>
              </p:nvSpPr>
              <p:spPr>
                <a:xfrm>
                  <a:off x="6672580" y="2828290"/>
                  <a:ext cx="1651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511" h="29211">
                      <a:moveTo>
                        <a:pt x="0" y="29210"/>
                      </a:moveTo>
                      <a:lnTo>
                        <a:pt x="0" y="25400"/>
                      </a:lnTo>
                      <a:lnTo>
                        <a:pt x="1270" y="21590"/>
                      </a:lnTo>
                      <a:lnTo>
                        <a:pt x="2540" y="17780"/>
                      </a:lnTo>
                      <a:lnTo>
                        <a:pt x="3810" y="12700"/>
                      </a:lnTo>
                      <a:lnTo>
                        <a:pt x="6350" y="8890"/>
                      </a:lnTo>
                      <a:lnTo>
                        <a:pt x="8890" y="5080"/>
                      </a:lnTo>
                      <a:lnTo>
                        <a:pt x="12700" y="2540"/>
                      </a:lnTo>
                      <a:lnTo>
                        <a:pt x="1651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>
                <a:xfrm>
                  <a:off x="6709410" y="2829560"/>
                  <a:ext cx="254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1" h="29211">
                      <a:moveTo>
                        <a:pt x="1270" y="29210"/>
                      </a:moveTo>
                      <a:lnTo>
                        <a:pt x="0" y="25400"/>
                      </a:lnTo>
                      <a:lnTo>
                        <a:pt x="0" y="22860"/>
                      </a:lnTo>
                      <a:lnTo>
                        <a:pt x="1270" y="15240"/>
                      </a:lnTo>
                      <a:lnTo>
                        <a:pt x="2540" y="8890"/>
                      </a:lnTo>
                      <a:lnTo>
                        <a:pt x="2540" y="5080"/>
                      </a:lnTo>
                      <a:lnTo>
                        <a:pt x="254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>
                <a:xfrm>
                  <a:off x="6743700" y="2832100"/>
                  <a:ext cx="3811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25401">
                      <a:moveTo>
                        <a:pt x="0" y="25400"/>
                      </a:moveTo>
                      <a:lnTo>
                        <a:pt x="1270" y="22860"/>
                      </a:lnTo>
                      <a:lnTo>
                        <a:pt x="2540" y="19050"/>
                      </a:lnTo>
                      <a:lnTo>
                        <a:pt x="3810" y="13970"/>
                      </a:lnTo>
                      <a:lnTo>
                        <a:pt x="3810" y="11430"/>
                      </a:lnTo>
                      <a:lnTo>
                        <a:pt x="3810" y="8890"/>
                      </a:lnTo>
                      <a:lnTo>
                        <a:pt x="3810" y="5080"/>
                      </a:lnTo>
                      <a:lnTo>
                        <a:pt x="381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>
                <a:xfrm>
                  <a:off x="6775450" y="2828290"/>
                  <a:ext cx="381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29211">
                      <a:moveTo>
                        <a:pt x="0" y="29210"/>
                      </a:moveTo>
                      <a:lnTo>
                        <a:pt x="2540" y="20320"/>
                      </a:lnTo>
                      <a:lnTo>
                        <a:pt x="3810" y="12700"/>
                      </a:lnTo>
                      <a:lnTo>
                        <a:pt x="3810" y="8890"/>
                      </a:lnTo>
                      <a:lnTo>
                        <a:pt x="3810" y="5080"/>
                      </a:lnTo>
                      <a:lnTo>
                        <a:pt x="3810" y="2540"/>
                      </a:lnTo>
                      <a:lnTo>
                        <a:pt x="254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Freeform 194"/>
                <p:cNvSpPr/>
                <p:nvPr/>
              </p:nvSpPr>
              <p:spPr>
                <a:xfrm>
                  <a:off x="6803390" y="2825750"/>
                  <a:ext cx="635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29211">
                      <a:moveTo>
                        <a:pt x="0" y="29210"/>
                      </a:moveTo>
                      <a:lnTo>
                        <a:pt x="3810" y="21590"/>
                      </a:lnTo>
                      <a:lnTo>
                        <a:pt x="5080" y="16510"/>
                      </a:lnTo>
                      <a:lnTo>
                        <a:pt x="6350" y="12700"/>
                      </a:lnTo>
                      <a:lnTo>
                        <a:pt x="6350" y="8890"/>
                      </a:lnTo>
                      <a:lnTo>
                        <a:pt x="6350" y="6350"/>
                      </a:lnTo>
                      <a:lnTo>
                        <a:pt x="6350" y="2540"/>
                      </a:lnTo>
                      <a:lnTo>
                        <a:pt x="508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Freeform 195"/>
                <p:cNvSpPr/>
                <p:nvPr/>
              </p:nvSpPr>
              <p:spPr>
                <a:xfrm>
                  <a:off x="6832600" y="2821940"/>
                  <a:ext cx="381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27941">
                      <a:moveTo>
                        <a:pt x="0" y="27940"/>
                      </a:moveTo>
                      <a:lnTo>
                        <a:pt x="2540" y="24130"/>
                      </a:lnTo>
                      <a:lnTo>
                        <a:pt x="3810" y="19050"/>
                      </a:lnTo>
                      <a:lnTo>
                        <a:pt x="3810" y="15240"/>
                      </a:lnTo>
                      <a:lnTo>
                        <a:pt x="3810" y="11430"/>
                      </a:lnTo>
                      <a:lnTo>
                        <a:pt x="3810" y="7620"/>
                      </a:lnTo>
                      <a:lnTo>
                        <a:pt x="3810" y="5080"/>
                      </a:lnTo>
                      <a:lnTo>
                        <a:pt x="2540" y="254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Freeform 196"/>
                <p:cNvSpPr/>
                <p:nvPr/>
              </p:nvSpPr>
              <p:spPr>
                <a:xfrm>
                  <a:off x="6854190" y="2816860"/>
                  <a:ext cx="254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1" h="29211">
                      <a:moveTo>
                        <a:pt x="0" y="29210"/>
                      </a:moveTo>
                      <a:lnTo>
                        <a:pt x="1270" y="25400"/>
                      </a:lnTo>
                      <a:lnTo>
                        <a:pt x="2540" y="22860"/>
                      </a:lnTo>
                      <a:lnTo>
                        <a:pt x="2540" y="17780"/>
                      </a:lnTo>
                      <a:lnTo>
                        <a:pt x="2540" y="15240"/>
                      </a:lnTo>
                      <a:lnTo>
                        <a:pt x="2540" y="11430"/>
                      </a:lnTo>
                      <a:lnTo>
                        <a:pt x="1270" y="635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Freeform 197"/>
                <p:cNvSpPr/>
                <p:nvPr/>
              </p:nvSpPr>
              <p:spPr>
                <a:xfrm>
                  <a:off x="6877050" y="2813050"/>
                  <a:ext cx="635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29211">
                      <a:moveTo>
                        <a:pt x="3810" y="29210"/>
                      </a:moveTo>
                      <a:lnTo>
                        <a:pt x="5080" y="25400"/>
                      </a:lnTo>
                      <a:lnTo>
                        <a:pt x="5080" y="21590"/>
                      </a:lnTo>
                      <a:lnTo>
                        <a:pt x="6350" y="16510"/>
                      </a:lnTo>
                      <a:lnTo>
                        <a:pt x="6350" y="12700"/>
                      </a:lnTo>
                      <a:lnTo>
                        <a:pt x="6350" y="8890"/>
                      </a:lnTo>
                      <a:lnTo>
                        <a:pt x="5080" y="5080"/>
                      </a:lnTo>
                      <a:lnTo>
                        <a:pt x="2540" y="254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Freeform 198"/>
                <p:cNvSpPr/>
                <p:nvPr/>
              </p:nvSpPr>
              <p:spPr>
                <a:xfrm>
                  <a:off x="6897370" y="2833370"/>
                  <a:ext cx="7621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33021">
                      <a:moveTo>
                        <a:pt x="3810" y="33020"/>
                      </a:moveTo>
                      <a:lnTo>
                        <a:pt x="5080" y="29210"/>
                      </a:lnTo>
                      <a:lnTo>
                        <a:pt x="6350" y="24130"/>
                      </a:lnTo>
                      <a:lnTo>
                        <a:pt x="6350" y="19050"/>
                      </a:lnTo>
                      <a:lnTo>
                        <a:pt x="7620" y="13970"/>
                      </a:lnTo>
                      <a:lnTo>
                        <a:pt x="6350" y="8890"/>
                      </a:lnTo>
                      <a:lnTo>
                        <a:pt x="5080" y="5080"/>
                      </a:lnTo>
                      <a:lnTo>
                        <a:pt x="3810" y="2540"/>
                      </a:lnTo>
                      <a:lnTo>
                        <a:pt x="2540" y="127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Freeform 199"/>
                <p:cNvSpPr/>
                <p:nvPr/>
              </p:nvSpPr>
              <p:spPr>
                <a:xfrm>
                  <a:off x="6517640" y="2824480"/>
                  <a:ext cx="889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29211">
                      <a:moveTo>
                        <a:pt x="5080" y="29210"/>
                      </a:moveTo>
                      <a:lnTo>
                        <a:pt x="1270" y="20320"/>
                      </a:lnTo>
                      <a:lnTo>
                        <a:pt x="0" y="16510"/>
                      </a:lnTo>
                      <a:lnTo>
                        <a:pt x="0" y="12700"/>
                      </a:lnTo>
                      <a:lnTo>
                        <a:pt x="0" y="8890"/>
                      </a:lnTo>
                      <a:lnTo>
                        <a:pt x="1270" y="5080"/>
                      </a:lnTo>
                      <a:lnTo>
                        <a:pt x="2540" y="3810"/>
                      </a:lnTo>
                      <a:lnTo>
                        <a:pt x="3810" y="2540"/>
                      </a:lnTo>
                      <a:lnTo>
                        <a:pt x="6350" y="1270"/>
                      </a:lnTo>
                      <a:lnTo>
                        <a:pt x="889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Freeform 200"/>
                <p:cNvSpPr/>
                <p:nvPr/>
              </p:nvSpPr>
              <p:spPr>
                <a:xfrm>
                  <a:off x="6534150" y="2833370"/>
                  <a:ext cx="1016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27941">
                      <a:moveTo>
                        <a:pt x="2540" y="27940"/>
                      </a:moveTo>
                      <a:lnTo>
                        <a:pt x="0" y="20320"/>
                      </a:lnTo>
                      <a:lnTo>
                        <a:pt x="0" y="15240"/>
                      </a:lnTo>
                      <a:lnTo>
                        <a:pt x="0" y="11430"/>
                      </a:lnTo>
                      <a:lnTo>
                        <a:pt x="0" y="7620"/>
                      </a:lnTo>
                      <a:lnTo>
                        <a:pt x="2540" y="5080"/>
                      </a:lnTo>
                      <a:lnTo>
                        <a:pt x="6350" y="2540"/>
                      </a:lnTo>
                      <a:lnTo>
                        <a:pt x="7620" y="1270"/>
                      </a:lnTo>
                      <a:lnTo>
                        <a:pt x="1016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Freeform 201"/>
                <p:cNvSpPr/>
                <p:nvPr/>
              </p:nvSpPr>
              <p:spPr>
                <a:xfrm>
                  <a:off x="6553200" y="2838450"/>
                  <a:ext cx="15241" cy="2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41" h="26671">
                      <a:moveTo>
                        <a:pt x="0" y="26670"/>
                      </a:moveTo>
                      <a:lnTo>
                        <a:pt x="0" y="22860"/>
                      </a:lnTo>
                      <a:lnTo>
                        <a:pt x="0" y="17780"/>
                      </a:lnTo>
                      <a:lnTo>
                        <a:pt x="0" y="13970"/>
                      </a:lnTo>
                      <a:lnTo>
                        <a:pt x="2540" y="10160"/>
                      </a:lnTo>
                      <a:lnTo>
                        <a:pt x="5080" y="7620"/>
                      </a:lnTo>
                      <a:lnTo>
                        <a:pt x="7620" y="3810"/>
                      </a:lnTo>
                      <a:lnTo>
                        <a:pt x="11430" y="2540"/>
                      </a:lnTo>
                      <a:lnTo>
                        <a:pt x="1524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Freeform 202"/>
                <p:cNvSpPr/>
                <p:nvPr/>
              </p:nvSpPr>
              <p:spPr>
                <a:xfrm>
                  <a:off x="6579870" y="2847340"/>
                  <a:ext cx="7621" cy="2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6671">
                      <a:moveTo>
                        <a:pt x="0" y="26670"/>
                      </a:moveTo>
                      <a:lnTo>
                        <a:pt x="0" y="22860"/>
                      </a:lnTo>
                      <a:lnTo>
                        <a:pt x="0" y="17780"/>
                      </a:lnTo>
                      <a:lnTo>
                        <a:pt x="0" y="15240"/>
                      </a:lnTo>
                      <a:lnTo>
                        <a:pt x="0" y="11430"/>
                      </a:lnTo>
                      <a:lnTo>
                        <a:pt x="1270" y="8890"/>
                      </a:lnTo>
                      <a:lnTo>
                        <a:pt x="2540" y="6350"/>
                      </a:lnTo>
                      <a:lnTo>
                        <a:pt x="5080" y="2540"/>
                      </a:lnTo>
                      <a:lnTo>
                        <a:pt x="762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Freeform 203"/>
                <p:cNvSpPr/>
                <p:nvPr/>
              </p:nvSpPr>
              <p:spPr>
                <a:xfrm>
                  <a:off x="6607810" y="2852420"/>
                  <a:ext cx="11431" cy="304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30481">
                      <a:moveTo>
                        <a:pt x="2540" y="30480"/>
                      </a:moveTo>
                      <a:lnTo>
                        <a:pt x="1270" y="26670"/>
                      </a:lnTo>
                      <a:lnTo>
                        <a:pt x="0" y="21590"/>
                      </a:lnTo>
                      <a:lnTo>
                        <a:pt x="0" y="16510"/>
                      </a:lnTo>
                      <a:lnTo>
                        <a:pt x="1270" y="12700"/>
                      </a:lnTo>
                      <a:lnTo>
                        <a:pt x="1270" y="8890"/>
                      </a:lnTo>
                      <a:lnTo>
                        <a:pt x="3810" y="5080"/>
                      </a:lnTo>
                      <a:lnTo>
                        <a:pt x="6350" y="2540"/>
                      </a:lnTo>
                      <a:lnTo>
                        <a:pt x="1143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Freeform 204"/>
                <p:cNvSpPr/>
                <p:nvPr/>
              </p:nvSpPr>
              <p:spPr>
                <a:xfrm>
                  <a:off x="6639560" y="2857500"/>
                  <a:ext cx="1270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29211">
                      <a:moveTo>
                        <a:pt x="0" y="29210"/>
                      </a:moveTo>
                      <a:lnTo>
                        <a:pt x="0" y="26670"/>
                      </a:lnTo>
                      <a:lnTo>
                        <a:pt x="0" y="21590"/>
                      </a:lnTo>
                      <a:lnTo>
                        <a:pt x="1270" y="17780"/>
                      </a:lnTo>
                      <a:lnTo>
                        <a:pt x="2540" y="13970"/>
                      </a:lnTo>
                      <a:lnTo>
                        <a:pt x="3810" y="8890"/>
                      </a:lnTo>
                      <a:lnTo>
                        <a:pt x="6350" y="5080"/>
                      </a:lnTo>
                      <a:lnTo>
                        <a:pt x="8890" y="2540"/>
                      </a:lnTo>
                      <a:lnTo>
                        <a:pt x="1270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Freeform 205"/>
                <p:cNvSpPr/>
                <p:nvPr/>
              </p:nvSpPr>
              <p:spPr>
                <a:xfrm>
                  <a:off x="6668770" y="2857500"/>
                  <a:ext cx="10161" cy="355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35561">
                      <a:moveTo>
                        <a:pt x="0" y="35560"/>
                      </a:moveTo>
                      <a:lnTo>
                        <a:pt x="0" y="31750"/>
                      </a:lnTo>
                      <a:lnTo>
                        <a:pt x="0" y="26670"/>
                      </a:lnTo>
                      <a:lnTo>
                        <a:pt x="0" y="21590"/>
                      </a:lnTo>
                      <a:lnTo>
                        <a:pt x="1270" y="16510"/>
                      </a:lnTo>
                      <a:lnTo>
                        <a:pt x="1270" y="11430"/>
                      </a:lnTo>
                      <a:lnTo>
                        <a:pt x="2540" y="6350"/>
                      </a:lnTo>
                      <a:lnTo>
                        <a:pt x="6350" y="2540"/>
                      </a:lnTo>
                      <a:lnTo>
                        <a:pt x="7620" y="1270"/>
                      </a:lnTo>
                      <a:lnTo>
                        <a:pt x="1016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Freeform 206"/>
                <p:cNvSpPr/>
                <p:nvPr/>
              </p:nvSpPr>
              <p:spPr>
                <a:xfrm>
                  <a:off x="6704330" y="2858770"/>
                  <a:ext cx="3811" cy="355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35561">
                      <a:moveTo>
                        <a:pt x="0" y="35560"/>
                      </a:moveTo>
                      <a:lnTo>
                        <a:pt x="0" y="31750"/>
                      </a:lnTo>
                      <a:lnTo>
                        <a:pt x="0" y="27940"/>
                      </a:lnTo>
                      <a:lnTo>
                        <a:pt x="2540" y="19050"/>
                      </a:lnTo>
                      <a:lnTo>
                        <a:pt x="3810" y="10160"/>
                      </a:lnTo>
                      <a:lnTo>
                        <a:pt x="3810" y="5080"/>
                      </a:lnTo>
                      <a:lnTo>
                        <a:pt x="381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Freeform 207"/>
                <p:cNvSpPr/>
                <p:nvPr/>
              </p:nvSpPr>
              <p:spPr>
                <a:xfrm>
                  <a:off x="6737350" y="2861310"/>
                  <a:ext cx="6351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33021">
                      <a:moveTo>
                        <a:pt x="0" y="33020"/>
                      </a:moveTo>
                      <a:lnTo>
                        <a:pt x="2540" y="25400"/>
                      </a:lnTo>
                      <a:lnTo>
                        <a:pt x="5080" y="17780"/>
                      </a:lnTo>
                      <a:lnTo>
                        <a:pt x="6350" y="13970"/>
                      </a:lnTo>
                      <a:lnTo>
                        <a:pt x="6350" y="10160"/>
                      </a:lnTo>
                      <a:lnTo>
                        <a:pt x="6350" y="5080"/>
                      </a:lnTo>
                      <a:lnTo>
                        <a:pt x="635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Freeform 208"/>
                <p:cNvSpPr/>
                <p:nvPr/>
              </p:nvSpPr>
              <p:spPr>
                <a:xfrm>
                  <a:off x="6769100" y="2857500"/>
                  <a:ext cx="6351" cy="355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35561">
                      <a:moveTo>
                        <a:pt x="0" y="35560"/>
                      </a:moveTo>
                      <a:lnTo>
                        <a:pt x="1270" y="31750"/>
                      </a:lnTo>
                      <a:lnTo>
                        <a:pt x="2540" y="26670"/>
                      </a:lnTo>
                      <a:lnTo>
                        <a:pt x="5080" y="16510"/>
                      </a:lnTo>
                      <a:lnTo>
                        <a:pt x="6350" y="11430"/>
                      </a:lnTo>
                      <a:lnTo>
                        <a:pt x="6350" y="6350"/>
                      </a:lnTo>
                      <a:lnTo>
                        <a:pt x="6350" y="2540"/>
                      </a:lnTo>
                      <a:lnTo>
                        <a:pt x="508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Freeform 209"/>
                <p:cNvSpPr/>
                <p:nvPr/>
              </p:nvSpPr>
              <p:spPr>
                <a:xfrm>
                  <a:off x="6799580" y="2856230"/>
                  <a:ext cx="6351" cy="342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34291">
                      <a:moveTo>
                        <a:pt x="0" y="34290"/>
                      </a:moveTo>
                      <a:lnTo>
                        <a:pt x="1270" y="30480"/>
                      </a:lnTo>
                      <a:lnTo>
                        <a:pt x="3810" y="25400"/>
                      </a:lnTo>
                      <a:lnTo>
                        <a:pt x="5080" y="20320"/>
                      </a:lnTo>
                      <a:lnTo>
                        <a:pt x="6350" y="15240"/>
                      </a:lnTo>
                      <a:lnTo>
                        <a:pt x="6350" y="10160"/>
                      </a:lnTo>
                      <a:lnTo>
                        <a:pt x="6350" y="6350"/>
                      </a:lnTo>
                      <a:lnTo>
                        <a:pt x="6350" y="2540"/>
                      </a:lnTo>
                      <a:lnTo>
                        <a:pt x="508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Freeform 210"/>
                <p:cNvSpPr/>
                <p:nvPr/>
              </p:nvSpPr>
              <p:spPr>
                <a:xfrm>
                  <a:off x="6828790" y="2852420"/>
                  <a:ext cx="3811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33021">
                      <a:moveTo>
                        <a:pt x="0" y="33020"/>
                      </a:moveTo>
                      <a:lnTo>
                        <a:pt x="1270" y="27940"/>
                      </a:lnTo>
                      <a:lnTo>
                        <a:pt x="3810" y="24130"/>
                      </a:lnTo>
                      <a:lnTo>
                        <a:pt x="3810" y="19050"/>
                      </a:lnTo>
                      <a:lnTo>
                        <a:pt x="3810" y="13970"/>
                      </a:lnTo>
                      <a:lnTo>
                        <a:pt x="3810" y="8890"/>
                      </a:lnTo>
                      <a:lnTo>
                        <a:pt x="3810" y="5080"/>
                      </a:lnTo>
                      <a:lnTo>
                        <a:pt x="1270" y="254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Freeform 211"/>
                <p:cNvSpPr/>
                <p:nvPr/>
              </p:nvSpPr>
              <p:spPr>
                <a:xfrm>
                  <a:off x="6849110" y="2847340"/>
                  <a:ext cx="8891" cy="355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35561">
                      <a:moveTo>
                        <a:pt x="0" y="35560"/>
                      </a:moveTo>
                      <a:lnTo>
                        <a:pt x="2540" y="33020"/>
                      </a:lnTo>
                      <a:lnTo>
                        <a:pt x="3810" y="30480"/>
                      </a:lnTo>
                      <a:lnTo>
                        <a:pt x="7620" y="25400"/>
                      </a:lnTo>
                      <a:lnTo>
                        <a:pt x="8890" y="20320"/>
                      </a:lnTo>
                      <a:lnTo>
                        <a:pt x="8890" y="16510"/>
                      </a:lnTo>
                      <a:lnTo>
                        <a:pt x="7620" y="12700"/>
                      </a:lnTo>
                      <a:lnTo>
                        <a:pt x="6350" y="7620"/>
                      </a:lnTo>
                      <a:lnTo>
                        <a:pt x="5080" y="3810"/>
                      </a:lnTo>
                      <a:lnTo>
                        <a:pt x="127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 212"/>
                <p:cNvSpPr/>
                <p:nvPr/>
              </p:nvSpPr>
              <p:spPr>
                <a:xfrm>
                  <a:off x="6873240" y="2842260"/>
                  <a:ext cx="5081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33021">
                      <a:moveTo>
                        <a:pt x="0" y="33020"/>
                      </a:moveTo>
                      <a:lnTo>
                        <a:pt x="1270" y="29210"/>
                      </a:lnTo>
                      <a:lnTo>
                        <a:pt x="2540" y="24130"/>
                      </a:lnTo>
                      <a:lnTo>
                        <a:pt x="5080" y="15240"/>
                      </a:lnTo>
                      <a:lnTo>
                        <a:pt x="5080" y="10160"/>
                      </a:lnTo>
                      <a:lnTo>
                        <a:pt x="5080" y="5080"/>
                      </a:lnTo>
                      <a:lnTo>
                        <a:pt x="2540" y="2540"/>
                      </a:lnTo>
                      <a:lnTo>
                        <a:pt x="1270" y="127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Freeform 213"/>
                <p:cNvSpPr/>
                <p:nvPr/>
              </p:nvSpPr>
              <p:spPr>
                <a:xfrm>
                  <a:off x="6897370" y="2868930"/>
                  <a:ext cx="7621" cy="2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6671">
                      <a:moveTo>
                        <a:pt x="0" y="26670"/>
                      </a:moveTo>
                      <a:lnTo>
                        <a:pt x="2540" y="24130"/>
                      </a:lnTo>
                      <a:lnTo>
                        <a:pt x="3810" y="19050"/>
                      </a:lnTo>
                      <a:lnTo>
                        <a:pt x="6350" y="15240"/>
                      </a:lnTo>
                      <a:lnTo>
                        <a:pt x="7620" y="11430"/>
                      </a:lnTo>
                      <a:lnTo>
                        <a:pt x="7620" y="7620"/>
                      </a:lnTo>
                      <a:lnTo>
                        <a:pt x="7620" y="3810"/>
                      </a:lnTo>
                      <a:lnTo>
                        <a:pt x="7620" y="2540"/>
                      </a:lnTo>
                      <a:lnTo>
                        <a:pt x="6350" y="1270"/>
                      </a:lnTo>
                      <a:lnTo>
                        <a:pt x="6350" y="0"/>
                      </a:lnTo>
                      <a:lnTo>
                        <a:pt x="381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>
                <a:xfrm>
                  <a:off x="6513830" y="2854960"/>
                  <a:ext cx="889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27941">
                      <a:moveTo>
                        <a:pt x="3810" y="27940"/>
                      </a:moveTo>
                      <a:lnTo>
                        <a:pt x="1270" y="19050"/>
                      </a:lnTo>
                      <a:lnTo>
                        <a:pt x="1270" y="15240"/>
                      </a:lnTo>
                      <a:lnTo>
                        <a:pt x="0" y="11430"/>
                      </a:lnTo>
                      <a:lnTo>
                        <a:pt x="0" y="7620"/>
                      </a:lnTo>
                      <a:lnTo>
                        <a:pt x="1270" y="5080"/>
                      </a:lnTo>
                      <a:lnTo>
                        <a:pt x="2540" y="3810"/>
                      </a:lnTo>
                      <a:lnTo>
                        <a:pt x="3810" y="2540"/>
                      </a:lnTo>
                      <a:lnTo>
                        <a:pt x="6350" y="0"/>
                      </a:lnTo>
                      <a:lnTo>
                        <a:pt x="889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Freeform 215"/>
                <p:cNvSpPr/>
                <p:nvPr/>
              </p:nvSpPr>
              <p:spPr>
                <a:xfrm>
                  <a:off x="6530340" y="2862580"/>
                  <a:ext cx="1016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27941">
                      <a:moveTo>
                        <a:pt x="2540" y="27940"/>
                      </a:moveTo>
                      <a:lnTo>
                        <a:pt x="0" y="20320"/>
                      </a:lnTo>
                      <a:lnTo>
                        <a:pt x="0" y="16510"/>
                      </a:lnTo>
                      <a:lnTo>
                        <a:pt x="0" y="12700"/>
                      </a:lnTo>
                      <a:lnTo>
                        <a:pt x="0" y="8890"/>
                      </a:lnTo>
                      <a:lnTo>
                        <a:pt x="2540" y="5080"/>
                      </a:lnTo>
                      <a:lnTo>
                        <a:pt x="6350" y="2540"/>
                      </a:lnTo>
                      <a:lnTo>
                        <a:pt x="7620" y="1270"/>
                      </a:lnTo>
                      <a:lnTo>
                        <a:pt x="1016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>
                <a:xfrm>
                  <a:off x="6554470" y="2870200"/>
                  <a:ext cx="7621" cy="304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30481">
                      <a:moveTo>
                        <a:pt x="3810" y="30480"/>
                      </a:moveTo>
                      <a:lnTo>
                        <a:pt x="1270" y="21590"/>
                      </a:lnTo>
                      <a:lnTo>
                        <a:pt x="0" y="16510"/>
                      </a:lnTo>
                      <a:lnTo>
                        <a:pt x="0" y="12700"/>
                      </a:lnTo>
                      <a:lnTo>
                        <a:pt x="0" y="8890"/>
                      </a:lnTo>
                      <a:lnTo>
                        <a:pt x="1270" y="5080"/>
                      </a:lnTo>
                      <a:lnTo>
                        <a:pt x="3810" y="2540"/>
                      </a:lnTo>
                      <a:lnTo>
                        <a:pt x="5080" y="1270"/>
                      </a:lnTo>
                      <a:lnTo>
                        <a:pt x="762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>
                <a:xfrm>
                  <a:off x="6576060" y="2876550"/>
                  <a:ext cx="11431" cy="304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30481">
                      <a:moveTo>
                        <a:pt x="11430" y="30480"/>
                      </a:moveTo>
                      <a:lnTo>
                        <a:pt x="8890" y="30480"/>
                      </a:lnTo>
                      <a:lnTo>
                        <a:pt x="6350" y="29210"/>
                      </a:lnTo>
                      <a:lnTo>
                        <a:pt x="5080" y="27940"/>
                      </a:lnTo>
                      <a:lnTo>
                        <a:pt x="2540" y="26670"/>
                      </a:lnTo>
                      <a:lnTo>
                        <a:pt x="1270" y="24130"/>
                      </a:lnTo>
                      <a:lnTo>
                        <a:pt x="1270" y="22860"/>
                      </a:lnTo>
                      <a:lnTo>
                        <a:pt x="0" y="17780"/>
                      </a:lnTo>
                      <a:lnTo>
                        <a:pt x="1270" y="12700"/>
                      </a:lnTo>
                      <a:lnTo>
                        <a:pt x="2540" y="7620"/>
                      </a:lnTo>
                      <a:lnTo>
                        <a:pt x="5080" y="3810"/>
                      </a:lnTo>
                      <a:lnTo>
                        <a:pt x="762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>
                  <a:off x="6602730" y="2885440"/>
                  <a:ext cx="1016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29211">
                      <a:moveTo>
                        <a:pt x="10160" y="29210"/>
                      </a:moveTo>
                      <a:lnTo>
                        <a:pt x="6350" y="25400"/>
                      </a:lnTo>
                      <a:lnTo>
                        <a:pt x="2540" y="21590"/>
                      </a:lnTo>
                      <a:lnTo>
                        <a:pt x="1270" y="16510"/>
                      </a:lnTo>
                      <a:lnTo>
                        <a:pt x="0" y="12700"/>
                      </a:lnTo>
                      <a:lnTo>
                        <a:pt x="1270" y="8890"/>
                      </a:lnTo>
                      <a:lnTo>
                        <a:pt x="2540" y="5080"/>
                      </a:lnTo>
                      <a:lnTo>
                        <a:pt x="6350" y="2540"/>
                      </a:lnTo>
                      <a:lnTo>
                        <a:pt x="1016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Freeform 219"/>
                <p:cNvSpPr/>
                <p:nvPr/>
              </p:nvSpPr>
              <p:spPr>
                <a:xfrm>
                  <a:off x="6631940" y="2890520"/>
                  <a:ext cx="11431" cy="2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26671">
                      <a:moveTo>
                        <a:pt x="3810" y="26670"/>
                      </a:moveTo>
                      <a:lnTo>
                        <a:pt x="2540" y="22860"/>
                      </a:lnTo>
                      <a:lnTo>
                        <a:pt x="2540" y="19050"/>
                      </a:lnTo>
                      <a:lnTo>
                        <a:pt x="1270" y="15240"/>
                      </a:lnTo>
                      <a:lnTo>
                        <a:pt x="0" y="12700"/>
                      </a:lnTo>
                      <a:lnTo>
                        <a:pt x="0" y="8890"/>
                      </a:lnTo>
                      <a:lnTo>
                        <a:pt x="2540" y="6350"/>
                      </a:lnTo>
                      <a:lnTo>
                        <a:pt x="3810" y="5080"/>
                      </a:lnTo>
                      <a:lnTo>
                        <a:pt x="5080" y="2540"/>
                      </a:lnTo>
                      <a:lnTo>
                        <a:pt x="7620" y="1270"/>
                      </a:lnTo>
                      <a:lnTo>
                        <a:pt x="1143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Freeform 220"/>
                <p:cNvSpPr/>
                <p:nvPr/>
              </p:nvSpPr>
              <p:spPr>
                <a:xfrm>
                  <a:off x="6659880" y="2893060"/>
                  <a:ext cx="11431" cy="241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24131">
                      <a:moveTo>
                        <a:pt x="0" y="24130"/>
                      </a:moveTo>
                      <a:lnTo>
                        <a:pt x="0" y="17780"/>
                      </a:lnTo>
                      <a:lnTo>
                        <a:pt x="0" y="13970"/>
                      </a:lnTo>
                      <a:lnTo>
                        <a:pt x="1270" y="10160"/>
                      </a:lnTo>
                      <a:lnTo>
                        <a:pt x="2540" y="6350"/>
                      </a:lnTo>
                      <a:lnTo>
                        <a:pt x="5080" y="3810"/>
                      </a:lnTo>
                      <a:lnTo>
                        <a:pt x="7620" y="1270"/>
                      </a:lnTo>
                      <a:lnTo>
                        <a:pt x="1143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Freeform 221"/>
                <p:cNvSpPr/>
                <p:nvPr/>
              </p:nvSpPr>
              <p:spPr>
                <a:xfrm>
                  <a:off x="6700520" y="2895600"/>
                  <a:ext cx="381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27941">
                      <a:moveTo>
                        <a:pt x="0" y="27940"/>
                      </a:moveTo>
                      <a:lnTo>
                        <a:pt x="0" y="24130"/>
                      </a:lnTo>
                      <a:lnTo>
                        <a:pt x="0" y="21590"/>
                      </a:lnTo>
                      <a:lnTo>
                        <a:pt x="2540" y="15240"/>
                      </a:lnTo>
                      <a:lnTo>
                        <a:pt x="2540" y="12700"/>
                      </a:lnTo>
                      <a:lnTo>
                        <a:pt x="3810" y="8890"/>
                      </a:lnTo>
                      <a:lnTo>
                        <a:pt x="3810" y="5080"/>
                      </a:lnTo>
                      <a:lnTo>
                        <a:pt x="381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Freeform 222"/>
                <p:cNvSpPr/>
                <p:nvPr/>
              </p:nvSpPr>
              <p:spPr>
                <a:xfrm>
                  <a:off x="6734810" y="2898140"/>
                  <a:ext cx="5081" cy="2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26671">
                      <a:moveTo>
                        <a:pt x="0" y="26670"/>
                      </a:moveTo>
                      <a:lnTo>
                        <a:pt x="1270" y="22860"/>
                      </a:lnTo>
                      <a:lnTo>
                        <a:pt x="2540" y="20320"/>
                      </a:lnTo>
                      <a:lnTo>
                        <a:pt x="3810" y="15240"/>
                      </a:lnTo>
                      <a:lnTo>
                        <a:pt x="5080" y="12700"/>
                      </a:lnTo>
                      <a:lnTo>
                        <a:pt x="5080" y="8890"/>
                      </a:lnTo>
                      <a:lnTo>
                        <a:pt x="5080" y="5080"/>
                      </a:lnTo>
                      <a:lnTo>
                        <a:pt x="508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Freeform 223"/>
                <p:cNvSpPr/>
                <p:nvPr/>
              </p:nvSpPr>
              <p:spPr>
                <a:xfrm>
                  <a:off x="6765290" y="2894330"/>
                  <a:ext cx="889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27941">
                      <a:moveTo>
                        <a:pt x="0" y="27940"/>
                      </a:moveTo>
                      <a:lnTo>
                        <a:pt x="3810" y="20320"/>
                      </a:lnTo>
                      <a:lnTo>
                        <a:pt x="6350" y="12700"/>
                      </a:lnTo>
                      <a:lnTo>
                        <a:pt x="7620" y="8890"/>
                      </a:lnTo>
                      <a:lnTo>
                        <a:pt x="8890" y="5080"/>
                      </a:lnTo>
                      <a:lnTo>
                        <a:pt x="8890" y="2540"/>
                      </a:lnTo>
                      <a:lnTo>
                        <a:pt x="762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Freeform 224"/>
                <p:cNvSpPr/>
                <p:nvPr/>
              </p:nvSpPr>
              <p:spPr>
                <a:xfrm>
                  <a:off x="6795770" y="2890520"/>
                  <a:ext cx="7621" cy="304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30481">
                      <a:moveTo>
                        <a:pt x="0" y="30480"/>
                      </a:moveTo>
                      <a:lnTo>
                        <a:pt x="3810" y="21590"/>
                      </a:lnTo>
                      <a:lnTo>
                        <a:pt x="5080" y="17780"/>
                      </a:lnTo>
                      <a:lnTo>
                        <a:pt x="6350" y="12700"/>
                      </a:lnTo>
                      <a:lnTo>
                        <a:pt x="7620" y="8890"/>
                      </a:lnTo>
                      <a:lnTo>
                        <a:pt x="7620" y="5080"/>
                      </a:lnTo>
                      <a:lnTo>
                        <a:pt x="6350" y="2540"/>
                      </a:lnTo>
                      <a:lnTo>
                        <a:pt x="508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Freeform 225"/>
                <p:cNvSpPr/>
                <p:nvPr/>
              </p:nvSpPr>
              <p:spPr>
                <a:xfrm>
                  <a:off x="6824980" y="2889250"/>
                  <a:ext cx="5081" cy="2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26671">
                      <a:moveTo>
                        <a:pt x="0" y="26670"/>
                      </a:moveTo>
                      <a:lnTo>
                        <a:pt x="2540" y="21590"/>
                      </a:lnTo>
                      <a:lnTo>
                        <a:pt x="3810" y="17780"/>
                      </a:lnTo>
                      <a:lnTo>
                        <a:pt x="5080" y="13970"/>
                      </a:lnTo>
                      <a:lnTo>
                        <a:pt x="5080" y="10160"/>
                      </a:lnTo>
                      <a:lnTo>
                        <a:pt x="5080" y="7620"/>
                      </a:lnTo>
                      <a:lnTo>
                        <a:pt x="5080" y="5080"/>
                      </a:lnTo>
                      <a:lnTo>
                        <a:pt x="3810" y="2540"/>
                      </a:lnTo>
                      <a:lnTo>
                        <a:pt x="254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Freeform 226"/>
                <p:cNvSpPr/>
                <p:nvPr/>
              </p:nvSpPr>
              <p:spPr>
                <a:xfrm>
                  <a:off x="6845300" y="2884170"/>
                  <a:ext cx="1016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29211">
                      <a:moveTo>
                        <a:pt x="0" y="29210"/>
                      </a:moveTo>
                      <a:lnTo>
                        <a:pt x="2540" y="26670"/>
                      </a:lnTo>
                      <a:lnTo>
                        <a:pt x="3810" y="24130"/>
                      </a:lnTo>
                      <a:lnTo>
                        <a:pt x="6350" y="21590"/>
                      </a:lnTo>
                      <a:lnTo>
                        <a:pt x="7620" y="19050"/>
                      </a:lnTo>
                      <a:lnTo>
                        <a:pt x="8890" y="15240"/>
                      </a:lnTo>
                      <a:lnTo>
                        <a:pt x="10160" y="12700"/>
                      </a:lnTo>
                      <a:lnTo>
                        <a:pt x="10160" y="10160"/>
                      </a:lnTo>
                      <a:lnTo>
                        <a:pt x="10160" y="6350"/>
                      </a:lnTo>
                      <a:lnTo>
                        <a:pt x="7620" y="3810"/>
                      </a:lnTo>
                      <a:lnTo>
                        <a:pt x="508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Freeform 227"/>
                <p:cNvSpPr/>
                <p:nvPr/>
              </p:nvSpPr>
              <p:spPr>
                <a:xfrm>
                  <a:off x="6869430" y="2877820"/>
                  <a:ext cx="1143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27941">
                      <a:moveTo>
                        <a:pt x="0" y="27940"/>
                      </a:moveTo>
                      <a:lnTo>
                        <a:pt x="5080" y="24130"/>
                      </a:lnTo>
                      <a:lnTo>
                        <a:pt x="8890" y="19050"/>
                      </a:lnTo>
                      <a:lnTo>
                        <a:pt x="10160" y="15240"/>
                      </a:lnTo>
                      <a:lnTo>
                        <a:pt x="11430" y="11430"/>
                      </a:lnTo>
                      <a:lnTo>
                        <a:pt x="10160" y="7620"/>
                      </a:lnTo>
                      <a:lnTo>
                        <a:pt x="8890" y="5080"/>
                      </a:lnTo>
                      <a:lnTo>
                        <a:pt x="6350" y="2540"/>
                      </a:lnTo>
                      <a:lnTo>
                        <a:pt x="381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Freeform 228"/>
                <p:cNvSpPr/>
                <p:nvPr/>
              </p:nvSpPr>
              <p:spPr>
                <a:xfrm>
                  <a:off x="6873240" y="2907030"/>
                  <a:ext cx="5081" cy="165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16511">
                      <a:moveTo>
                        <a:pt x="1270" y="16510"/>
                      </a:moveTo>
                      <a:lnTo>
                        <a:pt x="2540" y="15240"/>
                      </a:lnTo>
                      <a:lnTo>
                        <a:pt x="3810" y="13970"/>
                      </a:lnTo>
                      <a:lnTo>
                        <a:pt x="5080" y="11430"/>
                      </a:lnTo>
                      <a:lnTo>
                        <a:pt x="5080" y="8890"/>
                      </a:lnTo>
                      <a:lnTo>
                        <a:pt x="5080" y="6350"/>
                      </a:lnTo>
                      <a:lnTo>
                        <a:pt x="3810" y="3810"/>
                      </a:lnTo>
                      <a:lnTo>
                        <a:pt x="2540" y="127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>
                <a:xfrm>
                  <a:off x="6901180" y="2898140"/>
                  <a:ext cx="5081" cy="139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13971">
                      <a:moveTo>
                        <a:pt x="0" y="13970"/>
                      </a:moveTo>
                      <a:lnTo>
                        <a:pt x="1270" y="10160"/>
                      </a:lnTo>
                      <a:lnTo>
                        <a:pt x="2540" y="7620"/>
                      </a:lnTo>
                      <a:lnTo>
                        <a:pt x="3810" y="6350"/>
                      </a:lnTo>
                      <a:lnTo>
                        <a:pt x="5080" y="5080"/>
                      </a:lnTo>
                      <a:lnTo>
                        <a:pt x="5080" y="3810"/>
                      </a:lnTo>
                      <a:lnTo>
                        <a:pt x="5080" y="2540"/>
                      </a:lnTo>
                      <a:lnTo>
                        <a:pt x="2540" y="127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>
                <a:xfrm>
                  <a:off x="6532880" y="2894330"/>
                  <a:ext cx="12701" cy="215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21591">
                      <a:moveTo>
                        <a:pt x="12700" y="21590"/>
                      </a:moveTo>
                      <a:lnTo>
                        <a:pt x="8890" y="20320"/>
                      </a:lnTo>
                      <a:lnTo>
                        <a:pt x="6350" y="17780"/>
                      </a:lnTo>
                      <a:lnTo>
                        <a:pt x="3810" y="13970"/>
                      </a:lnTo>
                      <a:lnTo>
                        <a:pt x="1270" y="11430"/>
                      </a:lnTo>
                      <a:lnTo>
                        <a:pt x="1270" y="8890"/>
                      </a:lnTo>
                      <a:lnTo>
                        <a:pt x="0" y="5080"/>
                      </a:lnTo>
                      <a:lnTo>
                        <a:pt x="0" y="2540"/>
                      </a:lnTo>
                      <a:lnTo>
                        <a:pt x="127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>
                <a:xfrm>
                  <a:off x="6551930" y="2899410"/>
                  <a:ext cx="6351" cy="22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22861">
                      <a:moveTo>
                        <a:pt x="6350" y="22860"/>
                      </a:moveTo>
                      <a:lnTo>
                        <a:pt x="3810" y="19050"/>
                      </a:lnTo>
                      <a:lnTo>
                        <a:pt x="2540" y="16510"/>
                      </a:lnTo>
                      <a:lnTo>
                        <a:pt x="1270" y="12700"/>
                      </a:lnTo>
                      <a:lnTo>
                        <a:pt x="1270" y="11430"/>
                      </a:lnTo>
                      <a:lnTo>
                        <a:pt x="0" y="8890"/>
                      </a:lnTo>
                      <a:lnTo>
                        <a:pt x="1270" y="6350"/>
                      </a:lnTo>
                      <a:lnTo>
                        <a:pt x="1270" y="3810"/>
                      </a:lnTo>
                      <a:lnTo>
                        <a:pt x="254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 232"/>
                <p:cNvSpPr/>
                <p:nvPr/>
              </p:nvSpPr>
              <p:spPr>
                <a:xfrm>
                  <a:off x="6573520" y="2905760"/>
                  <a:ext cx="8891" cy="22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22861">
                      <a:moveTo>
                        <a:pt x="8890" y="22860"/>
                      </a:moveTo>
                      <a:lnTo>
                        <a:pt x="6350" y="21590"/>
                      </a:lnTo>
                      <a:lnTo>
                        <a:pt x="3810" y="20320"/>
                      </a:lnTo>
                      <a:lnTo>
                        <a:pt x="1270" y="17780"/>
                      </a:lnTo>
                      <a:lnTo>
                        <a:pt x="0" y="13970"/>
                      </a:lnTo>
                      <a:lnTo>
                        <a:pt x="0" y="10160"/>
                      </a:lnTo>
                      <a:lnTo>
                        <a:pt x="0" y="6350"/>
                      </a:lnTo>
                      <a:lnTo>
                        <a:pt x="1270" y="2540"/>
                      </a:lnTo>
                      <a:lnTo>
                        <a:pt x="381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Freeform 233"/>
                <p:cNvSpPr/>
                <p:nvPr/>
              </p:nvSpPr>
              <p:spPr>
                <a:xfrm>
                  <a:off x="6606540" y="2913380"/>
                  <a:ext cx="3811" cy="215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21591">
                      <a:moveTo>
                        <a:pt x="3810" y="21590"/>
                      </a:moveTo>
                      <a:lnTo>
                        <a:pt x="1270" y="16510"/>
                      </a:lnTo>
                      <a:lnTo>
                        <a:pt x="0" y="12700"/>
                      </a:lnTo>
                      <a:lnTo>
                        <a:pt x="0" y="8890"/>
                      </a:lnTo>
                      <a:lnTo>
                        <a:pt x="0" y="6350"/>
                      </a:lnTo>
                      <a:lnTo>
                        <a:pt x="0" y="3810"/>
                      </a:lnTo>
                      <a:lnTo>
                        <a:pt x="127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Freeform 234"/>
                <p:cNvSpPr/>
                <p:nvPr/>
              </p:nvSpPr>
              <p:spPr>
                <a:xfrm>
                  <a:off x="6626860" y="2918460"/>
                  <a:ext cx="11431" cy="177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17781">
                      <a:moveTo>
                        <a:pt x="3810" y="17780"/>
                      </a:moveTo>
                      <a:lnTo>
                        <a:pt x="1270" y="13970"/>
                      </a:lnTo>
                      <a:lnTo>
                        <a:pt x="0" y="12700"/>
                      </a:lnTo>
                      <a:lnTo>
                        <a:pt x="0" y="10160"/>
                      </a:lnTo>
                      <a:lnTo>
                        <a:pt x="0" y="7620"/>
                      </a:lnTo>
                      <a:lnTo>
                        <a:pt x="1270" y="5080"/>
                      </a:lnTo>
                      <a:lnTo>
                        <a:pt x="5080" y="2540"/>
                      </a:lnTo>
                      <a:lnTo>
                        <a:pt x="7620" y="1270"/>
                      </a:lnTo>
                      <a:lnTo>
                        <a:pt x="1143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 235"/>
                <p:cNvSpPr/>
                <p:nvPr/>
              </p:nvSpPr>
              <p:spPr>
                <a:xfrm>
                  <a:off x="6657340" y="2919730"/>
                  <a:ext cx="8891" cy="215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21591">
                      <a:moveTo>
                        <a:pt x="1270" y="21590"/>
                      </a:moveTo>
                      <a:lnTo>
                        <a:pt x="1270" y="15240"/>
                      </a:lnTo>
                      <a:lnTo>
                        <a:pt x="0" y="12700"/>
                      </a:lnTo>
                      <a:lnTo>
                        <a:pt x="1270" y="10160"/>
                      </a:lnTo>
                      <a:lnTo>
                        <a:pt x="1270" y="7620"/>
                      </a:lnTo>
                      <a:lnTo>
                        <a:pt x="2540" y="3810"/>
                      </a:lnTo>
                      <a:lnTo>
                        <a:pt x="5080" y="2540"/>
                      </a:lnTo>
                      <a:lnTo>
                        <a:pt x="889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Freeform 236"/>
                <p:cNvSpPr/>
                <p:nvPr/>
              </p:nvSpPr>
              <p:spPr>
                <a:xfrm>
                  <a:off x="6691630" y="2923540"/>
                  <a:ext cx="8891" cy="190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19051">
                      <a:moveTo>
                        <a:pt x="0" y="19050"/>
                      </a:moveTo>
                      <a:lnTo>
                        <a:pt x="1270" y="16510"/>
                      </a:lnTo>
                      <a:lnTo>
                        <a:pt x="3810" y="13970"/>
                      </a:lnTo>
                      <a:lnTo>
                        <a:pt x="6350" y="10160"/>
                      </a:lnTo>
                      <a:lnTo>
                        <a:pt x="7620" y="8890"/>
                      </a:lnTo>
                      <a:lnTo>
                        <a:pt x="8890" y="6350"/>
                      </a:lnTo>
                      <a:lnTo>
                        <a:pt x="8890" y="3810"/>
                      </a:lnTo>
                      <a:lnTo>
                        <a:pt x="889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Freeform 237"/>
                <p:cNvSpPr/>
                <p:nvPr/>
              </p:nvSpPr>
              <p:spPr>
                <a:xfrm>
                  <a:off x="6727190" y="2924810"/>
                  <a:ext cx="10161" cy="165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16511">
                      <a:moveTo>
                        <a:pt x="0" y="16510"/>
                      </a:moveTo>
                      <a:lnTo>
                        <a:pt x="1270" y="12700"/>
                      </a:lnTo>
                      <a:lnTo>
                        <a:pt x="2540" y="11430"/>
                      </a:lnTo>
                      <a:lnTo>
                        <a:pt x="5080" y="7620"/>
                      </a:lnTo>
                      <a:lnTo>
                        <a:pt x="7620" y="3810"/>
                      </a:lnTo>
                      <a:lnTo>
                        <a:pt x="8890" y="2540"/>
                      </a:lnTo>
                      <a:lnTo>
                        <a:pt x="1016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Freeform 238"/>
                <p:cNvSpPr/>
                <p:nvPr/>
              </p:nvSpPr>
              <p:spPr>
                <a:xfrm>
                  <a:off x="6765290" y="2921000"/>
                  <a:ext cx="5081" cy="190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19051">
                      <a:moveTo>
                        <a:pt x="0" y="19050"/>
                      </a:moveTo>
                      <a:lnTo>
                        <a:pt x="1270" y="15240"/>
                      </a:lnTo>
                      <a:lnTo>
                        <a:pt x="2540" y="12700"/>
                      </a:lnTo>
                      <a:lnTo>
                        <a:pt x="3810" y="7620"/>
                      </a:lnTo>
                      <a:lnTo>
                        <a:pt x="5080" y="3810"/>
                      </a:lnTo>
                      <a:lnTo>
                        <a:pt x="381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Freeform 239"/>
                <p:cNvSpPr/>
                <p:nvPr/>
              </p:nvSpPr>
              <p:spPr>
                <a:xfrm>
                  <a:off x="6795770" y="2918460"/>
                  <a:ext cx="6351" cy="215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21591">
                      <a:moveTo>
                        <a:pt x="0" y="21590"/>
                      </a:moveTo>
                      <a:lnTo>
                        <a:pt x="2540" y="17780"/>
                      </a:lnTo>
                      <a:lnTo>
                        <a:pt x="3810" y="13970"/>
                      </a:lnTo>
                      <a:lnTo>
                        <a:pt x="5080" y="11430"/>
                      </a:lnTo>
                      <a:lnTo>
                        <a:pt x="6350" y="8890"/>
                      </a:lnTo>
                      <a:lnTo>
                        <a:pt x="6350" y="6350"/>
                      </a:lnTo>
                      <a:lnTo>
                        <a:pt x="5080" y="3810"/>
                      </a:lnTo>
                      <a:lnTo>
                        <a:pt x="5080" y="2540"/>
                      </a:lnTo>
                      <a:lnTo>
                        <a:pt x="381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Freeform 240"/>
                <p:cNvSpPr/>
                <p:nvPr/>
              </p:nvSpPr>
              <p:spPr>
                <a:xfrm>
                  <a:off x="6824980" y="2917190"/>
                  <a:ext cx="5081" cy="165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16511">
                      <a:moveTo>
                        <a:pt x="2540" y="16510"/>
                      </a:moveTo>
                      <a:lnTo>
                        <a:pt x="3810" y="12700"/>
                      </a:lnTo>
                      <a:lnTo>
                        <a:pt x="5080" y="10160"/>
                      </a:lnTo>
                      <a:lnTo>
                        <a:pt x="5080" y="7620"/>
                      </a:lnTo>
                      <a:lnTo>
                        <a:pt x="5080" y="6350"/>
                      </a:lnTo>
                      <a:lnTo>
                        <a:pt x="5080" y="3810"/>
                      </a:lnTo>
                      <a:lnTo>
                        <a:pt x="3810" y="2540"/>
                      </a:lnTo>
                      <a:lnTo>
                        <a:pt x="2540" y="127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Freeform 241"/>
                <p:cNvSpPr/>
                <p:nvPr/>
              </p:nvSpPr>
              <p:spPr>
                <a:xfrm>
                  <a:off x="6850380" y="2912110"/>
                  <a:ext cx="5081" cy="165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16511">
                      <a:moveTo>
                        <a:pt x="2540" y="16510"/>
                      </a:moveTo>
                      <a:lnTo>
                        <a:pt x="3810" y="13970"/>
                      </a:lnTo>
                      <a:lnTo>
                        <a:pt x="3810" y="12700"/>
                      </a:lnTo>
                      <a:lnTo>
                        <a:pt x="5080" y="8890"/>
                      </a:lnTo>
                      <a:lnTo>
                        <a:pt x="3810" y="7620"/>
                      </a:lnTo>
                      <a:lnTo>
                        <a:pt x="3810" y="6350"/>
                      </a:lnTo>
                      <a:lnTo>
                        <a:pt x="2540" y="381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>
                <a:xfrm>
                  <a:off x="6906260" y="2632710"/>
                  <a:ext cx="635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29211">
                      <a:moveTo>
                        <a:pt x="2540" y="29210"/>
                      </a:moveTo>
                      <a:lnTo>
                        <a:pt x="5080" y="21590"/>
                      </a:lnTo>
                      <a:lnTo>
                        <a:pt x="5080" y="16510"/>
                      </a:lnTo>
                      <a:lnTo>
                        <a:pt x="6350" y="11430"/>
                      </a:lnTo>
                      <a:lnTo>
                        <a:pt x="6350" y="7620"/>
                      </a:lnTo>
                      <a:lnTo>
                        <a:pt x="5080" y="3810"/>
                      </a:lnTo>
                      <a:lnTo>
                        <a:pt x="2540" y="1270"/>
                      </a:lnTo>
                      <a:lnTo>
                        <a:pt x="1270" y="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>
                <a:xfrm>
                  <a:off x="6525260" y="2641600"/>
                  <a:ext cx="1270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29211">
                      <a:moveTo>
                        <a:pt x="5080" y="29210"/>
                      </a:moveTo>
                      <a:lnTo>
                        <a:pt x="3810" y="26670"/>
                      </a:lnTo>
                      <a:lnTo>
                        <a:pt x="1270" y="25400"/>
                      </a:lnTo>
                      <a:lnTo>
                        <a:pt x="0" y="20320"/>
                      </a:lnTo>
                      <a:lnTo>
                        <a:pt x="0" y="15240"/>
                      </a:lnTo>
                      <a:lnTo>
                        <a:pt x="1270" y="11430"/>
                      </a:lnTo>
                      <a:lnTo>
                        <a:pt x="3810" y="7620"/>
                      </a:lnTo>
                      <a:lnTo>
                        <a:pt x="7620" y="3810"/>
                      </a:lnTo>
                      <a:lnTo>
                        <a:pt x="8890" y="1270"/>
                      </a:lnTo>
                      <a:lnTo>
                        <a:pt x="1270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>
                <a:xfrm>
                  <a:off x="6548120" y="2646680"/>
                  <a:ext cx="10161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31751">
                      <a:moveTo>
                        <a:pt x="6350" y="31750"/>
                      </a:moveTo>
                      <a:lnTo>
                        <a:pt x="3810" y="29210"/>
                      </a:lnTo>
                      <a:lnTo>
                        <a:pt x="1270" y="24130"/>
                      </a:lnTo>
                      <a:lnTo>
                        <a:pt x="0" y="20320"/>
                      </a:lnTo>
                      <a:lnTo>
                        <a:pt x="0" y="15240"/>
                      </a:lnTo>
                      <a:lnTo>
                        <a:pt x="0" y="10160"/>
                      </a:lnTo>
                      <a:lnTo>
                        <a:pt x="2540" y="6350"/>
                      </a:lnTo>
                      <a:lnTo>
                        <a:pt x="3810" y="3810"/>
                      </a:lnTo>
                      <a:lnTo>
                        <a:pt x="5080" y="2540"/>
                      </a:lnTo>
                      <a:lnTo>
                        <a:pt x="7620" y="1270"/>
                      </a:lnTo>
                      <a:lnTo>
                        <a:pt x="1016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Freeform 245"/>
                <p:cNvSpPr/>
                <p:nvPr/>
              </p:nvSpPr>
              <p:spPr>
                <a:xfrm>
                  <a:off x="6569710" y="2654300"/>
                  <a:ext cx="1524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41" h="29211">
                      <a:moveTo>
                        <a:pt x="8890" y="29210"/>
                      </a:moveTo>
                      <a:lnTo>
                        <a:pt x="6350" y="27940"/>
                      </a:lnTo>
                      <a:lnTo>
                        <a:pt x="3810" y="25400"/>
                      </a:lnTo>
                      <a:lnTo>
                        <a:pt x="2540" y="22860"/>
                      </a:lnTo>
                      <a:lnTo>
                        <a:pt x="1270" y="20320"/>
                      </a:lnTo>
                      <a:lnTo>
                        <a:pt x="0" y="16510"/>
                      </a:lnTo>
                      <a:lnTo>
                        <a:pt x="1270" y="11430"/>
                      </a:lnTo>
                      <a:lnTo>
                        <a:pt x="2540" y="7620"/>
                      </a:lnTo>
                      <a:lnTo>
                        <a:pt x="6350" y="3810"/>
                      </a:lnTo>
                      <a:lnTo>
                        <a:pt x="10160" y="1270"/>
                      </a:lnTo>
                      <a:lnTo>
                        <a:pt x="1524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Freeform 246"/>
                <p:cNvSpPr/>
                <p:nvPr/>
              </p:nvSpPr>
              <p:spPr>
                <a:xfrm>
                  <a:off x="6597650" y="2656840"/>
                  <a:ext cx="13971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71" h="33021">
                      <a:moveTo>
                        <a:pt x="6350" y="33020"/>
                      </a:moveTo>
                      <a:lnTo>
                        <a:pt x="3810" y="27940"/>
                      </a:lnTo>
                      <a:lnTo>
                        <a:pt x="1270" y="24130"/>
                      </a:lnTo>
                      <a:lnTo>
                        <a:pt x="0" y="19050"/>
                      </a:lnTo>
                      <a:lnTo>
                        <a:pt x="0" y="13970"/>
                      </a:lnTo>
                      <a:lnTo>
                        <a:pt x="1270" y="10160"/>
                      </a:lnTo>
                      <a:lnTo>
                        <a:pt x="2540" y="7620"/>
                      </a:lnTo>
                      <a:lnTo>
                        <a:pt x="3810" y="5080"/>
                      </a:lnTo>
                      <a:lnTo>
                        <a:pt x="6350" y="3810"/>
                      </a:lnTo>
                      <a:lnTo>
                        <a:pt x="8890" y="2540"/>
                      </a:lnTo>
                      <a:lnTo>
                        <a:pt x="11430" y="1270"/>
                      </a:lnTo>
                      <a:lnTo>
                        <a:pt x="1397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Freeform 247"/>
                <p:cNvSpPr/>
                <p:nvPr/>
              </p:nvSpPr>
              <p:spPr>
                <a:xfrm>
                  <a:off x="6625590" y="2659380"/>
                  <a:ext cx="13971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71" h="33021">
                      <a:moveTo>
                        <a:pt x="5080" y="33020"/>
                      </a:moveTo>
                      <a:lnTo>
                        <a:pt x="2540" y="27940"/>
                      </a:lnTo>
                      <a:lnTo>
                        <a:pt x="0" y="22860"/>
                      </a:lnTo>
                      <a:lnTo>
                        <a:pt x="0" y="17780"/>
                      </a:lnTo>
                      <a:lnTo>
                        <a:pt x="1270" y="13970"/>
                      </a:lnTo>
                      <a:lnTo>
                        <a:pt x="2540" y="10160"/>
                      </a:lnTo>
                      <a:lnTo>
                        <a:pt x="6350" y="6350"/>
                      </a:lnTo>
                      <a:lnTo>
                        <a:pt x="10160" y="2540"/>
                      </a:lnTo>
                      <a:lnTo>
                        <a:pt x="1397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Freeform 248"/>
                <p:cNvSpPr/>
                <p:nvPr/>
              </p:nvSpPr>
              <p:spPr>
                <a:xfrm>
                  <a:off x="6653530" y="2661920"/>
                  <a:ext cx="12701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33021">
                      <a:moveTo>
                        <a:pt x="6350" y="33020"/>
                      </a:moveTo>
                      <a:lnTo>
                        <a:pt x="3810" y="30480"/>
                      </a:lnTo>
                      <a:lnTo>
                        <a:pt x="1270" y="26670"/>
                      </a:lnTo>
                      <a:lnTo>
                        <a:pt x="0" y="21590"/>
                      </a:lnTo>
                      <a:lnTo>
                        <a:pt x="0" y="16510"/>
                      </a:lnTo>
                      <a:lnTo>
                        <a:pt x="1270" y="11430"/>
                      </a:lnTo>
                      <a:lnTo>
                        <a:pt x="2540" y="6350"/>
                      </a:lnTo>
                      <a:lnTo>
                        <a:pt x="5080" y="5080"/>
                      </a:lnTo>
                      <a:lnTo>
                        <a:pt x="6350" y="2540"/>
                      </a:lnTo>
                      <a:lnTo>
                        <a:pt x="8890" y="1270"/>
                      </a:lnTo>
                      <a:lnTo>
                        <a:pt x="1270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Freeform 249"/>
                <p:cNvSpPr/>
                <p:nvPr/>
              </p:nvSpPr>
              <p:spPr>
                <a:xfrm>
                  <a:off x="6684010" y="2661920"/>
                  <a:ext cx="10161" cy="355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35561">
                      <a:moveTo>
                        <a:pt x="3810" y="35560"/>
                      </a:moveTo>
                      <a:lnTo>
                        <a:pt x="1270" y="31750"/>
                      </a:lnTo>
                      <a:lnTo>
                        <a:pt x="0" y="26670"/>
                      </a:lnTo>
                      <a:lnTo>
                        <a:pt x="0" y="21590"/>
                      </a:lnTo>
                      <a:lnTo>
                        <a:pt x="0" y="16510"/>
                      </a:lnTo>
                      <a:lnTo>
                        <a:pt x="1270" y="11430"/>
                      </a:lnTo>
                      <a:lnTo>
                        <a:pt x="3810" y="7620"/>
                      </a:lnTo>
                      <a:lnTo>
                        <a:pt x="6350" y="3810"/>
                      </a:lnTo>
                      <a:lnTo>
                        <a:pt x="1016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Freeform 250"/>
                <p:cNvSpPr/>
                <p:nvPr/>
              </p:nvSpPr>
              <p:spPr>
                <a:xfrm>
                  <a:off x="6710680" y="2660650"/>
                  <a:ext cx="10161" cy="368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36831">
                      <a:moveTo>
                        <a:pt x="3810" y="36830"/>
                      </a:moveTo>
                      <a:lnTo>
                        <a:pt x="1270" y="33020"/>
                      </a:lnTo>
                      <a:lnTo>
                        <a:pt x="0" y="27940"/>
                      </a:lnTo>
                      <a:lnTo>
                        <a:pt x="0" y="22860"/>
                      </a:lnTo>
                      <a:lnTo>
                        <a:pt x="0" y="17780"/>
                      </a:lnTo>
                      <a:lnTo>
                        <a:pt x="1270" y="12700"/>
                      </a:lnTo>
                      <a:lnTo>
                        <a:pt x="3810" y="7620"/>
                      </a:lnTo>
                      <a:lnTo>
                        <a:pt x="6350" y="3810"/>
                      </a:lnTo>
                      <a:lnTo>
                        <a:pt x="1016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Freeform 251"/>
                <p:cNvSpPr/>
                <p:nvPr/>
              </p:nvSpPr>
              <p:spPr>
                <a:xfrm>
                  <a:off x="6737350" y="2659380"/>
                  <a:ext cx="10161" cy="355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35561">
                      <a:moveTo>
                        <a:pt x="2540" y="35560"/>
                      </a:moveTo>
                      <a:lnTo>
                        <a:pt x="1270" y="33020"/>
                      </a:lnTo>
                      <a:lnTo>
                        <a:pt x="0" y="30480"/>
                      </a:lnTo>
                      <a:lnTo>
                        <a:pt x="0" y="26670"/>
                      </a:lnTo>
                      <a:lnTo>
                        <a:pt x="0" y="22860"/>
                      </a:lnTo>
                      <a:lnTo>
                        <a:pt x="1270" y="16510"/>
                      </a:lnTo>
                      <a:lnTo>
                        <a:pt x="2540" y="11430"/>
                      </a:lnTo>
                      <a:lnTo>
                        <a:pt x="6350" y="6350"/>
                      </a:lnTo>
                      <a:lnTo>
                        <a:pt x="1016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Freeform 252"/>
                <p:cNvSpPr/>
                <p:nvPr/>
              </p:nvSpPr>
              <p:spPr>
                <a:xfrm>
                  <a:off x="6767830" y="2655570"/>
                  <a:ext cx="6351" cy="381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38101">
                      <a:moveTo>
                        <a:pt x="0" y="38100"/>
                      </a:moveTo>
                      <a:lnTo>
                        <a:pt x="1270" y="33020"/>
                      </a:lnTo>
                      <a:lnTo>
                        <a:pt x="2540" y="27940"/>
                      </a:lnTo>
                      <a:lnTo>
                        <a:pt x="3810" y="16510"/>
                      </a:lnTo>
                      <a:lnTo>
                        <a:pt x="5080" y="12700"/>
                      </a:lnTo>
                      <a:lnTo>
                        <a:pt x="6350" y="7620"/>
                      </a:lnTo>
                      <a:lnTo>
                        <a:pt x="6350" y="3810"/>
                      </a:lnTo>
                      <a:lnTo>
                        <a:pt x="508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Freeform 253"/>
                <p:cNvSpPr/>
                <p:nvPr/>
              </p:nvSpPr>
              <p:spPr>
                <a:xfrm>
                  <a:off x="6790690" y="2651760"/>
                  <a:ext cx="7621" cy="368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36831">
                      <a:moveTo>
                        <a:pt x="0" y="36830"/>
                      </a:moveTo>
                      <a:lnTo>
                        <a:pt x="2540" y="34290"/>
                      </a:lnTo>
                      <a:lnTo>
                        <a:pt x="3810" y="29210"/>
                      </a:lnTo>
                      <a:lnTo>
                        <a:pt x="6350" y="24130"/>
                      </a:lnTo>
                      <a:lnTo>
                        <a:pt x="6350" y="17780"/>
                      </a:lnTo>
                      <a:lnTo>
                        <a:pt x="7620" y="12700"/>
                      </a:lnTo>
                      <a:lnTo>
                        <a:pt x="7620" y="7620"/>
                      </a:lnTo>
                      <a:lnTo>
                        <a:pt x="7620" y="2540"/>
                      </a:lnTo>
                      <a:lnTo>
                        <a:pt x="6350" y="1270"/>
                      </a:lnTo>
                      <a:lnTo>
                        <a:pt x="635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>
                <a:xfrm>
                  <a:off x="6821170" y="2650490"/>
                  <a:ext cx="7621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33021">
                      <a:moveTo>
                        <a:pt x="0" y="33020"/>
                      </a:moveTo>
                      <a:lnTo>
                        <a:pt x="1270" y="30480"/>
                      </a:lnTo>
                      <a:lnTo>
                        <a:pt x="3810" y="26670"/>
                      </a:lnTo>
                      <a:lnTo>
                        <a:pt x="6350" y="21590"/>
                      </a:lnTo>
                      <a:lnTo>
                        <a:pt x="7620" y="17780"/>
                      </a:lnTo>
                      <a:lnTo>
                        <a:pt x="7620" y="11430"/>
                      </a:lnTo>
                      <a:lnTo>
                        <a:pt x="7620" y="7620"/>
                      </a:lnTo>
                      <a:lnTo>
                        <a:pt x="6350" y="3810"/>
                      </a:lnTo>
                      <a:lnTo>
                        <a:pt x="6350" y="2540"/>
                      </a:lnTo>
                      <a:lnTo>
                        <a:pt x="508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>
                <a:xfrm>
                  <a:off x="6852920" y="2641600"/>
                  <a:ext cx="12701" cy="355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35561">
                      <a:moveTo>
                        <a:pt x="0" y="35560"/>
                      </a:moveTo>
                      <a:lnTo>
                        <a:pt x="3810" y="33020"/>
                      </a:lnTo>
                      <a:lnTo>
                        <a:pt x="7620" y="30480"/>
                      </a:lnTo>
                      <a:lnTo>
                        <a:pt x="10160" y="26670"/>
                      </a:lnTo>
                      <a:lnTo>
                        <a:pt x="11430" y="22860"/>
                      </a:lnTo>
                      <a:lnTo>
                        <a:pt x="12700" y="17780"/>
                      </a:lnTo>
                      <a:lnTo>
                        <a:pt x="12700" y="12700"/>
                      </a:lnTo>
                      <a:lnTo>
                        <a:pt x="11430" y="10160"/>
                      </a:lnTo>
                      <a:lnTo>
                        <a:pt x="11430" y="6350"/>
                      </a:lnTo>
                      <a:lnTo>
                        <a:pt x="8890" y="3810"/>
                      </a:lnTo>
                      <a:lnTo>
                        <a:pt x="762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>
                <a:xfrm>
                  <a:off x="6883400" y="2636520"/>
                  <a:ext cx="6351" cy="342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34291">
                      <a:moveTo>
                        <a:pt x="2540" y="34290"/>
                      </a:moveTo>
                      <a:lnTo>
                        <a:pt x="3810" y="30480"/>
                      </a:lnTo>
                      <a:lnTo>
                        <a:pt x="5080" y="25400"/>
                      </a:lnTo>
                      <a:lnTo>
                        <a:pt x="6350" y="20320"/>
                      </a:lnTo>
                      <a:lnTo>
                        <a:pt x="6350" y="15240"/>
                      </a:lnTo>
                      <a:lnTo>
                        <a:pt x="6350" y="10160"/>
                      </a:lnTo>
                      <a:lnTo>
                        <a:pt x="5080" y="5080"/>
                      </a:lnTo>
                      <a:lnTo>
                        <a:pt x="2540" y="2540"/>
                      </a:lnTo>
                      <a:lnTo>
                        <a:pt x="1270" y="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>
                <a:xfrm>
                  <a:off x="6885940" y="2611120"/>
                  <a:ext cx="7621" cy="22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2861">
                      <a:moveTo>
                        <a:pt x="0" y="22860"/>
                      </a:moveTo>
                      <a:lnTo>
                        <a:pt x="3810" y="16510"/>
                      </a:lnTo>
                      <a:lnTo>
                        <a:pt x="6350" y="12700"/>
                      </a:lnTo>
                      <a:lnTo>
                        <a:pt x="6350" y="10160"/>
                      </a:lnTo>
                      <a:lnTo>
                        <a:pt x="7620" y="6350"/>
                      </a:lnTo>
                      <a:lnTo>
                        <a:pt x="6350" y="3810"/>
                      </a:lnTo>
                      <a:lnTo>
                        <a:pt x="5080" y="1270"/>
                      </a:lnTo>
                      <a:lnTo>
                        <a:pt x="381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Freeform 258"/>
                <p:cNvSpPr/>
                <p:nvPr/>
              </p:nvSpPr>
              <p:spPr>
                <a:xfrm>
                  <a:off x="6535420" y="2612390"/>
                  <a:ext cx="7621" cy="2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6671">
                      <a:moveTo>
                        <a:pt x="6350" y="26670"/>
                      </a:moveTo>
                      <a:lnTo>
                        <a:pt x="2540" y="22860"/>
                      </a:lnTo>
                      <a:lnTo>
                        <a:pt x="1270" y="19050"/>
                      </a:lnTo>
                      <a:lnTo>
                        <a:pt x="0" y="15240"/>
                      </a:lnTo>
                      <a:lnTo>
                        <a:pt x="1270" y="10160"/>
                      </a:lnTo>
                      <a:lnTo>
                        <a:pt x="1270" y="6350"/>
                      </a:lnTo>
                      <a:lnTo>
                        <a:pt x="3810" y="3810"/>
                      </a:lnTo>
                      <a:lnTo>
                        <a:pt x="6350" y="1270"/>
                      </a:lnTo>
                      <a:lnTo>
                        <a:pt x="762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Freeform 259"/>
                <p:cNvSpPr/>
                <p:nvPr/>
              </p:nvSpPr>
              <p:spPr>
                <a:xfrm>
                  <a:off x="6553200" y="2617470"/>
                  <a:ext cx="1016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27941">
                      <a:moveTo>
                        <a:pt x="6350" y="27940"/>
                      </a:moveTo>
                      <a:lnTo>
                        <a:pt x="3810" y="25400"/>
                      </a:lnTo>
                      <a:lnTo>
                        <a:pt x="1270" y="21590"/>
                      </a:lnTo>
                      <a:lnTo>
                        <a:pt x="0" y="17780"/>
                      </a:lnTo>
                      <a:lnTo>
                        <a:pt x="0" y="12700"/>
                      </a:lnTo>
                      <a:lnTo>
                        <a:pt x="0" y="10160"/>
                      </a:lnTo>
                      <a:lnTo>
                        <a:pt x="2540" y="6350"/>
                      </a:lnTo>
                      <a:lnTo>
                        <a:pt x="6350" y="2540"/>
                      </a:lnTo>
                      <a:lnTo>
                        <a:pt x="7620" y="1270"/>
                      </a:lnTo>
                      <a:lnTo>
                        <a:pt x="1016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Freeform 260"/>
                <p:cNvSpPr/>
                <p:nvPr/>
              </p:nvSpPr>
              <p:spPr>
                <a:xfrm>
                  <a:off x="6577330" y="2623820"/>
                  <a:ext cx="1143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29211">
                      <a:moveTo>
                        <a:pt x="11430" y="29210"/>
                      </a:moveTo>
                      <a:lnTo>
                        <a:pt x="7620" y="26670"/>
                      </a:lnTo>
                      <a:lnTo>
                        <a:pt x="6350" y="24130"/>
                      </a:lnTo>
                      <a:lnTo>
                        <a:pt x="2540" y="20320"/>
                      </a:lnTo>
                      <a:lnTo>
                        <a:pt x="0" y="15240"/>
                      </a:lnTo>
                      <a:lnTo>
                        <a:pt x="0" y="11430"/>
                      </a:lnTo>
                      <a:lnTo>
                        <a:pt x="1270" y="6350"/>
                      </a:lnTo>
                      <a:lnTo>
                        <a:pt x="1270" y="5080"/>
                      </a:lnTo>
                      <a:lnTo>
                        <a:pt x="2540" y="3810"/>
                      </a:lnTo>
                      <a:lnTo>
                        <a:pt x="5080" y="2540"/>
                      </a:lnTo>
                      <a:lnTo>
                        <a:pt x="6350" y="1270"/>
                      </a:lnTo>
                      <a:lnTo>
                        <a:pt x="8890" y="1270"/>
                      </a:lnTo>
                      <a:lnTo>
                        <a:pt x="1143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Freeform 261"/>
                <p:cNvSpPr/>
                <p:nvPr/>
              </p:nvSpPr>
              <p:spPr>
                <a:xfrm>
                  <a:off x="6606540" y="2627630"/>
                  <a:ext cx="635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27941">
                      <a:moveTo>
                        <a:pt x="6350" y="27940"/>
                      </a:moveTo>
                      <a:lnTo>
                        <a:pt x="2540" y="25400"/>
                      </a:lnTo>
                      <a:lnTo>
                        <a:pt x="1270" y="21590"/>
                      </a:lnTo>
                      <a:lnTo>
                        <a:pt x="0" y="17780"/>
                      </a:lnTo>
                      <a:lnTo>
                        <a:pt x="0" y="15240"/>
                      </a:lnTo>
                      <a:lnTo>
                        <a:pt x="0" y="11430"/>
                      </a:lnTo>
                      <a:lnTo>
                        <a:pt x="1270" y="7620"/>
                      </a:lnTo>
                      <a:lnTo>
                        <a:pt x="2540" y="3810"/>
                      </a:lnTo>
                      <a:lnTo>
                        <a:pt x="381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Freeform 262"/>
                <p:cNvSpPr/>
                <p:nvPr/>
              </p:nvSpPr>
              <p:spPr>
                <a:xfrm>
                  <a:off x="6635750" y="2631440"/>
                  <a:ext cx="1016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27941">
                      <a:moveTo>
                        <a:pt x="7620" y="27940"/>
                      </a:moveTo>
                      <a:lnTo>
                        <a:pt x="3810" y="24130"/>
                      </a:lnTo>
                      <a:lnTo>
                        <a:pt x="2540" y="19050"/>
                      </a:lnTo>
                      <a:lnTo>
                        <a:pt x="0" y="15240"/>
                      </a:lnTo>
                      <a:lnTo>
                        <a:pt x="0" y="11430"/>
                      </a:lnTo>
                      <a:lnTo>
                        <a:pt x="1270" y="8890"/>
                      </a:lnTo>
                      <a:lnTo>
                        <a:pt x="2540" y="5080"/>
                      </a:lnTo>
                      <a:lnTo>
                        <a:pt x="5080" y="2540"/>
                      </a:lnTo>
                      <a:lnTo>
                        <a:pt x="1016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Freeform 263"/>
                <p:cNvSpPr/>
                <p:nvPr/>
              </p:nvSpPr>
              <p:spPr>
                <a:xfrm>
                  <a:off x="6661150" y="2633980"/>
                  <a:ext cx="10161" cy="2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26671">
                      <a:moveTo>
                        <a:pt x="7620" y="26670"/>
                      </a:moveTo>
                      <a:lnTo>
                        <a:pt x="5080" y="24130"/>
                      </a:lnTo>
                      <a:lnTo>
                        <a:pt x="2540" y="21590"/>
                      </a:lnTo>
                      <a:lnTo>
                        <a:pt x="1270" y="17780"/>
                      </a:lnTo>
                      <a:lnTo>
                        <a:pt x="0" y="13970"/>
                      </a:lnTo>
                      <a:lnTo>
                        <a:pt x="0" y="10160"/>
                      </a:lnTo>
                      <a:lnTo>
                        <a:pt x="1270" y="6350"/>
                      </a:lnTo>
                      <a:lnTo>
                        <a:pt x="2540" y="5080"/>
                      </a:lnTo>
                      <a:lnTo>
                        <a:pt x="3810" y="2540"/>
                      </a:lnTo>
                      <a:lnTo>
                        <a:pt x="6350" y="1270"/>
                      </a:lnTo>
                      <a:lnTo>
                        <a:pt x="1016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Freeform 264"/>
                <p:cNvSpPr/>
                <p:nvPr/>
              </p:nvSpPr>
              <p:spPr>
                <a:xfrm>
                  <a:off x="6691630" y="2633980"/>
                  <a:ext cx="3811" cy="2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26671">
                      <a:moveTo>
                        <a:pt x="3810" y="26670"/>
                      </a:moveTo>
                      <a:lnTo>
                        <a:pt x="1270" y="24130"/>
                      </a:lnTo>
                      <a:lnTo>
                        <a:pt x="0" y="20320"/>
                      </a:lnTo>
                      <a:lnTo>
                        <a:pt x="0" y="16510"/>
                      </a:lnTo>
                      <a:lnTo>
                        <a:pt x="0" y="12700"/>
                      </a:lnTo>
                      <a:lnTo>
                        <a:pt x="0" y="8890"/>
                      </a:lnTo>
                      <a:lnTo>
                        <a:pt x="1270" y="6350"/>
                      </a:lnTo>
                      <a:lnTo>
                        <a:pt x="381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Freeform 265"/>
                <p:cNvSpPr/>
                <p:nvPr/>
              </p:nvSpPr>
              <p:spPr>
                <a:xfrm>
                  <a:off x="6715760" y="2633980"/>
                  <a:ext cx="7621" cy="2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6671">
                      <a:moveTo>
                        <a:pt x="5080" y="26670"/>
                      </a:moveTo>
                      <a:lnTo>
                        <a:pt x="2540" y="19050"/>
                      </a:lnTo>
                      <a:lnTo>
                        <a:pt x="1270" y="16510"/>
                      </a:lnTo>
                      <a:lnTo>
                        <a:pt x="0" y="12700"/>
                      </a:lnTo>
                      <a:lnTo>
                        <a:pt x="0" y="8890"/>
                      </a:lnTo>
                      <a:lnTo>
                        <a:pt x="1270" y="6350"/>
                      </a:lnTo>
                      <a:lnTo>
                        <a:pt x="3810" y="2540"/>
                      </a:lnTo>
                      <a:lnTo>
                        <a:pt x="762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Freeform 266"/>
                <p:cNvSpPr/>
                <p:nvPr/>
              </p:nvSpPr>
              <p:spPr>
                <a:xfrm>
                  <a:off x="6744970" y="2632710"/>
                  <a:ext cx="6351" cy="241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24131">
                      <a:moveTo>
                        <a:pt x="3810" y="24130"/>
                      </a:moveTo>
                      <a:lnTo>
                        <a:pt x="3810" y="22860"/>
                      </a:lnTo>
                      <a:lnTo>
                        <a:pt x="2540" y="21590"/>
                      </a:lnTo>
                      <a:lnTo>
                        <a:pt x="1270" y="19050"/>
                      </a:lnTo>
                      <a:lnTo>
                        <a:pt x="0" y="15240"/>
                      </a:lnTo>
                      <a:lnTo>
                        <a:pt x="0" y="12700"/>
                      </a:lnTo>
                      <a:lnTo>
                        <a:pt x="0" y="8890"/>
                      </a:lnTo>
                      <a:lnTo>
                        <a:pt x="2540" y="3810"/>
                      </a:lnTo>
                      <a:lnTo>
                        <a:pt x="3810" y="2540"/>
                      </a:lnTo>
                      <a:lnTo>
                        <a:pt x="635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>
                <a:xfrm>
                  <a:off x="6772910" y="2630170"/>
                  <a:ext cx="6351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25401">
                      <a:moveTo>
                        <a:pt x="0" y="25400"/>
                      </a:moveTo>
                      <a:lnTo>
                        <a:pt x="2540" y="17780"/>
                      </a:lnTo>
                      <a:lnTo>
                        <a:pt x="5080" y="11430"/>
                      </a:lnTo>
                      <a:lnTo>
                        <a:pt x="5080" y="7620"/>
                      </a:lnTo>
                      <a:lnTo>
                        <a:pt x="6350" y="5080"/>
                      </a:lnTo>
                      <a:lnTo>
                        <a:pt x="6350" y="2540"/>
                      </a:lnTo>
                      <a:lnTo>
                        <a:pt x="508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Freeform 268"/>
                <p:cNvSpPr/>
                <p:nvPr/>
              </p:nvSpPr>
              <p:spPr>
                <a:xfrm>
                  <a:off x="6795770" y="2626360"/>
                  <a:ext cx="7621" cy="2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6671">
                      <a:moveTo>
                        <a:pt x="0" y="26670"/>
                      </a:moveTo>
                      <a:lnTo>
                        <a:pt x="2540" y="22860"/>
                      </a:lnTo>
                      <a:lnTo>
                        <a:pt x="5080" y="19050"/>
                      </a:lnTo>
                      <a:lnTo>
                        <a:pt x="6350" y="16510"/>
                      </a:lnTo>
                      <a:lnTo>
                        <a:pt x="7620" y="12700"/>
                      </a:lnTo>
                      <a:lnTo>
                        <a:pt x="7620" y="8890"/>
                      </a:lnTo>
                      <a:lnTo>
                        <a:pt x="7620" y="5080"/>
                      </a:lnTo>
                      <a:lnTo>
                        <a:pt x="6350" y="2540"/>
                      </a:lnTo>
                      <a:lnTo>
                        <a:pt x="508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Freeform 269"/>
                <p:cNvSpPr/>
                <p:nvPr/>
              </p:nvSpPr>
              <p:spPr>
                <a:xfrm>
                  <a:off x="6828790" y="2620010"/>
                  <a:ext cx="11431" cy="2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26671">
                      <a:moveTo>
                        <a:pt x="0" y="26670"/>
                      </a:moveTo>
                      <a:lnTo>
                        <a:pt x="1270" y="24130"/>
                      </a:lnTo>
                      <a:lnTo>
                        <a:pt x="5080" y="21590"/>
                      </a:lnTo>
                      <a:lnTo>
                        <a:pt x="7620" y="17780"/>
                      </a:lnTo>
                      <a:lnTo>
                        <a:pt x="10160" y="13970"/>
                      </a:lnTo>
                      <a:lnTo>
                        <a:pt x="11430" y="8890"/>
                      </a:lnTo>
                      <a:lnTo>
                        <a:pt x="11430" y="5080"/>
                      </a:lnTo>
                      <a:lnTo>
                        <a:pt x="11430" y="2540"/>
                      </a:lnTo>
                      <a:lnTo>
                        <a:pt x="11430" y="1270"/>
                      </a:lnTo>
                      <a:lnTo>
                        <a:pt x="1016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Freeform 270"/>
                <p:cNvSpPr/>
                <p:nvPr/>
              </p:nvSpPr>
              <p:spPr>
                <a:xfrm>
                  <a:off x="6859270" y="2614930"/>
                  <a:ext cx="7621" cy="2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6671">
                      <a:moveTo>
                        <a:pt x="0" y="26670"/>
                      </a:moveTo>
                      <a:lnTo>
                        <a:pt x="2540" y="21590"/>
                      </a:lnTo>
                      <a:lnTo>
                        <a:pt x="6350" y="15240"/>
                      </a:lnTo>
                      <a:lnTo>
                        <a:pt x="7620" y="12700"/>
                      </a:lnTo>
                      <a:lnTo>
                        <a:pt x="7620" y="8890"/>
                      </a:lnTo>
                      <a:lnTo>
                        <a:pt x="7620" y="5080"/>
                      </a:lnTo>
                      <a:lnTo>
                        <a:pt x="762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Freeform 271"/>
                <p:cNvSpPr/>
                <p:nvPr/>
              </p:nvSpPr>
              <p:spPr>
                <a:xfrm>
                  <a:off x="6887210" y="2573020"/>
                  <a:ext cx="7621" cy="355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35561">
                      <a:moveTo>
                        <a:pt x="0" y="35560"/>
                      </a:moveTo>
                      <a:lnTo>
                        <a:pt x="2540" y="31750"/>
                      </a:lnTo>
                      <a:lnTo>
                        <a:pt x="5080" y="27940"/>
                      </a:lnTo>
                      <a:lnTo>
                        <a:pt x="6350" y="22860"/>
                      </a:lnTo>
                      <a:lnTo>
                        <a:pt x="7620" y="16510"/>
                      </a:lnTo>
                      <a:lnTo>
                        <a:pt x="7620" y="11430"/>
                      </a:lnTo>
                      <a:lnTo>
                        <a:pt x="7620" y="6350"/>
                      </a:lnTo>
                      <a:lnTo>
                        <a:pt x="6350" y="3810"/>
                      </a:lnTo>
                      <a:lnTo>
                        <a:pt x="6350" y="2540"/>
                      </a:lnTo>
                      <a:lnTo>
                        <a:pt x="5080" y="0"/>
                      </a:lnTo>
                      <a:lnTo>
                        <a:pt x="381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Freeform 272"/>
                <p:cNvSpPr/>
                <p:nvPr/>
              </p:nvSpPr>
              <p:spPr>
                <a:xfrm>
                  <a:off x="6540500" y="2581910"/>
                  <a:ext cx="762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7941">
                      <a:moveTo>
                        <a:pt x="6350" y="27940"/>
                      </a:moveTo>
                      <a:lnTo>
                        <a:pt x="2540" y="24130"/>
                      </a:lnTo>
                      <a:lnTo>
                        <a:pt x="1270" y="19050"/>
                      </a:lnTo>
                      <a:lnTo>
                        <a:pt x="0" y="15240"/>
                      </a:lnTo>
                      <a:lnTo>
                        <a:pt x="0" y="11430"/>
                      </a:lnTo>
                      <a:lnTo>
                        <a:pt x="1270" y="7620"/>
                      </a:lnTo>
                      <a:lnTo>
                        <a:pt x="2540" y="5080"/>
                      </a:lnTo>
                      <a:lnTo>
                        <a:pt x="5080" y="2540"/>
                      </a:lnTo>
                      <a:lnTo>
                        <a:pt x="762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Freeform 273"/>
                <p:cNvSpPr/>
                <p:nvPr/>
              </p:nvSpPr>
              <p:spPr>
                <a:xfrm>
                  <a:off x="6558280" y="2588260"/>
                  <a:ext cx="10161" cy="2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26671">
                      <a:moveTo>
                        <a:pt x="6350" y="26670"/>
                      </a:moveTo>
                      <a:lnTo>
                        <a:pt x="3810" y="24130"/>
                      </a:lnTo>
                      <a:lnTo>
                        <a:pt x="1270" y="20320"/>
                      </a:lnTo>
                      <a:lnTo>
                        <a:pt x="0" y="16510"/>
                      </a:lnTo>
                      <a:lnTo>
                        <a:pt x="0" y="12700"/>
                      </a:lnTo>
                      <a:lnTo>
                        <a:pt x="0" y="8890"/>
                      </a:lnTo>
                      <a:lnTo>
                        <a:pt x="2540" y="5080"/>
                      </a:lnTo>
                      <a:lnTo>
                        <a:pt x="5080" y="2540"/>
                      </a:lnTo>
                      <a:lnTo>
                        <a:pt x="7620" y="1270"/>
                      </a:lnTo>
                      <a:lnTo>
                        <a:pt x="1016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Freeform 274"/>
                <p:cNvSpPr/>
                <p:nvPr/>
              </p:nvSpPr>
              <p:spPr>
                <a:xfrm>
                  <a:off x="6581140" y="2594610"/>
                  <a:ext cx="1143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29211">
                      <a:moveTo>
                        <a:pt x="10160" y="29210"/>
                      </a:moveTo>
                      <a:lnTo>
                        <a:pt x="6350" y="26670"/>
                      </a:lnTo>
                      <a:lnTo>
                        <a:pt x="5080" y="25400"/>
                      </a:lnTo>
                      <a:lnTo>
                        <a:pt x="2540" y="22860"/>
                      </a:lnTo>
                      <a:lnTo>
                        <a:pt x="1270" y="20320"/>
                      </a:lnTo>
                      <a:lnTo>
                        <a:pt x="0" y="16510"/>
                      </a:lnTo>
                      <a:lnTo>
                        <a:pt x="0" y="11430"/>
                      </a:lnTo>
                      <a:lnTo>
                        <a:pt x="1270" y="6350"/>
                      </a:lnTo>
                      <a:lnTo>
                        <a:pt x="2540" y="5080"/>
                      </a:lnTo>
                      <a:lnTo>
                        <a:pt x="3810" y="3810"/>
                      </a:lnTo>
                      <a:lnTo>
                        <a:pt x="5080" y="2540"/>
                      </a:lnTo>
                      <a:lnTo>
                        <a:pt x="7620" y="1270"/>
                      </a:lnTo>
                      <a:lnTo>
                        <a:pt x="10160" y="0"/>
                      </a:lnTo>
                      <a:lnTo>
                        <a:pt x="1143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Freeform 275"/>
                <p:cNvSpPr/>
                <p:nvPr/>
              </p:nvSpPr>
              <p:spPr>
                <a:xfrm>
                  <a:off x="6610350" y="2597150"/>
                  <a:ext cx="635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29211">
                      <a:moveTo>
                        <a:pt x="6350" y="29210"/>
                      </a:moveTo>
                      <a:lnTo>
                        <a:pt x="3810" y="25400"/>
                      </a:lnTo>
                      <a:lnTo>
                        <a:pt x="2540" y="21590"/>
                      </a:lnTo>
                      <a:lnTo>
                        <a:pt x="1270" y="17780"/>
                      </a:lnTo>
                      <a:lnTo>
                        <a:pt x="0" y="15240"/>
                      </a:lnTo>
                      <a:lnTo>
                        <a:pt x="1270" y="11430"/>
                      </a:lnTo>
                      <a:lnTo>
                        <a:pt x="2540" y="7620"/>
                      </a:lnTo>
                      <a:lnTo>
                        <a:pt x="3810" y="3810"/>
                      </a:lnTo>
                      <a:lnTo>
                        <a:pt x="508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Freeform 276"/>
                <p:cNvSpPr/>
                <p:nvPr/>
              </p:nvSpPr>
              <p:spPr>
                <a:xfrm>
                  <a:off x="6639560" y="2600960"/>
                  <a:ext cx="1016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29211">
                      <a:moveTo>
                        <a:pt x="8890" y="29210"/>
                      </a:moveTo>
                      <a:lnTo>
                        <a:pt x="5080" y="24130"/>
                      </a:lnTo>
                      <a:lnTo>
                        <a:pt x="2540" y="20320"/>
                      </a:lnTo>
                      <a:lnTo>
                        <a:pt x="1270" y="16510"/>
                      </a:lnTo>
                      <a:lnTo>
                        <a:pt x="0" y="12700"/>
                      </a:lnTo>
                      <a:lnTo>
                        <a:pt x="1270" y="8890"/>
                      </a:lnTo>
                      <a:lnTo>
                        <a:pt x="2540" y="6350"/>
                      </a:lnTo>
                      <a:lnTo>
                        <a:pt x="6350" y="3810"/>
                      </a:lnTo>
                      <a:lnTo>
                        <a:pt x="1016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Freeform 277"/>
                <p:cNvSpPr/>
                <p:nvPr/>
              </p:nvSpPr>
              <p:spPr>
                <a:xfrm>
                  <a:off x="6668770" y="2604770"/>
                  <a:ext cx="7621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5401">
                      <a:moveTo>
                        <a:pt x="5080" y="25400"/>
                      </a:moveTo>
                      <a:lnTo>
                        <a:pt x="2540" y="24130"/>
                      </a:lnTo>
                      <a:lnTo>
                        <a:pt x="1270" y="21590"/>
                      </a:lnTo>
                      <a:lnTo>
                        <a:pt x="0" y="17780"/>
                      </a:lnTo>
                      <a:lnTo>
                        <a:pt x="0" y="15240"/>
                      </a:lnTo>
                      <a:lnTo>
                        <a:pt x="1270" y="11430"/>
                      </a:lnTo>
                      <a:lnTo>
                        <a:pt x="2540" y="7620"/>
                      </a:lnTo>
                      <a:lnTo>
                        <a:pt x="5080" y="3810"/>
                      </a:lnTo>
                      <a:lnTo>
                        <a:pt x="762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Freeform 278"/>
                <p:cNvSpPr/>
                <p:nvPr/>
              </p:nvSpPr>
              <p:spPr>
                <a:xfrm>
                  <a:off x="6699250" y="2602230"/>
                  <a:ext cx="635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29211">
                      <a:moveTo>
                        <a:pt x="0" y="29210"/>
                      </a:moveTo>
                      <a:lnTo>
                        <a:pt x="0" y="25400"/>
                      </a:lnTo>
                      <a:lnTo>
                        <a:pt x="1270" y="22860"/>
                      </a:lnTo>
                      <a:lnTo>
                        <a:pt x="2540" y="13970"/>
                      </a:lnTo>
                      <a:lnTo>
                        <a:pt x="3810" y="6350"/>
                      </a:lnTo>
                      <a:lnTo>
                        <a:pt x="6350" y="2540"/>
                      </a:lnTo>
                      <a:lnTo>
                        <a:pt x="635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Freeform 279"/>
                <p:cNvSpPr/>
                <p:nvPr/>
              </p:nvSpPr>
              <p:spPr>
                <a:xfrm>
                  <a:off x="6727190" y="2600960"/>
                  <a:ext cx="508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29211">
                      <a:moveTo>
                        <a:pt x="0" y="29210"/>
                      </a:moveTo>
                      <a:lnTo>
                        <a:pt x="1270" y="22860"/>
                      </a:lnTo>
                      <a:lnTo>
                        <a:pt x="3810" y="16510"/>
                      </a:lnTo>
                      <a:lnTo>
                        <a:pt x="3810" y="12700"/>
                      </a:lnTo>
                      <a:lnTo>
                        <a:pt x="5080" y="8890"/>
                      </a:lnTo>
                      <a:lnTo>
                        <a:pt x="5080" y="5080"/>
                      </a:lnTo>
                      <a:lnTo>
                        <a:pt x="508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Freeform 280"/>
                <p:cNvSpPr/>
                <p:nvPr/>
              </p:nvSpPr>
              <p:spPr>
                <a:xfrm>
                  <a:off x="6750050" y="2597150"/>
                  <a:ext cx="8891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31751">
                      <a:moveTo>
                        <a:pt x="2540" y="31750"/>
                      </a:moveTo>
                      <a:lnTo>
                        <a:pt x="1270" y="30480"/>
                      </a:lnTo>
                      <a:lnTo>
                        <a:pt x="1270" y="26670"/>
                      </a:lnTo>
                      <a:lnTo>
                        <a:pt x="0" y="24130"/>
                      </a:lnTo>
                      <a:lnTo>
                        <a:pt x="0" y="19050"/>
                      </a:lnTo>
                      <a:lnTo>
                        <a:pt x="1270" y="15240"/>
                      </a:lnTo>
                      <a:lnTo>
                        <a:pt x="2540" y="10160"/>
                      </a:lnTo>
                      <a:lnTo>
                        <a:pt x="5080" y="5080"/>
                      </a:lnTo>
                      <a:lnTo>
                        <a:pt x="889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Freeform 281"/>
                <p:cNvSpPr/>
                <p:nvPr/>
              </p:nvSpPr>
              <p:spPr>
                <a:xfrm>
                  <a:off x="6779260" y="2595880"/>
                  <a:ext cx="6351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33021">
                      <a:moveTo>
                        <a:pt x="0" y="33020"/>
                      </a:moveTo>
                      <a:lnTo>
                        <a:pt x="1270" y="29210"/>
                      </a:lnTo>
                      <a:lnTo>
                        <a:pt x="2540" y="24130"/>
                      </a:lnTo>
                      <a:lnTo>
                        <a:pt x="5080" y="15240"/>
                      </a:lnTo>
                      <a:lnTo>
                        <a:pt x="6350" y="10160"/>
                      </a:lnTo>
                      <a:lnTo>
                        <a:pt x="6350" y="6350"/>
                      </a:lnTo>
                      <a:lnTo>
                        <a:pt x="6350" y="2540"/>
                      </a:lnTo>
                      <a:lnTo>
                        <a:pt x="635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Freeform 282"/>
                <p:cNvSpPr/>
                <p:nvPr/>
              </p:nvSpPr>
              <p:spPr>
                <a:xfrm>
                  <a:off x="6802120" y="2590800"/>
                  <a:ext cx="8891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33021">
                      <a:moveTo>
                        <a:pt x="0" y="33020"/>
                      </a:moveTo>
                      <a:lnTo>
                        <a:pt x="2540" y="29210"/>
                      </a:lnTo>
                      <a:lnTo>
                        <a:pt x="5080" y="25400"/>
                      </a:lnTo>
                      <a:lnTo>
                        <a:pt x="6350" y="20320"/>
                      </a:lnTo>
                      <a:lnTo>
                        <a:pt x="7620" y="15240"/>
                      </a:lnTo>
                      <a:lnTo>
                        <a:pt x="8890" y="10160"/>
                      </a:lnTo>
                      <a:lnTo>
                        <a:pt x="8890" y="6350"/>
                      </a:lnTo>
                      <a:lnTo>
                        <a:pt x="7620" y="2540"/>
                      </a:lnTo>
                      <a:lnTo>
                        <a:pt x="7620" y="0"/>
                      </a:lnTo>
                      <a:lnTo>
                        <a:pt x="635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Freeform 283"/>
                <p:cNvSpPr/>
                <p:nvPr/>
              </p:nvSpPr>
              <p:spPr>
                <a:xfrm>
                  <a:off x="6840220" y="2583180"/>
                  <a:ext cx="10161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33021">
                      <a:moveTo>
                        <a:pt x="0" y="33020"/>
                      </a:moveTo>
                      <a:lnTo>
                        <a:pt x="2540" y="31750"/>
                      </a:lnTo>
                      <a:lnTo>
                        <a:pt x="5080" y="26670"/>
                      </a:lnTo>
                      <a:lnTo>
                        <a:pt x="6350" y="22860"/>
                      </a:lnTo>
                      <a:lnTo>
                        <a:pt x="8890" y="17780"/>
                      </a:lnTo>
                      <a:lnTo>
                        <a:pt x="10160" y="12700"/>
                      </a:lnTo>
                      <a:lnTo>
                        <a:pt x="10160" y="7620"/>
                      </a:lnTo>
                      <a:lnTo>
                        <a:pt x="10160" y="5080"/>
                      </a:lnTo>
                      <a:lnTo>
                        <a:pt x="10160" y="3810"/>
                      </a:lnTo>
                      <a:lnTo>
                        <a:pt x="8890" y="1270"/>
                      </a:lnTo>
                      <a:lnTo>
                        <a:pt x="762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Freeform 284"/>
                <p:cNvSpPr/>
                <p:nvPr/>
              </p:nvSpPr>
              <p:spPr>
                <a:xfrm>
                  <a:off x="6866890" y="2578100"/>
                  <a:ext cx="7621" cy="355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35561">
                      <a:moveTo>
                        <a:pt x="0" y="35560"/>
                      </a:moveTo>
                      <a:lnTo>
                        <a:pt x="1270" y="33020"/>
                      </a:lnTo>
                      <a:lnTo>
                        <a:pt x="2540" y="29210"/>
                      </a:lnTo>
                      <a:lnTo>
                        <a:pt x="3810" y="25400"/>
                      </a:lnTo>
                      <a:lnTo>
                        <a:pt x="5080" y="20320"/>
                      </a:lnTo>
                      <a:lnTo>
                        <a:pt x="6350" y="15240"/>
                      </a:lnTo>
                      <a:lnTo>
                        <a:pt x="7620" y="10160"/>
                      </a:lnTo>
                      <a:lnTo>
                        <a:pt x="7620" y="3810"/>
                      </a:lnTo>
                      <a:lnTo>
                        <a:pt x="635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Freeform 285"/>
                <p:cNvSpPr/>
                <p:nvPr/>
              </p:nvSpPr>
              <p:spPr>
                <a:xfrm>
                  <a:off x="6888480" y="2548890"/>
                  <a:ext cx="7621" cy="22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2861">
                      <a:moveTo>
                        <a:pt x="3810" y="22860"/>
                      </a:moveTo>
                      <a:lnTo>
                        <a:pt x="5080" y="20320"/>
                      </a:lnTo>
                      <a:lnTo>
                        <a:pt x="6350" y="16510"/>
                      </a:lnTo>
                      <a:lnTo>
                        <a:pt x="7620" y="13970"/>
                      </a:lnTo>
                      <a:lnTo>
                        <a:pt x="6350" y="11430"/>
                      </a:lnTo>
                      <a:lnTo>
                        <a:pt x="6350" y="7620"/>
                      </a:lnTo>
                      <a:lnTo>
                        <a:pt x="5080" y="5080"/>
                      </a:lnTo>
                      <a:lnTo>
                        <a:pt x="2540" y="127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Freeform 286"/>
                <p:cNvSpPr/>
                <p:nvPr/>
              </p:nvSpPr>
              <p:spPr>
                <a:xfrm>
                  <a:off x="6543040" y="2550160"/>
                  <a:ext cx="1016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29211">
                      <a:moveTo>
                        <a:pt x="6350" y="29210"/>
                      </a:moveTo>
                      <a:lnTo>
                        <a:pt x="3810" y="27940"/>
                      </a:lnTo>
                      <a:lnTo>
                        <a:pt x="2540" y="25400"/>
                      </a:lnTo>
                      <a:lnTo>
                        <a:pt x="0" y="21590"/>
                      </a:lnTo>
                      <a:lnTo>
                        <a:pt x="0" y="16510"/>
                      </a:lnTo>
                      <a:lnTo>
                        <a:pt x="0" y="11430"/>
                      </a:lnTo>
                      <a:lnTo>
                        <a:pt x="2540" y="7620"/>
                      </a:lnTo>
                      <a:lnTo>
                        <a:pt x="5080" y="3810"/>
                      </a:lnTo>
                      <a:lnTo>
                        <a:pt x="7620" y="1270"/>
                      </a:lnTo>
                      <a:lnTo>
                        <a:pt x="1016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Freeform 287"/>
                <p:cNvSpPr/>
                <p:nvPr/>
              </p:nvSpPr>
              <p:spPr>
                <a:xfrm>
                  <a:off x="6559550" y="2556510"/>
                  <a:ext cx="1143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29211">
                      <a:moveTo>
                        <a:pt x="6350" y="29210"/>
                      </a:moveTo>
                      <a:lnTo>
                        <a:pt x="3810" y="25400"/>
                      </a:lnTo>
                      <a:lnTo>
                        <a:pt x="1270" y="21590"/>
                      </a:lnTo>
                      <a:lnTo>
                        <a:pt x="0" y="17780"/>
                      </a:lnTo>
                      <a:lnTo>
                        <a:pt x="0" y="13970"/>
                      </a:lnTo>
                      <a:lnTo>
                        <a:pt x="1270" y="8890"/>
                      </a:lnTo>
                      <a:lnTo>
                        <a:pt x="2540" y="5080"/>
                      </a:lnTo>
                      <a:lnTo>
                        <a:pt x="3810" y="3810"/>
                      </a:lnTo>
                      <a:lnTo>
                        <a:pt x="6350" y="1270"/>
                      </a:lnTo>
                      <a:lnTo>
                        <a:pt x="8890" y="0"/>
                      </a:lnTo>
                      <a:lnTo>
                        <a:pt x="1143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Freeform 288"/>
                <p:cNvSpPr/>
                <p:nvPr/>
              </p:nvSpPr>
              <p:spPr>
                <a:xfrm>
                  <a:off x="6582410" y="2564130"/>
                  <a:ext cx="1270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29211">
                      <a:moveTo>
                        <a:pt x="10160" y="29210"/>
                      </a:moveTo>
                      <a:lnTo>
                        <a:pt x="6350" y="27940"/>
                      </a:lnTo>
                      <a:lnTo>
                        <a:pt x="5080" y="25400"/>
                      </a:lnTo>
                      <a:lnTo>
                        <a:pt x="2540" y="24130"/>
                      </a:lnTo>
                      <a:lnTo>
                        <a:pt x="1270" y="21590"/>
                      </a:lnTo>
                      <a:lnTo>
                        <a:pt x="0" y="16510"/>
                      </a:lnTo>
                      <a:lnTo>
                        <a:pt x="0" y="11430"/>
                      </a:lnTo>
                      <a:lnTo>
                        <a:pt x="1270" y="7620"/>
                      </a:lnTo>
                      <a:lnTo>
                        <a:pt x="2540" y="6350"/>
                      </a:lnTo>
                      <a:lnTo>
                        <a:pt x="3810" y="3810"/>
                      </a:lnTo>
                      <a:lnTo>
                        <a:pt x="5080" y="2540"/>
                      </a:lnTo>
                      <a:lnTo>
                        <a:pt x="7620" y="1270"/>
                      </a:lnTo>
                      <a:lnTo>
                        <a:pt x="10160" y="1270"/>
                      </a:lnTo>
                      <a:lnTo>
                        <a:pt x="1270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Freeform 289"/>
                <p:cNvSpPr/>
                <p:nvPr/>
              </p:nvSpPr>
              <p:spPr>
                <a:xfrm>
                  <a:off x="6614160" y="2567940"/>
                  <a:ext cx="762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7941">
                      <a:moveTo>
                        <a:pt x="5080" y="27940"/>
                      </a:moveTo>
                      <a:lnTo>
                        <a:pt x="2540" y="24130"/>
                      </a:lnTo>
                      <a:lnTo>
                        <a:pt x="1270" y="21590"/>
                      </a:lnTo>
                      <a:lnTo>
                        <a:pt x="0" y="17780"/>
                      </a:lnTo>
                      <a:lnTo>
                        <a:pt x="1270" y="13970"/>
                      </a:lnTo>
                      <a:lnTo>
                        <a:pt x="2540" y="10160"/>
                      </a:lnTo>
                      <a:lnTo>
                        <a:pt x="3810" y="7620"/>
                      </a:lnTo>
                      <a:lnTo>
                        <a:pt x="762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 290"/>
                <p:cNvSpPr/>
                <p:nvPr/>
              </p:nvSpPr>
              <p:spPr>
                <a:xfrm>
                  <a:off x="6642100" y="2571750"/>
                  <a:ext cx="1016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27941">
                      <a:moveTo>
                        <a:pt x="7620" y="27940"/>
                      </a:moveTo>
                      <a:lnTo>
                        <a:pt x="5080" y="24130"/>
                      </a:lnTo>
                      <a:lnTo>
                        <a:pt x="1270" y="19050"/>
                      </a:lnTo>
                      <a:lnTo>
                        <a:pt x="0" y="16510"/>
                      </a:lnTo>
                      <a:lnTo>
                        <a:pt x="0" y="11430"/>
                      </a:lnTo>
                      <a:lnTo>
                        <a:pt x="0" y="8890"/>
                      </a:lnTo>
                      <a:lnTo>
                        <a:pt x="2540" y="5080"/>
                      </a:lnTo>
                      <a:lnTo>
                        <a:pt x="6350" y="2540"/>
                      </a:lnTo>
                      <a:lnTo>
                        <a:pt x="1016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Freeform 291"/>
                <p:cNvSpPr/>
                <p:nvPr/>
              </p:nvSpPr>
              <p:spPr>
                <a:xfrm>
                  <a:off x="6671310" y="2573020"/>
                  <a:ext cx="762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7941">
                      <a:moveTo>
                        <a:pt x="3810" y="27940"/>
                      </a:moveTo>
                      <a:lnTo>
                        <a:pt x="1270" y="25400"/>
                      </a:lnTo>
                      <a:lnTo>
                        <a:pt x="0" y="22860"/>
                      </a:lnTo>
                      <a:lnTo>
                        <a:pt x="0" y="19050"/>
                      </a:lnTo>
                      <a:lnTo>
                        <a:pt x="0" y="15240"/>
                      </a:lnTo>
                      <a:lnTo>
                        <a:pt x="0" y="10160"/>
                      </a:lnTo>
                      <a:lnTo>
                        <a:pt x="2540" y="6350"/>
                      </a:lnTo>
                      <a:lnTo>
                        <a:pt x="3810" y="2540"/>
                      </a:lnTo>
                      <a:lnTo>
                        <a:pt x="762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Freeform 292"/>
                <p:cNvSpPr/>
                <p:nvPr/>
              </p:nvSpPr>
              <p:spPr>
                <a:xfrm>
                  <a:off x="6703060" y="2573020"/>
                  <a:ext cx="508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29211">
                      <a:moveTo>
                        <a:pt x="0" y="29210"/>
                      </a:moveTo>
                      <a:lnTo>
                        <a:pt x="0" y="25400"/>
                      </a:lnTo>
                      <a:lnTo>
                        <a:pt x="0" y="22860"/>
                      </a:lnTo>
                      <a:lnTo>
                        <a:pt x="1270" y="13970"/>
                      </a:lnTo>
                      <a:lnTo>
                        <a:pt x="2540" y="6350"/>
                      </a:lnTo>
                      <a:lnTo>
                        <a:pt x="3810" y="2540"/>
                      </a:lnTo>
                      <a:lnTo>
                        <a:pt x="508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 293"/>
                <p:cNvSpPr/>
                <p:nvPr/>
              </p:nvSpPr>
              <p:spPr>
                <a:xfrm>
                  <a:off x="6734810" y="2570480"/>
                  <a:ext cx="1271" cy="2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1" h="26671">
                      <a:moveTo>
                        <a:pt x="0" y="26670"/>
                      </a:moveTo>
                      <a:lnTo>
                        <a:pt x="0" y="21590"/>
                      </a:lnTo>
                      <a:lnTo>
                        <a:pt x="1270" y="16510"/>
                      </a:lnTo>
                      <a:lnTo>
                        <a:pt x="1270" y="12700"/>
                      </a:lnTo>
                      <a:lnTo>
                        <a:pt x="1270" y="8890"/>
                      </a:lnTo>
                      <a:lnTo>
                        <a:pt x="1270" y="5080"/>
                      </a:lnTo>
                      <a:lnTo>
                        <a:pt x="127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Freeform 294"/>
                <p:cNvSpPr/>
                <p:nvPr/>
              </p:nvSpPr>
              <p:spPr>
                <a:xfrm>
                  <a:off x="6758940" y="2567940"/>
                  <a:ext cx="127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1" h="27941">
                      <a:moveTo>
                        <a:pt x="0" y="27940"/>
                      </a:moveTo>
                      <a:lnTo>
                        <a:pt x="0" y="26670"/>
                      </a:lnTo>
                      <a:lnTo>
                        <a:pt x="0" y="24130"/>
                      </a:lnTo>
                      <a:lnTo>
                        <a:pt x="0" y="21590"/>
                      </a:lnTo>
                      <a:lnTo>
                        <a:pt x="0" y="17780"/>
                      </a:lnTo>
                      <a:lnTo>
                        <a:pt x="1270" y="13970"/>
                      </a:lnTo>
                      <a:lnTo>
                        <a:pt x="1270" y="10160"/>
                      </a:lnTo>
                      <a:lnTo>
                        <a:pt x="1270" y="5080"/>
                      </a:lnTo>
                      <a:lnTo>
                        <a:pt x="127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Freeform 295"/>
                <p:cNvSpPr/>
                <p:nvPr/>
              </p:nvSpPr>
              <p:spPr>
                <a:xfrm>
                  <a:off x="6781800" y="2565400"/>
                  <a:ext cx="635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27941">
                      <a:moveTo>
                        <a:pt x="0" y="27940"/>
                      </a:moveTo>
                      <a:lnTo>
                        <a:pt x="3810" y="20320"/>
                      </a:lnTo>
                      <a:lnTo>
                        <a:pt x="5080" y="12700"/>
                      </a:lnTo>
                      <a:lnTo>
                        <a:pt x="6350" y="8890"/>
                      </a:lnTo>
                      <a:lnTo>
                        <a:pt x="6350" y="5080"/>
                      </a:lnTo>
                      <a:lnTo>
                        <a:pt x="6350" y="2540"/>
                      </a:lnTo>
                      <a:lnTo>
                        <a:pt x="635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Freeform 296"/>
                <p:cNvSpPr/>
                <p:nvPr/>
              </p:nvSpPr>
              <p:spPr>
                <a:xfrm>
                  <a:off x="6807200" y="2564130"/>
                  <a:ext cx="6351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25401">
                      <a:moveTo>
                        <a:pt x="0" y="25400"/>
                      </a:moveTo>
                      <a:lnTo>
                        <a:pt x="2540" y="21590"/>
                      </a:lnTo>
                      <a:lnTo>
                        <a:pt x="3810" y="19050"/>
                      </a:lnTo>
                      <a:lnTo>
                        <a:pt x="5080" y="15240"/>
                      </a:lnTo>
                      <a:lnTo>
                        <a:pt x="6350" y="11430"/>
                      </a:lnTo>
                      <a:lnTo>
                        <a:pt x="6350" y="8890"/>
                      </a:lnTo>
                      <a:lnTo>
                        <a:pt x="6350" y="5080"/>
                      </a:lnTo>
                      <a:lnTo>
                        <a:pt x="6350" y="2540"/>
                      </a:lnTo>
                      <a:lnTo>
                        <a:pt x="508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Freeform 297"/>
                <p:cNvSpPr/>
                <p:nvPr/>
              </p:nvSpPr>
              <p:spPr>
                <a:xfrm>
                  <a:off x="6836410" y="2560320"/>
                  <a:ext cx="8891" cy="241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24131">
                      <a:moveTo>
                        <a:pt x="5080" y="24130"/>
                      </a:moveTo>
                      <a:lnTo>
                        <a:pt x="7620" y="21590"/>
                      </a:lnTo>
                      <a:lnTo>
                        <a:pt x="8890" y="19050"/>
                      </a:lnTo>
                      <a:lnTo>
                        <a:pt x="8890" y="15240"/>
                      </a:lnTo>
                      <a:lnTo>
                        <a:pt x="7620" y="12700"/>
                      </a:lnTo>
                      <a:lnTo>
                        <a:pt x="6350" y="8890"/>
                      </a:lnTo>
                      <a:lnTo>
                        <a:pt x="5080" y="5080"/>
                      </a:lnTo>
                      <a:lnTo>
                        <a:pt x="2540" y="254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Freeform 298"/>
                <p:cNvSpPr/>
                <p:nvPr/>
              </p:nvSpPr>
              <p:spPr>
                <a:xfrm>
                  <a:off x="6863080" y="2553970"/>
                  <a:ext cx="8891" cy="215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21591">
                      <a:moveTo>
                        <a:pt x="6350" y="21590"/>
                      </a:moveTo>
                      <a:lnTo>
                        <a:pt x="8890" y="17780"/>
                      </a:lnTo>
                      <a:lnTo>
                        <a:pt x="8890" y="16510"/>
                      </a:lnTo>
                      <a:lnTo>
                        <a:pt x="8890" y="13970"/>
                      </a:lnTo>
                      <a:lnTo>
                        <a:pt x="7620" y="11430"/>
                      </a:lnTo>
                      <a:lnTo>
                        <a:pt x="6350" y="7620"/>
                      </a:lnTo>
                      <a:lnTo>
                        <a:pt x="3810" y="5080"/>
                      </a:lnTo>
                      <a:lnTo>
                        <a:pt x="1270" y="254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Freeform 299"/>
                <p:cNvSpPr/>
                <p:nvPr/>
              </p:nvSpPr>
              <p:spPr>
                <a:xfrm>
                  <a:off x="6883400" y="2519680"/>
                  <a:ext cx="762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9211">
                      <a:moveTo>
                        <a:pt x="5080" y="29210"/>
                      </a:moveTo>
                      <a:lnTo>
                        <a:pt x="6350" y="25400"/>
                      </a:lnTo>
                      <a:lnTo>
                        <a:pt x="7620" y="21590"/>
                      </a:lnTo>
                      <a:lnTo>
                        <a:pt x="7620" y="17780"/>
                      </a:lnTo>
                      <a:lnTo>
                        <a:pt x="7620" y="13970"/>
                      </a:lnTo>
                      <a:lnTo>
                        <a:pt x="6350" y="8890"/>
                      </a:lnTo>
                      <a:lnTo>
                        <a:pt x="3810" y="5080"/>
                      </a:lnTo>
                      <a:lnTo>
                        <a:pt x="2540" y="254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Freeform 300"/>
                <p:cNvSpPr/>
                <p:nvPr/>
              </p:nvSpPr>
              <p:spPr>
                <a:xfrm>
                  <a:off x="6543040" y="2519680"/>
                  <a:ext cx="11431" cy="304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30481">
                      <a:moveTo>
                        <a:pt x="7620" y="30480"/>
                      </a:moveTo>
                      <a:lnTo>
                        <a:pt x="3810" y="26670"/>
                      </a:lnTo>
                      <a:lnTo>
                        <a:pt x="1270" y="22860"/>
                      </a:lnTo>
                      <a:lnTo>
                        <a:pt x="0" y="17780"/>
                      </a:lnTo>
                      <a:lnTo>
                        <a:pt x="0" y="12700"/>
                      </a:lnTo>
                      <a:lnTo>
                        <a:pt x="2540" y="8890"/>
                      </a:lnTo>
                      <a:lnTo>
                        <a:pt x="5080" y="5080"/>
                      </a:lnTo>
                      <a:lnTo>
                        <a:pt x="7620" y="2540"/>
                      </a:lnTo>
                      <a:lnTo>
                        <a:pt x="1143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Freeform 301"/>
                <p:cNvSpPr/>
                <p:nvPr/>
              </p:nvSpPr>
              <p:spPr>
                <a:xfrm>
                  <a:off x="6560820" y="2526030"/>
                  <a:ext cx="1143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29211">
                      <a:moveTo>
                        <a:pt x="7620" y="29210"/>
                      </a:moveTo>
                      <a:lnTo>
                        <a:pt x="5080" y="26670"/>
                      </a:lnTo>
                      <a:lnTo>
                        <a:pt x="2540" y="22860"/>
                      </a:lnTo>
                      <a:lnTo>
                        <a:pt x="1270" y="19050"/>
                      </a:lnTo>
                      <a:lnTo>
                        <a:pt x="0" y="13970"/>
                      </a:lnTo>
                      <a:lnTo>
                        <a:pt x="1270" y="10160"/>
                      </a:lnTo>
                      <a:lnTo>
                        <a:pt x="3810" y="6350"/>
                      </a:lnTo>
                      <a:lnTo>
                        <a:pt x="5080" y="3810"/>
                      </a:lnTo>
                      <a:lnTo>
                        <a:pt x="6350" y="2540"/>
                      </a:lnTo>
                      <a:lnTo>
                        <a:pt x="8890" y="1270"/>
                      </a:lnTo>
                      <a:lnTo>
                        <a:pt x="1143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Freeform 302"/>
                <p:cNvSpPr/>
                <p:nvPr/>
              </p:nvSpPr>
              <p:spPr>
                <a:xfrm>
                  <a:off x="6583680" y="2532380"/>
                  <a:ext cx="11431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31751">
                      <a:moveTo>
                        <a:pt x="10160" y="31750"/>
                      </a:moveTo>
                      <a:lnTo>
                        <a:pt x="7620" y="29210"/>
                      </a:lnTo>
                      <a:lnTo>
                        <a:pt x="5080" y="27940"/>
                      </a:lnTo>
                      <a:lnTo>
                        <a:pt x="2540" y="25400"/>
                      </a:lnTo>
                      <a:lnTo>
                        <a:pt x="1270" y="22860"/>
                      </a:lnTo>
                      <a:lnTo>
                        <a:pt x="0" y="17780"/>
                      </a:lnTo>
                      <a:lnTo>
                        <a:pt x="0" y="12700"/>
                      </a:lnTo>
                      <a:lnTo>
                        <a:pt x="1270" y="7620"/>
                      </a:lnTo>
                      <a:lnTo>
                        <a:pt x="2540" y="6350"/>
                      </a:lnTo>
                      <a:lnTo>
                        <a:pt x="3810" y="3810"/>
                      </a:lnTo>
                      <a:lnTo>
                        <a:pt x="5080" y="2540"/>
                      </a:lnTo>
                      <a:lnTo>
                        <a:pt x="7620" y="1270"/>
                      </a:lnTo>
                      <a:lnTo>
                        <a:pt x="8890" y="1270"/>
                      </a:lnTo>
                      <a:lnTo>
                        <a:pt x="1143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Freeform 303"/>
                <p:cNvSpPr/>
                <p:nvPr/>
              </p:nvSpPr>
              <p:spPr>
                <a:xfrm>
                  <a:off x="6612890" y="2537460"/>
                  <a:ext cx="1143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27941">
                      <a:moveTo>
                        <a:pt x="7620" y="27940"/>
                      </a:moveTo>
                      <a:lnTo>
                        <a:pt x="5080" y="25400"/>
                      </a:lnTo>
                      <a:lnTo>
                        <a:pt x="3810" y="22860"/>
                      </a:lnTo>
                      <a:lnTo>
                        <a:pt x="1270" y="20320"/>
                      </a:lnTo>
                      <a:lnTo>
                        <a:pt x="1270" y="19050"/>
                      </a:lnTo>
                      <a:lnTo>
                        <a:pt x="0" y="13970"/>
                      </a:lnTo>
                      <a:lnTo>
                        <a:pt x="0" y="10160"/>
                      </a:lnTo>
                      <a:lnTo>
                        <a:pt x="1270" y="7620"/>
                      </a:lnTo>
                      <a:lnTo>
                        <a:pt x="3810" y="5080"/>
                      </a:lnTo>
                      <a:lnTo>
                        <a:pt x="7620" y="2540"/>
                      </a:lnTo>
                      <a:lnTo>
                        <a:pt x="1143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Freeform 304"/>
                <p:cNvSpPr/>
                <p:nvPr/>
              </p:nvSpPr>
              <p:spPr>
                <a:xfrm>
                  <a:off x="6645910" y="2543810"/>
                  <a:ext cx="12701" cy="2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26671">
                      <a:moveTo>
                        <a:pt x="6350" y="26670"/>
                      </a:moveTo>
                      <a:lnTo>
                        <a:pt x="2540" y="21590"/>
                      </a:lnTo>
                      <a:lnTo>
                        <a:pt x="0" y="17780"/>
                      </a:lnTo>
                      <a:lnTo>
                        <a:pt x="0" y="13970"/>
                      </a:lnTo>
                      <a:lnTo>
                        <a:pt x="0" y="11430"/>
                      </a:lnTo>
                      <a:lnTo>
                        <a:pt x="1270" y="8890"/>
                      </a:lnTo>
                      <a:lnTo>
                        <a:pt x="3810" y="5080"/>
                      </a:lnTo>
                      <a:lnTo>
                        <a:pt x="7620" y="2540"/>
                      </a:lnTo>
                      <a:lnTo>
                        <a:pt x="1270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Freeform 305"/>
                <p:cNvSpPr/>
                <p:nvPr/>
              </p:nvSpPr>
              <p:spPr>
                <a:xfrm>
                  <a:off x="6687820" y="2545080"/>
                  <a:ext cx="889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27941">
                      <a:moveTo>
                        <a:pt x="3810" y="27940"/>
                      </a:moveTo>
                      <a:lnTo>
                        <a:pt x="2540" y="25400"/>
                      </a:lnTo>
                      <a:lnTo>
                        <a:pt x="1270" y="21590"/>
                      </a:lnTo>
                      <a:lnTo>
                        <a:pt x="0" y="17780"/>
                      </a:lnTo>
                      <a:lnTo>
                        <a:pt x="0" y="13970"/>
                      </a:lnTo>
                      <a:lnTo>
                        <a:pt x="1270" y="8890"/>
                      </a:lnTo>
                      <a:lnTo>
                        <a:pt x="2540" y="5080"/>
                      </a:lnTo>
                      <a:lnTo>
                        <a:pt x="5080" y="1270"/>
                      </a:lnTo>
                      <a:lnTo>
                        <a:pt x="889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Freeform 306"/>
                <p:cNvSpPr/>
                <p:nvPr/>
              </p:nvSpPr>
              <p:spPr>
                <a:xfrm>
                  <a:off x="6715760" y="2542540"/>
                  <a:ext cx="508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27941">
                      <a:moveTo>
                        <a:pt x="0" y="27940"/>
                      </a:moveTo>
                      <a:lnTo>
                        <a:pt x="0" y="25400"/>
                      </a:lnTo>
                      <a:lnTo>
                        <a:pt x="1270" y="21590"/>
                      </a:lnTo>
                      <a:lnTo>
                        <a:pt x="1270" y="13970"/>
                      </a:lnTo>
                      <a:lnTo>
                        <a:pt x="3810" y="6350"/>
                      </a:lnTo>
                      <a:lnTo>
                        <a:pt x="3810" y="2540"/>
                      </a:lnTo>
                      <a:lnTo>
                        <a:pt x="508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Freeform 307"/>
                <p:cNvSpPr/>
                <p:nvPr/>
              </p:nvSpPr>
              <p:spPr>
                <a:xfrm>
                  <a:off x="6736080" y="2542540"/>
                  <a:ext cx="5081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25401">
                      <a:moveTo>
                        <a:pt x="0" y="25400"/>
                      </a:moveTo>
                      <a:lnTo>
                        <a:pt x="1270" y="22860"/>
                      </a:lnTo>
                      <a:lnTo>
                        <a:pt x="1270" y="20320"/>
                      </a:lnTo>
                      <a:lnTo>
                        <a:pt x="2540" y="15240"/>
                      </a:lnTo>
                      <a:lnTo>
                        <a:pt x="3810" y="12700"/>
                      </a:lnTo>
                      <a:lnTo>
                        <a:pt x="3810" y="10160"/>
                      </a:lnTo>
                      <a:lnTo>
                        <a:pt x="3810" y="5080"/>
                      </a:lnTo>
                      <a:lnTo>
                        <a:pt x="508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Freeform 308"/>
                <p:cNvSpPr/>
                <p:nvPr/>
              </p:nvSpPr>
              <p:spPr>
                <a:xfrm>
                  <a:off x="6760210" y="2540000"/>
                  <a:ext cx="5081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25401">
                      <a:moveTo>
                        <a:pt x="0" y="25400"/>
                      </a:moveTo>
                      <a:lnTo>
                        <a:pt x="0" y="24130"/>
                      </a:lnTo>
                      <a:lnTo>
                        <a:pt x="1270" y="22860"/>
                      </a:lnTo>
                      <a:lnTo>
                        <a:pt x="2540" y="20320"/>
                      </a:lnTo>
                      <a:lnTo>
                        <a:pt x="3810" y="17780"/>
                      </a:lnTo>
                      <a:lnTo>
                        <a:pt x="3810" y="13970"/>
                      </a:lnTo>
                      <a:lnTo>
                        <a:pt x="5080" y="10160"/>
                      </a:lnTo>
                      <a:lnTo>
                        <a:pt x="5080" y="5080"/>
                      </a:lnTo>
                      <a:lnTo>
                        <a:pt x="381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Freeform 309"/>
                <p:cNvSpPr/>
                <p:nvPr/>
              </p:nvSpPr>
              <p:spPr>
                <a:xfrm>
                  <a:off x="6789420" y="2536190"/>
                  <a:ext cx="254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1" h="27941">
                      <a:moveTo>
                        <a:pt x="0" y="27940"/>
                      </a:moveTo>
                      <a:lnTo>
                        <a:pt x="1270" y="20320"/>
                      </a:lnTo>
                      <a:lnTo>
                        <a:pt x="2540" y="11430"/>
                      </a:lnTo>
                      <a:lnTo>
                        <a:pt x="2540" y="8890"/>
                      </a:lnTo>
                      <a:lnTo>
                        <a:pt x="1270" y="5080"/>
                      </a:lnTo>
                      <a:lnTo>
                        <a:pt x="0" y="254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Freeform 310"/>
                <p:cNvSpPr/>
                <p:nvPr/>
              </p:nvSpPr>
              <p:spPr>
                <a:xfrm>
                  <a:off x="6812280" y="2533650"/>
                  <a:ext cx="508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29211">
                      <a:moveTo>
                        <a:pt x="0" y="29210"/>
                      </a:moveTo>
                      <a:lnTo>
                        <a:pt x="2540" y="26670"/>
                      </a:lnTo>
                      <a:lnTo>
                        <a:pt x="3810" y="22860"/>
                      </a:lnTo>
                      <a:lnTo>
                        <a:pt x="5080" y="19050"/>
                      </a:lnTo>
                      <a:lnTo>
                        <a:pt x="5080" y="13970"/>
                      </a:lnTo>
                      <a:lnTo>
                        <a:pt x="5080" y="10160"/>
                      </a:lnTo>
                      <a:lnTo>
                        <a:pt x="3810" y="6350"/>
                      </a:lnTo>
                      <a:lnTo>
                        <a:pt x="2540" y="2540"/>
                      </a:lnTo>
                      <a:lnTo>
                        <a:pt x="127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Freeform 311"/>
                <p:cNvSpPr/>
                <p:nvPr/>
              </p:nvSpPr>
              <p:spPr>
                <a:xfrm>
                  <a:off x="6837680" y="2529840"/>
                  <a:ext cx="762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9211">
                      <a:moveTo>
                        <a:pt x="3810" y="29210"/>
                      </a:moveTo>
                      <a:lnTo>
                        <a:pt x="5080" y="27940"/>
                      </a:lnTo>
                      <a:lnTo>
                        <a:pt x="5080" y="26670"/>
                      </a:lnTo>
                      <a:lnTo>
                        <a:pt x="6350" y="22860"/>
                      </a:lnTo>
                      <a:lnTo>
                        <a:pt x="7620" y="19050"/>
                      </a:lnTo>
                      <a:lnTo>
                        <a:pt x="6350" y="15240"/>
                      </a:lnTo>
                      <a:lnTo>
                        <a:pt x="5080" y="10160"/>
                      </a:lnTo>
                      <a:lnTo>
                        <a:pt x="3810" y="5080"/>
                      </a:lnTo>
                      <a:lnTo>
                        <a:pt x="2540" y="254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Freeform 312"/>
                <p:cNvSpPr/>
                <p:nvPr/>
              </p:nvSpPr>
              <p:spPr>
                <a:xfrm>
                  <a:off x="6864350" y="2524760"/>
                  <a:ext cx="635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27941">
                      <a:moveTo>
                        <a:pt x="0" y="27940"/>
                      </a:moveTo>
                      <a:lnTo>
                        <a:pt x="2540" y="25400"/>
                      </a:lnTo>
                      <a:lnTo>
                        <a:pt x="3810" y="22860"/>
                      </a:lnTo>
                      <a:lnTo>
                        <a:pt x="5080" y="20320"/>
                      </a:lnTo>
                      <a:lnTo>
                        <a:pt x="6350" y="16510"/>
                      </a:lnTo>
                      <a:lnTo>
                        <a:pt x="6350" y="12700"/>
                      </a:lnTo>
                      <a:lnTo>
                        <a:pt x="6350" y="8890"/>
                      </a:lnTo>
                      <a:lnTo>
                        <a:pt x="3810" y="3810"/>
                      </a:lnTo>
                      <a:lnTo>
                        <a:pt x="2540" y="254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Freeform 313"/>
                <p:cNvSpPr/>
                <p:nvPr/>
              </p:nvSpPr>
              <p:spPr>
                <a:xfrm>
                  <a:off x="6696710" y="2510790"/>
                  <a:ext cx="1270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29211">
                      <a:moveTo>
                        <a:pt x="0" y="29210"/>
                      </a:moveTo>
                      <a:lnTo>
                        <a:pt x="0" y="22860"/>
                      </a:lnTo>
                      <a:lnTo>
                        <a:pt x="2540" y="16510"/>
                      </a:lnTo>
                      <a:lnTo>
                        <a:pt x="5080" y="12700"/>
                      </a:lnTo>
                      <a:lnTo>
                        <a:pt x="7620" y="8890"/>
                      </a:lnTo>
                      <a:lnTo>
                        <a:pt x="10160" y="5080"/>
                      </a:lnTo>
                      <a:lnTo>
                        <a:pt x="1270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Freeform 314"/>
                <p:cNvSpPr/>
                <p:nvPr/>
              </p:nvSpPr>
              <p:spPr>
                <a:xfrm>
                  <a:off x="6879590" y="2489200"/>
                  <a:ext cx="762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9211">
                      <a:moveTo>
                        <a:pt x="5080" y="29210"/>
                      </a:moveTo>
                      <a:lnTo>
                        <a:pt x="6350" y="25400"/>
                      </a:lnTo>
                      <a:lnTo>
                        <a:pt x="7620" y="21590"/>
                      </a:lnTo>
                      <a:lnTo>
                        <a:pt x="7620" y="17780"/>
                      </a:lnTo>
                      <a:lnTo>
                        <a:pt x="7620" y="13970"/>
                      </a:lnTo>
                      <a:lnTo>
                        <a:pt x="6350" y="10160"/>
                      </a:lnTo>
                      <a:lnTo>
                        <a:pt x="5080" y="6350"/>
                      </a:lnTo>
                      <a:lnTo>
                        <a:pt x="2540" y="254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6" name="Freeform 315"/>
                <p:cNvSpPr/>
                <p:nvPr/>
              </p:nvSpPr>
              <p:spPr>
                <a:xfrm>
                  <a:off x="6551930" y="2490470"/>
                  <a:ext cx="17781" cy="304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781" h="30481">
                      <a:moveTo>
                        <a:pt x="5080" y="30480"/>
                      </a:moveTo>
                      <a:lnTo>
                        <a:pt x="3810" y="27940"/>
                      </a:lnTo>
                      <a:lnTo>
                        <a:pt x="1270" y="25400"/>
                      </a:lnTo>
                      <a:lnTo>
                        <a:pt x="1270" y="24130"/>
                      </a:lnTo>
                      <a:lnTo>
                        <a:pt x="0" y="21590"/>
                      </a:lnTo>
                      <a:lnTo>
                        <a:pt x="1270" y="17780"/>
                      </a:lnTo>
                      <a:lnTo>
                        <a:pt x="2540" y="12700"/>
                      </a:lnTo>
                      <a:lnTo>
                        <a:pt x="6350" y="8890"/>
                      </a:lnTo>
                      <a:lnTo>
                        <a:pt x="8890" y="6350"/>
                      </a:lnTo>
                      <a:lnTo>
                        <a:pt x="13970" y="2540"/>
                      </a:lnTo>
                      <a:lnTo>
                        <a:pt x="1778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Freeform 316"/>
                <p:cNvSpPr/>
                <p:nvPr/>
              </p:nvSpPr>
              <p:spPr>
                <a:xfrm>
                  <a:off x="6570980" y="2498090"/>
                  <a:ext cx="1905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051" h="27941">
                      <a:moveTo>
                        <a:pt x="3810" y="27940"/>
                      </a:moveTo>
                      <a:lnTo>
                        <a:pt x="2540" y="26670"/>
                      </a:lnTo>
                      <a:lnTo>
                        <a:pt x="1270" y="24130"/>
                      </a:lnTo>
                      <a:lnTo>
                        <a:pt x="0" y="21590"/>
                      </a:lnTo>
                      <a:lnTo>
                        <a:pt x="1270" y="17780"/>
                      </a:lnTo>
                      <a:lnTo>
                        <a:pt x="2540" y="12700"/>
                      </a:lnTo>
                      <a:lnTo>
                        <a:pt x="5080" y="8890"/>
                      </a:lnTo>
                      <a:lnTo>
                        <a:pt x="8890" y="5080"/>
                      </a:lnTo>
                      <a:lnTo>
                        <a:pt x="13970" y="2540"/>
                      </a:lnTo>
                      <a:lnTo>
                        <a:pt x="1905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Freeform 317"/>
                <p:cNvSpPr/>
                <p:nvPr/>
              </p:nvSpPr>
              <p:spPr>
                <a:xfrm>
                  <a:off x="6593840" y="2505710"/>
                  <a:ext cx="1778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781" h="27941">
                      <a:moveTo>
                        <a:pt x="7620" y="27940"/>
                      </a:moveTo>
                      <a:lnTo>
                        <a:pt x="5080" y="26670"/>
                      </a:lnTo>
                      <a:lnTo>
                        <a:pt x="2540" y="24130"/>
                      </a:lnTo>
                      <a:lnTo>
                        <a:pt x="1270" y="21590"/>
                      </a:lnTo>
                      <a:lnTo>
                        <a:pt x="0" y="19050"/>
                      </a:lnTo>
                      <a:lnTo>
                        <a:pt x="0" y="15240"/>
                      </a:lnTo>
                      <a:lnTo>
                        <a:pt x="1270" y="10160"/>
                      </a:lnTo>
                      <a:lnTo>
                        <a:pt x="5080" y="6350"/>
                      </a:lnTo>
                      <a:lnTo>
                        <a:pt x="8890" y="2540"/>
                      </a:lnTo>
                      <a:lnTo>
                        <a:pt x="12700" y="0"/>
                      </a:lnTo>
                      <a:lnTo>
                        <a:pt x="1778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Freeform 318"/>
                <p:cNvSpPr/>
                <p:nvPr/>
              </p:nvSpPr>
              <p:spPr>
                <a:xfrm>
                  <a:off x="6621780" y="2509520"/>
                  <a:ext cx="16511" cy="2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511" h="26671">
                      <a:moveTo>
                        <a:pt x="5080" y="26670"/>
                      </a:moveTo>
                      <a:lnTo>
                        <a:pt x="2540" y="24130"/>
                      </a:lnTo>
                      <a:lnTo>
                        <a:pt x="1270" y="21590"/>
                      </a:lnTo>
                      <a:lnTo>
                        <a:pt x="1270" y="19050"/>
                      </a:lnTo>
                      <a:lnTo>
                        <a:pt x="0" y="17780"/>
                      </a:lnTo>
                      <a:lnTo>
                        <a:pt x="0" y="15240"/>
                      </a:lnTo>
                      <a:lnTo>
                        <a:pt x="1270" y="12700"/>
                      </a:lnTo>
                      <a:lnTo>
                        <a:pt x="2540" y="8890"/>
                      </a:lnTo>
                      <a:lnTo>
                        <a:pt x="5080" y="6350"/>
                      </a:lnTo>
                      <a:lnTo>
                        <a:pt x="8890" y="3810"/>
                      </a:lnTo>
                      <a:lnTo>
                        <a:pt x="1651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Freeform 319"/>
                <p:cNvSpPr/>
                <p:nvPr/>
              </p:nvSpPr>
              <p:spPr>
                <a:xfrm>
                  <a:off x="6645910" y="2512060"/>
                  <a:ext cx="2032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321" h="29211">
                      <a:moveTo>
                        <a:pt x="3810" y="29210"/>
                      </a:moveTo>
                      <a:lnTo>
                        <a:pt x="2540" y="26670"/>
                      </a:lnTo>
                      <a:lnTo>
                        <a:pt x="1270" y="24130"/>
                      </a:lnTo>
                      <a:lnTo>
                        <a:pt x="0" y="20320"/>
                      </a:lnTo>
                      <a:lnTo>
                        <a:pt x="1270" y="16510"/>
                      </a:lnTo>
                      <a:lnTo>
                        <a:pt x="3810" y="12700"/>
                      </a:lnTo>
                      <a:lnTo>
                        <a:pt x="6350" y="8890"/>
                      </a:lnTo>
                      <a:lnTo>
                        <a:pt x="10160" y="5080"/>
                      </a:lnTo>
                      <a:lnTo>
                        <a:pt x="15240" y="2540"/>
                      </a:lnTo>
                      <a:lnTo>
                        <a:pt x="2032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Freeform 320"/>
                <p:cNvSpPr/>
                <p:nvPr/>
              </p:nvSpPr>
              <p:spPr>
                <a:xfrm>
                  <a:off x="6670040" y="2513330"/>
                  <a:ext cx="1397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71" h="27941">
                      <a:moveTo>
                        <a:pt x="0" y="27940"/>
                      </a:moveTo>
                      <a:lnTo>
                        <a:pt x="0" y="25400"/>
                      </a:lnTo>
                      <a:lnTo>
                        <a:pt x="0" y="22860"/>
                      </a:lnTo>
                      <a:lnTo>
                        <a:pt x="0" y="19050"/>
                      </a:lnTo>
                      <a:lnTo>
                        <a:pt x="1270" y="16510"/>
                      </a:lnTo>
                      <a:lnTo>
                        <a:pt x="3810" y="12700"/>
                      </a:lnTo>
                      <a:lnTo>
                        <a:pt x="6350" y="8890"/>
                      </a:lnTo>
                      <a:lnTo>
                        <a:pt x="8890" y="3810"/>
                      </a:lnTo>
                      <a:lnTo>
                        <a:pt x="1397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Freeform 321"/>
                <p:cNvSpPr/>
                <p:nvPr/>
              </p:nvSpPr>
              <p:spPr>
                <a:xfrm>
                  <a:off x="6722110" y="2512060"/>
                  <a:ext cx="1270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29211">
                      <a:moveTo>
                        <a:pt x="0" y="29210"/>
                      </a:moveTo>
                      <a:lnTo>
                        <a:pt x="1270" y="26670"/>
                      </a:lnTo>
                      <a:lnTo>
                        <a:pt x="2540" y="21590"/>
                      </a:lnTo>
                      <a:lnTo>
                        <a:pt x="3810" y="19050"/>
                      </a:lnTo>
                      <a:lnTo>
                        <a:pt x="5080" y="13970"/>
                      </a:lnTo>
                      <a:lnTo>
                        <a:pt x="8890" y="6350"/>
                      </a:lnTo>
                      <a:lnTo>
                        <a:pt x="10160" y="2540"/>
                      </a:lnTo>
                      <a:lnTo>
                        <a:pt x="1270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Freeform 322"/>
                <p:cNvSpPr/>
                <p:nvPr/>
              </p:nvSpPr>
              <p:spPr>
                <a:xfrm>
                  <a:off x="6750050" y="2510790"/>
                  <a:ext cx="1271" cy="2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1" h="26671">
                      <a:moveTo>
                        <a:pt x="0" y="26670"/>
                      </a:moveTo>
                      <a:lnTo>
                        <a:pt x="0" y="21590"/>
                      </a:lnTo>
                      <a:lnTo>
                        <a:pt x="0" y="16510"/>
                      </a:lnTo>
                      <a:lnTo>
                        <a:pt x="1270" y="12700"/>
                      </a:lnTo>
                      <a:lnTo>
                        <a:pt x="1270" y="8890"/>
                      </a:lnTo>
                      <a:lnTo>
                        <a:pt x="1270" y="5080"/>
                      </a:lnTo>
                      <a:lnTo>
                        <a:pt x="127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Freeform 323"/>
                <p:cNvSpPr/>
                <p:nvPr/>
              </p:nvSpPr>
              <p:spPr>
                <a:xfrm>
                  <a:off x="6770370" y="2509520"/>
                  <a:ext cx="254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1" h="27941">
                      <a:moveTo>
                        <a:pt x="2540" y="27940"/>
                      </a:moveTo>
                      <a:lnTo>
                        <a:pt x="1270" y="26670"/>
                      </a:lnTo>
                      <a:lnTo>
                        <a:pt x="1270" y="24130"/>
                      </a:lnTo>
                      <a:lnTo>
                        <a:pt x="2540" y="21590"/>
                      </a:lnTo>
                      <a:lnTo>
                        <a:pt x="2540" y="19050"/>
                      </a:lnTo>
                      <a:lnTo>
                        <a:pt x="2540" y="15240"/>
                      </a:lnTo>
                      <a:lnTo>
                        <a:pt x="2540" y="10160"/>
                      </a:lnTo>
                      <a:lnTo>
                        <a:pt x="1270" y="508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Freeform 324"/>
                <p:cNvSpPr/>
                <p:nvPr/>
              </p:nvSpPr>
              <p:spPr>
                <a:xfrm>
                  <a:off x="6795770" y="2506980"/>
                  <a:ext cx="6351" cy="241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24131">
                      <a:moveTo>
                        <a:pt x="2540" y="24130"/>
                      </a:moveTo>
                      <a:lnTo>
                        <a:pt x="5080" y="17780"/>
                      </a:lnTo>
                      <a:lnTo>
                        <a:pt x="5080" y="13970"/>
                      </a:lnTo>
                      <a:lnTo>
                        <a:pt x="6350" y="11430"/>
                      </a:lnTo>
                      <a:lnTo>
                        <a:pt x="5080" y="7620"/>
                      </a:lnTo>
                      <a:lnTo>
                        <a:pt x="3810" y="5080"/>
                      </a:lnTo>
                      <a:lnTo>
                        <a:pt x="2540" y="254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Freeform 325"/>
                <p:cNvSpPr/>
                <p:nvPr/>
              </p:nvSpPr>
              <p:spPr>
                <a:xfrm>
                  <a:off x="6822440" y="2500630"/>
                  <a:ext cx="635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29211">
                      <a:moveTo>
                        <a:pt x="2540" y="29210"/>
                      </a:moveTo>
                      <a:lnTo>
                        <a:pt x="5080" y="26670"/>
                      </a:lnTo>
                      <a:lnTo>
                        <a:pt x="6350" y="21590"/>
                      </a:lnTo>
                      <a:lnTo>
                        <a:pt x="6350" y="17780"/>
                      </a:lnTo>
                      <a:lnTo>
                        <a:pt x="5080" y="13970"/>
                      </a:lnTo>
                      <a:lnTo>
                        <a:pt x="5080" y="8890"/>
                      </a:lnTo>
                      <a:lnTo>
                        <a:pt x="2540" y="5080"/>
                      </a:lnTo>
                      <a:lnTo>
                        <a:pt x="1270" y="254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Freeform 326"/>
                <p:cNvSpPr/>
                <p:nvPr/>
              </p:nvSpPr>
              <p:spPr>
                <a:xfrm>
                  <a:off x="6841490" y="2496820"/>
                  <a:ext cx="1143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27941">
                      <a:moveTo>
                        <a:pt x="8890" y="27940"/>
                      </a:moveTo>
                      <a:lnTo>
                        <a:pt x="8890" y="26670"/>
                      </a:lnTo>
                      <a:lnTo>
                        <a:pt x="10160" y="25400"/>
                      </a:lnTo>
                      <a:lnTo>
                        <a:pt x="11430" y="21590"/>
                      </a:lnTo>
                      <a:lnTo>
                        <a:pt x="10160" y="17780"/>
                      </a:lnTo>
                      <a:lnTo>
                        <a:pt x="8890" y="13970"/>
                      </a:lnTo>
                      <a:lnTo>
                        <a:pt x="6350" y="10160"/>
                      </a:lnTo>
                      <a:lnTo>
                        <a:pt x="5080" y="5080"/>
                      </a:lnTo>
                      <a:lnTo>
                        <a:pt x="2540" y="254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Freeform 327"/>
                <p:cNvSpPr/>
                <p:nvPr/>
              </p:nvSpPr>
              <p:spPr>
                <a:xfrm>
                  <a:off x="6869430" y="2493010"/>
                  <a:ext cx="635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29211">
                      <a:moveTo>
                        <a:pt x="0" y="29210"/>
                      </a:moveTo>
                      <a:lnTo>
                        <a:pt x="1270" y="26670"/>
                      </a:lnTo>
                      <a:lnTo>
                        <a:pt x="2540" y="24130"/>
                      </a:lnTo>
                      <a:lnTo>
                        <a:pt x="5080" y="21590"/>
                      </a:lnTo>
                      <a:lnTo>
                        <a:pt x="5080" y="17780"/>
                      </a:lnTo>
                      <a:lnTo>
                        <a:pt x="6350" y="13970"/>
                      </a:lnTo>
                      <a:lnTo>
                        <a:pt x="5080" y="10160"/>
                      </a:lnTo>
                      <a:lnTo>
                        <a:pt x="3810" y="5080"/>
                      </a:lnTo>
                      <a:lnTo>
                        <a:pt x="2540" y="254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Freeform 328"/>
                <p:cNvSpPr/>
                <p:nvPr/>
              </p:nvSpPr>
              <p:spPr>
                <a:xfrm>
                  <a:off x="6685280" y="2479040"/>
                  <a:ext cx="1143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29211">
                      <a:moveTo>
                        <a:pt x="0" y="29210"/>
                      </a:moveTo>
                      <a:lnTo>
                        <a:pt x="0" y="22860"/>
                      </a:lnTo>
                      <a:lnTo>
                        <a:pt x="2540" y="16510"/>
                      </a:lnTo>
                      <a:lnTo>
                        <a:pt x="3810" y="11430"/>
                      </a:lnTo>
                      <a:lnTo>
                        <a:pt x="6350" y="8890"/>
                      </a:lnTo>
                      <a:lnTo>
                        <a:pt x="7620" y="3810"/>
                      </a:lnTo>
                      <a:lnTo>
                        <a:pt x="1143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Freeform 329"/>
                <p:cNvSpPr/>
                <p:nvPr/>
              </p:nvSpPr>
              <p:spPr>
                <a:xfrm>
                  <a:off x="6864350" y="2457450"/>
                  <a:ext cx="11431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31751">
                      <a:moveTo>
                        <a:pt x="8890" y="31750"/>
                      </a:moveTo>
                      <a:lnTo>
                        <a:pt x="10160" y="27940"/>
                      </a:lnTo>
                      <a:lnTo>
                        <a:pt x="11430" y="24130"/>
                      </a:lnTo>
                      <a:lnTo>
                        <a:pt x="11430" y="19050"/>
                      </a:lnTo>
                      <a:lnTo>
                        <a:pt x="10160" y="15240"/>
                      </a:lnTo>
                      <a:lnTo>
                        <a:pt x="7620" y="10160"/>
                      </a:lnTo>
                      <a:lnTo>
                        <a:pt x="6350" y="6350"/>
                      </a:lnTo>
                      <a:lnTo>
                        <a:pt x="3810" y="254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Freeform 330"/>
                <p:cNvSpPr/>
                <p:nvPr/>
              </p:nvSpPr>
              <p:spPr>
                <a:xfrm>
                  <a:off x="6555740" y="2458720"/>
                  <a:ext cx="1905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051" h="29211">
                      <a:moveTo>
                        <a:pt x="5080" y="29210"/>
                      </a:moveTo>
                      <a:lnTo>
                        <a:pt x="2540" y="26670"/>
                      </a:lnTo>
                      <a:lnTo>
                        <a:pt x="1270" y="24130"/>
                      </a:lnTo>
                      <a:lnTo>
                        <a:pt x="1270" y="22860"/>
                      </a:lnTo>
                      <a:lnTo>
                        <a:pt x="0" y="20320"/>
                      </a:lnTo>
                      <a:lnTo>
                        <a:pt x="1270" y="16510"/>
                      </a:lnTo>
                      <a:lnTo>
                        <a:pt x="3810" y="12700"/>
                      </a:lnTo>
                      <a:lnTo>
                        <a:pt x="7620" y="8890"/>
                      </a:lnTo>
                      <a:lnTo>
                        <a:pt x="11430" y="5080"/>
                      </a:lnTo>
                      <a:lnTo>
                        <a:pt x="15240" y="2540"/>
                      </a:lnTo>
                      <a:lnTo>
                        <a:pt x="1905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Freeform 331"/>
                <p:cNvSpPr/>
                <p:nvPr/>
              </p:nvSpPr>
              <p:spPr>
                <a:xfrm>
                  <a:off x="6568440" y="2463800"/>
                  <a:ext cx="1905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051" h="27941">
                      <a:moveTo>
                        <a:pt x="2540" y="27940"/>
                      </a:moveTo>
                      <a:lnTo>
                        <a:pt x="1270" y="26670"/>
                      </a:lnTo>
                      <a:lnTo>
                        <a:pt x="0" y="24130"/>
                      </a:lnTo>
                      <a:lnTo>
                        <a:pt x="0" y="21590"/>
                      </a:lnTo>
                      <a:lnTo>
                        <a:pt x="0" y="17780"/>
                      </a:lnTo>
                      <a:lnTo>
                        <a:pt x="1270" y="12700"/>
                      </a:lnTo>
                      <a:lnTo>
                        <a:pt x="5080" y="8890"/>
                      </a:lnTo>
                      <a:lnTo>
                        <a:pt x="8890" y="5080"/>
                      </a:lnTo>
                      <a:lnTo>
                        <a:pt x="12700" y="1270"/>
                      </a:lnTo>
                      <a:lnTo>
                        <a:pt x="1905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Freeform 332"/>
                <p:cNvSpPr/>
                <p:nvPr/>
              </p:nvSpPr>
              <p:spPr>
                <a:xfrm>
                  <a:off x="6591300" y="2468880"/>
                  <a:ext cx="24131" cy="304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31" h="30481">
                      <a:moveTo>
                        <a:pt x="6350" y="30480"/>
                      </a:moveTo>
                      <a:lnTo>
                        <a:pt x="3810" y="29210"/>
                      </a:lnTo>
                      <a:lnTo>
                        <a:pt x="1270" y="26670"/>
                      </a:lnTo>
                      <a:lnTo>
                        <a:pt x="0" y="24130"/>
                      </a:lnTo>
                      <a:lnTo>
                        <a:pt x="0" y="21590"/>
                      </a:lnTo>
                      <a:lnTo>
                        <a:pt x="0" y="20320"/>
                      </a:lnTo>
                      <a:lnTo>
                        <a:pt x="1270" y="17780"/>
                      </a:lnTo>
                      <a:lnTo>
                        <a:pt x="3810" y="12700"/>
                      </a:lnTo>
                      <a:lnTo>
                        <a:pt x="7620" y="7620"/>
                      </a:lnTo>
                      <a:lnTo>
                        <a:pt x="13970" y="5080"/>
                      </a:lnTo>
                      <a:lnTo>
                        <a:pt x="19050" y="2540"/>
                      </a:lnTo>
                      <a:lnTo>
                        <a:pt x="2413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Freeform 333"/>
                <p:cNvSpPr/>
                <p:nvPr/>
              </p:nvSpPr>
              <p:spPr>
                <a:xfrm>
                  <a:off x="6610350" y="2473960"/>
                  <a:ext cx="1778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781" h="27941">
                      <a:moveTo>
                        <a:pt x="5080" y="27940"/>
                      </a:moveTo>
                      <a:lnTo>
                        <a:pt x="2540" y="25400"/>
                      </a:lnTo>
                      <a:lnTo>
                        <a:pt x="1270" y="22860"/>
                      </a:lnTo>
                      <a:lnTo>
                        <a:pt x="0" y="20320"/>
                      </a:lnTo>
                      <a:lnTo>
                        <a:pt x="0" y="17780"/>
                      </a:lnTo>
                      <a:lnTo>
                        <a:pt x="0" y="15240"/>
                      </a:lnTo>
                      <a:lnTo>
                        <a:pt x="0" y="13970"/>
                      </a:lnTo>
                      <a:lnTo>
                        <a:pt x="2540" y="10160"/>
                      </a:lnTo>
                      <a:lnTo>
                        <a:pt x="6350" y="7620"/>
                      </a:lnTo>
                      <a:lnTo>
                        <a:pt x="10160" y="3810"/>
                      </a:lnTo>
                      <a:lnTo>
                        <a:pt x="13970" y="1270"/>
                      </a:lnTo>
                      <a:lnTo>
                        <a:pt x="1778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Freeform 334"/>
                <p:cNvSpPr/>
                <p:nvPr/>
              </p:nvSpPr>
              <p:spPr>
                <a:xfrm>
                  <a:off x="6630670" y="2477770"/>
                  <a:ext cx="17781" cy="2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781" h="26671">
                      <a:moveTo>
                        <a:pt x="3810" y="26670"/>
                      </a:moveTo>
                      <a:lnTo>
                        <a:pt x="2540" y="24130"/>
                      </a:lnTo>
                      <a:lnTo>
                        <a:pt x="1270" y="21590"/>
                      </a:lnTo>
                      <a:lnTo>
                        <a:pt x="0" y="17780"/>
                      </a:lnTo>
                      <a:lnTo>
                        <a:pt x="0" y="13970"/>
                      </a:lnTo>
                      <a:lnTo>
                        <a:pt x="1270" y="11430"/>
                      </a:lnTo>
                      <a:lnTo>
                        <a:pt x="5080" y="7620"/>
                      </a:lnTo>
                      <a:lnTo>
                        <a:pt x="8890" y="5080"/>
                      </a:lnTo>
                      <a:lnTo>
                        <a:pt x="12700" y="2540"/>
                      </a:lnTo>
                      <a:lnTo>
                        <a:pt x="1778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Freeform 335"/>
                <p:cNvSpPr/>
                <p:nvPr/>
              </p:nvSpPr>
              <p:spPr>
                <a:xfrm>
                  <a:off x="6658610" y="2481580"/>
                  <a:ext cx="12701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25401">
                      <a:moveTo>
                        <a:pt x="0" y="25400"/>
                      </a:moveTo>
                      <a:lnTo>
                        <a:pt x="0" y="24130"/>
                      </a:lnTo>
                      <a:lnTo>
                        <a:pt x="0" y="21590"/>
                      </a:lnTo>
                      <a:lnTo>
                        <a:pt x="0" y="17780"/>
                      </a:lnTo>
                      <a:lnTo>
                        <a:pt x="1270" y="15240"/>
                      </a:lnTo>
                      <a:lnTo>
                        <a:pt x="3810" y="11430"/>
                      </a:lnTo>
                      <a:lnTo>
                        <a:pt x="6350" y="7620"/>
                      </a:lnTo>
                      <a:lnTo>
                        <a:pt x="8890" y="3810"/>
                      </a:lnTo>
                      <a:lnTo>
                        <a:pt x="1270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Freeform 336"/>
                <p:cNvSpPr/>
                <p:nvPr/>
              </p:nvSpPr>
              <p:spPr>
                <a:xfrm>
                  <a:off x="6715760" y="2477770"/>
                  <a:ext cx="8891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33021">
                      <a:moveTo>
                        <a:pt x="0" y="33020"/>
                      </a:moveTo>
                      <a:lnTo>
                        <a:pt x="0" y="29210"/>
                      </a:lnTo>
                      <a:lnTo>
                        <a:pt x="1270" y="25400"/>
                      </a:lnTo>
                      <a:lnTo>
                        <a:pt x="1270" y="21590"/>
                      </a:lnTo>
                      <a:lnTo>
                        <a:pt x="3810" y="16510"/>
                      </a:lnTo>
                      <a:lnTo>
                        <a:pt x="5080" y="7620"/>
                      </a:lnTo>
                      <a:lnTo>
                        <a:pt x="6350" y="2540"/>
                      </a:lnTo>
                      <a:lnTo>
                        <a:pt x="889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Freeform 337"/>
                <p:cNvSpPr/>
                <p:nvPr/>
              </p:nvSpPr>
              <p:spPr>
                <a:xfrm>
                  <a:off x="6738620" y="2475230"/>
                  <a:ext cx="10161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33021">
                      <a:moveTo>
                        <a:pt x="0" y="33020"/>
                      </a:moveTo>
                      <a:lnTo>
                        <a:pt x="1270" y="26670"/>
                      </a:lnTo>
                      <a:lnTo>
                        <a:pt x="1270" y="22860"/>
                      </a:lnTo>
                      <a:lnTo>
                        <a:pt x="2540" y="19050"/>
                      </a:lnTo>
                      <a:lnTo>
                        <a:pt x="3810" y="15240"/>
                      </a:lnTo>
                      <a:lnTo>
                        <a:pt x="5080" y="10160"/>
                      </a:lnTo>
                      <a:lnTo>
                        <a:pt x="7620" y="5080"/>
                      </a:lnTo>
                      <a:lnTo>
                        <a:pt x="1016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Freeform 338"/>
                <p:cNvSpPr/>
                <p:nvPr/>
              </p:nvSpPr>
              <p:spPr>
                <a:xfrm>
                  <a:off x="6764020" y="2475230"/>
                  <a:ext cx="3811" cy="304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30481">
                      <a:moveTo>
                        <a:pt x="0" y="30480"/>
                      </a:moveTo>
                      <a:lnTo>
                        <a:pt x="0" y="29210"/>
                      </a:lnTo>
                      <a:lnTo>
                        <a:pt x="0" y="26670"/>
                      </a:lnTo>
                      <a:lnTo>
                        <a:pt x="1270" y="24130"/>
                      </a:lnTo>
                      <a:lnTo>
                        <a:pt x="2540" y="20320"/>
                      </a:lnTo>
                      <a:lnTo>
                        <a:pt x="3810" y="15240"/>
                      </a:lnTo>
                      <a:lnTo>
                        <a:pt x="3810" y="10160"/>
                      </a:lnTo>
                      <a:lnTo>
                        <a:pt x="3810" y="5080"/>
                      </a:lnTo>
                      <a:lnTo>
                        <a:pt x="381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Freeform 339"/>
                <p:cNvSpPr/>
                <p:nvPr/>
              </p:nvSpPr>
              <p:spPr>
                <a:xfrm>
                  <a:off x="6790690" y="2471420"/>
                  <a:ext cx="5081" cy="304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30481">
                      <a:moveTo>
                        <a:pt x="0" y="30480"/>
                      </a:moveTo>
                      <a:lnTo>
                        <a:pt x="2540" y="22860"/>
                      </a:lnTo>
                      <a:lnTo>
                        <a:pt x="5080" y="15240"/>
                      </a:lnTo>
                      <a:lnTo>
                        <a:pt x="5080" y="11430"/>
                      </a:lnTo>
                      <a:lnTo>
                        <a:pt x="5080" y="7620"/>
                      </a:lnTo>
                      <a:lnTo>
                        <a:pt x="3810" y="3810"/>
                      </a:lnTo>
                      <a:lnTo>
                        <a:pt x="127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Freeform 340"/>
                <p:cNvSpPr/>
                <p:nvPr/>
              </p:nvSpPr>
              <p:spPr>
                <a:xfrm>
                  <a:off x="6812280" y="2467610"/>
                  <a:ext cx="6351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31751">
                      <a:moveTo>
                        <a:pt x="0" y="31750"/>
                      </a:moveTo>
                      <a:lnTo>
                        <a:pt x="2540" y="27940"/>
                      </a:lnTo>
                      <a:lnTo>
                        <a:pt x="3810" y="24130"/>
                      </a:lnTo>
                      <a:lnTo>
                        <a:pt x="5080" y="20320"/>
                      </a:lnTo>
                      <a:lnTo>
                        <a:pt x="6350" y="15240"/>
                      </a:lnTo>
                      <a:lnTo>
                        <a:pt x="6350" y="10160"/>
                      </a:lnTo>
                      <a:lnTo>
                        <a:pt x="5080" y="6350"/>
                      </a:lnTo>
                      <a:lnTo>
                        <a:pt x="5080" y="2540"/>
                      </a:lnTo>
                      <a:lnTo>
                        <a:pt x="254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Freeform 341"/>
                <p:cNvSpPr/>
                <p:nvPr/>
              </p:nvSpPr>
              <p:spPr>
                <a:xfrm>
                  <a:off x="6835140" y="2463800"/>
                  <a:ext cx="7621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31751">
                      <a:moveTo>
                        <a:pt x="3810" y="31750"/>
                      </a:moveTo>
                      <a:lnTo>
                        <a:pt x="5080" y="30480"/>
                      </a:lnTo>
                      <a:lnTo>
                        <a:pt x="6350" y="29210"/>
                      </a:lnTo>
                      <a:lnTo>
                        <a:pt x="6350" y="25400"/>
                      </a:lnTo>
                      <a:lnTo>
                        <a:pt x="7620" y="21590"/>
                      </a:lnTo>
                      <a:lnTo>
                        <a:pt x="6350" y="16510"/>
                      </a:lnTo>
                      <a:lnTo>
                        <a:pt x="6350" y="11430"/>
                      </a:lnTo>
                      <a:lnTo>
                        <a:pt x="3810" y="6350"/>
                      </a:lnTo>
                      <a:lnTo>
                        <a:pt x="2540" y="254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Freeform 342"/>
                <p:cNvSpPr/>
                <p:nvPr/>
              </p:nvSpPr>
              <p:spPr>
                <a:xfrm>
                  <a:off x="6851650" y="2462530"/>
                  <a:ext cx="7621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31751">
                      <a:moveTo>
                        <a:pt x="3810" y="31750"/>
                      </a:moveTo>
                      <a:lnTo>
                        <a:pt x="5080" y="29210"/>
                      </a:lnTo>
                      <a:lnTo>
                        <a:pt x="6350" y="26670"/>
                      </a:lnTo>
                      <a:lnTo>
                        <a:pt x="7620" y="22860"/>
                      </a:lnTo>
                      <a:lnTo>
                        <a:pt x="7620" y="19050"/>
                      </a:lnTo>
                      <a:lnTo>
                        <a:pt x="7620" y="13970"/>
                      </a:lnTo>
                      <a:lnTo>
                        <a:pt x="6350" y="10160"/>
                      </a:lnTo>
                      <a:lnTo>
                        <a:pt x="3810" y="508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B599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4" name="Straight Connector 343"/>
                <p:cNvCxnSpPr/>
                <p:nvPr/>
              </p:nvCxnSpPr>
              <p:spPr>
                <a:xfrm flipH="1">
                  <a:off x="6642100" y="2425700"/>
                  <a:ext cx="25400" cy="12700"/>
                </a:xfrm>
                <a:prstGeom prst="line">
                  <a:avLst/>
                </a:prstGeom>
                <a:ln w="12700" cap="flat" cmpd="sng" algn="ctr">
                  <a:solidFill>
                    <a:srgbClr val="723F0F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Straight Connector 344"/>
                <p:cNvCxnSpPr/>
                <p:nvPr/>
              </p:nvCxnSpPr>
              <p:spPr>
                <a:xfrm flipH="1">
                  <a:off x="6667500" y="2425700"/>
                  <a:ext cx="12700" cy="12700"/>
                </a:xfrm>
                <a:prstGeom prst="line">
                  <a:avLst/>
                </a:prstGeom>
                <a:ln w="12700" cap="flat" cmpd="sng" algn="ctr">
                  <a:solidFill>
                    <a:srgbClr val="723F0F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>
                <a:xfrm flipH="1">
                  <a:off x="6692900" y="2425700"/>
                  <a:ext cx="12700" cy="12700"/>
                </a:xfrm>
                <a:prstGeom prst="line">
                  <a:avLst/>
                </a:prstGeom>
                <a:ln w="12700" cap="flat" cmpd="sng" algn="ctr">
                  <a:solidFill>
                    <a:srgbClr val="723F0F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 flipH="1">
                  <a:off x="6718300" y="2425700"/>
                  <a:ext cx="12700" cy="12700"/>
                </a:xfrm>
                <a:prstGeom prst="line">
                  <a:avLst/>
                </a:prstGeom>
                <a:ln w="12700" cap="flat" cmpd="sng" algn="ctr">
                  <a:solidFill>
                    <a:srgbClr val="723F0F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8" name="Freeform 347"/>
                <p:cNvSpPr/>
                <p:nvPr/>
              </p:nvSpPr>
              <p:spPr>
                <a:xfrm>
                  <a:off x="6619240" y="2423160"/>
                  <a:ext cx="21591" cy="203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591" h="20321">
                      <a:moveTo>
                        <a:pt x="21590" y="20320"/>
                      </a:moveTo>
                      <a:lnTo>
                        <a:pt x="21590" y="16510"/>
                      </a:lnTo>
                      <a:lnTo>
                        <a:pt x="21590" y="12700"/>
                      </a:lnTo>
                      <a:lnTo>
                        <a:pt x="19050" y="8890"/>
                      </a:lnTo>
                      <a:lnTo>
                        <a:pt x="17780" y="6350"/>
                      </a:lnTo>
                      <a:lnTo>
                        <a:pt x="13970" y="3810"/>
                      </a:lnTo>
                      <a:lnTo>
                        <a:pt x="10160" y="1270"/>
                      </a:lnTo>
                      <a:lnTo>
                        <a:pt x="5080" y="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Freeform 348"/>
                <p:cNvSpPr/>
                <p:nvPr/>
              </p:nvSpPr>
              <p:spPr>
                <a:xfrm>
                  <a:off x="6650990" y="2416810"/>
                  <a:ext cx="17781" cy="203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781" h="20321">
                      <a:moveTo>
                        <a:pt x="17780" y="20320"/>
                      </a:moveTo>
                      <a:lnTo>
                        <a:pt x="17780" y="17780"/>
                      </a:lnTo>
                      <a:lnTo>
                        <a:pt x="17780" y="15240"/>
                      </a:lnTo>
                      <a:lnTo>
                        <a:pt x="16510" y="11430"/>
                      </a:lnTo>
                      <a:lnTo>
                        <a:pt x="13970" y="7620"/>
                      </a:lnTo>
                      <a:lnTo>
                        <a:pt x="11430" y="5080"/>
                      </a:lnTo>
                      <a:lnTo>
                        <a:pt x="8890" y="2540"/>
                      </a:lnTo>
                      <a:lnTo>
                        <a:pt x="5080" y="1270"/>
                      </a:lnTo>
                      <a:lnTo>
                        <a:pt x="2540" y="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Freeform 349"/>
                <p:cNvSpPr/>
                <p:nvPr/>
              </p:nvSpPr>
              <p:spPr>
                <a:xfrm>
                  <a:off x="6681470" y="2411730"/>
                  <a:ext cx="24131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31" h="25401">
                      <a:moveTo>
                        <a:pt x="24130" y="25400"/>
                      </a:moveTo>
                      <a:lnTo>
                        <a:pt x="24130" y="21590"/>
                      </a:lnTo>
                      <a:lnTo>
                        <a:pt x="22860" y="17780"/>
                      </a:lnTo>
                      <a:lnTo>
                        <a:pt x="20320" y="13970"/>
                      </a:lnTo>
                      <a:lnTo>
                        <a:pt x="16510" y="10160"/>
                      </a:lnTo>
                      <a:lnTo>
                        <a:pt x="12700" y="6350"/>
                      </a:lnTo>
                      <a:lnTo>
                        <a:pt x="8890" y="3810"/>
                      </a:lnTo>
                      <a:lnTo>
                        <a:pt x="3810" y="127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Freeform 350"/>
                <p:cNvSpPr/>
                <p:nvPr/>
              </p:nvSpPr>
              <p:spPr>
                <a:xfrm>
                  <a:off x="6722110" y="2411730"/>
                  <a:ext cx="17781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781" h="25401">
                      <a:moveTo>
                        <a:pt x="17780" y="25400"/>
                      </a:moveTo>
                      <a:lnTo>
                        <a:pt x="17780" y="21590"/>
                      </a:lnTo>
                      <a:lnTo>
                        <a:pt x="17780" y="19050"/>
                      </a:lnTo>
                      <a:lnTo>
                        <a:pt x="16510" y="15240"/>
                      </a:lnTo>
                      <a:lnTo>
                        <a:pt x="13970" y="11430"/>
                      </a:lnTo>
                      <a:lnTo>
                        <a:pt x="10160" y="8890"/>
                      </a:lnTo>
                      <a:lnTo>
                        <a:pt x="7620" y="5080"/>
                      </a:lnTo>
                      <a:lnTo>
                        <a:pt x="3810" y="254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Freeform 351"/>
                <p:cNvSpPr/>
                <p:nvPr/>
              </p:nvSpPr>
              <p:spPr>
                <a:xfrm>
                  <a:off x="6756400" y="2415540"/>
                  <a:ext cx="11431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25401">
                      <a:moveTo>
                        <a:pt x="8890" y="25400"/>
                      </a:moveTo>
                      <a:lnTo>
                        <a:pt x="11430" y="22860"/>
                      </a:lnTo>
                      <a:lnTo>
                        <a:pt x="11430" y="19050"/>
                      </a:lnTo>
                      <a:lnTo>
                        <a:pt x="11430" y="15240"/>
                      </a:lnTo>
                      <a:lnTo>
                        <a:pt x="10160" y="12700"/>
                      </a:lnTo>
                      <a:lnTo>
                        <a:pt x="8890" y="8890"/>
                      </a:lnTo>
                      <a:lnTo>
                        <a:pt x="6350" y="6350"/>
                      </a:lnTo>
                      <a:lnTo>
                        <a:pt x="3810" y="254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Freeform 352"/>
                <p:cNvSpPr/>
                <p:nvPr/>
              </p:nvSpPr>
              <p:spPr>
                <a:xfrm>
                  <a:off x="6784340" y="2419350"/>
                  <a:ext cx="8891" cy="22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22861">
                      <a:moveTo>
                        <a:pt x="8890" y="22860"/>
                      </a:moveTo>
                      <a:lnTo>
                        <a:pt x="8890" y="17780"/>
                      </a:lnTo>
                      <a:lnTo>
                        <a:pt x="8890" y="15240"/>
                      </a:lnTo>
                      <a:lnTo>
                        <a:pt x="7620" y="12700"/>
                      </a:lnTo>
                      <a:lnTo>
                        <a:pt x="7620" y="8890"/>
                      </a:lnTo>
                      <a:lnTo>
                        <a:pt x="5080" y="6350"/>
                      </a:lnTo>
                      <a:lnTo>
                        <a:pt x="2540" y="381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Freeform 353"/>
                <p:cNvSpPr/>
                <p:nvPr/>
              </p:nvSpPr>
              <p:spPr>
                <a:xfrm>
                  <a:off x="6813550" y="2425700"/>
                  <a:ext cx="6351" cy="101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10161">
                      <a:moveTo>
                        <a:pt x="6350" y="10160"/>
                      </a:moveTo>
                      <a:lnTo>
                        <a:pt x="5080" y="7620"/>
                      </a:lnTo>
                      <a:lnTo>
                        <a:pt x="3810" y="5080"/>
                      </a:lnTo>
                      <a:lnTo>
                        <a:pt x="3810" y="2540"/>
                      </a:lnTo>
                      <a:lnTo>
                        <a:pt x="2540" y="127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Freeform 354"/>
                <p:cNvSpPr/>
                <p:nvPr/>
              </p:nvSpPr>
              <p:spPr>
                <a:xfrm>
                  <a:off x="6579870" y="2458720"/>
                  <a:ext cx="284481" cy="203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4481" h="20321">
                      <a:moveTo>
                        <a:pt x="284480" y="0"/>
                      </a:moveTo>
                      <a:lnTo>
                        <a:pt x="245110" y="6350"/>
                      </a:lnTo>
                      <a:lnTo>
                        <a:pt x="224790" y="10160"/>
                      </a:lnTo>
                      <a:lnTo>
                        <a:pt x="205740" y="12700"/>
                      </a:lnTo>
                      <a:lnTo>
                        <a:pt x="185420" y="15240"/>
                      </a:lnTo>
                      <a:lnTo>
                        <a:pt x="166370" y="17780"/>
                      </a:lnTo>
                      <a:lnTo>
                        <a:pt x="148590" y="19050"/>
                      </a:lnTo>
                      <a:lnTo>
                        <a:pt x="130810" y="20320"/>
                      </a:lnTo>
                      <a:lnTo>
                        <a:pt x="113030" y="20320"/>
                      </a:lnTo>
                      <a:lnTo>
                        <a:pt x="95250" y="20320"/>
                      </a:lnTo>
                      <a:lnTo>
                        <a:pt x="78740" y="19050"/>
                      </a:lnTo>
                      <a:lnTo>
                        <a:pt x="62230" y="16510"/>
                      </a:lnTo>
                      <a:lnTo>
                        <a:pt x="45720" y="13970"/>
                      </a:lnTo>
                      <a:lnTo>
                        <a:pt x="30480" y="10160"/>
                      </a:lnTo>
                      <a:lnTo>
                        <a:pt x="15240" y="508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491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Freeform 355"/>
                <p:cNvSpPr/>
                <p:nvPr/>
              </p:nvSpPr>
              <p:spPr>
                <a:xfrm>
                  <a:off x="6557010" y="2487930"/>
                  <a:ext cx="323851" cy="241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3851" h="24131">
                      <a:moveTo>
                        <a:pt x="323850" y="0"/>
                      </a:moveTo>
                      <a:lnTo>
                        <a:pt x="303530" y="5080"/>
                      </a:lnTo>
                      <a:lnTo>
                        <a:pt x="283210" y="10160"/>
                      </a:lnTo>
                      <a:lnTo>
                        <a:pt x="261620" y="13970"/>
                      </a:lnTo>
                      <a:lnTo>
                        <a:pt x="241300" y="17780"/>
                      </a:lnTo>
                      <a:lnTo>
                        <a:pt x="220980" y="20320"/>
                      </a:lnTo>
                      <a:lnTo>
                        <a:pt x="199390" y="21590"/>
                      </a:lnTo>
                      <a:lnTo>
                        <a:pt x="179070" y="22860"/>
                      </a:lnTo>
                      <a:lnTo>
                        <a:pt x="158750" y="24130"/>
                      </a:lnTo>
                      <a:lnTo>
                        <a:pt x="138430" y="24130"/>
                      </a:lnTo>
                      <a:lnTo>
                        <a:pt x="116840" y="22860"/>
                      </a:lnTo>
                      <a:lnTo>
                        <a:pt x="97790" y="21590"/>
                      </a:lnTo>
                      <a:lnTo>
                        <a:pt x="77470" y="19050"/>
                      </a:lnTo>
                      <a:lnTo>
                        <a:pt x="57150" y="15240"/>
                      </a:lnTo>
                      <a:lnTo>
                        <a:pt x="38100" y="11430"/>
                      </a:lnTo>
                      <a:lnTo>
                        <a:pt x="19050" y="508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491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Freeform 356"/>
                <p:cNvSpPr/>
                <p:nvPr/>
              </p:nvSpPr>
              <p:spPr>
                <a:xfrm>
                  <a:off x="6551930" y="2518410"/>
                  <a:ext cx="334011" cy="241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4011" h="24131">
                      <a:moveTo>
                        <a:pt x="334010" y="0"/>
                      </a:moveTo>
                      <a:lnTo>
                        <a:pt x="312420" y="6350"/>
                      </a:lnTo>
                      <a:lnTo>
                        <a:pt x="289560" y="10160"/>
                      </a:lnTo>
                      <a:lnTo>
                        <a:pt x="267970" y="13970"/>
                      </a:lnTo>
                      <a:lnTo>
                        <a:pt x="245110" y="17780"/>
                      </a:lnTo>
                      <a:lnTo>
                        <a:pt x="222250" y="20320"/>
                      </a:lnTo>
                      <a:lnTo>
                        <a:pt x="199390" y="21590"/>
                      </a:lnTo>
                      <a:lnTo>
                        <a:pt x="176530" y="24130"/>
                      </a:lnTo>
                      <a:lnTo>
                        <a:pt x="153670" y="24130"/>
                      </a:lnTo>
                      <a:lnTo>
                        <a:pt x="132080" y="24130"/>
                      </a:lnTo>
                      <a:lnTo>
                        <a:pt x="110490" y="24130"/>
                      </a:lnTo>
                      <a:lnTo>
                        <a:pt x="90170" y="21590"/>
                      </a:lnTo>
                      <a:lnTo>
                        <a:pt x="69850" y="19050"/>
                      </a:lnTo>
                      <a:lnTo>
                        <a:pt x="50800" y="15240"/>
                      </a:lnTo>
                      <a:lnTo>
                        <a:pt x="33020" y="11430"/>
                      </a:lnTo>
                      <a:lnTo>
                        <a:pt x="24130" y="8890"/>
                      </a:lnTo>
                      <a:lnTo>
                        <a:pt x="16510" y="6350"/>
                      </a:lnTo>
                      <a:lnTo>
                        <a:pt x="7620" y="254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491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Freeform 357"/>
                <p:cNvSpPr/>
                <p:nvPr/>
              </p:nvSpPr>
              <p:spPr>
                <a:xfrm>
                  <a:off x="6543040" y="2547620"/>
                  <a:ext cx="347981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7981" h="25401">
                      <a:moveTo>
                        <a:pt x="347980" y="0"/>
                      </a:moveTo>
                      <a:lnTo>
                        <a:pt x="323850" y="6350"/>
                      </a:lnTo>
                      <a:lnTo>
                        <a:pt x="299720" y="11430"/>
                      </a:lnTo>
                      <a:lnTo>
                        <a:pt x="276860" y="15240"/>
                      </a:lnTo>
                      <a:lnTo>
                        <a:pt x="254000" y="17780"/>
                      </a:lnTo>
                      <a:lnTo>
                        <a:pt x="229870" y="21590"/>
                      </a:lnTo>
                      <a:lnTo>
                        <a:pt x="207010" y="24130"/>
                      </a:lnTo>
                      <a:lnTo>
                        <a:pt x="185420" y="24130"/>
                      </a:lnTo>
                      <a:lnTo>
                        <a:pt x="162560" y="25400"/>
                      </a:lnTo>
                      <a:lnTo>
                        <a:pt x="140970" y="25400"/>
                      </a:lnTo>
                      <a:lnTo>
                        <a:pt x="119380" y="24130"/>
                      </a:lnTo>
                      <a:lnTo>
                        <a:pt x="97790" y="22860"/>
                      </a:lnTo>
                      <a:lnTo>
                        <a:pt x="77470" y="19050"/>
                      </a:lnTo>
                      <a:lnTo>
                        <a:pt x="58420" y="16510"/>
                      </a:lnTo>
                      <a:lnTo>
                        <a:pt x="38100" y="11430"/>
                      </a:lnTo>
                      <a:lnTo>
                        <a:pt x="19050" y="635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491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Freeform 358"/>
                <p:cNvSpPr/>
                <p:nvPr/>
              </p:nvSpPr>
              <p:spPr>
                <a:xfrm>
                  <a:off x="6541770" y="2570480"/>
                  <a:ext cx="354331" cy="304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4331" h="30481">
                      <a:moveTo>
                        <a:pt x="354330" y="0"/>
                      </a:moveTo>
                      <a:lnTo>
                        <a:pt x="331470" y="6350"/>
                      </a:lnTo>
                      <a:lnTo>
                        <a:pt x="307340" y="11430"/>
                      </a:lnTo>
                      <a:lnTo>
                        <a:pt x="284480" y="16510"/>
                      </a:lnTo>
                      <a:lnTo>
                        <a:pt x="261620" y="20320"/>
                      </a:lnTo>
                      <a:lnTo>
                        <a:pt x="237490" y="24130"/>
                      </a:lnTo>
                      <a:lnTo>
                        <a:pt x="214630" y="26670"/>
                      </a:lnTo>
                      <a:lnTo>
                        <a:pt x="193040" y="29210"/>
                      </a:lnTo>
                      <a:lnTo>
                        <a:pt x="170180" y="30480"/>
                      </a:lnTo>
                      <a:lnTo>
                        <a:pt x="147320" y="30480"/>
                      </a:lnTo>
                      <a:lnTo>
                        <a:pt x="125730" y="30480"/>
                      </a:lnTo>
                      <a:lnTo>
                        <a:pt x="104140" y="27940"/>
                      </a:lnTo>
                      <a:lnTo>
                        <a:pt x="82550" y="26670"/>
                      </a:lnTo>
                      <a:lnTo>
                        <a:pt x="60960" y="22860"/>
                      </a:lnTo>
                      <a:lnTo>
                        <a:pt x="39370" y="19050"/>
                      </a:lnTo>
                      <a:lnTo>
                        <a:pt x="19050" y="12700"/>
                      </a:lnTo>
                      <a:lnTo>
                        <a:pt x="0" y="6350"/>
                      </a:lnTo>
                    </a:path>
                  </a:pathLst>
                </a:custGeom>
                <a:ln w="12700" cap="flat" cmpd="sng" algn="ctr">
                  <a:solidFill>
                    <a:srgbClr val="491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Freeform 359"/>
                <p:cNvSpPr/>
                <p:nvPr/>
              </p:nvSpPr>
              <p:spPr>
                <a:xfrm>
                  <a:off x="6540500" y="2608580"/>
                  <a:ext cx="355601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5601" h="25401">
                      <a:moveTo>
                        <a:pt x="355600" y="0"/>
                      </a:moveTo>
                      <a:lnTo>
                        <a:pt x="331470" y="5080"/>
                      </a:lnTo>
                      <a:lnTo>
                        <a:pt x="307340" y="10160"/>
                      </a:lnTo>
                      <a:lnTo>
                        <a:pt x="281940" y="15240"/>
                      </a:lnTo>
                      <a:lnTo>
                        <a:pt x="257810" y="19050"/>
                      </a:lnTo>
                      <a:lnTo>
                        <a:pt x="233680" y="21590"/>
                      </a:lnTo>
                      <a:lnTo>
                        <a:pt x="209550" y="22860"/>
                      </a:lnTo>
                      <a:lnTo>
                        <a:pt x="186690" y="24130"/>
                      </a:lnTo>
                      <a:lnTo>
                        <a:pt x="162560" y="25400"/>
                      </a:lnTo>
                      <a:lnTo>
                        <a:pt x="139700" y="24130"/>
                      </a:lnTo>
                      <a:lnTo>
                        <a:pt x="118110" y="24130"/>
                      </a:lnTo>
                      <a:lnTo>
                        <a:pt x="95250" y="21590"/>
                      </a:lnTo>
                      <a:lnTo>
                        <a:pt x="73660" y="19050"/>
                      </a:lnTo>
                      <a:lnTo>
                        <a:pt x="54610" y="15240"/>
                      </a:lnTo>
                      <a:lnTo>
                        <a:pt x="35560" y="11430"/>
                      </a:lnTo>
                      <a:lnTo>
                        <a:pt x="16510" y="635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491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Freeform 360"/>
                <p:cNvSpPr/>
                <p:nvPr/>
              </p:nvSpPr>
              <p:spPr>
                <a:xfrm>
                  <a:off x="6532880" y="2628900"/>
                  <a:ext cx="367031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7031" h="31751">
                      <a:moveTo>
                        <a:pt x="367030" y="0"/>
                      </a:moveTo>
                      <a:lnTo>
                        <a:pt x="342900" y="7620"/>
                      </a:lnTo>
                      <a:lnTo>
                        <a:pt x="320040" y="13970"/>
                      </a:lnTo>
                      <a:lnTo>
                        <a:pt x="295910" y="17780"/>
                      </a:lnTo>
                      <a:lnTo>
                        <a:pt x="270510" y="22860"/>
                      </a:lnTo>
                      <a:lnTo>
                        <a:pt x="246380" y="26670"/>
                      </a:lnTo>
                      <a:lnTo>
                        <a:pt x="220980" y="29210"/>
                      </a:lnTo>
                      <a:lnTo>
                        <a:pt x="196850" y="30480"/>
                      </a:lnTo>
                      <a:lnTo>
                        <a:pt x="172720" y="31750"/>
                      </a:lnTo>
                      <a:lnTo>
                        <a:pt x="147320" y="31750"/>
                      </a:lnTo>
                      <a:lnTo>
                        <a:pt x="124460" y="31750"/>
                      </a:lnTo>
                      <a:lnTo>
                        <a:pt x="101600" y="29210"/>
                      </a:lnTo>
                      <a:lnTo>
                        <a:pt x="78740" y="26670"/>
                      </a:lnTo>
                      <a:lnTo>
                        <a:pt x="57150" y="24130"/>
                      </a:lnTo>
                      <a:lnTo>
                        <a:pt x="36830" y="19050"/>
                      </a:lnTo>
                      <a:lnTo>
                        <a:pt x="26670" y="16510"/>
                      </a:lnTo>
                      <a:lnTo>
                        <a:pt x="17780" y="13970"/>
                      </a:lnTo>
                      <a:lnTo>
                        <a:pt x="7620" y="11430"/>
                      </a:lnTo>
                      <a:lnTo>
                        <a:pt x="0" y="7620"/>
                      </a:lnTo>
                    </a:path>
                  </a:pathLst>
                </a:custGeom>
                <a:ln w="12700" cap="flat" cmpd="sng" algn="ctr">
                  <a:solidFill>
                    <a:srgbClr val="491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Freeform 361"/>
                <p:cNvSpPr/>
                <p:nvPr/>
              </p:nvSpPr>
              <p:spPr>
                <a:xfrm>
                  <a:off x="6526530" y="2664460"/>
                  <a:ext cx="384811" cy="304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4811" h="30481">
                      <a:moveTo>
                        <a:pt x="384810" y="0"/>
                      </a:moveTo>
                      <a:lnTo>
                        <a:pt x="372110" y="3810"/>
                      </a:lnTo>
                      <a:lnTo>
                        <a:pt x="359410" y="6350"/>
                      </a:lnTo>
                      <a:lnTo>
                        <a:pt x="334010" y="12700"/>
                      </a:lnTo>
                      <a:lnTo>
                        <a:pt x="308610" y="17780"/>
                      </a:lnTo>
                      <a:lnTo>
                        <a:pt x="280670" y="22860"/>
                      </a:lnTo>
                      <a:lnTo>
                        <a:pt x="254000" y="25400"/>
                      </a:lnTo>
                      <a:lnTo>
                        <a:pt x="226060" y="27940"/>
                      </a:lnTo>
                      <a:lnTo>
                        <a:pt x="199390" y="29210"/>
                      </a:lnTo>
                      <a:lnTo>
                        <a:pt x="171450" y="30480"/>
                      </a:lnTo>
                      <a:lnTo>
                        <a:pt x="146050" y="30480"/>
                      </a:lnTo>
                      <a:lnTo>
                        <a:pt x="120650" y="29210"/>
                      </a:lnTo>
                      <a:lnTo>
                        <a:pt x="107950" y="27940"/>
                      </a:lnTo>
                      <a:lnTo>
                        <a:pt x="96520" y="26670"/>
                      </a:lnTo>
                      <a:lnTo>
                        <a:pt x="83820" y="25400"/>
                      </a:lnTo>
                      <a:lnTo>
                        <a:pt x="72390" y="24130"/>
                      </a:lnTo>
                      <a:lnTo>
                        <a:pt x="62230" y="21590"/>
                      </a:lnTo>
                      <a:lnTo>
                        <a:pt x="52070" y="20320"/>
                      </a:lnTo>
                      <a:lnTo>
                        <a:pt x="41910" y="17780"/>
                      </a:lnTo>
                      <a:lnTo>
                        <a:pt x="31750" y="15240"/>
                      </a:lnTo>
                      <a:lnTo>
                        <a:pt x="22860" y="12700"/>
                      </a:lnTo>
                      <a:lnTo>
                        <a:pt x="15240" y="10160"/>
                      </a:lnTo>
                      <a:lnTo>
                        <a:pt x="7620" y="6350"/>
                      </a:lnTo>
                      <a:lnTo>
                        <a:pt x="0" y="3810"/>
                      </a:lnTo>
                    </a:path>
                  </a:pathLst>
                </a:custGeom>
                <a:ln w="12700" cap="flat" cmpd="sng" algn="ctr">
                  <a:solidFill>
                    <a:srgbClr val="491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Freeform 362"/>
                <p:cNvSpPr/>
                <p:nvPr/>
              </p:nvSpPr>
              <p:spPr>
                <a:xfrm>
                  <a:off x="6520180" y="2694940"/>
                  <a:ext cx="391161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1161" h="33021">
                      <a:moveTo>
                        <a:pt x="391160" y="2540"/>
                      </a:moveTo>
                      <a:lnTo>
                        <a:pt x="365760" y="8890"/>
                      </a:lnTo>
                      <a:lnTo>
                        <a:pt x="341630" y="15240"/>
                      </a:lnTo>
                      <a:lnTo>
                        <a:pt x="316230" y="20320"/>
                      </a:lnTo>
                      <a:lnTo>
                        <a:pt x="290830" y="24130"/>
                      </a:lnTo>
                      <a:lnTo>
                        <a:pt x="266700" y="27940"/>
                      </a:lnTo>
                      <a:lnTo>
                        <a:pt x="242570" y="30480"/>
                      </a:lnTo>
                      <a:lnTo>
                        <a:pt x="217170" y="33020"/>
                      </a:lnTo>
                      <a:lnTo>
                        <a:pt x="191770" y="33020"/>
                      </a:lnTo>
                      <a:lnTo>
                        <a:pt x="167640" y="33020"/>
                      </a:lnTo>
                      <a:lnTo>
                        <a:pt x="142240" y="31750"/>
                      </a:lnTo>
                      <a:lnTo>
                        <a:pt x="118110" y="29210"/>
                      </a:lnTo>
                      <a:lnTo>
                        <a:pt x="93980" y="26670"/>
                      </a:lnTo>
                      <a:lnTo>
                        <a:pt x="69850" y="21590"/>
                      </a:lnTo>
                      <a:lnTo>
                        <a:pt x="46990" y="15240"/>
                      </a:lnTo>
                      <a:lnTo>
                        <a:pt x="22860" y="889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491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Freeform 363"/>
                <p:cNvSpPr/>
                <p:nvPr/>
              </p:nvSpPr>
              <p:spPr>
                <a:xfrm>
                  <a:off x="6518910" y="2729230"/>
                  <a:ext cx="389891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891" h="33021">
                      <a:moveTo>
                        <a:pt x="389890" y="0"/>
                      </a:moveTo>
                      <a:lnTo>
                        <a:pt x="364490" y="8890"/>
                      </a:lnTo>
                      <a:lnTo>
                        <a:pt x="337820" y="15240"/>
                      </a:lnTo>
                      <a:lnTo>
                        <a:pt x="311150" y="21590"/>
                      </a:lnTo>
                      <a:lnTo>
                        <a:pt x="284480" y="25400"/>
                      </a:lnTo>
                      <a:lnTo>
                        <a:pt x="256540" y="29210"/>
                      </a:lnTo>
                      <a:lnTo>
                        <a:pt x="229870" y="30480"/>
                      </a:lnTo>
                      <a:lnTo>
                        <a:pt x="203200" y="33020"/>
                      </a:lnTo>
                      <a:lnTo>
                        <a:pt x="176530" y="33020"/>
                      </a:lnTo>
                      <a:lnTo>
                        <a:pt x="151130" y="31750"/>
                      </a:lnTo>
                      <a:lnTo>
                        <a:pt x="125730" y="30480"/>
                      </a:lnTo>
                      <a:lnTo>
                        <a:pt x="101600" y="26670"/>
                      </a:lnTo>
                      <a:lnTo>
                        <a:pt x="78740" y="24130"/>
                      </a:lnTo>
                      <a:lnTo>
                        <a:pt x="67310" y="21590"/>
                      </a:lnTo>
                      <a:lnTo>
                        <a:pt x="57150" y="19050"/>
                      </a:lnTo>
                      <a:lnTo>
                        <a:pt x="46990" y="16510"/>
                      </a:lnTo>
                      <a:lnTo>
                        <a:pt x="36830" y="13970"/>
                      </a:lnTo>
                      <a:lnTo>
                        <a:pt x="26670" y="11430"/>
                      </a:lnTo>
                      <a:lnTo>
                        <a:pt x="17780" y="7620"/>
                      </a:lnTo>
                      <a:lnTo>
                        <a:pt x="8890" y="381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491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Freeform 364"/>
                <p:cNvSpPr/>
                <p:nvPr/>
              </p:nvSpPr>
              <p:spPr>
                <a:xfrm>
                  <a:off x="6516370" y="2755900"/>
                  <a:ext cx="398781" cy="355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8781" h="35561">
                      <a:moveTo>
                        <a:pt x="398780" y="3810"/>
                      </a:moveTo>
                      <a:lnTo>
                        <a:pt x="370840" y="12700"/>
                      </a:lnTo>
                      <a:lnTo>
                        <a:pt x="342900" y="20320"/>
                      </a:lnTo>
                      <a:lnTo>
                        <a:pt x="314960" y="25400"/>
                      </a:lnTo>
                      <a:lnTo>
                        <a:pt x="288290" y="30480"/>
                      </a:lnTo>
                      <a:lnTo>
                        <a:pt x="260350" y="33020"/>
                      </a:lnTo>
                      <a:lnTo>
                        <a:pt x="233680" y="35560"/>
                      </a:lnTo>
                      <a:lnTo>
                        <a:pt x="205740" y="35560"/>
                      </a:lnTo>
                      <a:lnTo>
                        <a:pt x="180340" y="35560"/>
                      </a:lnTo>
                      <a:lnTo>
                        <a:pt x="153670" y="34290"/>
                      </a:lnTo>
                      <a:lnTo>
                        <a:pt x="129540" y="31750"/>
                      </a:lnTo>
                      <a:lnTo>
                        <a:pt x="105410" y="27940"/>
                      </a:lnTo>
                      <a:lnTo>
                        <a:pt x="82550" y="24130"/>
                      </a:lnTo>
                      <a:lnTo>
                        <a:pt x="59690" y="19050"/>
                      </a:lnTo>
                      <a:lnTo>
                        <a:pt x="39370" y="13970"/>
                      </a:lnTo>
                      <a:lnTo>
                        <a:pt x="19050" y="762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491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Freeform 365"/>
                <p:cNvSpPr/>
                <p:nvPr/>
              </p:nvSpPr>
              <p:spPr>
                <a:xfrm>
                  <a:off x="6516370" y="2786380"/>
                  <a:ext cx="400051" cy="444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0051" h="44451">
                      <a:moveTo>
                        <a:pt x="400050" y="10160"/>
                      </a:moveTo>
                      <a:lnTo>
                        <a:pt x="387350" y="15240"/>
                      </a:lnTo>
                      <a:lnTo>
                        <a:pt x="374650" y="19050"/>
                      </a:lnTo>
                      <a:lnTo>
                        <a:pt x="349250" y="26670"/>
                      </a:lnTo>
                      <a:lnTo>
                        <a:pt x="323850" y="33020"/>
                      </a:lnTo>
                      <a:lnTo>
                        <a:pt x="297180" y="38100"/>
                      </a:lnTo>
                      <a:lnTo>
                        <a:pt x="270510" y="41910"/>
                      </a:lnTo>
                      <a:lnTo>
                        <a:pt x="243840" y="44450"/>
                      </a:lnTo>
                      <a:lnTo>
                        <a:pt x="217170" y="44450"/>
                      </a:lnTo>
                      <a:lnTo>
                        <a:pt x="190500" y="44450"/>
                      </a:lnTo>
                      <a:lnTo>
                        <a:pt x="165100" y="43180"/>
                      </a:lnTo>
                      <a:lnTo>
                        <a:pt x="139700" y="39370"/>
                      </a:lnTo>
                      <a:lnTo>
                        <a:pt x="114300" y="35560"/>
                      </a:lnTo>
                      <a:lnTo>
                        <a:pt x="90170" y="30480"/>
                      </a:lnTo>
                      <a:lnTo>
                        <a:pt x="66040" y="25400"/>
                      </a:lnTo>
                      <a:lnTo>
                        <a:pt x="43180" y="17780"/>
                      </a:lnTo>
                      <a:lnTo>
                        <a:pt x="21590" y="1016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491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Freeform 366"/>
                <p:cNvSpPr/>
                <p:nvPr/>
              </p:nvSpPr>
              <p:spPr>
                <a:xfrm>
                  <a:off x="6522720" y="2821940"/>
                  <a:ext cx="396241" cy="393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6241" h="39371">
                      <a:moveTo>
                        <a:pt x="396240" y="5080"/>
                      </a:moveTo>
                      <a:lnTo>
                        <a:pt x="383540" y="10160"/>
                      </a:lnTo>
                      <a:lnTo>
                        <a:pt x="370840" y="13970"/>
                      </a:lnTo>
                      <a:lnTo>
                        <a:pt x="358140" y="17780"/>
                      </a:lnTo>
                      <a:lnTo>
                        <a:pt x="345440" y="21590"/>
                      </a:lnTo>
                      <a:lnTo>
                        <a:pt x="320040" y="27940"/>
                      </a:lnTo>
                      <a:lnTo>
                        <a:pt x="292100" y="33020"/>
                      </a:lnTo>
                      <a:lnTo>
                        <a:pt x="265430" y="35560"/>
                      </a:lnTo>
                      <a:lnTo>
                        <a:pt x="238760" y="38100"/>
                      </a:lnTo>
                      <a:lnTo>
                        <a:pt x="210820" y="39370"/>
                      </a:lnTo>
                      <a:lnTo>
                        <a:pt x="184150" y="39370"/>
                      </a:lnTo>
                      <a:lnTo>
                        <a:pt x="157480" y="38100"/>
                      </a:lnTo>
                      <a:lnTo>
                        <a:pt x="132080" y="35560"/>
                      </a:lnTo>
                      <a:lnTo>
                        <a:pt x="106680" y="31750"/>
                      </a:lnTo>
                      <a:lnTo>
                        <a:pt x="93980" y="29210"/>
                      </a:lnTo>
                      <a:lnTo>
                        <a:pt x="82550" y="26670"/>
                      </a:lnTo>
                      <a:lnTo>
                        <a:pt x="71120" y="24130"/>
                      </a:lnTo>
                      <a:lnTo>
                        <a:pt x="59690" y="21590"/>
                      </a:lnTo>
                      <a:lnTo>
                        <a:pt x="48260" y="19050"/>
                      </a:lnTo>
                      <a:lnTo>
                        <a:pt x="38100" y="15240"/>
                      </a:lnTo>
                      <a:lnTo>
                        <a:pt x="27940" y="11430"/>
                      </a:lnTo>
                      <a:lnTo>
                        <a:pt x="17780" y="7620"/>
                      </a:lnTo>
                      <a:lnTo>
                        <a:pt x="8890" y="381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491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Freeform 367"/>
                <p:cNvSpPr/>
                <p:nvPr/>
              </p:nvSpPr>
              <p:spPr>
                <a:xfrm>
                  <a:off x="6518910" y="2851150"/>
                  <a:ext cx="400051" cy="469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0051" h="46991">
                      <a:moveTo>
                        <a:pt x="400050" y="11430"/>
                      </a:moveTo>
                      <a:lnTo>
                        <a:pt x="386080" y="16510"/>
                      </a:lnTo>
                      <a:lnTo>
                        <a:pt x="372110" y="21590"/>
                      </a:lnTo>
                      <a:lnTo>
                        <a:pt x="344170" y="29210"/>
                      </a:lnTo>
                      <a:lnTo>
                        <a:pt x="316230" y="36830"/>
                      </a:lnTo>
                      <a:lnTo>
                        <a:pt x="288290" y="41910"/>
                      </a:lnTo>
                      <a:lnTo>
                        <a:pt x="260350" y="44450"/>
                      </a:lnTo>
                      <a:lnTo>
                        <a:pt x="233680" y="46990"/>
                      </a:lnTo>
                      <a:lnTo>
                        <a:pt x="205740" y="46990"/>
                      </a:lnTo>
                      <a:lnTo>
                        <a:pt x="179070" y="45720"/>
                      </a:lnTo>
                      <a:lnTo>
                        <a:pt x="153670" y="44450"/>
                      </a:lnTo>
                      <a:lnTo>
                        <a:pt x="128270" y="40640"/>
                      </a:lnTo>
                      <a:lnTo>
                        <a:pt x="104140" y="36830"/>
                      </a:lnTo>
                      <a:lnTo>
                        <a:pt x="80010" y="30480"/>
                      </a:lnTo>
                      <a:lnTo>
                        <a:pt x="69850" y="27940"/>
                      </a:lnTo>
                      <a:lnTo>
                        <a:pt x="58420" y="24130"/>
                      </a:lnTo>
                      <a:lnTo>
                        <a:pt x="48260" y="20320"/>
                      </a:lnTo>
                      <a:lnTo>
                        <a:pt x="38100" y="16510"/>
                      </a:lnTo>
                      <a:lnTo>
                        <a:pt x="27940" y="12700"/>
                      </a:lnTo>
                      <a:lnTo>
                        <a:pt x="17780" y="8890"/>
                      </a:lnTo>
                      <a:lnTo>
                        <a:pt x="8890" y="381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491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Freeform 368"/>
                <p:cNvSpPr/>
                <p:nvPr/>
              </p:nvSpPr>
              <p:spPr>
                <a:xfrm>
                  <a:off x="6516370" y="2882900"/>
                  <a:ext cx="398781" cy="393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8781" h="39371">
                      <a:moveTo>
                        <a:pt x="398780" y="10160"/>
                      </a:moveTo>
                      <a:lnTo>
                        <a:pt x="389890" y="13970"/>
                      </a:lnTo>
                      <a:lnTo>
                        <a:pt x="379730" y="16510"/>
                      </a:lnTo>
                      <a:lnTo>
                        <a:pt x="370840" y="20320"/>
                      </a:lnTo>
                      <a:lnTo>
                        <a:pt x="359410" y="22860"/>
                      </a:lnTo>
                      <a:lnTo>
                        <a:pt x="349250" y="26670"/>
                      </a:lnTo>
                      <a:lnTo>
                        <a:pt x="337820" y="29210"/>
                      </a:lnTo>
                      <a:lnTo>
                        <a:pt x="325120" y="31750"/>
                      </a:lnTo>
                      <a:lnTo>
                        <a:pt x="312420" y="33020"/>
                      </a:lnTo>
                      <a:lnTo>
                        <a:pt x="300990" y="35560"/>
                      </a:lnTo>
                      <a:lnTo>
                        <a:pt x="287020" y="36830"/>
                      </a:lnTo>
                      <a:lnTo>
                        <a:pt x="260350" y="38100"/>
                      </a:lnTo>
                      <a:lnTo>
                        <a:pt x="232410" y="39370"/>
                      </a:lnTo>
                      <a:lnTo>
                        <a:pt x="204470" y="39370"/>
                      </a:lnTo>
                      <a:lnTo>
                        <a:pt x="176530" y="38100"/>
                      </a:lnTo>
                      <a:lnTo>
                        <a:pt x="147320" y="36830"/>
                      </a:lnTo>
                      <a:lnTo>
                        <a:pt x="120650" y="33020"/>
                      </a:lnTo>
                      <a:lnTo>
                        <a:pt x="106680" y="31750"/>
                      </a:lnTo>
                      <a:lnTo>
                        <a:pt x="92710" y="29210"/>
                      </a:lnTo>
                      <a:lnTo>
                        <a:pt x="80010" y="26670"/>
                      </a:lnTo>
                      <a:lnTo>
                        <a:pt x="67310" y="22860"/>
                      </a:lnTo>
                      <a:lnTo>
                        <a:pt x="54610" y="20320"/>
                      </a:lnTo>
                      <a:lnTo>
                        <a:pt x="43180" y="16510"/>
                      </a:lnTo>
                      <a:lnTo>
                        <a:pt x="31750" y="12700"/>
                      </a:lnTo>
                      <a:lnTo>
                        <a:pt x="20320" y="8890"/>
                      </a:lnTo>
                      <a:lnTo>
                        <a:pt x="10160" y="508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491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Freeform 369"/>
                <p:cNvSpPr/>
                <p:nvPr/>
              </p:nvSpPr>
              <p:spPr>
                <a:xfrm>
                  <a:off x="6674231" y="2344674"/>
                  <a:ext cx="9145" cy="53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145" h="5335">
                      <a:moveTo>
                        <a:pt x="9144" y="1016"/>
                      </a:moveTo>
                      <a:lnTo>
                        <a:pt x="8636" y="1905"/>
                      </a:lnTo>
                      <a:lnTo>
                        <a:pt x="7747" y="2921"/>
                      </a:lnTo>
                      <a:lnTo>
                        <a:pt x="6223" y="3937"/>
                      </a:lnTo>
                      <a:lnTo>
                        <a:pt x="2921" y="5334"/>
                      </a:lnTo>
                      <a:lnTo>
                        <a:pt x="1397" y="5334"/>
                      </a:lnTo>
                      <a:lnTo>
                        <a:pt x="508" y="4826"/>
                      </a:lnTo>
                      <a:lnTo>
                        <a:pt x="0" y="4318"/>
                      </a:lnTo>
                      <a:lnTo>
                        <a:pt x="1016" y="3429"/>
                      </a:lnTo>
                      <a:lnTo>
                        <a:pt x="1905" y="1905"/>
                      </a:lnTo>
                      <a:lnTo>
                        <a:pt x="3810" y="1016"/>
                      </a:lnTo>
                      <a:lnTo>
                        <a:pt x="5334" y="0"/>
                      </a:lnTo>
                      <a:lnTo>
                        <a:pt x="6731" y="0"/>
                      </a:lnTo>
                      <a:lnTo>
                        <a:pt x="8128" y="0"/>
                      </a:lnTo>
                      <a:lnTo>
                        <a:pt x="8636" y="508"/>
                      </a:lnTo>
                      <a:close/>
                    </a:path>
                  </a:pathLst>
                </a:custGeom>
                <a:solidFill>
                  <a:srgbClr val="723F0F"/>
                </a:solidFill>
                <a:ln w="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Freeform 370"/>
                <p:cNvSpPr/>
                <p:nvPr/>
              </p:nvSpPr>
              <p:spPr>
                <a:xfrm>
                  <a:off x="6675120" y="2344420"/>
                  <a:ext cx="8891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5081">
                      <a:moveTo>
                        <a:pt x="8890" y="1270"/>
                      </a:moveTo>
                      <a:lnTo>
                        <a:pt x="7620" y="0"/>
                      </a:lnTo>
                      <a:lnTo>
                        <a:pt x="6350" y="0"/>
                      </a:lnTo>
                      <a:lnTo>
                        <a:pt x="5080" y="0"/>
                      </a:lnTo>
                      <a:lnTo>
                        <a:pt x="3810" y="1270"/>
                      </a:lnTo>
                      <a:lnTo>
                        <a:pt x="1270" y="2540"/>
                      </a:lnTo>
                      <a:lnTo>
                        <a:pt x="0" y="3810"/>
                      </a:lnTo>
                      <a:lnTo>
                        <a:pt x="0" y="5080"/>
                      </a:lnTo>
                      <a:lnTo>
                        <a:pt x="0" y="5080"/>
                      </a:lnTo>
                      <a:lnTo>
                        <a:pt x="1270" y="5080"/>
                      </a:lnTo>
                      <a:lnTo>
                        <a:pt x="2540" y="5080"/>
                      </a:lnTo>
                      <a:lnTo>
                        <a:pt x="6350" y="3810"/>
                      </a:lnTo>
                      <a:lnTo>
                        <a:pt x="7620" y="2540"/>
                      </a:lnTo>
                      <a:lnTo>
                        <a:pt x="8890" y="2540"/>
                      </a:lnTo>
                      <a:lnTo>
                        <a:pt x="889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491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Freeform 371"/>
                <p:cNvSpPr/>
                <p:nvPr/>
              </p:nvSpPr>
              <p:spPr>
                <a:xfrm>
                  <a:off x="6679946" y="2345690"/>
                  <a:ext cx="4319" cy="91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9" h="9145">
                      <a:moveTo>
                        <a:pt x="2032" y="508"/>
                      </a:moveTo>
                      <a:lnTo>
                        <a:pt x="2921" y="1397"/>
                      </a:lnTo>
                      <a:lnTo>
                        <a:pt x="3937" y="4826"/>
                      </a:lnTo>
                      <a:lnTo>
                        <a:pt x="4318" y="6223"/>
                      </a:lnTo>
                      <a:lnTo>
                        <a:pt x="3937" y="7620"/>
                      </a:lnTo>
                      <a:lnTo>
                        <a:pt x="3937" y="8636"/>
                      </a:lnTo>
                      <a:lnTo>
                        <a:pt x="3429" y="9144"/>
                      </a:lnTo>
                      <a:lnTo>
                        <a:pt x="2413" y="8636"/>
                      </a:lnTo>
                      <a:lnTo>
                        <a:pt x="1524" y="7620"/>
                      </a:lnTo>
                      <a:lnTo>
                        <a:pt x="1016" y="6223"/>
                      </a:lnTo>
                      <a:lnTo>
                        <a:pt x="508" y="4318"/>
                      </a:lnTo>
                      <a:lnTo>
                        <a:pt x="0" y="2921"/>
                      </a:lnTo>
                      <a:lnTo>
                        <a:pt x="508" y="1397"/>
                      </a:lnTo>
                      <a:lnTo>
                        <a:pt x="508" y="508"/>
                      </a:lnTo>
                      <a:lnTo>
                        <a:pt x="1524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>
                <a:xfrm>
                  <a:off x="6680200" y="2345690"/>
                  <a:ext cx="508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8891">
                      <a:moveTo>
                        <a:pt x="1270" y="0"/>
                      </a:moveTo>
                      <a:lnTo>
                        <a:pt x="1270" y="0"/>
                      </a:lnTo>
                      <a:lnTo>
                        <a:pt x="1270" y="1270"/>
                      </a:lnTo>
                      <a:lnTo>
                        <a:pt x="0" y="2540"/>
                      </a:lnTo>
                      <a:lnTo>
                        <a:pt x="1270" y="3810"/>
                      </a:lnTo>
                      <a:lnTo>
                        <a:pt x="1270" y="6350"/>
                      </a:lnTo>
                      <a:lnTo>
                        <a:pt x="1270" y="7620"/>
                      </a:lnTo>
                      <a:lnTo>
                        <a:pt x="2540" y="8890"/>
                      </a:lnTo>
                      <a:lnTo>
                        <a:pt x="3810" y="8890"/>
                      </a:lnTo>
                      <a:lnTo>
                        <a:pt x="3810" y="8890"/>
                      </a:lnTo>
                      <a:lnTo>
                        <a:pt x="3810" y="7620"/>
                      </a:lnTo>
                      <a:lnTo>
                        <a:pt x="5080" y="6350"/>
                      </a:lnTo>
                      <a:lnTo>
                        <a:pt x="3810" y="5080"/>
                      </a:lnTo>
                      <a:lnTo>
                        <a:pt x="3810" y="1270"/>
                      </a:lnTo>
                      <a:lnTo>
                        <a:pt x="254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CCCC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>
                <a:xfrm>
                  <a:off x="6668516" y="2341372"/>
                  <a:ext cx="13844" cy="52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844" h="5208">
                      <a:moveTo>
                        <a:pt x="13462" y="5207"/>
                      </a:moveTo>
                      <a:lnTo>
                        <a:pt x="11938" y="5207"/>
                      </a:lnTo>
                      <a:lnTo>
                        <a:pt x="10033" y="4826"/>
                      </a:lnTo>
                      <a:lnTo>
                        <a:pt x="7620" y="4318"/>
                      </a:lnTo>
                      <a:lnTo>
                        <a:pt x="4826" y="3810"/>
                      </a:lnTo>
                      <a:lnTo>
                        <a:pt x="2413" y="2413"/>
                      </a:lnTo>
                      <a:lnTo>
                        <a:pt x="889" y="1397"/>
                      </a:lnTo>
                      <a:lnTo>
                        <a:pt x="0" y="508"/>
                      </a:lnTo>
                      <a:lnTo>
                        <a:pt x="889" y="0"/>
                      </a:lnTo>
                      <a:lnTo>
                        <a:pt x="2794" y="0"/>
                      </a:lnTo>
                      <a:lnTo>
                        <a:pt x="5207" y="508"/>
                      </a:lnTo>
                      <a:lnTo>
                        <a:pt x="8128" y="1397"/>
                      </a:lnTo>
                      <a:lnTo>
                        <a:pt x="10541" y="2413"/>
                      </a:lnTo>
                      <a:lnTo>
                        <a:pt x="11938" y="3302"/>
                      </a:lnTo>
                      <a:lnTo>
                        <a:pt x="13462" y="3810"/>
                      </a:lnTo>
                      <a:lnTo>
                        <a:pt x="13843" y="482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>
                <a:xfrm>
                  <a:off x="6668770" y="2341880"/>
                  <a:ext cx="13971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71" h="5081">
                      <a:moveTo>
                        <a:pt x="13970" y="3810"/>
                      </a:moveTo>
                      <a:lnTo>
                        <a:pt x="13970" y="3810"/>
                      </a:lnTo>
                      <a:lnTo>
                        <a:pt x="12700" y="2540"/>
                      </a:lnTo>
                      <a:lnTo>
                        <a:pt x="11430" y="2540"/>
                      </a:lnTo>
                      <a:lnTo>
                        <a:pt x="8890" y="1270"/>
                      </a:lnTo>
                      <a:lnTo>
                        <a:pt x="5080" y="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lnTo>
                        <a:pt x="0" y="0"/>
                      </a:lnTo>
                      <a:lnTo>
                        <a:pt x="1270" y="1270"/>
                      </a:lnTo>
                      <a:lnTo>
                        <a:pt x="2540" y="2540"/>
                      </a:lnTo>
                      <a:lnTo>
                        <a:pt x="5080" y="3810"/>
                      </a:lnTo>
                      <a:lnTo>
                        <a:pt x="7620" y="3810"/>
                      </a:lnTo>
                      <a:lnTo>
                        <a:pt x="10160" y="3810"/>
                      </a:lnTo>
                      <a:lnTo>
                        <a:pt x="12700" y="5080"/>
                      </a:lnTo>
                      <a:lnTo>
                        <a:pt x="13970" y="508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CCCC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Freeform 375"/>
                <p:cNvSpPr/>
                <p:nvPr/>
              </p:nvSpPr>
              <p:spPr>
                <a:xfrm>
                  <a:off x="6716522" y="2317877"/>
                  <a:ext cx="11431" cy="67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6732">
                      <a:moveTo>
                        <a:pt x="0" y="5715"/>
                      </a:moveTo>
                      <a:lnTo>
                        <a:pt x="889" y="4318"/>
                      </a:lnTo>
                      <a:lnTo>
                        <a:pt x="2794" y="2794"/>
                      </a:lnTo>
                      <a:lnTo>
                        <a:pt x="5207" y="1905"/>
                      </a:lnTo>
                      <a:lnTo>
                        <a:pt x="7620" y="889"/>
                      </a:lnTo>
                      <a:lnTo>
                        <a:pt x="9525" y="381"/>
                      </a:lnTo>
                      <a:lnTo>
                        <a:pt x="10541" y="0"/>
                      </a:lnTo>
                      <a:lnTo>
                        <a:pt x="11430" y="381"/>
                      </a:lnTo>
                      <a:lnTo>
                        <a:pt x="11049" y="1397"/>
                      </a:lnTo>
                      <a:lnTo>
                        <a:pt x="10541" y="2413"/>
                      </a:lnTo>
                      <a:lnTo>
                        <a:pt x="9017" y="3302"/>
                      </a:lnTo>
                      <a:lnTo>
                        <a:pt x="7112" y="4699"/>
                      </a:lnTo>
                      <a:lnTo>
                        <a:pt x="4699" y="5715"/>
                      </a:lnTo>
                      <a:lnTo>
                        <a:pt x="2794" y="6731"/>
                      </a:lnTo>
                      <a:lnTo>
                        <a:pt x="889" y="6731"/>
                      </a:lnTo>
                      <a:lnTo>
                        <a:pt x="0" y="6731"/>
                      </a:lnTo>
                      <a:close/>
                    </a:path>
                  </a:pathLst>
                </a:custGeom>
                <a:solidFill>
                  <a:srgbClr val="723F0F"/>
                </a:solidFill>
                <a:ln w="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Freeform 376"/>
                <p:cNvSpPr/>
                <p:nvPr/>
              </p:nvSpPr>
              <p:spPr>
                <a:xfrm>
                  <a:off x="6717030" y="2317750"/>
                  <a:ext cx="11431" cy="63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6351">
                      <a:moveTo>
                        <a:pt x="0" y="6350"/>
                      </a:moveTo>
                      <a:lnTo>
                        <a:pt x="1270" y="6350"/>
                      </a:lnTo>
                      <a:lnTo>
                        <a:pt x="2540" y="6350"/>
                      </a:lnTo>
                      <a:lnTo>
                        <a:pt x="5080" y="6350"/>
                      </a:lnTo>
                      <a:lnTo>
                        <a:pt x="7620" y="5080"/>
                      </a:lnTo>
                      <a:lnTo>
                        <a:pt x="8890" y="3810"/>
                      </a:lnTo>
                      <a:lnTo>
                        <a:pt x="10160" y="2540"/>
                      </a:lnTo>
                      <a:lnTo>
                        <a:pt x="11430" y="1270"/>
                      </a:lnTo>
                      <a:lnTo>
                        <a:pt x="11430" y="0"/>
                      </a:lnTo>
                      <a:lnTo>
                        <a:pt x="10160" y="0"/>
                      </a:lnTo>
                      <a:lnTo>
                        <a:pt x="10160" y="0"/>
                      </a:lnTo>
                      <a:lnTo>
                        <a:pt x="7620" y="1270"/>
                      </a:lnTo>
                      <a:lnTo>
                        <a:pt x="5080" y="2540"/>
                      </a:lnTo>
                      <a:lnTo>
                        <a:pt x="2540" y="2540"/>
                      </a:lnTo>
                      <a:lnTo>
                        <a:pt x="1270" y="3810"/>
                      </a:lnTo>
                      <a:lnTo>
                        <a:pt x="0" y="63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491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>
                <a:xfrm>
                  <a:off x="6717411" y="2311146"/>
                  <a:ext cx="5335" cy="119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35" h="11939">
                      <a:moveTo>
                        <a:pt x="1016" y="11430"/>
                      </a:moveTo>
                      <a:lnTo>
                        <a:pt x="508" y="10033"/>
                      </a:lnTo>
                      <a:lnTo>
                        <a:pt x="0" y="8128"/>
                      </a:lnTo>
                      <a:lnTo>
                        <a:pt x="0" y="5715"/>
                      </a:lnTo>
                      <a:lnTo>
                        <a:pt x="1016" y="3302"/>
                      </a:lnTo>
                      <a:lnTo>
                        <a:pt x="1905" y="1397"/>
                      </a:lnTo>
                      <a:lnTo>
                        <a:pt x="2921" y="0"/>
                      </a:lnTo>
                      <a:lnTo>
                        <a:pt x="3810" y="0"/>
                      </a:lnTo>
                      <a:lnTo>
                        <a:pt x="4826" y="381"/>
                      </a:lnTo>
                      <a:lnTo>
                        <a:pt x="5334" y="2413"/>
                      </a:lnTo>
                      <a:lnTo>
                        <a:pt x="5334" y="4318"/>
                      </a:lnTo>
                      <a:lnTo>
                        <a:pt x="5334" y="6223"/>
                      </a:lnTo>
                      <a:lnTo>
                        <a:pt x="4318" y="8636"/>
                      </a:lnTo>
                      <a:lnTo>
                        <a:pt x="3810" y="10541"/>
                      </a:lnTo>
                      <a:lnTo>
                        <a:pt x="2921" y="11430"/>
                      </a:lnTo>
                      <a:lnTo>
                        <a:pt x="1905" y="11938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>
                <a:xfrm>
                  <a:off x="6718300" y="2311400"/>
                  <a:ext cx="5081" cy="114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11431">
                      <a:moveTo>
                        <a:pt x="1270" y="11430"/>
                      </a:moveTo>
                      <a:lnTo>
                        <a:pt x="2540" y="11430"/>
                      </a:lnTo>
                      <a:lnTo>
                        <a:pt x="3810" y="10160"/>
                      </a:lnTo>
                      <a:lnTo>
                        <a:pt x="3810" y="8890"/>
                      </a:lnTo>
                      <a:lnTo>
                        <a:pt x="5080" y="6350"/>
                      </a:lnTo>
                      <a:lnTo>
                        <a:pt x="5080" y="3810"/>
                      </a:lnTo>
                      <a:lnTo>
                        <a:pt x="5080" y="2540"/>
                      </a:lnTo>
                      <a:lnTo>
                        <a:pt x="3810" y="0"/>
                      </a:lnTo>
                      <a:lnTo>
                        <a:pt x="3810" y="0"/>
                      </a:lnTo>
                      <a:lnTo>
                        <a:pt x="2540" y="0"/>
                      </a:lnTo>
                      <a:lnTo>
                        <a:pt x="1270" y="1270"/>
                      </a:lnTo>
                      <a:lnTo>
                        <a:pt x="1270" y="2540"/>
                      </a:lnTo>
                      <a:lnTo>
                        <a:pt x="0" y="5080"/>
                      </a:lnTo>
                      <a:lnTo>
                        <a:pt x="0" y="7620"/>
                      </a:lnTo>
                      <a:lnTo>
                        <a:pt x="0" y="10160"/>
                      </a:lnTo>
                      <a:lnTo>
                        <a:pt x="1270" y="1143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CCCC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>
                <a:xfrm>
                  <a:off x="6717919" y="2322195"/>
                  <a:ext cx="11050" cy="33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050" h="3303">
                      <a:moveTo>
                        <a:pt x="1016" y="0"/>
                      </a:moveTo>
                      <a:lnTo>
                        <a:pt x="2921" y="0"/>
                      </a:lnTo>
                      <a:lnTo>
                        <a:pt x="7239" y="0"/>
                      </a:lnTo>
                      <a:lnTo>
                        <a:pt x="8636" y="381"/>
                      </a:lnTo>
                      <a:lnTo>
                        <a:pt x="10033" y="1397"/>
                      </a:lnTo>
                      <a:lnTo>
                        <a:pt x="11049" y="1905"/>
                      </a:lnTo>
                      <a:lnTo>
                        <a:pt x="11049" y="2413"/>
                      </a:lnTo>
                      <a:lnTo>
                        <a:pt x="10541" y="2794"/>
                      </a:lnTo>
                      <a:lnTo>
                        <a:pt x="9144" y="3302"/>
                      </a:lnTo>
                      <a:lnTo>
                        <a:pt x="7620" y="3302"/>
                      </a:lnTo>
                      <a:lnTo>
                        <a:pt x="5715" y="3302"/>
                      </a:lnTo>
                      <a:lnTo>
                        <a:pt x="3302" y="2794"/>
                      </a:lnTo>
                      <a:lnTo>
                        <a:pt x="1397" y="2413"/>
                      </a:lnTo>
                      <a:lnTo>
                        <a:pt x="508" y="1397"/>
                      </a:lnTo>
                      <a:lnTo>
                        <a:pt x="0" y="889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Freeform 380"/>
                <p:cNvSpPr/>
                <p:nvPr/>
              </p:nvSpPr>
              <p:spPr>
                <a:xfrm>
                  <a:off x="6718300" y="2321560"/>
                  <a:ext cx="11431" cy="38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3811">
                      <a:moveTo>
                        <a:pt x="0" y="1270"/>
                      </a:moveTo>
                      <a:lnTo>
                        <a:pt x="1270" y="2540"/>
                      </a:lnTo>
                      <a:lnTo>
                        <a:pt x="1270" y="2540"/>
                      </a:lnTo>
                      <a:lnTo>
                        <a:pt x="3810" y="3810"/>
                      </a:lnTo>
                      <a:lnTo>
                        <a:pt x="6350" y="3810"/>
                      </a:lnTo>
                      <a:lnTo>
                        <a:pt x="7620" y="3810"/>
                      </a:lnTo>
                      <a:lnTo>
                        <a:pt x="8890" y="3810"/>
                      </a:lnTo>
                      <a:lnTo>
                        <a:pt x="10160" y="3810"/>
                      </a:lnTo>
                      <a:lnTo>
                        <a:pt x="11430" y="2540"/>
                      </a:lnTo>
                      <a:lnTo>
                        <a:pt x="11430" y="2540"/>
                      </a:lnTo>
                      <a:lnTo>
                        <a:pt x="10160" y="2540"/>
                      </a:lnTo>
                      <a:lnTo>
                        <a:pt x="8890" y="1270"/>
                      </a:lnTo>
                      <a:lnTo>
                        <a:pt x="7620" y="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CCCC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Freeform 381"/>
                <p:cNvSpPr/>
                <p:nvPr/>
              </p:nvSpPr>
              <p:spPr>
                <a:xfrm>
                  <a:off x="6614287" y="2380234"/>
                  <a:ext cx="7113" cy="11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13" h="11050">
                      <a:moveTo>
                        <a:pt x="5715" y="11049"/>
                      </a:moveTo>
                      <a:lnTo>
                        <a:pt x="4318" y="10541"/>
                      </a:lnTo>
                      <a:lnTo>
                        <a:pt x="2794" y="9144"/>
                      </a:lnTo>
                      <a:lnTo>
                        <a:pt x="1905" y="7239"/>
                      </a:lnTo>
                      <a:lnTo>
                        <a:pt x="889" y="4826"/>
                      </a:lnTo>
                      <a:lnTo>
                        <a:pt x="0" y="2921"/>
                      </a:lnTo>
                      <a:lnTo>
                        <a:pt x="0" y="1016"/>
                      </a:lnTo>
                      <a:lnTo>
                        <a:pt x="381" y="0"/>
                      </a:lnTo>
                      <a:lnTo>
                        <a:pt x="1397" y="0"/>
                      </a:lnTo>
                      <a:lnTo>
                        <a:pt x="2794" y="508"/>
                      </a:lnTo>
                      <a:lnTo>
                        <a:pt x="4318" y="1905"/>
                      </a:lnTo>
                      <a:lnTo>
                        <a:pt x="5207" y="3810"/>
                      </a:lnTo>
                      <a:lnTo>
                        <a:pt x="6731" y="6223"/>
                      </a:lnTo>
                      <a:lnTo>
                        <a:pt x="7112" y="8128"/>
                      </a:lnTo>
                      <a:lnTo>
                        <a:pt x="7112" y="10033"/>
                      </a:lnTo>
                      <a:lnTo>
                        <a:pt x="6731" y="11049"/>
                      </a:lnTo>
                      <a:close/>
                    </a:path>
                  </a:pathLst>
                </a:custGeom>
                <a:solidFill>
                  <a:srgbClr val="723F0F"/>
                </a:solidFill>
                <a:ln w="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>
                <a:xfrm>
                  <a:off x="6614160" y="2379980"/>
                  <a:ext cx="7621" cy="114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11431">
                      <a:moveTo>
                        <a:pt x="7620" y="11430"/>
                      </a:moveTo>
                      <a:lnTo>
                        <a:pt x="7620" y="10160"/>
                      </a:lnTo>
                      <a:lnTo>
                        <a:pt x="7620" y="8890"/>
                      </a:lnTo>
                      <a:lnTo>
                        <a:pt x="7620" y="6350"/>
                      </a:lnTo>
                      <a:lnTo>
                        <a:pt x="6350" y="3810"/>
                      </a:lnTo>
                      <a:lnTo>
                        <a:pt x="5080" y="2540"/>
                      </a:lnTo>
                      <a:lnTo>
                        <a:pt x="3810" y="127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lnTo>
                        <a:pt x="0" y="1270"/>
                      </a:lnTo>
                      <a:lnTo>
                        <a:pt x="0" y="2540"/>
                      </a:lnTo>
                      <a:lnTo>
                        <a:pt x="1270" y="5080"/>
                      </a:lnTo>
                      <a:lnTo>
                        <a:pt x="2540" y="7620"/>
                      </a:lnTo>
                      <a:lnTo>
                        <a:pt x="3810" y="8890"/>
                      </a:lnTo>
                      <a:lnTo>
                        <a:pt x="5080" y="11430"/>
                      </a:lnTo>
                      <a:lnTo>
                        <a:pt x="6350" y="1143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491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>
                <a:xfrm>
                  <a:off x="6607048" y="2386965"/>
                  <a:ext cx="12447" cy="43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447" h="4319">
                      <a:moveTo>
                        <a:pt x="11938" y="2921"/>
                      </a:moveTo>
                      <a:lnTo>
                        <a:pt x="10541" y="3302"/>
                      </a:lnTo>
                      <a:lnTo>
                        <a:pt x="8636" y="4318"/>
                      </a:lnTo>
                      <a:lnTo>
                        <a:pt x="6223" y="4318"/>
                      </a:lnTo>
                      <a:lnTo>
                        <a:pt x="3810" y="4318"/>
                      </a:lnTo>
                      <a:lnTo>
                        <a:pt x="1905" y="4318"/>
                      </a:lnTo>
                      <a:lnTo>
                        <a:pt x="508" y="3302"/>
                      </a:lnTo>
                      <a:lnTo>
                        <a:pt x="0" y="2413"/>
                      </a:lnTo>
                      <a:lnTo>
                        <a:pt x="1016" y="1397"/>
                      </a:lnTo>
                      <a:lnTo>
                        <a:pt x="2413" y="889"/>
                      </a:lnTo>
                      <a:lnTo>
                        <a:pt x="4318" y="0"/>
                      </a:lnTo>
                      <a:lnTo>
                        <a:pt x="6731" y="0"/>
                      </a:lnTo>
                      <a:lnTo>
                        <a:pt x="9144" y="0"/>
                      </a:lnTo>
                      <a:lnTo>
                        <a:pt x="11049" y="508"/>
                      </a:lnTo>
                      <a:lnTo>
                        <a:pt x="12446" y="889"/>
                      </a:lnTo>
                      <a:lnTo>
                        <a:pt x="12446" y="1905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>
                <a:xfrm>
                  <a:off x="6607810" y="2386330"/>
                  <a:ext cx="12701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5081">
                      <a:moveTo>
                        <a:pt x="12700" y="2540"/>
                      </a:moveTo>
                      <a:lnTo>
                        <a:pt x="12700" y="1270"/>
                      </a:lnTo>
                      <a:lnTo>
                        <a:pt x="10160" y="1270"/>
                      </a:lnTo>
                      <a:lnTo>
                        <a:pt x="8890" y="0"/>
                      </a:lnTo>
                      <a:lnTo>
                        <a:pt x="6350" y="0"/>
                      </a:lnTo>
                      <a:lnTo>
                        <a:pt x="3810" y="0"/>
                      </a:lnTo>
                      <a:lnTo>
                        <a:pt x="2540" y="1270"/>
                      </a:lnTo>
                      <a:lnTo>
                        <a:pt x="1270" y="2540"/>
                      </a:lnTo>
                      <a:lnTo>
                        <a:pt x="0" y="2540"/>
                      </a:lnTo>
                      <a:lnTo>
                        <a:pt x="0" y="3810"/>
                      </a:lnTo>
                      <a:lnTo>
                        <a:pt x="1270" y="5080"/>
                      </a:lnTo>
                      <a:lnTo>
                        <a:pt x="3810" y="5080"/>
                      </a:lnTo>
                      <a:lnTo>
                        <a:pt x="6350" y="5080"/>
                      </a:lnTo>
                      <a:lnTo>
                        <a:pt x="8890" y="5080"/>
                      </a:lnTo>
                      <a:lnTo>
                        <a:pt x="10160" y="3810"/>
                      </a:lnTo>
                      <a:lnTo>
                        <a:pt x="11430" y="381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CCCC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Freeform 385"/>
                <p:cNvSpPr/>
                <p:nvPr/>
              </p:nvSpPr>
              <p:spPr>
                <a:xfrm>
                  <a:off x="6618986" y="2375916"/>
                  <a:ext cx="5843" cy="139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43" h="13971">
                      <a:moveTo>
                        <a:pt x="0" y="12954"/>
                      </a:moveTo>
                      <a:lnTo>
                        <a:pt x="0" y="11557"/>
                      </a:lnTo>
                      <a:lnTo>
                        <a:pt x="0" y="9144"/>
                      </a:lnTo>
                      <a:lnTo>
                        <a:pt x="508" y="6731"/>
                      </a:lnTo>
                      <a:lnTo>
                        <a:pt x="2032" y="3810"/>
                      </a:lnTo>
                      <a:lnTo>
                        <a:pt x="2921" y="1905"/>
                      </a:lnTo>
                      <a:lnTo>
                        <a:pt x="3937" y="508"/>
                      </a:lnTo>
                      <a:lnTo>
                        <a:pt x="4826" y="0"/>
                      </a:lnTo>
                      <a:lnTo>
                        <a:pt x="5334" y="1016"/>
                      </a:lnTo>
                      <a:lnTo>
                        <a:pt x="5842" y="2413"/>
                      </a:lnTo>
                      <a:lnTo>
                        <a:pt x="5334" y="4826"/>
                      </a:lnTo>
                      <a:lnTo>
                        <a:pt x="4826" y="7239"/>
                      </a:lnTo>
                      <a:lnTo>
                        <a:pt x="3937" y="10033"/>
                      </a:lnTo>
                      <a:lnTo>
                        <a:pt x="2413" y="11938"/>
                      </a:lnTo>
                      <a:lnTo>
                        <a:pt x="1524" y="13462"/>
                      </a:lnTo>
                      <a:lnTo>
                        <a:pt x="508" y="1397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Freeform 386"/>
                <p:cNvSpPr/>
                <p:nvPr/>
              </p:nvSpPr>
              <p:spPr>
                <a:xfrm>
                  <a:off x="6619240" y="2376170"/>
                  <a:ext cx="6351" cy="139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13971">
                      <a:moveTo>
                        <a:pt x="1270" y="13970"/>
                      </a:moveTo>
                      <a:lnTo>
                        <a:pt x="1270" y="12700"/>
                      </a:lnTo>
                      <a:lnTo>
                        <a:pt x="2540" y="11430"/>
                      </a:lnTo>
                      <a:lnTo>
                        <a:pt x="3810" y="10160"/>
                      </a:lnTo>
                      <a:lnTo>
                        <a:pt x="5080" y="6350"/>
                      </a:lnTo>
                      <a:lnTo>
                        <a:pt x="5080" y="5080"/>
                      </a:lnTo>
                      <a:lnTo>
                        <a:pt x="6350" y="2540"/>
                      </a:lnTo>
                      <a:lnTo>
                        <a:pt x="5080" y="1270"/>
                      </a:lnTo>
                      <a:lnTo>
                        <a:pt x="5080" y="0"/>
                      </a:lnTo>
                      <a:lnTo>
                        <a:pt x="3810" y="0"/>
                      </a:lnTo>
                      <a:lnTo>
                        <a:pt x="3810" y="1270"/>
                      </a:lnTo>
                      <a:lnTo>
                        <a:pt x="2540" y="3810"/>
                      </a:lnTo>
                      <a:lnTo>
                        <a:pt x="1270" y="6350"/>
                      </a:lnTo>
                      <a:lnTo>
                        <a:pt x="0" y="8890"/>
                      </a:lnTo>
                      <a:lnTo>
                        <a:pt x="0" y="1143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CCCC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Freeform 387"/>
                <p:cNvSpPr/>
                <p:nvPr/>
              </p:nvSpPr>
              <p:spPr>
                <a:xfrm>
                  <a:off x="6586347" y="2281301"/>
                  <a:ext cx="12066" cy="53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66" h="5335">
                      <a:moveTo>
                        <a:pt x="0" y="3937"/>
                      </a:moveTo>
                      <a:lnTo>
                        <a:pt x="1016" y="2413"/>
                      </a:lnTo>
                      <a:lnTo>
                        <a:pt x="2921" y="1524"/>
                      </a:lnTo>
                      <a:lnTo>
                        <a:pt x="4826" y="508"/>
                      </a:lnTo>
                      <a:lnTo>
                        <a:pt x="7239" y="0"/>
                      </a:lnTo>
                      <a:lnTo>
                        <a:pt x="9144" y="0"/>
                      </a:lnTo>
                      <a:lnTo>
                        <a:pt x="11049" y="0"/>
                      </a:lnTo>
                      <a:lnTo>
                        <a:pt x="12065" y="508"/>
                      </a:lnTo>
                      <a:lnTo>
                        <a:pt x="12065" y="1524"/>
                      </a:lnTo>
                      <a:lnTo>
                        <a:pt x="11049" y="2921"/>
                      </a:lnTo>
                      <a:lnTo>
                        <a:pt x="9144" y="3937"/>
                      </a:lnTo>
                      <a:lnTo>
                        <a:pt x="7239" y="4826"/>
                      </a:lnTo>
                      <a:lnTo>
                        <a:pt x="4826" y="5334"/>
                      </a:lnTo>
                      <a:lnTo>
                        <a:pt x="2921" y="5334"/>
                      </a:lnTo>
                      <a:lnTo>
                        <a:pt x="1016" y="5334"/>
                      </a:lnTo>
                      <a:lnTo>
                        <a:pt x="0" y="4826"/>
                      </a:lnTo>
                      <a:close/>
                    </a:path>
                  </a:pathLst>
                </a:custGeom>
                <a:solidFill>
                  <a:srgbClr val="723F0F"/>
                </a:solidFill>
                <a:ln w="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Freeform 388"/>
                <p:cNvSpPr/>
                <p:nvPr/>
              </p:nvSpPr>
              <p:spPr>
                <a:xfrm>
                  <a:off x="6586220" y="2280920"/>
                  <a:ext cx="12701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5081">
                      <a:moveTo>
                        <a:pt x="0" y="5080"/>
                      </a:moveTo>
                      <a:lnTo>
                        <a:pt x="1270" y="5080"/>
                      </a:lnTo>
                      <a:lnTo>
                        <a:pt x="3810" y="5080"/>
                      </a:lnTo>
                      <a:lnTo>
                        <a:pt x="5080" y="5080"/>
                      </a:lnTo>
                      <a:lnTo>
                        <a:pt x="7620" y="5080"/>
                      </a:lnTo>
                      <a:lnTo>
                        <a:pt x="10160" y="3810"/>
                      </a:lnTo>
                      <a:lnTo>
                        <a:pt x="11430" y="3810"/>
                      </a:lnTo>
                      <a:lnTo>
                        <a:pt x="12700" y="2540"/>
                      </a:lnTo>
                      <a:lnTo>
                        <a:pt x="12700" y="1270"/>
                      </a:lnTo>
                      <a:lnTo>
                        <a:pt x="11430" y="0"/>
                      </a:lnTo>
                      <a:lnTo>
                        <a:pt x="10160" y="0"/>
                      </a:lnTo>
                      <a:lnTo>
                        <a:pt x="7620" y="0"/>
                      </a:lnTo>
                      <a:lnTo>
                        <a:pt x="5080" y="1270"/>
                      </a:lnTo>
                      <a:lnTo>
                        <a:pt x="3810" y="2540"/>
                      </a:lnTo>
                      <a:lnTo>
                        <a:pt x="1270" y="2540"/>
                      </a:lnTo>
                      <a:lnTo>
                        <a:pt x="0" y="381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491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Freeform 389"/>
                <p:cNvSpPr/>
                <p:nvPr/>
              </p:nvSpPr>
              <p:spPr>
                <a:xfrm>
                  <a:off x="6587871" y="2273681"/>
                  <a:ext cx="4319" cy="124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9" h="12447">
                      <a:moveTo>
                        <a:pt x="508" y="11557"/>
                      </a:moveTo>
                      <a:lnTo>
                        <a:pt x="0" y="10033"/>
                      </a:lnTo>
                      <a:lnTo>
                        <a:pt x="0" y="7620"/>
                      </a:lnTo>
                      <a:lnTo>
                        <a:pt x="0" y="5207"/>
                      </a:lnTo>
                      <a:lnTo>
                        <a:pt x="508" y="2921"/>
                      </a:lnTo>
                      <a:lnTo>
                        <a:pt x="889" y="889"/>
                      </a:lnTo>
                      <a:lnTo>
                        <a:pt x="1905" y="0"/>
                      </a:lnTo>
                      <a:lnTo>
                        <a:pt x="2794" y="0"/>
                      </a:lnTo>
                      <a:lnTo>
                        <a:pt x="3810" y="508"/>
                      </a:lnTo>
                      <a:lnTo>
                        <a:pt x="4318" y="1905"/>
                      </a:lnTo>
                      <a:lnTo>
                        <a:pt x="4318" y="4318"/>
                      </a:lnTo>
                      <a:lnTo>
                        <a:pt x="4318" y="6731"/>
                      </a:lnTo>
                      <a:lnTo>
                        <a:pt x="3810" y="9144"/>
                      </a:lnTo>
                      <a:lnTo>
                        <a:pt x="3302" y="11049"/>
                      </a:lnTo>
                      <a:lnTo>
                        <a:pt x="2413" y="11938"/>
                      </a:lnTo>
                      <a:lnTo>
                        <a:pt x="1397" y="1244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" name="Freeform 390"/>
                <p:cNvSpPr/>
                <p:nvPr/>
              </p:nvSpPr>
              <p:spPr>
                <a:xfrm>
                  <a:off x="6588760" y="2273300"/>
                  <a:ext cx="3811" cy="12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12701">
                      <a:moveTo>
                        <a:pt x="1270" y="12700"/>
                      </a:moveTo>
                      <a:lnTo>
                        <a:pt x="2540" y="12700"/>
                      </a:lnTo>
                      <a:lnTo>
                        <a:pt x="2540" y="11430"/>
                      </a:lnTo>
                      <a:lnTo>
                        <a:pt x="3810" y="10160"/>
                      </a:lnTo>
                      <a:lnTo>
                        <a:pt x="3810" y="7620"/>
                      </a:lnTo>
                      <a:lnTo>
                        <a:pt x="3810" y="5080"/>
                      </a:lnTo>
                      <a:lnTo>
                        <a:pt x="3810" y="2540"/>
                      </a:lnTo>
                      <a:lnTo>
                        <a:pt x="3810" y="127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lnTo>
                        <a:pt x="0" y="1270"/>
                      </a:lnTo>
                      <a:lnTo>
                        <a:pt x="0" y="3810"/>
                      </a:lnTo>
                      <a:lnTo>
                        <a:pt x="0" y="5080"/>
                      </a:lnTo>
                      <a:lnTo>
                        <a:pt x="0" y="7620"/>
                      </a:lnTo>
                      <a:lnTo>
                        <a:pt x="0" y="10160"/>
                      </a:lnTo>
                      <a:lnTo>
                        <a:pt x="0" y="1143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CCCC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Freeform 391"/>
                <p:cNvSpPr/>
                <p:nvPr/>
              </p:nvSpPr>
              <p:spPr>
                <a:xfrm>
                  <a:off x="6587871" y="2284730"/>
                  <a:ext cx="12955" cy="72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955" h="7240">
                      <a:moveTo>
                        <a:pt x="889" y="0"/>
                      </a:moveTo>
                      <a:lnTo>
                        <a:pt x="2413" y="0"/>
                      </a:lnTo>
                      <a:lnTo>
                        <a:pt x="4826" y="508"/>
                      </a:lnTo>
                      <a:lnTo>
                        <a:pt x="7112" y="1397"/>
                      </a:lnTo>
                      <a:lnTo>
                        <a:pt x="9525" y="2921"/>
                      </a:lnTo>
                      <a:lnTo>
                        <a:pt x="11430" y="4826"/>
                      </a:lnTo>
                      <a:lnTo>
                        <a:pt x="12446" y="5715"/>
                      </a:lnTo>
                      <a:lnTo>
                        <a:pt x="12954" y="6731"/>
                      </a:lnTo>
                      <a:lnTo>
                        <a:pt x="11938" y="7239"/>
                      </a:lnTo>
                      <a:lnTo>
                        <a:pt x="10541" y="7239"/>
                      </a:lnTo>
                      <a:lnTo>
                        <a:pt x="8128" y="6731"/>
                      </a:lnTo>
                      <a:lnTo>
                        <a:pt x="5715" y="5207"/>
                      </a:lnTo>
                      <a:lnTo>
                        <a:pt x="3302" y="3810"/>
                      </a:lnTo>
                      <a:lnTo>
                        <a:pt x="1397" y="2413"/>
                      </a:lnTo>
                      <a:lnTo>
                        <a:pt x="508" y="13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Freeform 392"/>
                <p:cNvSpPr/>
                <p:nvPr/>
              </p:nvSpPr>
              <p:spPr>
                <a:xfrm>
                  <a:off x="6588760" y="2284730"/>
                  <a:ext cx="1270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7621">
                      <a:moveTo>
                        <a:pt x="0" y="0"/>
                      </a:moveTo>
                      <a:lnTo>
                        <a:pt x="0" y="1270"/>
                      </a:lnTo>
                      <a:lnTo>
                        <a:pt x="1270" y="2540"/>
                      </a:lnTo>
                      <a:lnTo>
                        <a:pt x="2540" y="3810"/>
                      </a:lnTo>
                      <a:lnTo>
                        <a:pt x="5080" y="5080"/>
                      </a:lnTo>
                      <a:lnTo>
                        <a:pt x="7620" y="6350"/>
                      </a:lnTo>
                      <a:lnTo>
                        <a:pt x="10160" y="7620"/>
                      </a:lnTo>
                      <a:lnTo>
                        <a:pt x="11430" y="7620"/>
                      </a:lnTo>
                      <a:lnTo>
                        <a:pt x="12700" y="6350"/>
                      </a:lnTo>
                      <a:lnTo>
                        <a:pt x="12700" y="6350"/>
                      </a:lnTo>
                      <a:lnTo>
                        <a:pt x="11430" y="5080"/>
                      </a:lnTo>
                      <a:lnTo>
                        <a:pt x="8890" y="2540"/>
                      </a:lnTo>
                      <a:lnTo>
                        <a:pt x="6350" y="1270"/>
                      </a:lnTo>
                      <a:lnTo>
                        <a:pt x="3810" y="0"/>
                      </a:lnTo>
                      <a:lnTo>
                        <a:pt x="25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CCCC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Freeform 393"/>
                <p:cNvSpPr/>
                <p:nvPr/>
              </p:nvSpPr>
              <p:spPr>
                <a:xfrm>
                  <a:off x="6727571" y="2398014"/>
                  <a:ext cx="10034" cy="81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034" h="8129">
                      <a:moveTo>
                        <a:pt x="0" y="6731"/>
                      </a:moveTo>
                      <a:lnTo>
                        <a:pt x="381" y="5715"/>
                      </a:lnTo>
                      <a:lnTo>
                        <a:pt x="1397" y="3810"/>
                      </a:lnTo>
                      <a:lnTo>
                        <a:pt x="3302" y="2413"/>
                      </a:lnTo>
                      <a:lnTo>
                        <a:pt x="5207" y="889"/>
                      </a:lnTo>
                      <a:lnTo>
                        <a:pt x="7112" y="508"/>
                      </a:lnTo>
                      <a:lnTo>
                        <a:pt x="8636" y="0"/>
                      </a:lnTo>
                      <a:lnTo>
                        <a:pt x="10033" y="508"/>
                      </a:lnTo>
                      <a:lnTo>
                        <a:pt x="10033" y="1397"/>
                      </a:lnTo>
                      <a:lnTo>
                        <a:pt x="9525" y="2413"/>
                      </a:lnTo>
                      <a:lnTo>
                        <a:pt x="8636" y="4318"/>
                      </a:lnTo>
                      <a:lnTo>
                        <a:pt x="6731" y="5715"/>
                      </a:lnTo>
                      <a:lnTo>
                        <a:pt x="4699" y="7239"/>
                      </a:lnTo>
                      <a:lnTo>
                        <a:pt x="2794" y="7620"/>
                      </a:lnTo>
                      <a:lnTo>
                        <a:pt x="1397" y="8128"/>
                      </a:lnTo>
                      <a:lnTo>
                        <a:pt x="0" y="7620"/>
                      </a:lnTo>
                      <a:close/>
                    </a:path>
                  </a:pathLst>
                </a:custGeom>
                <a:solidFill>
                  <a:srgbClr val="723F0F"/>
                </a:solidFill>
                <a:ln w="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Freeform 394"/>
                <p:cNvSpPr/>
                <p:nvPr/>
              </p:nvSpPr>
              <p:spPr>
                <a:xfrm>
                  <a:off x="6728460" y="2397760"/>
                  <a:ext cx="1016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8891">
                      <a:moveTo>
                        <a:pt x="0" y="7620"/>
                      </a:moveTo>
                      <a:lnTo>
                        <a:pt x="1270" y="8890"/>
                      </a:lnTo>
                      <a:lnTo>
                        <a:pt x="2540" y="7620"/>
                      </a:lnTo>
                      <a:lnTo>
                        <a:pt x="3810" y="7620"/>
                      </a:lnTo>
                      <a:lnTo>
                        <a:pt x="6350" y="6350"/>
                      </a:lnTo>
                      <a:lnTo>
                        <a:pt x="8890" y="5080"/>
                      </a:lnTo>
                      <a:lnTo>
                        <a:pt x="8890" y="2540"/>
                      </a:lnTo>
                      <a:lnTo>
                        <a:pt x="10160" y="1270"/>
                      </a:lnTo>
                      <a:lnTo>
                        <a:pt x="10160" y="1270"/>
                      </a:lnTo>
                      <a:lnTo>
                        <a:pt x="8890" y="0"/>
                      </a:lnTo>
                      <a:lnTo>
                        <a:pt x="6350" y="1270"/>
                      </a:lnTo>
                      <a:lnTo>
                        <a:pt x="5080" y="1270"/>
                      </a:lnTo>
                      <a:lnTo>
                        <a:pt x="2540" y="2540"/>
                      </a:lnTo>
                      <a:lnTo>
                        <a:pt x="1270" y="3810"/>
                      </a:lnTo>
                      <a:lnTo>
                        <a:pt x="0" y="6350"/>
                      </a:lnTo>
                      <a:lnTo>
                        <a:pt x="0" y="762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491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Freeform 395"/>
                <p:cNvSpPr/>
                <p:nvPr/>
              </p:nvSpPr>
              <p:spPr>
                <a:xfrm>
                  <a:off x="6726047" y="2392172"/>
                  <a:ext cx="5335" cy="120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35" h="12066">
                      <a:moveTo>
                        <a:pt x="2921" y="11557"/>
                      </a:moveTo>
                      <a:lnTo>
                        <a:pt x="1905" y="10668"/>
                      </a:lnTo>
                      <a:lnTo>
                        <a:pt x="1016" y="8636"/>
                      </a:lnTo>
                      <a:lnTo>
                        <a:pt x="508" y="6350"/>
                      </a:lnTo>
                      <a:lnTo>
                        <a:pt x="0" y="3937"/>
                      </a:lnTo>
                      <a:lnTo>
                        <a:pt x="0" y="2032"/>
                      </a:lnTo>
                      <a:lnTo>
                        <a:pt x="508" y="508"/>
                      </a:lnTo>
                      <a:lnTo>
                        <a:pt x="1524" y="0"/>
                      </a:lnTo>
                      <a:lnTo>
                        <a:pt x="2413" y="508"/>
                      </a:lnTo>
                      <a:lnTo>
                        <a:pt x="3429" y="1524"/>
                      </a:lnTo>
                      <a:lnTo>
                        <a:pt x="4318" y="3429"/>
                      </a:lnTo>
                      <a:lnTo>
                        <a:pt x="4826" y="5842"/>
                      </a:lnTo>
                      <a:lnTo>
                        <a:pt x="5334" y="8255"/>
                      </a:lnTo>
                      <a:lnTo>
                        <a:pt x="5334" y="10160"/>
                      </a:lnTo>
                      <a:lnTo>
                        <a:pt x="4826" y="11557"/>
                      </a:lnTo>
                      <a:lnTo>
                        <a:pt x="3937" y="12065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Freeform 396"/>
                <p:cNvSpPr/>
                <p:nvPr/>
              </p:nvSpPr>
              <p:spPr>
                <a:xfrm>
                  <a:off x="6727190" y="2392680"/>
                  <a:ext cx="5081" cy="114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11431">
                      <a:moveTo>
                        <a:pt x="3810" y="11430"/>
                      </a:moveTo>
                      <a:lnTo>
                        <a:pt x="3810" y="11430"/>
                      </a:lnTo>
                      <a:lnTo>
                        <a:pt x="5080" y="10160"/>
                      </a:lnTo>
                      <a:lnTo>
                        <a:pt x="5080" y="7620"/>
                      </a:lnTo>
                      <a:lnTo>
                        <a:pt x="3810" y="5080"/>
                      </a:lnTo>
                      <a:lnTo>
                        <a:pt x="3810" y="2540"/>
                      </a:lnTo>
                      <a:lnTo>
                        <a:pt x="2540" y="1270"/>
                      </a:lnTo>
                      <a:lnTo>
                        <a:pt x="1270" y="0"/>
                      </a:lnTo>
                      <a:lnTo>
                        <a:pt x="1270" y="0"/>
                      </a:lnTo>
                      <a:lnTo>
                        <a:pt x="0" y="0"/>
                      </a:lnTo>
                      <a:lnTo>
                        <a:pt x="0" y="1270"/>
                      </a:lnTo>
                      <a:lnTo>
                        <a:pt x="0" y="3810"/>
                      </a:lnTo>
                      <a:lnTo>
                        <a:pt x="0" y="6350"/>
                      </a:lnTo>
                      <a:lnTo>
                        <a:pt x="0" y="7620"/>
                      </a:lnTo>
                      <a:lnTo>
                        <a:pt x="1270" y="10160"/>
                      </a:lnTo>
                      <a:lnTo>
                        <a:pt x="2540" y="1143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CCCC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Freeform 397"/>
                <p:cNvSpPr/>
                <p:nvPr/>
              </p:nvSpPr>
              <p:spPr>
                <a:xfrm>
                  <a:off x="6728968" y="2402840"/>
                  <a:ext cx="13971" cy="43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71" h="4319">
                      <a:moveTo>
                        <a:pt x="508" y="381"/>
                      </a:moveTo>
                      <a:lnTo>
                        <a:pt x="1905" y="0"/>
                      </a:lnTo>
                      <a:lnTo>
                        <a:pt x="4318" y="0"/>
                      </a:lnTo>
                      <a:lnTo>
                        <a:pt x="7239" y="0"/>
                      </a:lnTo>
                      <a:lnTo>
                        <a:pt x="9652" y="381"/>
                      </a:lnTo>
                      <a:lnTo>
                        <a:pt x="11938" y="1397"/>
                      </a:lnTo>
                      <a:lnTo>
                        <a:pt x="13462" y="2413"/>
                      </a:lnTo>
                      <a:lnTo>
                        <a:pt x="13970" y="3302"/>
                      </a:lnTo>
                      <a:lnTo>
                        <a:pt x="13462" y="3810"/>
                      </a:lnTo>
                      <a:lnTo>
                        <a:pt x="11938" y="4318"/>
                      </a:lnTo>
                      <a:lnTo>
                        <a:pt x="9652" y="4318"/>
                      </a:lnTo>
                      <a:lnTo>
                        <a:pt x="7239" y="4318"/>
                      </a:lnTo>
                      <a:lnTo>
                        <a:pt x="4318" y="3810"/>
                      </a:lnTo>
                      <a:lnTo>
                        <a:pt x="1905" y="2794"/>
                      </a:lnTo>
                      <a:lnTo>
                        <a:pt x="508" y="1905"/>
                      </a:lnTo>
                      <a:lnTo>
                        <a:pt x="0" y="889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Freeform 398"/>
                <p:cNvSpPr/>
                <p:nvPr/>
              </p:nvSpPr>
              <p:spPr>
                <a:xfrm>
                  <a:off x="6729730" y="2402840"/>
                  <a:ext cx="13971" cy="38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71" h="3811">
                      <a:moveTo>
                        <a:pt x="0" y="1270"/>
                      </a:moveTo>
                      <a:lnTo>
                        <a:pt x="0" y="2540"/>
                      </a:lnTo>
                      <a:lnTo>
                        <a:pt x="1270" y="2540"/>
                      </a:lnTo>
                      <a:lnTo>
                        <a:pt x="3810" y="3810"/>
                      </a:lnTo>
                      <a:lnTo>
                        <a:pt x="7620" y="3810"/>
                      </a:lnTo>
                      <a:lnTo>
                        <a:pt x="8890" y="3810"/>
                      </a:lnTo>
                      <a:lnTo>
                        <a:pt x="11430" y="3810"/>
                      </a:lnTo>
                      <a:lnTo>
                        <a:pt x="12700" y="3810"/>
                      </a:lnTo>
                      <a:lnTo>
                        <a:pt x="13970" y="3810"/>
                      </a:lnTo>
                      <a:lnTo>
                        <a:pt x="12700" y="2540"/>
                      </a:lnTo>
                      <a:lnTo>
                        <a:pt x="11430" y="1270"/>
                      </a:lnTo>
                      <a:lnTo>
                        <a:pt x="8890" y="0"/>
                      </a:lnTo>
                      <a:lnTo>
                        <a:pt x="7620" y="0"/>
                      </a:lnTo>
                      <a:lnTo>
                        <a:pt x="3810" y="0"/>
                      </a:lnTo>
                      <a:lnTo>
                        <a:pt x="127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CCCC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0" name="Freeform 399"/>
                <p:cNvSpPr/>
                <p:nvPr/>
              </p:nvSpPr>
              <p:spPr>
                <a:xfrm>
                  <a:off x="6788023" y="2355215"/>
                  <a:ext cx="11050" cy="72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050" h="7240">
                      <a:moveTo>
                        <a:pt x="889" y="0"/>
                      </a:moveTo>
                      <a:lnTo>
                        <a:pt x="2413" y="0"/>
                      </a:lnTo>
                      <a:lnTo>
                        <a:pt x="4318" y="508"/>
                      </a:lnTo>
                      <a:lnTo>
                        <a:pt x="6223" y="1524"/>
                      </a:lnTo>
                      <a:lnTo>
                        <a:pt x="8128" y="2921"/>
                      </a:lnTo>
                      <a:lnTo>
                        <a:pt x="10033" y="3937"/>
                      </a:lnTo>
                      <a:lnTo>
                        <a:pt x="10541" y="5334"/>
                      </a:lnTo>
                      <a:lnTo>
                        <a:pt x="11049" y="6731"/>
                      </a:lnTo>
                      <a:lnTo>
                        <a:pt x="10033" y="7239"/>
                      </a:lnTo>
                      <a:lnTo>
                        <a:pt x="8636" y="7239"/>
                      </a:lnTo>
                      <a:lnTo>
                        <a:pt x="6731" y="6731"/>
                      </a:lnTo>
                      <a:lnTo>
                        <a:pt x="4826" y="5842"/>
                      </a:lnTo>
                      <a:lnTo>
                        <a:pt x="2921" y="4826"/>
                      </a:lnTo>
                      <a:lnTo>
                        <a:pt x="889" y="3429"/>
                      </a:lnTo>
                      <a:lnTo>
                        <a:pt x="0" y="2032"/>
                      </a:lnTo>
                      <a:lnTo>
                        <a:pt x="0" y="1016"/>
                      </a:lnTo>
                      <a:close/>
                    </a:path>
                  </a:pathLst>
                </a:custGeom>
                <a:solidFill>
                  <a:srgbClr val="723F0F"/>
                </a:solidFill>
                <a:ln w="0" cap="flat" cmpd="sng" algn="ctr">
                  <a:solidFill>
                    <a:srgbClr val="723F0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1" name="Freeform 400"/>
                <p:cNvSpPr/>
                <p:nvPr/>
              </p:nvSpPr>
              <p:spPr>
                <a:xfrm>
                  <a:off x="6788150" y="2354580"/>
                  <a:ext cx="1143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7621">
                      <a:moveTo>
                        <a:pt x="0" y="1270"/>
                      </a:moveTo>
                      <a:lnTo>
                        <a:pt x="0" y="2540"/>
                      </a:lnTo>
                      <a:lnTo>
                        <a:pt x="1270" y="3810"/>
                      </a:lnTo>
                      <a:lnTo>
                        <a:pt x="3810" y="5080"/>
                      </a:lnTo>
                      <a:lnTo>
                        <a:pt x="5080" y="6350"/>
                      </a:lnTo>
                      <a:lnTo>
                        <a:pt x="7620" y="7620"/>
                      </a:lnTo>
                      <a:lnTo>
                        <a:pt x="8890" y="7620"/>
                      </a:lnTo>
                      <a:lnTo>
                        <a:pt x="10160" y="7620"/>
                      </a:lnTo>
                      <a:lnTo>
                        <a:pt x="11430" y="7620"/>
                      </a:lnTo>
                      <a:lnTo>
                        <a:pt x="11430" y="6350"/>
                      </a:lnTo>
                      <a:lnTo>
                        <a:pt x="10160" y="5080"/>
                      </a:lnTo>
                      <a:lnTo>
                        <a:pt x="8890" y="3810"/>
                      </a:lnTo>
                      <a:lnTo>
                        <a:pt x="6350" y="2540"/>
                      </a:lnTo>
                      <a:lnTo>
                        <a:pt x="5080" y="127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491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Freeform 401"/>
                <p:cNvSpPr/>
                <p:nvPr/>
              </p:nvSpPr>
              <p:spPr>
                <a:xfrm>
                  <a:off x="6790436" y="2349500"/>
                  <a:ext cx="10034" cy="81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034" h="8129">
                      <a:moveTo>
                        <a:pt x="0" y="6731"/>
                      </a:moveTo>
                      <a:lnTo>
                        <a:pt x="889" y="5334"/>
                      </a:lnTo>
                      <a:lnTo>
                        <a:pt x="2413" y="3810"/>
                      </a:lnTo>
                      <a:lnTo>
                        <a:pt x="3810" y="1905"/>
                      </a:lnTo>
                      <a:lnTo>
                        <a:pt x="6223" y="508"/>
                      </a:lnTo>
                      <a:lnTo>
                        <a:pt x="7620" y="0"/>
                      </a:lnTo>
                      <a:lnTo>
                        <a:pt x="9144" y="0"/>
                      </a:lnTo>
                      <a:lnTo>
                        <a:pt x="10033" y="508"/>
                      </a:lnTo>
                      <a:lnTo>
                        <a:pt x="10033" y="1397"/>
                      </a:lnTo>
                      <a:lnTo>
                        <a:pt x="9144" y="2921"/>
                      </a:lnTo>
                      <a:lnTo>
                        <a:pt x="8128" y="4826"/>
                      </a:lnTo>
                      <a:lnTo>
                        <a:pt x="6223" y="6223"/>
                      </a:lnTo>
                      <a:lnTo>
                        <a:pt x="3810" y="7747"/>
                      </a:lnTo>
                      <a:lnTo>
                        <a:pt x="2413" y="8128"/>
                      </a:lnTo>
                      <a:lnTo>
                        <a:pt x="889" y="8128"/>
                      </a:lnTo>
                      <a:lnTo>
                        <a:pt x="0" y="7747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Freeform 402"/>
                <p:cNvSpPr/>
                <p:nvPr/>
              </p:nvSpPr>
              <p:spPr>
                <a:xfrm>
                  <a:off x="6790690" y="2349500"/>
                  <a:ext cx="1016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7621">
                      <a:moveTo>
                        <a:pt x="0" y="7620"/>
                      </a:moveTo>
                      <a:lnTo>
                        <a:pt x="1270" y="7620"/>
                      </a:lnTo>
                      <a:lnTo>
                        <a:pt x="2540" y="7620"/>
                      </a:lnTo>
                      <a:lnTo>
                        <a:pt x="3810" y="7620"/>
                      </a:lnTo>
                      <a:lnTo>
                        <a:pt x="6350" y="6350"/>
                      </a:lnTo>
                      <a:lnTo>
                        <a:pt x="8890" y="5080"/>
                      </a:lnTo>
                      <a:lnTo>
                        <a:pt x="8890" y="2540"/>
                      </a:lnTo>
                      <a:lnTo>
                        <a:pt x="10160" y="1270"/>
                      </a:lnTo>
                      <a:lnTo>
                        <a:pt x="10160" y="0"/>
                      </a:lnTo>
                      <a:lnTo>
                        <a:pt x="8890" y="0"/>
                      </a:lnTo>
                      <a:lnTo>
                        <a:pt x="7620" y="0"/>
                      </a:lnTo>
                      <a:lnTo>
                        <a:pt x="6350" y="0"/>
                      </a:lnTo>
                      <a:lnTo>
                        <a:pt x="3810" y="2540"/>
                      </a:lnTo>
                      <a:lnTo>
                        <a:pt x="2540" y="3810"/>
                      </a:lnTo>
                      <a:lnTo>
                        <a:pt x="1270" y="5080"/>
                      </a:lnTo>
                      <a:lnTo>
                        <a:pt x="0" y="63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CCCC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Freeform 403"/>
                <p:cNvSpPr/>
                <p:nvPr/>
              </p:nvSpPr>
              <p:spPr>
                <a:xfrm>
                  <a:off x="6789420" y="2356231"/>
                  <a:ext cx="5335" cy="139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35" h="13971">
                      <a:moveTo>
                        <a:pt x="1524" y="508"/>
                      </a:moveTo>
                      <a:lnTo>
                        <a:pt x="2413" y="1397"/>
                      </a:lnTo>
                      <a:lnTo>
                        <a:pt x="3429" y="3302"/>
                      </a:lnTo>
                      <a:lnTo>
                        <a:pt x="4318" y="6223"/>
                      </a:lnTo>
                      <a:lnTo>
                        <a:pt x="5334" y="9144"/>
                      </a:lnTo>
                      <a:lnTo>
                        <a:pt x="5334" y="11557"/>
                      </a:lnTo>
                      <a:lnTo>
                        <a:pt x="5334" y="12954"/>
                      </a:lnTo>
                      <a:lnTo>
                        <a:pt x="4826" y="13970"/>
                      </a:lnTo>
                      <a:lnTo>
                        <a:pt x="3810" y="13462"/>
                      </a:lnTo>
                      <a:lnTo>
                        <a:pt x="2921" y="12446"/>
                      </a:lnTo>
                      <a:lnTo>
                        <a:pt x="1905" y="10541"/>
                      </a:lnTo>
                      <a:lnTo>
                        <a:pt x="1016" y="7620"/>
                      </a:lnTo>
                      <a:lnTo>
                        <a:pt x="0" y="5334"/>
                      </a:lnTo>
                      <a:lnTo>
                        <a:pt x="0" y="2921"/>
                      </a:lnTo>
                      <a:lnTo>
                        <a:pt x="0" y="1016"/>
                      </a:lnTo>
                      <a:lnTo>
                        <a:pt x="508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Freeform 404"/>
                <p:cNvSpPr/>
                <p:nvPr/>
              </p:nvSpPr>
              <p:spPr>
                <a:xfrm>
                  <a:off x="6789420" y="2355850"/>
                  <a:ext cx="6351" cy="139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13971">
                      <a:moveTo>
                        <a:pt x="1270" y="0"/>
                      </a:moveTo>
                      <a:lnTo>
                        <a:pt x="0" y="1270"/>
                      </a:lnTo>
                      <a:lnTo>
                        <a:pt x="0" y="3810"/>
                      </a:lnTo>
                      <a:lnTo>
                        <a:pt x="0" y="5080"/>
                      </a:lnTo>
                      <a:lnTo>
                        <a:pt x="1270" y="7620"/>
                      </a:lnTo>
                      <a:lnTo>
                        <a:pt x="2540" y="11430"/>
                      </a:lnTo>
                      <a:lnTo>
                        <a:pt x="3810" y="12700"/>
                      </a:lnTo>
                      <a:lnTo>
                        <a:pt x="3810" y="13970"/>
                      </a:lnTo>
                      <a:lnTo>
                        <a:pt x="5080" y="13970"/>
                      </a:lnTo>
                      <a:lnTo>
                        <a:pt x="6350" y="13970"/>
                      </a:lnTo>
                      <a:lnTo>
                        <a:pt x="6350" y="11430"/>
                      </a:lnTo>
                      <a:lnTo>
                        <a:pt x="6350" y="10160"/>
                      </a:lnTo>
                      <a:lnTo>
                        <a:pt x="5080" y="6350"/>
                      </a:lnTo>
                      <a:lnTo>
                        <a:pt x="3810" y="3810"/>
                      </a:lnTo>
                      <a:lnTo>
                        <a:pt x="2540" y="1270"/>
                      </a:lnTo>
                      <a:lnTo>
                        <a:pt x="254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CCCC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7" name="TextBox 406"/>
              <p:cNvSpPr txBox="1"/>
              <p:nvPr/>
            </p:nvSpPr>
            <p:spPr>
              <a:xfrm>
                <a:off x="5549900" y="2603500"/>
                <a:ext cx="9652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hive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414" name="Group 413"/>
          <p:cNvGrpSpPr/>
          <p:nvPr/>
        </p:nvGrpSpPr>
        <p:grpSpPr>
          <a:xfrm>
            <a:off x="5372100" y="3556000"/>
            <a:ext cx="1860169" cy="914401"/>
            <a:chOff x="5372100" y="3556000"/>
            <a:chExt cx="1860169" cy="914401"/>
          </a:xfrm>
        </p:grpSpPr>
        <p:sp>
          <p:nvSpPr>
            <p:cNvPr id="410" name="Freeform 409"/>
            <p:cNvSpPr/>
            <p:nvPr/>
          </p:nvSpPr>
          <p:spPr>
            <a:xfrm>
              <a:off x="5372100" y="35560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3" name="Group 412"/>
            <p:cNvGrpSpPr/>
            <p:nvPr/>
          </p:nvGrpSpPr>
          <p:grpSpPr>
            <a:xfrm>
              <a:off x="5384800" y="3581400"/>
              <a:ext cx="1847469" cy="729869"/>
              <a:chOff x="5384800" y="3581400"/>
              <a:chExt cx="1847469" cy="729869"/>
            </a:xfrm>
          </p:grpSpPr>
          <p:pic>
            <p:nvPicPr>
              <p:cNvPr id="411" name="Picture 410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2400" y="3581400"/>
                <a:ext cx="729869" cy="7298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412" name="TextBox 411"/>
              <p:cNvSpPr txBox="1"/>
              <p:nvPr/>
            </p:nvSpPr>
            <p:spPr>
              <a:xfrm>
                <a:off x="5384800" y="3810000"/>
                <a:ext cx="13462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money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419" name="Group 418"/>
          <p:cNvGrpSpPr/>
          <p:nvPr/>
        </p:nvGrpSpPr>
        <p:grpSpPr>
          <a:xfrm>
            <a:off x="304800" y="914400"/>
            <a:ext cx="1854201" cy="914401"/>
            <a:chOff x="304800" y="914400"/>
            <a:chExt cx="1854201" cy="914401"/>
          </a:xfrm>
        </p:grpSpPr>
        <p:sp>
          <p:nvSpPr>
            <p:cNvPr id="415" name="Freeform 414"/>
            <p:cNvSpPr/>
            <p:nvPr/>
          </p:nvSpPr>
          <p:spPr>
            <a:xfrm>
              <a:off x="304800" y="9144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8" name="Group 417"/>
            <p:cNvGrpSpPr/>
            <p:nvPr/>
          </p:nvGrpSpPr>
          <p:grpSpPr>
            <a:xfrm>
              <a:off x="355600" y="965200"/>
              <a:ext cx="1726819" cy="837819"/>
              <a:chOff x="355600" y="965200"/>
              <a:chExt cx="1726819" cy="837819"/>
            </a:xfrm>
          </p:grpSpPr>
          <p:pic>
            <p:nvPicPr>
              <p:cNvPr id="416" name="Picture 415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4600" y="965200"/>
                <a:ext cx="837819" cy="8378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417" name="TextBox 416"/>
              <p:cNvSpPr txBox="1"/>
              <p:nvPr/>
            </p:nvSpPr>
            <p:spPr>
              <a:xfrm>
                <a:off x="355600" y="1397000"/>
                <a:ext cx="1016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mall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481" name="Group 480"/>
          <p:cNvGrpSpPr/>
          <p:nvPr/>
        </p:nvGrpSpPr>
        <p:grpSpPr>
          <a:xfrm>
            <a:off x="317500" y="2159000"/>
            <a:ext cx="1854201" cy="914401"/>
            <a:chOff x="317500" y="2159000"/>
            <a:chExt cx="1854201" cy="914401"/>
          </a:xfrm>
        </p:grpSpPr>
        <p:sp>
          <p:nvSpPr>
            <p:cNvPr id="420" name="Freeform 419"/>
            <p:cNvSpPr/>
            <p:nvPr/>
          </p:nvSpPr>
          <p:spPr>
            <a:xfrm>
              <a:off x="317500" y="21590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0" name="Group 479"/>
            <p:cNvGrpSpPr/>
            <p:nvPr/>
          </p:nvGrpSpPr>
          <p:grpSpPr>
            <a:xfrm>
              <a:off x="635000" y="2232660"/>
              <a:ext cx="1263651" cy="755778"/>
              <a:chOff x="635000" y="2232660"/>
              <a:chExt cx="1263651" cy="755778"/>
            </a:xfrm>
          </p:grpSpPr>
          <p:grpSp>
            <p:nvGrpSpPr>
              <p:cNvPr id="478" name="Group 477"/>
              <p:cNvGrpSpPr/>
              <p:nvPr/>
            </p:nvGrpSpPr>
            <p:grpSpPr>
              <a:xfrm>
                <a:off x="1470660" y="2232660"/>
                <a:ext cx="427991" cy="755778"/>
                <a:chOff x="1470660" y="2232660"/>
                <a:chExt cx="427991" cy="755778"/>
              </a:xfrm>
            </p:grpSpPr>
            <p:sp>
              <p:nvSpPr>
                <p:cNvPr id="421" name="Freeform 420"/>
                <p:cNvSpPr/>
                <p:nvPr/>
              </p:nvSpPr>
              <p:spPr>
                <a:xfrm>
                  <a:off x="1724152" y="2973705"/>
                  <a:ext cx="17908" cy="130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908" h="13082">
                      <a:moveTo>
                        <a:pt x="17907" y="5334"/>
                      </a:moveTo>
                      <a:lnTo>
                        <a:pt x="13716" y="13081"/>
                      </a:lnTo>
                      <a:lnTo>
                        <a:pt x="11938" y="12827"/>
                      </a:lnTo>
                      <a:lnTo>
                        <a:pt x="9906" y="12573"/>
                      </a:lnTo>
                      <a:lnTo>
                        <a:pt x="5715" y="11049"/>
                      </a:lnTo>
                      <a:lnTo>
                        <a:pt x="3683" y="9906"/>
                      </a:lnTo>
                      <a:lnTo>
                        <a:pt x="1905" y="8763"/>
                      </a:lnTo>
                      <a:lnTo>
                        <a:pt x="762" y="7112"/>
                      </a:lnTo>
                      <a:lnTo>
                        <a:pt x="0" y="5588"/>
                      </a:lnTo>
                      <a:lnTo>
                        <a:pt x="177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Freeform 421"/>
                <p:cNvSpPr/>
                <p:nvPr/>
              </p:nvSpPr>
              <p:spPr>
                <a:xfrm>
                  <a:off x="1724660" y="2973070"/>
                  <a:ext cx="17781" cy="139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781" h="13971">
                      <a:moveTo>
                        <a:pt x="17780" y="6350"/>
                      </a:moveTo>
                      <a:lnTo>
                        <a:pt x="12700" y="13970"/>
                      </a:lnTo>
                      <a:lnTo>
                        <a:pt x="11430" y="13970"/>
                      </a:lnTo>
                      <a:lnTo>
                        <a:pt x="8890" y="12700"/>
                      </a:lnTo>
                      <a:lnTo>
                        <a:pt x="5080" y="11430"/>
                      </a:lnTo>
                      <a:lnTo>
                        <a:pt x="3810" y="10160"/>
                      </a:lnTo>
                      <a:lnTo>
                        <a:pt x="1270" y="8890"/>
                      </a:lnTo>
                      <a:lnTo>
                        <a:pt x="0" y="7620"/>
                      </a:lnTo>
                      <a:lnTo>
                        <a:pt x="0" y="6350"/>
                      </a:lnTo>
                      <a:lnTo>
                        <a:pt x="1270" y="0"/>
                      </a:lnTo>
                    </a:path>
                  </a:pathLst>
                </a:custGeom>
                <a:ln w="3556" cap="flat" cmpd="sng" algn="ctr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Freeform 422"/>
                <p:cNvSpPr/>
                <p:nvPr/>
              </p:nvSpPr>
              <p:spPr>
                <a:xfrm>
                  <a:off x="1702943" y="2975356"/>
                  <a:ext cx="17908" cy="130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908" h="13082">
                      <a:moveTo>
                        <a:pt x="17907" y="5334"/>
                      </a:moveTo>
                      <a:lnTo>
                        <a:pt x="13716" y="13081"/>
                      </a:lnTo>
                      <a:lnTo>
                        <a:pt x="11938" y="13081"/>
                      </a:lnTo>
                      <a:lnTo>
                        <a:pt x="9906" y="12573"/>
                      </a:lnTo>
                      <a:lnTo>
                        <a:pt x="5715" y="11049"/>
                      </a:lnTo>
                      <a:lnTo>
                        <a:pt x="3683" y="10033"/>
                      </a:lnTo>
                      <a:lnTo>
                        <a:pt x="1905" y="8763"/>
                      </a:lnTo>
                      <a:lnTo>
                        <a:pt x="762" y="7366"/>
                      </a:lnTo>
                      <a:lnTo>
                        <a:pt x="0" y="5715"/>
                      </a:lnTo>
                      <a:lnTo>
                        <a:pt x="177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4" name="Freeform 423"/>
                <p:cNvSpPr/>
                <p:nvPr/>
              </p:nvSpPr>
              <p:spPr>
                <a:xfrm>
                  <a:off x="1703070" y="2975610"/>
                  <a:ext cx="17781" cy="12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781" h="12701">
                      <a:moveTo>
                        <a:pt x="17780" y="5080"/>
                      </a:moveTo>
                      <a:lnTo>
                        <a:pt x="13970" y="12700"/>
                      </a:lnTo>
                      <a:lnTo>
                        <a:pt x="11430" y="12700"/>
                      </a:lnTo>
                      <a:lnTo>
                        <a:pt x="10160" y="12700"/>
                      </a:lnTo>
                      <a:lnTo>
                        <a:pt x="5080" y="10160"/>
                      </a:lnTo>
                      <a:lnTo>
                        <a:pt x="3810" y="10160"/>
                      </a:lnTo>
                      <a:lnTo>
                        <a:pt x="2540" y="8890"/>
                      </a:lnTo>
                      <a:lnTo>
                        <a:pt x="0" y="6350"/>
                      </a:lnTo>
                      <a:lnTo>
                        <a:pt x="0" y="5080"/>
                      </a:lnTo>
                      <a:lnTo>
                        <a:pt x="1270" y="0"/>
                      </a:lnTo>
                    </a:path>
                  </a:pathLst>
                </a:custGeom>
                <a:ln w="3556" cap="flat" cmpd="sng" algn="ctr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Freeform 424"/>
                <p:cNvSpPr/>
                <p:nvPr/>
              </p:nvSpPr>
              <p:spPr>
                <a:xfrm>
                  <a:off x="1665224" y="2946273"/>
                  <a:ext cx="16130" cy="176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130" h="17654">
                      <a:moveTo>
                        <a:pt x="16129" y="12065"/>
                      </a:moveTo>
                      <a:lnTo>
                        <a:pt x="10541" y="17653"/>
                      </a:lnTo>
                      <a:lnTo>
                        <a:pt x="8509" y="17526"/>
                      </a:lnTo>
                      <a:lnTo>
                        <a:pt x="6604" y="16764"/>
                      </a:lnTo>
                      <a:lnTo>
                        <a:pt x="4826" y="15367"/>
                      </a:lnTo>
                      <a:lnTo>
                        <a:pt x="3048" y="13843"/>
                      </a:lnTo>
                      <a:lnTo>
                        <a:pt x="889" y="10287"/>
                      </a:lnTo>
                      <a:lnTo>
                        <a:pt x="127" y="8509"/>
                      </a:lnTo>
                      <a:lnTo>
                        <a:pt x="0" y="6604"/>
                      </a:lnTo>
                      <a:lnTo>
                        <a:pt x="3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Freeform 425"/>
                <p:cNvSpPr/>
                <p:nvPr/>
              </p:nvSpPr>
              <p:spPr>
                <a:xfrm>
                  <a:off x="1664970" y="2946400"/>
                  <a:ext cx="16511" cy="177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511" h="17781">
                      <a:moveTo>
                        <a:pt x="16510" y="11430"/>
                      </a:moveTo>
                      <a:lnTo>
                        <a:pt x="10160" y="17780"/>
                      </a:lnTo>
                      <a:lnTo>
                        <a:pt x="8890" y="17780"/>
                      </a:lnTo>
                      <a:lnTo>
                        <a:pt x="6350" y="16510"/>
                      </a:lnTo>
                      <a:lnTo>
                        <a:pt x="5080" y="15240"/>
                      </a:lnTo>
                      <a:lnTo>
                        <a:pt x="3810" y="13970"/>
                      </a:lnTo>
                      <a:lnTo>
                        <a:pt x="1270" y="10160"/>
                      </a:lnTo>
                      <a:lnTo>
                        <a:pt x="0" y="7620"/>
                      </a:lnTo>
                      <a:lnTo>
                        <a:pt x="0" y="6350"/>
                      </a:lnTo>
                      <a:lnTo>
                        <a:pt x="3810" y="0"/>
                      </a:lnTo>
                    </a:path>
                  </a:pathLst>
                </a:custGeom>
                <a:ln w="3556" cap="flat" cmpd="sng" algn="ctr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Freeform 426"/>
                <p:cNvSpPr/>
                <p:nvPr/>
              </p:nvSpPr>
              <p:spPr>
                <a:xfrm>
                  <a:off x="1598930" y="2876550"/>
                  <a:ext cx="15622" cy="156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622" h="15622">
                      <a:moveTo>
                        <a:pt x="15621" y="8890"/>
                      </a:moveTo>
                      <a:lnTo>
                        <a:pt x="11049" y="15621"/>
                      </a:lnTo>
                      <a:lnTo>
                        <a:pt x="9271" y="15621"/>
                      </a:lnTo>
                      <a:lnTo>
                        <a:pt x="7620" y="15240"/>
                      </a:lnTo>
                      <a:lnTo>
                        <a:pt x="3810" y="12700"/>
                      </a:lnTo>
                      <a:lnTo>
                        <a:pt x="1016" y="9525"/>
                      </a:lnTo>
                      <a:lnTo>
                        <a:pt x="254" y="8128"/>
                      </a:lnTo>
                      <a:lnTo>
                        <a:pt x="0" y="6858"/>
                      </a:lnTo>
                      <a:lnTo>
                        <a:pt x="25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Freeform 427"/>
                <p:cNvSpPr/>
                <p:nvPr/>
              </p:nvSpPr>
              <p:spPr>
                <a:xfrm>
                  <a:off x="1598930" y="2876550"/>
                  <a:ext cx="15241" cy="152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41" h="15241">
                      <a:moveTo>
                        <a:pt x="15240" y="8890"/>
                      </a:moveTo>
                      <a:lnTo>
                        <a:pt x="11430" y="15240"/>
                      </a:lnTo>
                      <a:lnTo>
                        <a:pt x="8890" y="15240"/>
                      </a:lnTo>
                      <a:lnTo>
                        <a:pt x="7620" y="15240"/>
                      </a:lnTo>
                      <a:lnTo>
                        <a:pt x="3810" y="12700"/>
                      </a:lnTo>
                      <a:lnTo>
                        <a:pt x="1270" y="8890"/>
                      </a:lnTo>
                      <a:lnTo>
                        <a:pt x="0" y="7620"/>
                      </a:lnTo>
                      <a:lnTo>
                        <a:pt x="0" y="6350"/>
                      </a:lnTo>
                      <a:lnTo>
                        <a:pt x="2540" y="0"/>
                      </a:lnTo>
                    </a:path>
                  </a:pathLst>
                </a:custGeom>
                <a:ln w="3556" cap="flat" cmpd="sng" algn="ctr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Freeform 428"/>
                <p:cNvSpPr/>
                <p:nvPr/>
              </p:nvSpPr>
              <p:spPr>
                <a:xfrm>
                  <a:off x="1574546" y="2854325"/>
                  <a:ext cx="13590" cy="158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90" h="15876">
                      <a:moveTo>
                        <a:pt x="13589" y="10414"/>
                      </a:moveTo>
                      <a:lnTo>
                        <a:pt x="9525" y="15875"/>
                      </a:lnTo>
                      <a:lnTo>
                        <a:pt x="8001" y="15621"/>
                      </a:lnTo>
                      <a:lnTo>
                        <a:pt x="6223" y="14605"/>
                      </a:lnTo>
                      <a:lnTo>
                        <a:pt x="2794" y="12065"/>
                      </a:lnTo>
                      <a:lnTo>
                        <a:pt x="1397" y="10414"/>
                      </a:lnTo>
                      <a:lnTo>
                        <a:pt x="381" y="8636"/>
                      </a:lnTo>
                      <a:lnTo>
                        <a:pt x="0" y="6985"/>
                      </a:lnTo>
                      <a:lnTo>
                        <a:pt x="127" y="5461"/>
                      </a:lnTo>
                      <a:lnTo>
                        <a:pt x="3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Freeform 429"/>
                <p:cNvSpPr/>
                <p:nvPr/>
              </p:nvSpPr>
              <p:spPr>
                <a:xfrm>
                  <a:off x="1574800" y="2853690"/>
                  <a:ext cx="12701" cy="165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16511">
                      <a:moveTo>
                        <a:pt x="12700" y="11430"/>
                      </a:moveTo>
                      <a:lnTo>
                        <a:pt x="8890" y="16510"/>
                      </a:lnTo>
                      <a:lnTo>
                        <a:pt x="7620" y="16510"/>
                      </a:lnTo>
                      <a:lnTo>
                        <a:pt x="6350" y="15240"/>
                      </a:lnTo>
                      <a:lnTo>
                        <a:pt x="2540" y="12700"/>
                      </a:lnTo>
                      <a:lnTo>
                        <a:pt x="1270" y="10160"/>
                      </a:lnTo>
                      <a:lnTo>
                        <a:pt x="0" y="8890"/>
                      </a:lnTo>
                      <a:lnTo>
                        <a:pt x="0" y="7620"/>
                      </a:lnTo>
                      <a:lnTo>
                        <a:pt x="0" y="6350"/>
                      </a:lnTo>
                      <a:lnTo>
                        <a:pt x="2540" y="0"/>
                      </a:lnTo>
                    </a:path>
                  </a:pathLst>
                </a:custGeom>
                <a:ln w="3556" cap="flat" cmpd="sng" algn="ctr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Freeform 430"/>
                <p:cNvSpPr/>
                <p:nvPr/>
              </p:nvSpPr>
              <p:spPr>
                <a:xfrm>
                  <a:off x="1579118" y="2740533"/>
                  <a:ext cx="30608" cy="327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608" h="32767">
                      <a:moveTo>
                        <a:pt x="2286" y="32766"/>
                      </a:moveTo>
                      <a:lnTo>
                        <a:pt x="2286" y="28956"/>
                      </a:lnTo>
                      <a:lnTo>
                        <a:pt x="2032" y="25400"/>
                      </a:lnTo>
                      <a:lnTo>
                        <a:pt x="1143" y="18796"/>
                      </a:lnTo>
                      <a:lnTo>
                        <a:pt x="127" y="12446"/>
                      </a:lnTo>
                      <a:lnTo>
                        <a:pt x="0" y="6223"/>
                      </a:lnTo>
                      <a:lnTo>
                        <a:pt x="3429" y="5334"/>
                      </a:lnTo>
                      <a:lnTo>
                        <a:pt x="7493" y="4572"/>
                      </a:lnTo>
                      <a:lnTo>
                        <a:pt x="16510" y="3175"/>
                      </a:lnTo>
                      <a:lnTo>
                        <a:pt x="20828" y="2540"/>
                      </a:lnTo>
                      <a:lnTo>
                        <a:pt x="24892" y="1778"/>
                      </a:lnTo>
                      <a:lnTo>
                        <a:pt x="28194" y="1016"/>
                      </a:lnTo>
                      <a:lnTo>
                        <a:pt x="3060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Freeform 431"/>
                <p:cNvSpPr/>
                <p:nvPr/>
              </p:nvSpPr>
              <p:spPr>
                <a:xfrm>
                  <a:off x="1579880" y="2740660"/>
                  <a:ext cx="29211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211" h="33021">
                      <a:moveTo>
                        <a:pt x="29210" y="0"/>
                      </a:moveTo>
                      <a:lnTo>
                        <a:pt x="27940" y="1270"/>
                      </a:lnTo>
                      <a:lnTo>
                        <a:pt x="24130" y="1270"/>
                      </a:lnTo>
                      <a:lnTo>
                        <a:pt x="20320" y="2540"/>
                      </a:lnTo>
                      <a:lnTo>
                        <a:pt x="15240" y="2540"/>
                      </a:lnTo>
                      <a:lnTo>
                        <a:pt x="6350" y="3810"/>
                      </a:lnTo>
                      <a:lnTo>
                        <a:pt x="2540" y="5080"/>
                      </a:lnTo>
                      <a:lnTo>
                        <a:pt x="0" y="6350"/>
                      </a:lnTo>
                      <a:lnTo>
                        <a:pt x="0" y="12700"/>
                      </a:lnTo>
                      <a:lnTo>
                        <a:pt x="0" y="19050"/>
                      </a:lnTo>
                      <a:lnTo>
                        <a:pt x="1270" y="25400"/>
                      </a:lnTo>
                      <a:lnTo>
                        <a:pt x="1270" y="29210"/>
                      </a:lnTo>
                      <a:lnTo>
                        <a:pt x="1270" y="33020"/>
                      </a:lnTo>
                    </a:path>
                  </a:pathLst>
                </a:custGeom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Freeform 432"/>
                <p:cNvSpPr/>
                <p:nvPr/>
              </p:nvSpPr>
              <p:spPr>
                <a:xfrm>
                  <a:off x="1531620" y="2460498"/>
                  <a:ext cx="219838" cy="5208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9838" h="520828">
                      <a:moveTo>
                        <a:pt x="5715" y="17780"/>
                      </a:moveTo>
                      <a:lnTo>
                        <a:pt x="19939" y="18669"/>
                      </a:lnTo>
                      <a:lnTo>
                        <a:pt x="33401" y="18796"/>
                      </a:lnTo>
                      <a:lnTo>
                        <a:pt x="46482" y="18161"/>
                      </a:lnTo>
                      <a:lnTo>
                        <a:pt x="59563" y="16510"/>
                      </a:lnTo>
                      <a:lnTo>
                        <a:pt x="72517" y="14097"/>
                      </a:lnTo>
                      <a:lnTo>
                        <a:pt x="85979" y="10541"/>
                      </a:lnTo>
                      <a:lnTo>
                        <a:pt x="99822" y="5969"/>
                      </a:lnTo>
                      <a:lnTo>
                        <a:pt x="107061" y="3175"/>
                      </a:lnTo>
                      <a:lnTo>
                        <a:pt x="114427" y="0"/>
                      </a:lnTo>
                      <a:lnTo>
                        <a:pt x="116586" y="2413"/>
                      </a:lnTo>
                      <a:lnTo>
                        <a:pt x="118364" y="4826"/>
                      </a:lnTo>
                      <a:lnTo>
                        <a:pt x="119888" y="7747"/>
                      </a:lnTo>
                      <a:lnTo>
                        <a:pt x="121158" y="10795"/>
                      </a:lnTo>
                      <a:lnTo>
                        <a:pt x="123063" y="17399"/>
                      </a:lnTo>
                      <a:lnTo>
                        <a:pt x="124079" y="24638"/>
                      </a:lnTo>
                      <a:lnTo>
                        <a:pt x="124079" y="32131"/>
                      </a:lnTo>
                      <a:lnTo>
                        <a:pt x="122936" y="39116"/>
                      </a:lnTo>
                      <a:lnTo>
                        <a:pt x="120777" y="45974"/>
                      </a:lnTo>
                      <a:lnTo>
                        <a:pt x="119507" y="48895"/>
                      </a:lnTo>
                      <a:lnTo>
                        <a:pt x="117856" y="51562"/>
                      </a:lnTo>
                      <a:lnTo>
                        <a:pt x="120142" y="58293"/>
                      </a:lnTo>
                      <a:lnTo>
                        <a:pt x="122174" y="65786"/>
                      </a:lnTo>
                      <a:lnTo>
                        <a:pt x="123571" y="74168"/>
                      </a:lnTo>
                      <a:lnTo>
                        <a:pt x="124968" y="83058"/>
                      </a:lnTo>
                      <a:lnTo>
                        <a:pt x="125857" y="92583"/>
                      </a:lnTo>
                      <a:lnTo>
                        <a:pt x="126619" y="102616"/>
                      </a:lnTo>
                      <a:lnTo>
                        <a:pt x="127127" y="113030"/>
                      </a:lnTo>
                      <a:lnTo>
                        <a:pt x="127381" y="123825"/>
                      </a:lnTo>
                      <a:lnTo>
                        <a:pt x="127381" y="145923"/>
                      </a:lnTo>
                      <a:lnTo>
                        <a:pt x="127000" y="167640"/>
                      </a:lnTo>
                      <a:lnTo>
                        <a:pt x="126238" y="188849"/>
                      </a:lnTo>
                      <a:lnTo>
                        <a:pt x="125984" y="198882"/>
                      </a:lnTo>
                      <a:lnTo>
                        <a:pt x="125603" y="208407"/>
                      </a:lnTo>
                      <a:lnTo>
                        <a:pt x="127000" y="220472"/>
                      </a:lnTo>
                      <a:lnTo>
                        <a:pt x="128524" y="233045"/>
                      </a:lnTo>
                      <a:lnTo>
                        <a:pt x="132080" y="257937"/>
                      </a:lnTo>
                      <a:lnTo>
                        <a:pt x="133985" y="270129"/>
                      </a:lnTo>
                      <a:lnTo>
                        <a:pt x="135636" y="281686"/>
                      </a:lnTo>
                      <a:lnTo>
                        <a:pt x="136906" y="292735"/>
                      </a:lnTo>
                      <a:lnTo>
                        <a:pt x="137795" y="302895"/>
                      </a:lnTo>
                      <a:lnTo>
                        <a:pt x="139954" y="302133"/>
                      </a:lnTo>
                      <a:lnTo>
                        <a:pt x="142367" y="301117"/>
                      </a:lnTo>
                      <a:lnTo>
                        <a:pt x="145542" y="300101"/>
                      </a:lnTo>
                      <a:lnTo>
                        <a:pt x="148971" y="298958"/>
                      </a:lnTo>
                      <a:lnTo>
                        <a:pt x="153162" y="297815"/>
                      </a:lnTo>
                      <a:lnTo>
                        <a:pt x="157607" y="296545"/>
                      </a:lnTo>
                      <a:lnTo>
                        <a:pt x="162814" y="295275"/>
                      </a:lnTo>
                      <a:lnTo>
                        <a:pt x="168402" y="293878"/>
                      </a:lnTo>
                      <a:lnTo>
                        <a:pt x="168402" y="302387"/>
                      </a:lnTo>
                      <a:lnTo>
                        <a:pt x="168148" y="310388"/>
                      </a:lnTo>
                      <a:lnTo>
                        <a:pt x="167894" y="325628"/>
                      </a:lnTo>
                      <a:lnTo>
                        <a:pt x="168402" y="340487"/>
                      </a:lnTo>
                      <a:lnTo>
                        <a:pt x="169291" y="347726"/>
                      </a:lnTo>
                      <a:lnTo>
                        <a:pt x="170561" y="355092"/>
                      </a:lnTo>
                      <a:lnTo>
                        <a:pt x="172720" y="362331"/>
                      </a:lnTo>
                      <a:lnTo>
                        <a:pt x="175387" y="369316"/>
                      </a:lnTo>
                      <a:lnTo>
                        <a:pt x="178562" y="376174"/>
                      </a:lnTo>
                      <a:lnTo>
                        <a:pt x="182118" y="382778"/>
                      </a:lnTo>
                      <a:lnTo>
                        <a:pt x="188976" y="396367"/>
                      </a:lnTo>
                      <a:lnTo>
                        <a:pt x="192024" y="403225"/>
                      </a:lnTo>
                      <a:lnTo>
                        <a:pt x="194437" y="410337"/>
                      </a:lnTo>
                      <a:lnTo>
                        <a:pt x="198882" y="423418"/>
                      </a:lnTo>
                      <a:lnTo>
                        <a:pt x="202946" y="436626"/>
                      </a:lnTo>
                      <a:lnTo>
                        <a:pt x="204343" y="443357"/>
                      </a:lnTo>
                      <a:lnTo>
                        <a:pt x="205105" y="450469"/>
                      </a:lnTo>
                      <a:lnTo>
                        <a:pt x="204978" y="457708"/>
                      </a:lnTo>
                      <a:lnTo>
                        <a:pt x="203708" y="465455"/>
                      </a:lnTo>
                      <a:lnTo>
                        <a:pt x="206121" y="467233"/>
                      </a:lnTo>
                      <a:lnTo>
                        <a:pt x="208280" y="469392"/>
                      </a:lnTo>
                      <a:lnTo>
                        <a:pt x="212344" y="474853"/>
                      </a:lnTo>
                      <a:lnTo>
                        <a:pt x="215646" y="481330"/>
                      </a:lnTo>
                      <a:lnTo>
                        <a:pt x="218186" y="488188"/>
                      </a:lnTo>
                      <a:lnTo>
                        <a:pt x="219710" y="495300"/>
                      </a:lnTo>
                      <a:lnTo>
                        <a:pt x="219837" y="498729"/>
                      </a:lnTo>
                      <a:lnTo>
                        <a:pt x="219710" y="502031"/>
                      </a:lnTo>
                      <a:lnTo>
                        <a:pt x="219329" y="505206"/>
                      </a:lnTo>
                      <a:lnTo>
                        <a:pt x="218313" y="507873"/>
                      </a:lnTo>
                      <a:lnTo>
                        <a:pt x="216916" y="510413"/>
                      </a:lnTo>
                      <a:lnTo>
                        <a:pt x="215011" y="512445"/>
                      </a:lnTo>
                      <a:lnTo>
                        <a:pt x="211582" y="515239"/>
                      </a:lnTo>
                      <a:lnTo>
                        <a:pt x="207899" y="517398"/>
                      </a:lnTo>
                      <a:lnTo>
                        <a:pt x="204343" y="519049"/>
                      </a:lnTo>
                      <a:lnTo>
                        <a:pt x="200406" y="520065"/>
                      </a:lnTo>
                      <a:lnTo>
                        <a:pt x="196723" y="520700"/>
                      </a:lnTo>
                      <a:lnTo>
                        <a:pt x="192786" y="520827"/>
                      </a:lnTo>
                      <a:lnTo>
                        <a:pt x="188849" y="520319"/>
                      </a:lnTo>
                      <a:lnTo>
                        <a:pt x="184912" y="519430"/>
                      </a:lnTo>
                      <a:lnTo>
                        <a:pt x="176784" y="516509"/>
                      </a:lnTo>
                      <a:lnTo>
                        <a:pt x="168402" y="512064"/>
                      </a:lnTo>
                      <a:lnTo>
                        <a:pt x="160020" y="506349"/>
                      </a:lnTo>
                      <a:lnTo>
                        <a:pt x="151765" y="499618"/>
                      </a:lnTo>
                      <a:lnTo>
                        <a:pt x="143510" y="492125"/>
                      </a:lnTo>
                      <a:lnTo>
                        <a:pt x="135382" y="483743"/>
                      </a:lnTo>
                      <a:lnTo>
                        <a:pt x="127508" y="475107"/>
                      </a:lnTo>
                      <a:lnTo>
                        <a:pt x="119761" y="466217"/>
                      </a:lnTo>
                      <a:lnTo>
                        <a:pt x="112395" y="457454"/>
                      </a:lnTo>
                      <a:lnTo>
                        <a:pt x="105283" y="448691"/>
                      </a:lnTo>
                      <a:lnTo>
                        <a:pt x="98679" y="440563"/>
                      </a:lnTo>
                      <a:lnTo>
                        <a:pt x="92583" y="432816"/>
                      </a:lnTo>
                      <a:lnTo>
                        <a:pt x="78105" y="422402"/>
                      </a:lnTo>
                      <a:lnTo>
                        <a:pt x="70739" y="417068"/>
                      </a:lnTo>
                      <a:lnTo>
                        <a:pt x="63627" y="411734"/>
                      </a:lnTo>
                      <a:lnTo>
                        <a:pt x="56642" y="405892"/>
                      </a:lnTo>
                      <a:lnTo>
                        <a:pt x="50419" y="399542"/>
                      </a:lnTo>
                      <a:lnTo>
                        <a:pt x="44958" y="392430"/>
                      </a:lnTo>
                      <a:lnTo>
                        <a:pt x="42545" y="388493"/>
                      </a:lnTo>
                      <a:lnTo>
                        <a:pt x="40386" y="384429"/>
                      </a:lnTo>
                      <a:lnTo>
                        <a:pt x="39243" y="381254"/>
                      </a:lnTo>
                      <a:lnTo>
                        <a:pt x="38735" y="377825"/>
                      </a:lnTo>
                      <a:lnTo>
                        <a:pt x="38989" y="370713"/>
                      </a:lnTo>
                      <a:lnTo>
                        <a:pt x="38227" y="360299"/>
                      </a:lnTo>
                      <a:lnTo>
                        <a:pt x="38481" y="350139"/>
                      </a:lnTo>
                      <a:lnTo>
                        <a:pt x="39751" y="339979"/>
                      </a:lnTo>
                      <a:lnTo>
                        <a:pt x="42545" y="330073"/>
                      </a:lnTo>
                      <a:lnTo>
                        <a:pt x="46355" y="319913"/>
                      </a:lnTo>
                      <a:lnTo>
                        <a:pt x="51816" y="309753"/>
                      </a:lnTo>
                      <a:lnTo>
                        <a:pt x="54991" y="304673"/>
                      </a:lnTo>
                      <a:lnTo>
                        <a:pt x="58674" y="299466"/>
                      </a:lnTo>
                      <a:lnTo>
                        <a:pt x="62738" y="294132"/>
                      </a:lnTo>
                      <a:lnTo>
                        <a:pt x="67183" y="288671"/>
                      </a:lnTo>
                      <a:lnTo>
                        <a:pt x="66548" y="284226"/>
                      </a:lnTo>
                      <a:lnTo>
                        <a:pt x="64897" y="280035"/>
                      </a:lnTo>
                      <a:lnTo>
                        <a:pt x="62738" y="276098"/>
                      </a:lnTo>
                      <a:lnTo>
                        <a:pt x="60198" y="272288"/>
                      </a:lnTo>
                      <a:lnTo>
                        <a:pt x="54864" y="264541"/>
                      </a:lnTo>
                      <a:lnTo>
                        <a:pt x="52451" y="260731"/>
                      </a:lnTo>
                      <a:lnTo>
                        <a:pt x="50673" y="256540"/>
                      </a:lnTo>
                      <a:lnTo>
                        <a:pt x="35179" y="214630"/>
                      </a:lnTo>
                      <a:lnTo>
                        <a:pt x="27813" y="193421"/>
                      </a:lnTo>
                      <a:lnTo>
                        <a:pt x="21082" y="171958"/>
                      </a:lnTo>
                      <a:lnTo>
                        <a:pt x="15621" y="150114"/>
                      </a:lnTo>
                      <a:lnTo>
                        <a:pt x="13462" y="139065"/>
                      </a:lnTo>
                      <a:lnTo>
                        <a:pt x="11684" y="127889"/>
                      </a:lnTo>
                      <a:lnTo>
                        <a:pt x="10287" y="116586"/>
                      </a:lnTo>
                      <a:lnTo>
                        <a:pt x="9525" y="105029"/>
                      </a:lnTo>
                      <a:lnTo>
                        <a:pt x="9271" y="93345"/>
                      </a:lnTo>
                      <a:lnTo>
                        <a:pt x="9652" y="81534"/>
                      </a:lnTo>
                      <a:lnTo>
                        <a:pt x="6985" y="74549"/>
                      </a:lnTo>
                      <a:lnTo>
                        <a:pt x="4445" y="66675"/>
                      </a:lnTo>
                      <a:lnTo>
                        <a:pt x="2159" y="58293"/>
                      </a:lnTo>
                      <a:lnTo>
                        <a:pt x="762" y="49530"/>
                      </a:lnTo>
                      <a:lnTo>
                        <a:pt x="0" y="40767"/>
                      </a:lnTo>
                      <a:lnTo>
                        <a:pt x="0" y="36449"/>
                      </a:lnTo>
                      <a:lnTo>
                        <a:pt x="381" y="32258"/>
                      </a:lnTo>
                      <a:lnTo>
                        <a:pt x="1270" y="28448"/>
                      </a:lnTo>
                      <a:lnTo>
                        <a:pt x="2286" y="24511"/>
                      </a:lnTo>
                      <a:lnTo>
                        <a:pt x="3937" y="209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Freeform 433"/>
                <p:cNvSpPr/>
                <p:nvPr/>
              </p:nvSpPr>
              <p:spPr>
                <a:xfrm>
                  <a:off x="1531620" y="2459990"/>
                  <a:ext cx="219711" cy="5219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9711" h="521971">
                      <a:moveTo>
                        <a:pt x="5080" y="17780"/>
                      </a:moveTo>
                      <a:lnTo>
                        <a:pt x="20320" y="19050"/>
                      </a:lnTo>
                      <a:lnTo>
                        <a:pt x="33020" y="19050"/>
                      </a:lnTo>
                      <a:lnTo>
                        <a:pt x="46990" y="17780"/>
                      </a:lnTo>
                      <a:lnTo>
                        <a:pt x="59690" y="16510"/>
                      </a:lnTo>
                      <a:lnTo>
                        <a:pt x="72390" y="13970"/>
                      </a:lnTo>
                      <a:lnTo>
                        <a:pt x="86360" y="11430"/>
                      </a:lnTo>
                      <a:lnTo>
                        <a:pt x="100330" y="6350"/>
                      </a:lnTo>
                      <a:lnTo>
                        <a:pt x="106680" y="3810"/>
                      </a:lnTo>
                      <a:lnTo>
                        <a:pt x="114300" y="0"/>
                      </a:lnTo>
                      <a:lnTo>
                        <a:pt x="116840" y="2540"/>
                      </a:lnTo>
                      <a:lnTo>
                        <a:pt x="118110" y="5080"/>
                      </a:lnTo>
                      <a:lnTo>
                        <a:pt x="119380" y="7620"/>
                      </a:lnTo>
                      <a:lnTo>
                        <a:pt x="120650" y="11430"/>
                      </a:lnTo>
                      <a:lnTo>
                        <a:pt x="123190" y="17780"/>
                      </a:lnTo>
                      <a:lnTo>
                        <a:pt x="124460" y="25400"/>
                      </a:lnTo>
                      <a:lnTo>
                        <a:pt x="124460" y="33020"/>
                      </a:lnTo>
                      <a:lnTo>
                        <a:pt x="123190" y="39370"/>
                      </a:lnTo>
                      <a:lnTo>
                        <a:pt x="120650" y="45720"/>
                      </a:lnTo>
                      <a:lnTo>
                        <a:pt x="119380" y="49530"/>
                      </a:lnTo>
                      <a:lnTo>
                        <a:pt x="118110" y="52070"/>
                      </a:lnTo>
                      <a:lnTo>
                        <a:pt x="120650" y="58420"/>
                      </a:lnTo>
                      <a:lnTo>
                        <a:pt x="121920" y="66040"/>
                      </a:lnTo>
                      <a:lnTo>
                        <a:pt x="123190" y="74930"/>
                      </a:lnTo>
                      <a:lnTo>
                        <a:pt x="124460" y="83820"/>
                      </a:lnTo>
                      <a:lnTo>
                        <a:pt x="125730" y="92710"/>
                      </a:lnTo>
                      <a:lnTo>
                        <a:pt x="127000" y="102870"/>
                      </a:lnTo>
                      <a:lnTo>
                        <a:pt x="127000" y="113030"/>
                      </a:lnTo>
                      <a:lnTo>
                        <a:pt x="127000" y="124460"/>
                      </a:lnTo>
                      <a:lnTo>
                        <a:pt x="127000" y="146050"/>
                      </a:lnTo>
                      <a:lnTo>
                        <a:pt x="127000" y="167640"/>
                      </a:lnTo>
                      <a:lnTo>
                        <a:pt x="127000" y="189230"/>
                      </a:lnTo>
                      <a:lnTo>
                        <a:pt x="125730" y="199390"/>
                      </a:lnTo>
                      <a:lnTo>
                        <a:pt x="125730" y="208280"/>
                      </a:lnTo>
                      <a:lnTo>
                        <a:pt x="127000" y="220980"/>
                      </a:lnTo>
                      <a:lnTo>
                        <a:pt x="128270" y="233680"/>
                      </a:lnTo>
                      <a:lnTo>
                        <a:pt x="132080" y="257810"/>
                      </a:lnTo>
                      <a:lnTo>
                        <a:pt x="133350" y="270510"/>
                      </a:lnTo>
                      <a:lnTo>
                        <a:pt x="135890" y="281940"/>
                      </a:lnTo>
                      <a:lnTo>
                        <a:pt x="137160" y="293370"/>
                      </a:lnTo>
                      <a:lnTo>
                        <a:pt x="137160" y="303530"/>
                      </a:lnTo>
                      <a:lnTo>
                        <a:pt x="139700" y="302260"/>
                      </a:lnTo>
                      <a:lnTo>
                        <a:pt x="142240" y="302260"/>
                      </a:lnTo>
                      <a:lnTo>
                        <a:pt x="146050" y="300990"/>
                      </a:lnTo>
                      <a:lnTo>
                        <a:pt x="148590" y="299720"/>
                      </a:lnTo>
                      <a:lnTo>
                        <a:pt x="153670" y="298450"/>
                      </a:lnTo>
                      <a:lnTo>
                        <a:pt x="157480" y="297180"/>
                      </a:lnTo>
                      <a:lnTo>
                        <a:pt x="162560" y="295910"/>
                      </a:lnTo>
                      <a:lnTo>
                        <a:pt x="168910" y="294640"/>
                      </a:lnTo>
                      <a:lnTo>
                        <a:pt x="168910" y="302260"/>
                      </a:lnTo>
                      <a:lnTo>
                        <a:pt x="167640" y="311150"/>
                      </a:lnTo>
                      <a:lnTo>
                        <a:pt x="167640" y="326390"/>
                      </a:lnTo>
                      <a:lnTo>
                        <a:pt x="168910" y="340360"/>
                      </a:lnTo>
                      <a:lnTo>
                        <a:pt x="168910" y="347980"/>
                      </a:lnTo>
                      <a:lnTo>
                        <a:pt x="170180" y="355600"/>
                      </a:lnTo>
                      <a:lnTo>
                        <a:pt x="172720" y="363220"/>
                      </a:lnTo>
                      <a:lnTo>
                        <a:pt x="175260" y="369570"/>
                      </a:lnTo>
                      <a:lnTo>
                        <a:pt x="179070" y="377190"/>
                      </a:lnTo>
                      <a:lnTo>
                        <a:pt x="181610" y="383540"/>
                      </a:lnTo>
                      <a:lnTo>
                        <a:pt x="189230" y="396240"/>
                      </a:lnTo>
                      <a:lnTo>
                        <a:pt x="191770" y="403860"/>
                      </a:lnTo>
                      <a:lnTo>
                        <a:pt x="194310" y="410210"/>
                      </a:lnTo>
                      <a:lnTo>
                        <a:pt x="199390" y="424180"/>
                      </a:lnTo>
                      <a:lnTo>
                        <a:pt x="203200" y="436880"/>
                      </a:lnTo>
                      <a:lnTo>
                        <a:pt x="204470" y="444500"/>
                      </a:lnTo>
                      <a:lnTo>
                        <a:pt x="205740" y="450850"/>
                      </a:lnTo>
                      <a:lnTo>
                        <a:pt x="205740" y="458470"/>
                      </a:lnTo>
                      <a:lnTo>
                        <a:pt x="203200" y="466090"/>
                      </a:lnTo>
                      <a:lnTo>
                        <a:pt x="205740" y="467360"/>
                      </a:lnTo>
                      <a:lnTo>
                        <a:pt x="208280" y="469900"/>
                      </a:lnTo>
                      <a:lnTo>
                        <a:pt x="212090" y="474980"/>
                      </a:lnTo>
                      <a:lnTo>
                        <a:pt x="215900" y="481330"/>
                      </a:lnTo>
                      <a:lnTo>
                        <a:pt x="218440" y="488950"/>
                      </a:lnTo>
                      <a:lnTo>
                        <a:pt x="219710" y="495300"/>
                      </a:lnTo>
                      <a:lnTo>
                        <a:pt x="219710" y="499110"/>
                      </a:lnTo>
                      <a:lnTo>
                        <a:pt x="219710" y="502920"/>
                      </a:lnTo>
                      <a:lnTo>
                        <a:pt x="219710" y="505460"/>
                      </a:lnTo>
                      <a:lnTo>
                        <a:pt x="218440" y="508000"/>
                      </a:lnTo>
                      <a:lnTo>
                        <a:pt x="217170" y="510540"/>
                      </a:lnTo>
                      <a:lnTo>
                        <a:pt x="214630" y="513080"/>
                      </a:lnTo>
                      <a:lnTo>
                        <a:pt x="212090" y="515620"/>
                      </a:lnTo>
                      <a:lnTo>
                        <a:pt x="208280" y="518160"/>
                      </a:lnTo>
                      <a:lnTo>
                        <a:pt x="204470" y="519430"/>
                      </a:lnTo>
                      <a:lnTo>
                        <a:pt x="200660" y="520700"/>
                      </a:lnTo>
                      <a:lnTo>
                        <a:pt x="196850" y="520700"/>
                      </a:lnTo>
                      <a:lnTo>
                        <a:pt x="193040" y="521970"/>
                      </a:lnTo>
                      <a:lnTo>
                        <a:pt x="189230" y="520700"/>
                      </a:lnTo>
                      <a:lnTo>
                        <a:pt x="185420" y="519430"/>
                      </a:lnTo>
                      <a:lnTo>
                        <a:pt x="176530" y="516890"/>
                      </a:lnTo>
                      <a:lnTo>
                        <a:pt x="168910" y="511810"/>
                      </a:lnTo>
                      <a:lnTo>
                        <a:pt x="160020" y="506730"/>
                      </a:lnTo>
                      <a:lnTo>
                        <a:pt x="152400" y="500380"/>
                      </a:lnTo>
                      <a:lnTo>
                        <a:pt x="143510" y="492760"/>
                      </a:lnTo>
                      <a:lnTo>
                        <a:pt x="134620" y="483870"/>
                      </a:lnTo>
                      <a:lnTo>
                        <a:pt x="127000" y="476250"/>
                      </a:lnTo>
                      <a:lnTo>
                        <a:pt x="119380" y="466090"/>
                      </a:lnTo>
                      <a:lnTo>
                        <a:pt x="111760" y="457200"/>
                      </a:lnTo>
                      <a:lnTo>
                        <a:pt x="105410" y="449580"/>
                      </a:lnTo>
                      <a:lnTo>
                        <a:pt x="99060" y="440690"/>
                      </a:lnTo>
                      <a:lnTo>
                        <a:pt x="92710" y="433070"/>
                      </a:lnTo>
                      <a:lnTo>
                        <a:pt x="77470" y="422910"/>
                      </a:lnTo>
                      <a:lnTo>
                        <a:pt x="71120" y="417830"/>
                      </a:lnTo>
                      <a:lnTo>
                        <a:pt x="63500" y="411480"/>
                      </a:lnTo>
                      <a:lnTo>
                        <a:pt x="55880" y="406400"/>
                      </a:lnTo>
                      <a:lnTo>
                        <a:pt x="50800" y="400050"/>
                      </a:lnTo>
                      <a:lnTo>
                        <a:pt x="44450" y="393700"/>
                      </a:lnTo>
                      <a:lnTo>
                        <a:pt x="41910" y="389890"/>
                      </a:lnTo>
                      <a:lnTo>
                        <a:pt x="40640" y="384810"/>
                      </a:lnTo>
                      <a:lnTo>
                        <a:pt x="39370" y="381000"/>
                      </a:lnTo>
                      <a:lnTo>
                        <a:pt x="39370" y="378460"/>
                      </a:lnTo>
                      <a:lnTo>
                        <a:pt x="39370" y="370840"/>
                      </a:lnTo>
                      <a:lnTo>
                        <a:pt x="38100" y="360680"/>
                      </a:lnTo>
                      <a:lnTo>
                        <a:pt x="38100" y="350520"/>
                      </a:lnTo>
                      <a:lnTo>
                        <a:pt x="39370" y="340360"/>
                      </a:lnTo>
                      <a:lnTo>
                        <a:pt x="41910" y="330200"/>
                      </a:lnTo>
                      <a:lnTo>
                        <a:pt x="45720" y="320040"/>
                      </a:lnTo>
                      <a:lnTo>
                        <a:pt x="52070" y="309880"/>
                      </a:lnTo>
                      <a:lnTo>
                        <a:pt x="54610" y="304800"/>
                      </a:lnTo>
                      <a:lnTo>
                        <a:pt x="58420" y="299720"/>
                      </a:lnTo>
                      <a:lnTo>
                        <a:pt x="63500" y="294640"/>
                      </a:lnTo>
                      <a:lnTo>
                        <a:pt x="67310" y="289560"/>
                      </a:lnTo>
                      <a:lnTo>
                        <a:pt x="66040" y="284480"/>
                      </a:lnTo>
                      <a:lnTo>
                        <a:pt x="64770" y="280670"/>
                      </a:lnTo>
                      <a:lnTo>
                        <a:pt x="63500" y="276860"/>
                      </a:lnTo>
                      <a:lnTo>
                        <a:pt x="60960" y="271780"/>
                      </a:lnTo>
                      <a:lnTo>
                        <a:pt x="54610" y="265430"/>
                      </a:lnTo>
                      <a:lnTo>
                        <a:pt x="52070" y="261620"/>
                      </a:lnTo>
                      <a:lnTo>
                        <a:pt x="50800" y="256540"/>
                      </a:lnTo>
                      <a:lnTo>
                        <a:pt x="35560" y="214630"/>
                      </a:lnTo>
                      <a:lnTo>
                        <a:pt x="27940" y="194310"/>
                      </a:lnTo>
                      <a:lnTo>
                        <a:pt x="21590" y="172720"/>
                      </a:lnTo>
                      <a:lnTo>
                        <a:pt x="15240" y="151130"/>
                      </a:lnTo>
                      <a:lnTo>
                        <a:pt x="13970" y="139700"/>
                      </a:lnTo>
                      <a:lnTo>
                        <a:pt x="11430" y="128270"/>
                      </a:lnTo>
                      <a:lnTo>
                        <a:pt x="10160" y="116840"/>
                      </a:lnTo>
                      <a:lnTo>
                        <a:pt x="10160" y="105410"/>
                      </a:lnTo>
                      <a:lnTo>
                        <a:pt x="8890" y="93980"/>
                      </a:lnTo>
                      <a:lnTo>
                        <a:pt x="10160" y="81280"/>
                      </a:lnTo>
                      <a:lnTo>
                        <a:pt x="7620" y="74930"/>
                      </a:lnTo>
                      <a:lnTo>
                        <a:pt x="3810" y="67310"/>
                      </a:lnTo>
                      <a:lnTo>
                        <a:pt x="2540" y="58420"/>
                      </a:lnTo>
                      <a:lnTo>
                        <a:pt x="1270" y="49530"/>
                      </a:lnTo>
                      <a:lnTo>
                        <a:pt x="0" y="40640"/>
                      </a:lnTo>
                      <a:lnTo>
                        <a:pt x="0" y="36830"/>
                      </a:lnTo>
                      <a:lnTo>
                        <a:pt x="0" y="33020"/>
                      </a:lnTo>
                      <a:lnTo>
                        <a:pt x="1270" y="29210"/>
                      </a:lnTo>
                      <a:lnTo>
                        <a:pt x="2540" y="24130"/>
                      </a:lnTo>
                      <a:lnTo>
                        <a:pt x="3810" y="2159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Freeform 434"/>
                <p:cNvSpPr/>
                <p:nvPr/>
              </p:nvSpPr>
              <p:spPr>
                <a:xfrm>
                  <a:off x="1570482" y="2755011"/>
                  <a:ext cx="180468" cy="2258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468" h="225807">
                      <a:moveTo>
                        <a:pt x="127" y="80645"/>
                      </a:moveTo>
                      <a:lnTo>
                        <a:pt x="0" y="72136"/>
                      </a:lnTo>
                      <a:lnTo>
                        <a:pt x="0" y="62992"/>
                      </a:lnTo>
                      <a:lnTo>
                        <a:pt x="508" y="53848"/>
                      </a:lnTo>
                      <a:lnTo>
                        <a:pt x="1524" y="44704"/>
                      </a:lnTo>
                      <a:lnTo>
                        <a:pt x="3048" y="36449"/>
                      </a:lnTo>
                      <a:lnTo>
                        <a:pt x="4191" y="32639"/>
                      </a:lnTo>
                      <a:lnTo>
                        <a:pt x="5461" y="29337"/>
                      </a:lnTo>
                      <a:lnTo>
                        <a:pt x="6985" y="26162"/>
                      </a:lnTo>
                      <a:lnTo>
                        <a:pt x="8763" y="23622"/>
                      </a:lnTo>
                      <a:lnTo>
                        <a:pt x="10922" y="27813"/>
                      </a:lnTo>
                      <a:lnTo>
                        <a:pt x="13589" y="32258"/>
                      </a:lnTo>
                      <a:lnTo>
                        <a:pt x="16891" y="36576"/>
                      </a:lnTo>
                      <a:lnTo>
                        <a:pt x="20447" y="41148"/>
                      </a:lnTo>
                      <a:lnTo>
                        <a:pt x="28702" y="49911"/>
                      </a:lnTo>
                      <a:lnTo>
                        <a:pt x="33274" y="53848"/>
                      </a:lnTo>
                      <a:lnTo>
                        <a:pt x="38100" y="57912"/>
                      </a:lnTo>
                      <a:lnTo>
                        <a:pt x="42926" y="61468"/>
                      </a:lnTo>
                      <a:lnTo>
                        <a:pt x="48133" y="64643"/>
                      </a:lnTo>
                      <a:lnTo>
                        <a:pt x="53340" y="67310"/>
                      </a:lnTo>
                      <a:lnTo>
                        <a:pt x="58547" y="69596"/>
                      </a:lnTo>
                      <a:lnTo>
                        <a:pt x="63754" y="71120"/>
                      </a:lnTo>
                      <a:lnTo>
                        <a:pt x="68961" y="72136"/>
                      </a:lnTo>
                      <a:lnTo>
                        <a:pt x="74041" y="72263"/>
                      </a:lnTo>
                      <a:lnTo>
                        <a:pt x="78867" y="71628"/>
                      </a:lnTo>
                      <a:lnTo>
                        <a:pt x="81153" y="69596"/>
                      </a:lnTo>
                      <a:lnTo>
                        <a:pt x="83058" y="67183"/>
                      </a:lnTo>
                      <a:lnTo>
                        <a:pt x="84328" y="64516"/>
                      </a:lnTo>
                      <a:lnTo>
                        <a:pt x="85344" y="61468"/>
                      </a:lnTo>
                      <a:lnTo>
                        <a:pt x="85852" y="58166"/>
                      </a:lnTo>
                      <a:lnTo>
                        <a:pt x="85852" y="54737"/>
                      </a:lnTo>
                      <a:lnTo>
                        <a:pt x="85725" y="51181"/>
                      </a:lnTo>
                      <a:lnTo>
                        <a:pt x="85217" y="47371"/>
                      </a:lnTo>
                      <a:lnTo>
                        <a:pt x="83439" y="39497"/>
                      </a:lnTo>
                      <a:lnTo>
                        <a:pt x="80899" y="31242"/>
                      </a:lnTo>
                      <a:lnTo>
                        <a:pt x="77851" y="23241"/>
                      </a:lnTo>
                      <a:lnTo>
                        <a:pt x="74549" y="15621"/>
                      </a:lnTo>
                      <a:lnTo>
                        <a:pt x="88900" y="10541"/>
                      </a:lnTo>
                      <a:lnTo>
                        <a:pt x="102997" y="6096"/>
                      </a:lnTo>
                      <a:lnTo>
                        <a:pt x="109855" y="4191"/>
                      </a:lnTo>
                      <a:lnTo>
                        <a:pt x="116332" y="2667"/>
                      </a:lnTo>
                      <a:lnTo>
                        <a:pt x="122555" y="1270"/>
                      </a:lnTo>
                      <a:lnTo>
                        <a:pt x="128270" y="0"/>
                      </a:lnTo>
                      <a:lnTo>
                        <a:pt x="128651" y="7493"/>
                      </a:lnTo>
                      <a:lnTo>
                        <a:pt x="128651" y="15113"/>
                      </a:lnTo>
                      <a:lnTo>
                        <a:pt x="128651" y="22987"/>
                      </a:lnTo>
                      <a:lnTo>
                        <a:pt x="128905" y="31496"/>
                      </a:lnTo>
                      <a:lnTo>
                        <a:pt x="129286" y="40259"/>
                      </a:lnTo>
                      <a:lnTo>
                        <a:pt x="130429" y="49784"/>
                      </a:lnTo>
                      <a:lnTo>
                        <a:pt x="132080" y="59944"/>
                      </a:lnTo>
                      <a:lnTo>
                        <a:pt x="133350" y="65278"/>
                      </a:lnTo>
                      <a:lnTo>
                        <a:pt x="134620" y="70993"/>
                      </a:lnTo>
                      <a:lnTo>
                        <a:pt x="146812" y="95123"/>
                      </a:lnTo>
                      <a:lnTo>
                        <a:pt x="152400" y="107315"/>
                      </a:lnTo>
                      <a:lnTo>
                        <a:pt x="157226" y="119634"/>
                      </a:lnTo>
                      <a:lnTo>
                        <a:pt x="161036" y="132334"/>
                      </a:lnTo>
                      <a:lnTo>
                        <a:pt x="163957" y="144907"/>
                      </a:lnTo>
                      <a:lnTo>
                        <a:pt x="165227" y="157861"/>
                      </a:lnTo>
                      <a:lnTo>
                        <a:pt x="165354" y="164465"/>
                      </a:lnTo>
                      <a:lnTo>
                        <a:pt x="165100" y="171196"/>
                      </a:lnTo>
                      <a:lnTo>
                        <a:pt x="170053" y="176911"/>
                      </a:lnTo>
                      <a:lnTo>
                        <a:pt x="174117" y="183007"/>
                      </a:lnTo>
                      <a:lnTo>
                        <a:pt x="177292" y="189484"/>
                      </a:lnTo>
                      <a:lnTo>
                        <a:pt x="179324" y="196215"/>
                      </a:lnTo>
                      <a:lnTo>
                        <a:pt x="180467" y="202819"/>
                      </a:lnTo>
                      <a:lnTo>
                        <a:pt x="180213" y="209042"/>
                      </a:lnTo>
                      <a:lnTo>
                        <a:pt x="179451" y="211963"/>
                      </a:lnTo>
                      <a:lnTo>
                        <a:pt x="178562" y="214757"/>
                      </a:lnTo>
                      <a:lnTo>
                        <a:pt x="177292" y="217424"/>
                      </a:lnTo>
                      <a:lnTo>
                        <a:pt x="175641" y="219837"/>
                      </a:lnTo>
                      <a:lnTo>
                        <a:pt x="171577" y="222377"/>
                      </a:lnTo>
                      <a:lnTo>
                        <a:pt x="167640" y="224028"/>
                      </a:lnTo>
                      <a:lnTo>
                        <a:pt x="163703" y="225298"/>
                      </a:lnTo>
                      <a:lnTo>
                        <a:pt x="159766" y="225679"/>
                      </a:lnTo>
                      <a:lnTo>
                        <a:pt x="155829" y="225806"/>
                      </a:lnTo>
                      <a:lnTo>
                        <a:pt x="152019" y="225552"/>
                      </a:lnTo>
                      <a:lnTo>
                        <a:pt x="144399" y="223520"/>
                      </a:lnTo>
                      <a:lnTo>
                        <a:pt x="136906" y="220472"/>
                      </a:lnTo>
                      <a:lnTo>
                        <a:pt x="129667" y="216662"/>
                      </a:lnTo>
                      <a:lnTo>
                        <a:pt x="115697" y="208153"/>
                      </a:lnTo>
                      <a:lnTo>
                        <a:pt x="110871" y="204597"/>
                      </a:lnTo>
                      <a:lnTo>
                        <a:pt x="106426" y="200660"/>
                      </a:lnTo>
                      <a:lnTo>
                        <a:pt x="97663" y="192151"/>
                      </a:lnTo>
                      <a:lnTo>
                        <a:pt x="89789" y="183007"/>
                      </a:lnTo>
                      <a:lnTo>
                        <a:pt x="82169" y="173736"/>
                      </a:lnTo>
                      <a:lnTo>
                        <a:pt x="67691" y="154432"/>
                      </a:lnTo>
                      <a:lnTo>
                        <a:pt x="60198" y="145161"/>
                      </a:lnTo>
                      <a:lnTo>
                        <a:pt x="52578" y="136525"/>
                      </a:lnTo>
                      <a:lnTo>
                        <a:pt x="45847" y="130556"/>
                      </a:lnTo>
                      <a:lnTo>
                        <a:pt x="38481" y="125222"/>
                      </a:lnTo>
                      <a:lnTo>
                        <a:pt x="23241" y="115062"/>
                      </a:lnTo>
                      <a:lnTo>
                        <a:pt x="16002" y="109474"/>
                      </a:lnTo>
                      <a:lnTo>
                        <a:pt x="9652" y="103505"/>
                      </a:lnTo>
                      <a:lnTo>
                        <a:pt x="6858" y="100076"/>
                      </a:lnTo>
                      <a:lnTo>
                        <a:pt x="4318" y="96393"/>
                      </a:lnTo>
                      <a:lnTo>
                        <a:pt x="2159" y="92456"/>
                      </a:lnTo>
                      <a:lnTo>
                        <a:pt x="381" y="88138"/>
                      </a:lnTo>
                      <a:close/>
                    </a:path>
                  </a:pathLst>
                </a:custGeom>
                <a:solidFill>
                  <a:srgbClr val="530000"/>
                </a:solidFill>
                <a:ln w="0" cap="flat" cmpd="sng" algn="ctr">
                  <a:solidFill>
                    <a:srgbClr val="53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6" name="Freeform 435"/>
                <p:cNvSpPr/>
                <p:nvPr/>
              </p:nvSpPr>
              <p:spPr>
                <a:xfrm>
                  <a:off x="1570990" y="2754630"/>
                  <a:ext cx="180341" cy="2260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341" h="226061">
                      <a:moveTo>
                        <a:pt x="0" y="88900"/>
                      </a:moveTo>
                      <a:lnTo>
                        <a:pt x="1270" y="92710"/>
                      </a:lnTo>
                      <a:lnTo>
                        <a:pt x="3810" y="96520"/>
                      </a:lnTo>
                      <a:lnTo>
                        <a:pt x="6350" y="100330"/>
                      </a:lnTo>
                      <a:lnTo>
                        <a:pt x="8890" y="104140"/>
                      </a:lnTo>
                      <a:lnTo>
                        <a:pt x="15240" y="109220"/>
                      </a:lnTo>
                      <a:lnTo>
                        <a:pt x="22860" y="115570"/>
                      </a:lnTo>
                      <a:lnTo>
                        <a:pt x="38100" y="125730"/>
                      </a:lnTo>
                      <a:lnTo>
                        <a:pt x="45720" y="130810"/>
                      </a:lnTo>
                      <a:lnTo>
                        <a:pt x="52070" y="137160"/>
                      </a:lnTo>
                      <a:lnTo>
                        <a:pt x="59690" y="146050"/>
                      </a:lnTo>
                      <a:lnTo>
                        <a:pt x="67310" y="154940"/>
                      </a:lnTo>
                      <a:lnTo>
                        <a:pt x="81280" y="173990"/>
                      </a:lnTo>
                      <a:lnTo>
                        <a:pt x="88900" y="182880"/>
                      </a:lnTo>
                      <a:lnTo>
                        <a:pt x="97790" y="191770"/>
                      </a:lnTo>
                      <a:lnTo>
                        <a:pt x="105410" y="200660"/>
                      </a:lnTo>
                      <a:lnTo>
                        <a:pt x="110490" y="204470"/>
                      </a:lnTo>
                      <a:lnTo>
                        <a:pt x="115570" y="208280"/>
                      </a:lnTo>
                      <a:lnTo>
                        <a:pt x="129540" y="217170"/>
                      </a:lnTo>
                      <a:lnTo>
                        <a:pt x="135890" y="220980"/>
                      </a:lnTo>
                      <a:lnTo>
                        <a:pt x="143510" y="223520"/>
                      </a:lnTo>
                      <a:lnTo>
                        <a:pt x="151130" y="226060"/>
                      </a:lnTo>
                      <a:lnTo>
                        <a:pt x="154940" y="226060"/>
                      </a:lnTo>
                      <a:lnTo>
                        <a:pt x="160020" y="226060"/>
                      </a:lnTo>
                      <a:lnTo>
                        <a:pt x="163830" y="224790"/>
                      </a:lnTo>
                      <a:lnTo>
                        <a:pt x="167640" y="224790"/>
                      </a:lnTo>
                      <a:lnTo>
                        <a:pt x="171450" y="223520"/>
                      </a:lnTo>
                      <a:lnTo>
                        <a:pt x="175260" y="219710"/>
                      </a:lnTo>
                      <a:lnTo>
                        <a:pt x="176530" y="217170"/>
                      </a:lnTo>
                      <a:lnTo>
                        <a:pt x="177800" y="214630"/>
                      </a:lnTo>
                      <a:lnTo>
                        <a:pt x="179070" y="213360"/>
                      </a:lnTo>
                      <a:lnTo>
                        <a:pt x="179070" y="209550"/>
                      </a:lnTo>
                      <a:lnTo>
                        <a:pt x="180340" y="203200"/>
                      </a:lnTo>
                      <a:lnTo>
                        <a:pt x="179070" y="196850"/>
                      </a:lnTo>
                      <a:lnTo>
                        <a:pt x="176530" y="189230"/>
                      </a:lnTo>
                      <a:lnTo>
                        <a:pt x="173990" y="182880"/>
                      </a:lnTo>
                      <a:lnTo>
                        <a:pt x="170180" y="176530"/>
                      </a:lnTo>
                      <a:lnTo>
                        <a:pt x="165100" y="171450"/>
                      </a:lnTo>
                      <a:lnTo>
                        <a:pt x="165100" y="165100"/>
                      </a:lnTo>
                      <a:lnTo>
                        <a:pt x="165100" y="158750"/>
                      </a:lnTo>
                      <a:lnTo>
                        <a:pt x="163830" y="146050"/>
                      </a:lnTo>
                      <a:lnTo>
                        <a:pt x="160020" y="132080"/>
                      </a:lnTo>
                      <a:lnTo>
                        <a:pt x="156210" y="119380"/>
                      </a:lnTo>
                      <a:lnTo>
                        <a:pt x="152400" y="107950"/>
                      </a:lnTo>
                      <a:lnTo>
                        <a:pt x="146050" y="95250"/>
                      </a:lnTo>
                      <a:lnTo>
                        <a:pt x="134620" y="71120"/>
                      </a:lnTo>
                      <a:lnTo>
                        <a:pt x="133350" y="64770"/>
                      </a:lnTo>
                      <a:lnTo>
                        <a:pt x="132080" y="59690"/>
                      </a:lnTo>
                      <a:lnTo>
                        <a:pt x="129540" y="49530"/>
                      </a:lnTo>
                      <a:lnTo>
                        <a:pt x="128270" y="40640"/>
                      </a:lnTo>
                      <a:lnTo>
                        <a:pt x="128270" y="31750"/>
                      </a:lnTo>
                      <a:lnTo>
                        <a:pt x="128270" y="22860"/>
                      </a:lnTo>
                      <a:lnTo>
                        <a:pt x="128270" y="15240"/>
                      </a:lnTo>
                      <a:lnTo>
                        <a:pt x="128270" y="7620"/>
                      </a:lnTo>
                      <a:lnTo>
                        <a:pt x="128270" y="0"/>
                      </a:lnTo>
                      <a:lnTo>
                        <a:pt x="121920" y="1270"/>
                      </a:lnTo>
                      <a:lnTo>
                        <a:pt x="115570" y="2540"/>
                      </a:lnTo>
                      <a:lnTo>
                        <a:pt x="109220" y="3810"/>
                      </a:lnTo>
                      <a:lnTo>
                        <a:pt x="102870" y="6350"/>
                      </a:lnTo>
                      <a:lnTo>
                        <a:pt x="88900" y="11430"/>
                      </a:lnTo>
                      <a:lnTo>
                        <a:pt x="73660" y="15240"/>
                      </a:lnTo>
                      <a:lnTo>
                        <a:pt x="77470" y="22860"/>
                      </a:lnTo>
                      <a:lnTo>
                        <a:pt x="80010" y="31750"/>
                      </a:lnTo>
                      <a:lnTo>
                        <a:pt x="82550" y="39370"/>
                      </a:lnTo>
                      <a:lnTo>
                        <a:pt x="85090" y="48260"/>
                      </a:lnTo>
                      <a:lnTo>
                        <a:pt x="85090" y="52070"/>
                      </a:lnTo>
                      <a:lnTo>
                        <a:pt x="85090" y="54610"/>
                      </a:lnTo>
                      <a:lnTo>
                        <a:pt x="85090" y="58420"/>
                      </a:lnTo>
                      <a:lnTo>
                        <a:pt x="85090" y="62230"/>
                      </a:lnTo>
                      <a:lnTo>
                        <a:pt x="83820" y="64770"/>
                      </a:lnTo>
                      <a:lnTo>
                        <a:pt x="82550" y="67310"/>
                      </a:lnTo>
                      <a:lnTo>
                        <a:pt x="81280" y="69850"/>
                      </a:lnTo>
                      <a:lnTo>
                        <a:pt x="78740" y="72390"/>
                      </a:lnTo>
                      <a:lnTo>
                        <a:pt x="73660" y="72390"/>
                      </a:lnTo>
                      <a:lnTo>
                        <a:pt x="68580" y="72390"/>
                      </a:lnTo>
                      <a:lnTo>
                        <a:pt x="63500" y="71120"/>
                      </a:lnTo>
                      <a:lnTo>
                        <a:pt x="58420" y="69850"/>
                      </a:lnTo>
                      <a:lnTo>
                        <a:pt x="53340" y="67310"/>
                      </a:lnTo>
                      <a:lnTo>
                        <a:pt x="46990" y="64770"/>
                      </a:lnTo>
                      <a:lnTo>
                        <a:pt x="43180" y="62230"/>
                      </a:lnTo>
                      <a:lnTo>
                        <a:pt x="38100" y="58420"/>
                      </a:lnTo>
                      <a:lnTo>
                        <a:pt x="33020" y="53340"/>
                      </a:lnTo>
                      <a:lnTo>
                        <a:pt x="27940" y="50800"/>
                      </a:lnTo>
                      <a:lnTo>
                        <a:pt x="20320" y="41910"/>
                      </a:lnTo>
                      <a:lnTo>
                        <a:pt x="16510" y="36830"/>
                      </a:lnTo>
                      <a:lnTo>
                        <a:pt x="12700" y="31750"/>
                      </a:lnTo>
                      <a:lnTo>
                        <a:pt x="10160" y="27940"/>
                      </a:lnTo>
                      <a:lnTo>
                        <a:pt x="8890" y="24130"/>
                      </a:lnTo>
                      <a:lnTo>
                        <a:pt x="6350" y="26670"/>
                      </a:lnTo>
                      <a:lnTo>
                        <a:pt x="5080" y="29210"/>
                      </a:lnTo>
                      <a:lnTo>
                        <a:pt x="3810" y="33020"/>
                      </a:lnTo>
                      <a:lnTo>
                        <a:pt x="2540" y="36830"/>
                      </a:lnTo>
                      <a:lnTo>
                        <a:pt x="1270" y="44450"/>
                      </a:lnTo>
                      <a:lnTo>
                        <a:pt x="0" y="53340"/>
                      </a:lnTo>
                      <a:lnTo>
                        <a:pt x="0" y="63500"/>
                      </a:lnTo>
                      <a:lnTo>
                        <a:pt x="0" y="72390"/>
                      </a:lnTo>
                      <a:lnTo>
                        <a:pt x="0" y="8128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Freeform 436"/>
                <p:cNvSpPr/>
                <p:nvPr/>
              </p:nvSpPr>
              <p:spPr>
                <a:xfrm>
                  <a:off x="1470914" y="2233041"/>
                  <a:ext cx="185675" cy="249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5675" h="249175">
                      <a:moveTo>
                        <a:pt x="101092" y="0"/>
                      </a:moveTo>
                      <a:lnTo>
                        <a:pt x="105664" y="5080"/>
                      </a:lnTo>
                      <a:lnTo>
                        <a:pt x="109855" y="10033"/>
                      </a:lnTo>
                      <a:lnTo>
                        <a:pt x="113538" y="15113"/>
                      </a:lnTo>
                      <a:lnTo>
                        <a:pt x="116967" y="20320"/>
                      </a:lnTo>
                      <a:lnTo>
                        <a:pt x="122809" y="30734"/>
                      </a:lnTo>
                      <a:lnTo>
                        <a:pt x="128143" y="41529"/>
                      </a:lnTo>
                      <a:lnTo>
                        <a:pt x="133604" y="52832"/>
                      </a:lnTo>
                      <a:lnTo>
                        <a:pt x="136652" y="58674"/>
                      </a:lnTo>
                      <a:lnTo>
                        <a:pt x="140081" y="64516"/>
                      </a:lnTo>
                      <a:lnTo>
                        <a:pt x="143764" y="70612"/>
                      </a:lnTo>
                      <a:lnTo>
                        <a:pt x="147955" y="76962"/>
                      </a:lnTo>
                      <a:lnTo>
                        <a:pt x="152781" y="83439"/>
                      </a:lnTo>
                      <a:lnTo>
                        <a:pt x="158242" y="90043"/>
                      </a:lnTo>
                      <a:lnTo>
                        <a:pt x="162179" y="93472"/>
                      </a:lnTo>
                      <a:lnTo>
                        <a:pt x="165481" y="97028"/>
                      </a:lnTo>
                      <a:lnTo>
                        <a:pt x="168402" y="100838"/>
                      </a:lnTo>
                      <a:lnTo>
                        <a:pt x="170942" y="104902"/>
                      </a:lnTo>
                      <a:lnTo>
                        <a:pt x="173101" y="108966"/>
                      </a:lnTo>
                      <a:lnTo>
                        <a:pt x="174879" y="113284"/>
                      </a:lnTo>
                      <a:lnTo>
                        <a:pt x="177673" y="122555"/>
                      </a:lnTo>
                      <a:lnTo>
                        <a:pt x="179451" y="132207"/>
                      </a:lnTo>
                      <a:lnTo>
                        <a:pt x="180594" y="142367"/>
                      </a:lnTo>
                      <a:lnTo>
                        <a:pt x="181864" y="163322"/>
                      </a:lnTo>
                      <a:lnTo>
                        <a:pt x="183515" y="167513"/>
                      </a:lnTo>
                      <a:lnTo>
                        <a:pt x="184531" y="171831"/>
                      </a:lnTo>
                      <a:lnTo>
                        <a:pt x="185420" y="176276"/>
                      </a:lnTo>
                      <a:lnTo>
                        <a:pt x="185674" y="180848"/>
                      </a:lnTo>
                      <a:lnTo>
                        <a:pt x="185293" y="190627"/>
                      </a:lnTo>
                      <a:lnTo>
                        <a:pt x="183769" y="200279"/>
                      </a:lnTo>
                      <a:lnTo>
                        <a:pt x="181737" y="209550"/>
                      </a:lnTo>
                      <a:lnTo>
                        <a:pt x="179197" y="218313"/>
                      </a:lnTo>
                      <a:lnTo>
                        <a:pt x="176657" y="226060"/>
                      </a:lnTo>
                      <a:lnTo>
                        <a:pt x="175514" y="229362"/>
                      </a:lnTo>
                      <a:lnTo>
                        <a:pt x="174625" y="232283"/>
                      </a:lnTo>
                      <a:lnTo>
                        <a:pt x="162052" y="234950"/>
                      </a:lnTo>
                      <a:lnTo>
                        <a:pt x="148844" y="238125"/>
                      </a:lnTo>
                      <a:lnTo>
                        <a:pt x="121412" y="244602"/>
                      </a:lnTo>
                      <a:lnTo>
                        <a:pt x="107696" y="247269"/>
                      </a:lnTo>
                      <a:lnTo>
                        <a:pt x="94107" y="248920"/>
                      </a:lnTo>
                      <a:lnTo>
                        <a:pt x="87503" y="249174"/>
                      </a:lnTo>
                      <a:lnTo>
                        <a:pt x="80899" y="249174"/>
                      </a:lnTo>
                      <a:lnTo>
                        <a:pt x="74549" y="248793"/>
                      </a:lnTo>
                      <a:lnTo>
                        <a:pt x="68199" y="247904"/>
                      </a:lnTo>
                      <a:lnTo>
                        <a:pt x="67183" y="246507"/>
                      </a:lnTo>
                      <a:lnTo>
                        <a:pt x="66421" y="244856"/>
                      </a:lnTo>
                      <a:lnTo>
                        <a:pt x="66294" y="243078"/>
                      </a:lnTo>
                      <a:lnTo>
                        <a:pt x="66294" y="241046"/>
                      </a:lnTo>
                      <a:lnTo>
                        <a:pt x="67056" y="236728"/>
                      </a:lnTo>
                      <a:lnTo>
                        <a:pt x="68072" y="232029"/>
                      </a:lnTo>
                      <a:lnTo>
                        <a:pt x="69215" y="227457"/>
                      </a:lnTo>
                      <a:lnTo>
                        <a:pt x="69723" y="223393"/>
                      </a:lnTo>
                      <a:lnTo>
                        <a:pt x="69596" y="221488"/>
                      </a:lnTo>
                      <a:lnTo>
                        <a:pt x="69215" y="219837"/>
                      </a:lnTo>
                      <a:lnTo>
                        <a:pt x="68326" y="218440"/>
                      </a:lnTo>
                      <a:lnTo>
                        <a:pt x="67183" y="217424"/>
                      </a:lnTo>
                      <a:lnTo>
                        <a:pt x="63881" y="207899"/>
                      </a:lnTo>
                      <a:lnTo>
                        <a:pt x="60198" y="199009"/>
                      </a:lnTo>
                      <a:lnTo>
                        <a:pt x="56642" y="191008"/>
                      </a:lnTo>
                      <a:lnTo>
                        <a:pt x="52832" y="183642"/>
                      </a:lnTo>
                      <a:lnTo>
                        <a:pt x="44958" y="169926"/>
                      </a:lnTo>
                      <a:lnTo>
                        <a:pt x="36703" y="156845"/>
                      </a:lnTo>
                      <a:lnTo>
                        <a:pt x="28067" y="143129"/>
                      </a:lnTo>
                      <a:lnTo>
                        <a:pt x="23622" y="136017"/>
                      </a:lnTo>
                      <a:lnTo>
                        <a:pt x="19050" y="128143"/>
                      </a:lnTo>
                      <a:lnTo>
                        <a:pt x="14478" y="119634"/>
                      </a:lnTo>
                      <a:lnTo>
                        <a:pt x="9652" y="110363"/>
                      </a:lnTo>
                      <a:lnTo>
                        <a:pt x="4826" y="100203"/>
                      </a:lnTo>
                      <a:lnTo>
                        <a:pt x="0" y="89027"/>
                      </a:lnTo>
                      <a:lnTo>
                        <a:pt x="3048" y="81153"/>
                      </a:lnTo>
                      <a:lnTo>
                        <a:pt x="6350" y="73406"/>
                      </a:lnTo>
                      <a:lnTo>
                        <a:pt x="9779" y="66040"/>
                      </a:lnTo>
                      <a:lnTo>
                        <a:pt x="13589" y="58928"/>
                      </a:lnTo>
                      <a:lnTo>
                        <a:pt x="17780" y="52197"/>
                      </a:lnTo>
                      <a:lnTo>
                        <a:pt x="22479" y="45720"/>
                      </a:lnTo>
                      <a:lnTo>
                        <a:pt x="27432" y="39624"/>
                      </a:lnTo>
                      <a:lnTo>
                        <a:pt x="33020" y="33782"/>
                      </a:lnTo>
                      <a:lnTo>
                        <a:pt x="39116" y="28194"/>
                      </a:lnTo>
                      <a:lnTo>
                        <a:pt x="45847" y="22987"/>
                      </a:lnTo>
                      <a:lnTo>
                        <a:pt x="53086" y="18161"/>
                      </a:lnTo>
                      <a:lnTo>
                        <a:pt x="61087" y="13716"/>
                      </a:lnTo>
                      <a:lnTo>
                        <a:pt x="69977" y="9652"/>
                      </a:lnTo>
                      <a:lnTo>
                        <a:pt x="79375" y="5969"/>
                      </a:lnTo>
                      <a:lnTo>
                        <a:pt x="89916" y="2794"/>
                      </a:lnTo>
                      <a:close/>
                    </a:path>
                  </a:pathLst>
                </a:custGeom>
                <a:solidFill>
                  <a:srgbClr val="FFD1C1"/>
                </a:solidFill>
                <a:ln w="0" cap="flat" cmpd="sng" algn="ctr">
                  <a:solidFill>
                    <a:srgbClr val="FFD1C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Freeform 437"/>
                <p:cNvSpPr/>
                <p:nvPr/>
              </p:nvSpPr>
              <p:spPr>
                <a:xfrm>
                  <a:off x="1470660" y="2232660"/>
                  <a:ext cx="185421" cy="2489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5421" h="248921">
                      <a:moveTo>
                        <a:pt x="101600" y="0"/>
                      </a:moveTo>
                      <a:lnTo>
                        <a:pt x="105410" y="5080"/>
                      </a:lnTo>
                      <a:lnTo>
                        <a:pt x="110490" y="10160"/>
                      </a:lnTo>
                      <a:lnTo>
                        <a:pt x="114300" y="15240"/>
                      </a:lnTo>
                      <a:lnTo>
                        <a:pt x="116840" y="20320"/>
                      </a:lnTo>
                      <a:lnTo>
                        <a:pt x="123190" y="30480"/>
                      </a:lnTo>
                      <a:lnTo>
                        <a:pt x="128270" y="41910"/>
                      </a:lnTo>
                      <a:lnTo>
                        <a:pt x="133350" y="53340"/>
                      </a:lnTo>
                      <a:lnTo>
                        <a:pt x="137160" y="58420"/>
                      </a:lnTo>
                      <a:lnTo>
                        <a:pt x="140970" y="64770"/>
                      </a:lnTo>
                      <a:lnTo>
                        <a:pt x="143510" y="71120"/>
                      </a:lnTo>
                      <a:lnTo>
                        <a:pt x="148590" y="77470"/>
                      </a:lnTo>
                      <a:lnTo>
                        <a:pt x="153670" y="83820"/>
                      </a:lnTo>
                      <a:lnTo>
                        <a:pt x="158750" y="90170"/>
                      </a:lnTo>
                      <a:lnTo>
                        <a:pt x="162560" y="93980"/>
                      </a:lnTo>
                      <a:lnTo>
                        <a:pt x="166370" y="97790"/>
                      </a:lnTo>
                      <a:lnTo>
                        <a:pt x="168910" y="101600"/>
                      </a:lnTo>
                      <a:lnTo>
                        <a:pt x="171450" y="105410"/>
                      </a:lnTo>
                      <a:lnTo>
                        <a:pt x="172720" y="109220"/>
                      </a:lnTo>
                      <a:lnTo>
                        <a:pt x="175260" y="113030"/>
                      </a:lnTo>
                      <a:lnTo>
                        <a:pt x="177800" y="123190"/>
                      </a:lnTo>
                      <a:lnTo>
                        <a:pt x="179070" y="132080"/>
                      </a:lnTo>
                      <a:lnTo>
                        <a:pt x="180340" y="142240"/>
                      </a:lnTo>
                      <a:lnTo>
                        <a:pt x="181610" y="163830"/>
                      </a:lnTo>
                      <a:lnTo>
                        <a:pt x="184150" y="167640"/>
                      </a:lnTo>
                      <a:lnTo>
                        <a:pt x="185420" y="171450"/>
                      </a:lnTo>
                      <a:lnTo>
                        <a:pt x="185420" y="176530"/>
                      </a:lnTo>
                      <a:lnTo>
                        <a:pt x="185420" y="181610"/>
                      </a:lnTo>
                      <a:lnTo>
                        <a:pt x="185420" y="190500"/>
                      </a:lnTo>
                      <a:lnTo>
                        <a:pt x="184150" y="200660"/>
                      </a:lnTo>
                      <a:lnTo>
                        <a:pt x="181610" y="209550"/>
                      </a:lnTo>
                      <a:lnTo>
                        <a:pt x="179070" y="218440"/>
                      </a:lnTo>
                      <a:lnTo>
                        <a:pt x="176530" y="226060"/>
                      </a:lnTo>
                      <a:lnTo>
                        <a:pt x="175260" y="229870"/>
                      </a:lnTo>
                      <a:lnTo>
                        <a:pt x="175260" y="232410"/>
                      </a:lnTo>
                      <a:lnTo>
                        <a:pt x="162560" y="234950"/>
                      </a:lnTo>
                      <a:lnTo>
                        <a:pt x="148590" y="238760"/>
                      </a:lnTo>
                      <a:lnTo>
                        <a:pt x="121920" y="245110"/>
                      </a:lnTo>
                      <a:lnTo>
                        <a:pt x="107950" y="247650"/>
                      </a:lnTo>
                      <a:lnTo>
                        <a:pt x="93980" y="248920"/>
                      </a:lnTo>
                      <a:lnTo>
                        <a:pt x="87630" y="248920"/>
                      </a:lnTo>
                      <a:lnTo>
                        <a:pt x="81280" y="248920"/>
                      </a:lnTo>
                      <a:lnTo>
                        <a:pt x="74930" y="248920"/>
                      </a:lnTo>
                      <a:lnTo>
                        <a:pt x="68580" y="247650"/>
                      </a:lnTo>
                      <a:lnTo>
                        <a:pt x="67310" y="246380"/>
                      </a:lnTo>
                      <a:lnTo>
                        <a:pt x="66040" y="245110"/>
                      </a:lnTo>
                      <a:lnTo>
                        <a:pt x="66040" y="242570"/>
                      </a:lnTo>
                      <a:lnTo>
                        <a:pt x="66040" y="241300"/>
                      </a:lnTo>
                      <a:lnTo>
                        <a:pt x="67310" y="237490"/>
                      </a:lnTo>
                      <a:lnTo>
                        <a:pt x="68580" y="232410"/>
                      </a:lnTo>
                      <a:lnTo>
                        <a:pt x="69850" y="227330"/>
                      </a:lnTo>
                      <a:lnTo>
                        <a:pt x="69850" y="223520"/>
                      </a:lnTo>
                      <a:lnTo>
                        <a:pt x="69850" y="220980"/>
                      </a:lnTo>
                      <a:lnTo>
                        <a:pt x="69850" y="219710"/>
                      </a:lnTo>
                      <a:lnTo>
                        <a:pt x="68580" y="218440"/>
                      </a:lnTo>
                      <a:lnTo>
                        <a:pt x="67310" y="217170"/>
                      </a:lnTo>
                      <a:lnTo>
                        <a:pt x="64770" y="208280"/>
                      </a:lnTo>
                      <a:lnTo>
                        <a:pt x="60960" y="199390"/>
                      </a:lnTo>
                      <a:lnTo>
                        <a:pt x="57150" y="191770"/>
                      </a:lnTo>
                      <a:lnTo>
                        <a:pt x="53340" y="184150"/>
                      </a:lnTo>
                      <a:lnTo>
                        <a:pt x="45720" y="170180"/>
                      </a:lnTo>
                      <a:lnTo>
                        <a:pt x="36830" y="157480"/>
                      </a:lnTo>
                      <a:lnTo>
                        <a:pt x="27940" y="143510"/>
                      </a:lnTo>
                      <a:lnTo>
                        <a:pt x="24130" y="135890"/>
                      </a:lnTo>
                      <a:lnTo>
                        <a:pt x="19050" y="128270"/>
                      </a:lnTo>
                      <a:lnTo>
                        <a:pt x="15240" y="119380"/>
                      </a:lnTo>
                      <a:lnTo>
                        <a:pt x="10160" y="110490"/>
                      </a:lnTo>
                      <a:lnTo>
                        <a:pt x="5080" y="100330"/>
                      </a:lnTo>
                      <a:lnTo>
                        <a:pt x="0" y="88900"/>
                      </a:lnTo>
                      <a:lnTo>
                        <a:pt x="3810" y="81280"/>
                      </a:lnTo>
                      <a:lnTo>
                        <a:pt x="6350" y="73660"/>
                      </a:lnTo>
                      <a:lnTo>
                        <a:pt x="10160" y="66040"/>
                      </a:lnTo>
                      <a:lnTo>
                        <a:pt x="13970" y="58420"/>
                      </a:lnTo>
                      <a:lnTo>
                        <a:pt x="17780" y="52070"/>
                      </a:lnTo>
                      <a:lnTo>
                        <a:pt x="22860" y="45720"/>
                      </a:lnTo>
                      <a:lnTo>
                        <a:pt x="27940" y="39370"/>
                      </a:lnTo>
                      <a:lnTo>
                        <a:pt x="33020" y="34290"/>
                      </a:lnTo>
                      <a:lnTo>
                        <a:pt x="39370" y="27940"/>
                      </a:lnTo>
                      <a:lnTo>
                        <a:pt x="45720" y="22860"/>
                      </a:lnTo>
                      <a:lnTo>
                        <a:pt x="53340" y="17780"/>
                      </a:lnTo>
                      <a:lnTo>
                        <a:pt x="60960" y="13970"/>
                      </a:lnTo>
                      <a:lnTo>
                        <a:pt x="69850" y="10160"/>
                      </a:lnTo>
                      <a:lnTo>
                        <a:pt x="80010" y="6350"/>
                      </a:lnTo>
                      <a:lnTo>
                        <a:pt x="9017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Freeform 438"/>
                <p:cNvSpPr/>
                <p:nvPr/>
              </p:nvSpPr>
              <p:spPr>
                <a:xfrm>
                  <a:off x="1659890" y="2804160"/>
                  <a:ext cx="76201" cy="1231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01" h="123191">
                      <a:moveTo>
                        <a:pt x="0" y="22860"/>
                      </a:moveTo>
                      <a:lnTo>
                        <a:pt x="1270" y="22860"/>
                      </a:lnTo>
                      <a:lnTo>
                        <a:pt x="2540" y="21590"/>
                      </a:lnTo>
                      <a:lnTo>
                        <a:pt x="6350" y="19050"/>
                      </a:lnTo>
                      <a:lnTo>
                        <a:pt x="8890" y="16510"/>
                      </a:lnTo>
                      <a:lnTo>
                        <a:pt x="10160" y="16510"/>
                      </a:lnTo>
                      <a:lnTo>
                        <a:pt x="11430" y="15240"/>
                      </a:lnTo>
                      <a:lnTo>
                        <a:pt x="12700" y="13970"/>
                      </a:lnTo>
                      <a:lnTo>
                        <a:pt x="12700" y="11430"/>
                      </a:lnTo>
                      <a:lnTo>
                        <a:pt x="12700" y="6350"/>
                      </a:lnTo>
                      <a:lnTo>
                        <a:pt x="12700" y="3810"/>
                      </a:lnTo>
                      <a:lnTo>
                        <a:pt x="13970" y="1270"/>
                      </a:lnTo>
                      <a:lnTo>
                        <a:pt x="15240" y="0"/>
                      </a:lnTo>
                      <a:lnTo>
                        <a:pt x="15240" y="0"/>
                      </a:lnTo>
                      <a:lnTo>
                        <a:pt x="16510" y="0"/>
                      </a:lnTo>
                      <a:lnTo>
                        <a:pt x="19050" y="0"/>
                      </a:lnTo>
                      <a:lnTo>
                        <a:pt x="20320" y="1270"/>
                      </a:lnTo>
                      <a:lnTo>
                        <a:pt x="22860" y="3810"/>
                      </a:lnTo>
                      <a:lnTo>
                        <a:pt x="25400" y="7620"/>
                      </a:lnTo>
                      <a:lnTo>
                        <a:pt x="27940" y="11430"/>
                      </a:lnTo>
                      <a:lnTo>
                        <a:pt x="30480" y="15240"/>
                      </a:lnTo>
                      <a:lnTo>
                        <a:pt x="31750" y="21590"/>
                      </a:lnTo>
                      <a:lnTo>
                        <a:pt x="34290" y="31750"/>
                      </a:lnTo>
                      <a:lnTo>
                        <a:pt x="36830" y="43180"/>
                      </a:lnTo>
                      <a:lnTo>
                        <a:pt x="39370" y="49530"/>
                      </a:lnTo>
                      <a:lnTo>
                        <a:pt x="40640" y="54610"/>
                      </a:lnTo>
                      <a:lnTo>
                        <a:pt x="43180" y="63500"/>
                      </a:lnTo>
                      <a:lnTo>
                        <a:pt x="46990" y="74930"/>
                      </a:lnTo>
                      <a:lnTo>
                        <a:pt x="49530" y="86360"/>
                      </a:lnTo>
                      <a:lnTo>
                        <a:pt x="53340" y="96520"/>
                      </a:lnTo>
                      <a:lnTo>
                        <a:pt x="55880" y="105410"/>
                      </a:lnTo>
                      <a:lnTo>
                        <a:pt x="58420" y="110490"/>
                      </a:lnTo>
                      <a:lnTo>
                        <a:pt x="59690" y="114300"/>
                      </a:lnTo>
                      <a:lnTo>
                        <a:pt x="62230" y="116840"/>
                      </a:lnTo>
                      <a:lnTo>
                        <a:pt x="63500" y="120650"/>
                      </a:lnTo>
                      <a:lnTo>
                        <a:pt x="66040" y="121920"/>
                      </a:lnTo>
                      <a:lnTo>
                        <a:pt x="67310" y="123190"/>
                      </a:lnTo>
                      <a:lnTo>
                        <a:pt x="68580" y="121920"/>
                      </a:lnTo>
                      <a:lnTo>
                        <a:pt x="71120" y="120650"/>
                      </a:lnTo>
                      <a:lnTo>
                        <a:pt x="73660" y="119380"/>
                      </a:lnTo>
                      <a:lnTo>
                        <a:pt x="76200" y="120650"/>
                      </a:lnTo>
                    </a:path>
                  </a:pathLst>
                </a:custGeom>
                <a:ln w="3556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Freeform 439"/>
                <p:cNvSpPr/>
                <p:nvPr/>
              </p:nvSpPr>
              <p:spPr>
                <a:xfrm>
                  <a:off x="1537970" y="2405380"/>
                  <a:ext cx="17781" cy="444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781" h="44451">
                      <a:moveTo>
                        <a:pt x="17780" y="0"/>
                      </a:moveTo>
                      <a:lnTo>
                        <a:pt x="13970" y="3810"/>
                      </a:lnTo>
                      <a:lnTo>
                        <a:pt x="10160" y="8890"/>
                      </a:lnTo>
                      <a:lnTo>
                        <a:pt x="6350" y="12700"/>
                      </a:lnTo>
                      <a:lnTo>
                        <a:pt x="3810" y="17780"/>
                      </a:lnTo>
                      <a:lnTo>
                        <a:pt x="2540" y="21590"/>
                      </a:lnTo>
                      <a:lnTo>
                        <a:pt x="1270" y="24130"/>
                      </a:lnTo>
                      <a:lnTo>
                        <a:pt x="1270" y="30480"/>
                      </a:lnTo>
                      <a:lnTo>
                        <a:pt x="1270" y="36830"/>
                      </a:lnTo>
                      <a:lnTo>
                        <a:pt x="0" y="44450"/>
                      </a:lnTo>
                    </a:path>
                  </a:pathLst>
                </a:custGeom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Freeform 440"/>
                <p:cNvSpPr/>
                <p:nvPr/>
              </p:nvSpPr>
              <p:spPr>
                <a:xfrm>
                  <a:off x="1567180" y="2376170"/>
                  <a:ext cx="24131" cy="203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31" h="20321">
                      <a:moveTo>
                        <a:pt x="24130" y="20320"/>
                      </a:moveTo>
                      <a:lnTo>
                        <a:pt x="22860" y="16510"/>
                      </a:lnTo>
                      <a:lnTo>
                        <a:pt x="20320" y="12700"/>
                      </a:lnTo>
                      <a:lnTo>
                        <a:pt x="17780" y="8890"/>
                      </a:lnTo>
                      <a:lnTo>
                        <a:pt x="13970" y="5080"/>
                      </a:lnTo>
                      <a:lnTo>
                        <a:pt x="11430" y="2540"/>
                      </a:lnTo>
                      <a:lnTo>
                        <a:pt x="7620" y="1270"/>
                      </a:lnTo>
                      <a:lnTo>
                        <a:pt x="0" y="0"/>
                      </a:lnTo>
                    </a:path>
                  </a:pathLst>
                </a:custGeom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Freeform 441"/>
                <p:cNvSpPr/>
                <p:nvPr/>
              </p:nvSpPr>
              <p:spPr>
                <a:xfrm>
                  <a:off x="1682750" y="2807970"/>
                  <a:ext cx="1905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051" h="8891">
                      <a:moveTo>
                        <a:pt x="19050" y="0"/>
                      </a:moveTo>
                      <a:lnTo>
                        <a:pt x="16510" y="0"/>
                      </a:lnTo>
                      <a:lnTo>
                        <a:pt x="13970" y="0"/>
                      </a:lnTo>
                      <a:lnTo>
                        <a:pt x="8890" y="2540"/>
                      </a:lnTo>
                      <a:lnTo>
                        <a:pt x="3810" y="5080"/>
                      </a:lnTo>
                      <a:lnTo>
                        <a:pt x="0" y="8890"/>
                      </a:lnTo>
                    </a:path>
                  </a:pathLst>
                </a:custGeom>
                <a:ln w="3556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3" name="Freeform 442"/>
                <p:cNvSpPr/>
                <p:nvPr/>
              </p:nvSpPr>
              <p:spPr>
                <a:xfrm>
                  <a:off x="1686560" y="2821940"/>
                  <a:ext cx="1778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781" h="8891">
                      <a:moveTo>
                        <a:pt x="17780" y="0"/>
                      </a:moveTo>
                      <a:lnTo>
                        <a:pt x="15240" y="0"/>
                      </a:lnTo>
                      <a:lnTo>
                        <a:pt x="12700" y="1270"/>
                      </a:lnTo>
                      <a:lnTo>
                        <a:pt x="7620" y="2540"/>
                      </a:lnTo>
                      <a:lnTo>
                        <a:pt x="2540" y="5080"/>
                      </a:lnTo>
                      <a:lnTo>
                        <a:pt x="0" y="8890"/>
                      </a:lnTo>
                    </a:path>
                  </a:pathLst>
                </a:custGeom>
                <a:ln w="3556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4" name="Freeform 443"/>
                <p:cNvSpPr/>
                <p:nvPr/>
              </p:nvSpPr>
              <p:spPr>
                <a:xfrm>
                  <a:off x="1691640" y="2833370"/>
                  <a:ext cx="1905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051" h="8891">
                      <a:moveTo>
                        <a:pt x="19050" y="0"/>
                      </a:moveTo>
                      <a:lnTo>
                        <a:pt x="16510" y="0"/>
                      </a:lnTo>
                      <a:lnTo>
                        <a:pt x="13970" y="1270"/>
                      </a:lnTo>
                      <a:lnTo>
                        <a:pt x="8890" y="2540"/>
                      </a:lnTo>
                      <a:lnTo>
                        <a:pt x="3810" y="6350"/>
                      </a:lnTo>
                      <a:lnTo>
                        <a:pt x="0" y="8890"/>
                      </a:lnTo>
                    </a:path>
                  </a:pathLst>
                </a:custGeom>
                <a:ln w="3556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Freeform 444"/>
                <p:cNvSpPr/>
                <p:nvPr/>
              </p:nvSpPr>
              <p:spPr>
                <a:xfrm>
                  <a:off x="1695450" y="2844800"/>
                  <a:ext cx="1905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051" h="8891">
                      <a:moveTo>
                        <a:pt x="19050" y="0"/>
                      </a:moveTo>
                      <a:lnTo>
                        <a:pt x="16510" y="0"/>
                      </a:lnTo>
                      <a:lnTo>
                        <a:pt x="13970" y="1270"/>
                      </a:lnTo>
                      <a:lnTo>
                        <a:pt x="8890" y="2540"/>
                      </a:lnTo>
                      <a:lnTo>
                        <a:pt x="3810" y="5080"/>
                      </a:lnTo>
                      <a:lnTo>
                        <a:pt x="0" y="8890"/>
                      </a:lnTo>
                    </a:path>
                  </a:pathLst>
                </a:custGeom>
                <a:ln w="3556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6" name="Freeform 445"/>
                <p:cNvSpPr/>
                <p:nvPr/>
              </p:nvSpPr>
              <p:spPr>
                <a:xfrm>
                  <a:off x="1699260" y="2853690"/>
                  <a:ext cx="21591" cy="101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591" h="10161">
                      <a:moveTo>
                        <a:pt x="21590" y="0"/>
                      </a:moveTo>
                      <a:lnTo>
                        <a:pt x="19050" y="1270"/>
                      </a:lnTo>
                      <a:lnTo>
                        <a:pt x="16510" y="1270"/>
                      </a:lnTo>
                      <a:lnTo>
                        <a:pt x="10160" y="3810"/>
                      </a:lnTo>
                      <a:lnTo>
                        <a:pt x="3810" y="6350"/>
                      </a:lnTo>
                      <a:lnTo>
                        <a:pt x="1270" y="8890"/>
                      </a:lnTo>
                      <a:lnTo>
                        <a:pt x="0" y="10160"/>
                      </a:lnTo>
                    </a:path>
                  </a:pathLst>
                </a:custGeom>
                <a:ln w="3556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Freeform 446"/>
                <p:cNvSpPr/>
                <p:nvPr/>
              </p:nvSpPr>
              <p:spPr>
                <a:xfrm>
                  <a:off x="1700530" y="2866390"/>
                  <a:ext cx="2413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31" h="8891">
                      <a:moveTo>
                        <a:pt x="24130" y="0"/>
                      </a:moveTo>
                      <a:lnTo>
                        <a:pt x="20320" y="0"/>
                      </a:lnTo>
                      <a:lnTo>
                        <a:pt x="17780" y="0"/>
                      </a:lnTo>
                      <a:lnTo>
                        <a:pt x="11430" y="2540"/>
                      </a:lnTo>
                      <a:lnTo>
                        <a:pt x="7620" y="3810"/>
                      </a:lnTo>
                      <a:lnTo>
                        <a:pt x="5080" y="5080"/>
                      </a:lnTo>
                      <a:lnTo>
                        <a:pt x="2540" y="7620"/>
                      </a:lnTo>
                      <a:lnTo>
                        <a:pt x="0" y="8890"/>
                      </a:lnTo>
                    </a:path>
                  </a:pathLst>
                </a:custGeom>
                <a:ln w="3556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Freeform 447"/>
                <p:cNvSpPr/>
                <p:nvPr/>
              </p:nvSpPr>
              <p:spPr>
                <a:xfrm>
                  <a:off x="1577340" y="2763520"/>
                  <a:ext cx="119381" cy="863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381" h="86361">
                      <a:moveTo>
                        <a:pt x="119380" y="0"/>
                      </a:moveTo>
                      <a:lnTo>
                        <a:pt x="107950" y="2540"/>
                      </a:lnTo>
                      <a:lnTo>
                        <a:pt x="96520" y="6350"/>
                      </a:lnTo>
                      <a:lnTo>
                        <a:pt x="86360" y="8890"/>
                      </a:lnTo>
                      <a:lnTo>
                        <a:pt x="81280" y="11430"/>
                      </a:lnTo>
                      <a:lnTo>
                        <a:pt x="76200" y="12700"/>
                      </a:lnTo>
                      <a:lnTo>
                        <a:pt x="80010" y="19050"/>
                      </a:lnTo>
                      <a:lnTo>
                        <a:pt x="81280" y="25400"/>
                      </a:lnTo>
                      <a:lnTo>
                        <a:pt x="83820" y="33020"/>
                      </a:lnTo>
                      <a:lnTo>
                        <a:pt x="85090" y="40640"/>
                      </a:lnTo>
                      <a:lnTo>
                        <a:pt x="85090" y="46990"/>
                      </a:lnTo>
                      <a:lnTo>
                        <a:pt x="85090" y="54610"/>
                      </a:lnTo>
                      <a:lnTo>
                        <a:pt x="85090" y="59690"/>
                      </a:lnTo>
                      <a:lnTo>
                        <a:pt x="83820" y="63500"/>
                      </a:lnTo>
                      <a:lnTo>
                        <a:pt x="81280" y="66040"/>
                      </a:lnTo>
                      <a:lnTo>
                        <a:pt x="80010" y="67310"/>
                      </a:lnTo>
                      <a:lnTo>
                        <a:pt x="78740" y="69850"/>
                      </a:lnTo>
                      <a:lnTo>
                        <a:pt x="74930" y="72390"/>
                      </a:lnTo>
                      <a:lnTo>
                        <a:pt x="69850" y="73660"/>
                      </a:lnTo>
                      <a:lnTo>
                        <a:pt x="64770" y="73660"/>
                      </a:lnTo>
                      <a:lnTo>
                        <a:pt x="59690" y="73660"/>
                      </a:lnTo>
                      <a:lnTo>
                        <a:pt x="54610" y="72390"/>
                      </a:lnTo>
                      <a:lnTo>
                        <a:pt x="49530" y="71120"/>
                      </a:lnTo>
                      <a:lnTo>
                        <a:pt x="44450" y="69850"/>
                      </a:lnTo>
                      <a:lnTo>
                        <a:pt x="35560" y="63500"/>
                      </a:lnTo>
                      <a:lnTo>
                        <a:pt x="26670" y="57150"/>
                      </a:lnTo>
                      <a:lnTo>
                        <a:pt x="19050" y="50800"/>
                      </a:lnTo>
                      <a:lnTo>
                        <a:pt x="12700" y="43180"/>
                      </a:lnTo>
                      <a:lnTo>
                        <a:pt x="8890" y="39370"/>
                      </a:lnTo>
                      <a:lnTo>
                        <a:pt x="6350" y="34290"/>
                      </a:lnTo>
                      <a:lnTo>
                        <a:pt x="2540" y="29210"/>
                      </a:lnTo>
                      <a:lnTo>
                        <a:pt x="0" y="24130"/>
                      </a:lnTo>
                      <a:lnTo>
                        <a:pt x="1270" y="29210"/>
                      </a:lnTo>
                      <a:lnTo>
                        <a:pt x="2540" y="34290"/>
                      </a:lnTo>
                      <a:lnTo>
                        <a:pt x="5080" y="45720"/>
                      </a:lnTo>
                      <a:lnTo>
                        <a:pt x="8890" y="57150"/>
                      </a:lnTo>
                      <a:lnTo>
                        <a:pt x="8890" y="62230"/>
                      </a:lnTo>
                      <a:lnTo>
                        <a:pt x="10160" y="67310"/>
                      </a:lnTo>
                      <a:lnTo>
                        <a:pt x="10160" y="69850"/>
                      </a:lnTo>
                      <a:lnTo>
                        <a:pt x="8890" y="71120"/>
                      </a:lnTo>
                      <a:lnTo>
                        <a:pt x="8890" y="76200"/>
                      </a:lnTo>
                      <a:lnTo>
                        <a:pt x="7620" y="82550"/>
                      </a:lnTo>
                      <a:lnTo>
                        <a:pt x="6350" y="86360"/>
                      </a:lnTo>
                    </a:path>
                  </a:pathLst>
                </a:custGeom>
                <a:ln w="3556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" name="Freeform 448"/>
                <p:cNvSpPr/>
                <p:nvPr/>
              </p:nvSpPr>
              <p:spPr>
                <a:xfrm>
                  <a:off x="1705610" y="2876550"/>
                  <a:ext cx="2159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591" h="8891">
                      <a:moveTo>
                        <a:pt x="21590" y="0"/>
                      </a:moveTo>
                      <a:lnTo>
                        <a:pt x="19050" y="0"/>
                      </a:lnTo>
                      <a:lnTo>
                        <a:pt x="15240" y="1270"/>
                      </a:lnTo>
                      <a:lnTo>
                        <a:pt x="12700" y="2540"/>
                      </a:lnTo>
                      <a:lnTo>
                        <a:pt x="8890" y="3810"/>
                      </a:lnTo>
                      <a:lnTo>
                        <a:pt x="3810" y="6350"/>
                      </a:lnTo>
                      <a:lnTo>
                        <a:pt x="0" y="8890"/>
                      </a:lnTo>
                    </a:path>
                  </a:pathLst>
                </a:custGeom>
                <a:ln w="3556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Freeform 449"/>
                <p:cNvSpPr/>
                <p:nvPr/>
              </p:nvSpPr>
              <p:spPr>
                <a:xfrm>
                  <a:off x="1710690" y="2890520"/>
                  <a:ext cx="2032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321" h="7621">
                      <a:moveTo>
                        <a:pt x="20320" y="0"/>
                      </a:moveTo>
                      <a:lnTo>
                        <a:pt x="15240" y="1270"/>
                      </a:lnTo>
                      <a:lnTo>
                        <a:pt x="10160" y="2540"/>
                      </a:lnTo>
                      <a:lnTo>
                        <a:pt x="5080" y="5080"/>
                      </a:lnTo>
                      <a:lnTo>
                        <a:pt x="0" y="7620"/>
                      </a:lnTo>
                    </a:path>
                  </a:pathLst>
                </a:custGeom>
                <a:ln w="3556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Freeform 450"/>
                <p:cNvSpPr/>
                <p:nvPr/>
              </p:nvSpPr>
              <p:spPr>
                <a:xfrm>
                  <a:off x="1715770" y="2904490"/>
                  <a:ext cx="2159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591" h="7621">
                      <a:moveTo>
                        <a:pt x="21590" y="0"/>
                      </a:moveTo>
                      <a:lnTo>
                        <a:pt x="16510" y="0"/>
                      </a:lnTo>
                      <a:lnTo>
                        <a:pt x="10160" y="2540"/>
                      </a:lnTo>
                      <a:lnTo>
                        <a:pt x="5080" y="5080"/>
                      </a:lnTo>
                      <a:lnTo>
                        <a:pt x="0" y="7620"/>
                      </a:lnTo>
                    </a:path>
                  </a:pathLst>
                </a:custGeom>
                <a:ln w="3556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Freeform 451"/>
                <p:cNvSpPr/>
                <p:nvPr/>
              </p:nvSpPr>
              <p:spPr>
                <a:xfrm>
                  <a:off x="1531747" y="2461641"/>
                  <a:ext cx="124080" cy="820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4080" h="82043">
                      <a:moveTo>
                        <a:pt x="3937" y="14986"/>
                      </a:moveTo>
                      <a:lnTo>
                        <a:pt x="8128" y="16129"/>
                      </a:lnTo>
                      <a:lnTo>
                        <a:pt x="13335" y="17018"/>
                      </a:lnTo>
                      <a:lnTo>
                        <a:pt x="19177" y="17526"/>
                      </a:lnTo>
                      <a:lnTo>
                        <a:pt x="25527" y="17653"/>
                      </a:lnTo>
                      <a:lnTo>
                        <a:pt x="32385" y="17526"/>
                      </a:lnTo>
                      <a:lnTo>
                        <a:pt x="39624" y="17145"/>
                      </a:lnTo>
                      <a:lnTo>
                        <a:pt x="47244" y="16510"/>
                      </a:lnTo>
                      <a:lnTo>
                        <a:pt x="55245" y="15367"/>
                      </a:lnTo>
                      <a:lnTo>
                        <a:pt x="71374" y="12827"/>
                      </a:lnTo>
                      <a:lnTo>
                        <a:pt x="87122" y="9271"/>
                      </a:lnTo>
                      <a:lnTo>
                        <a:pt x="94615" y="7239"/>
                      </a:lnTo>
                      <a:lnTo>
                        <a:pt x="101981" y="4953"/>
                      </a:lnTo>
                      <a:lnTo>
                        <a:pt x="108839" y="2667"/>
                      </a:lnTo>
                      <a:lnTo>
                        <a:pt x="114935" y="0"/>
                      </a:lnTo>
                      <a:lnTo>
                        <a:pt x="117094" y="2286"/>
                      </a:lnTo>
                      <a:lnTo>
                        <a:pt x="118999" y="4953"/>
                      </a:lnTo>
                      <a:lnTo>
                        <a:pt x="120396" y="7874"/>
                      </a:lnTo>
                      <a:lnTo>
                        <a:pt x="121666" y="10795"/>
                      </a:lnTo>
                      <a:lnTo>
                        <a:pt x="123317" y="17272"/>
                      </a:lnTo>
                      <a:lnTo>
                        <a:pt x="124079" y="24130"/>
                      </a:lnTo>
                      <a:lnTo>
                        <a:pt x="123698" y="31115"/>
                      </a:lnTo>
                      <a:lnTo>
                        <a:pt x="122555" y="37846"/>
                      </a:lnTo>
                      <a:lnTo>
                        <a:pt x="120396" y="44196"/>
                      </a:lnTo>
                      <a:lnTo>
                        <a:pt x="117348" y="49911"/>
                      </a:lnTo>
                      <a:lnTo>
                        <a:pt x="102870" y="55372"/>
                      </a:lnTo>
                      <a:lnTo>
                        <a:pt x="88773" y="60198"/>
                      </a:lnTo>
                      <a:lnTo>
                        <a:pt x="74676" y="64643"/>
                      </a:lnTo>
                      <a:lnTo>
                        <a:pt x="60960" y="68707"/>
                      </a:lnTo>
                      <a:lnTo>
                        <a:pt x="47371" y="72136"/>
                      </a:lnTo>
                      <a:lnTo>
                        <a:pt x="34290" y="75692"/>
                      </a:lnTo>
                      <a:lnTo>
                        <a:pt x="21844" y="78994"/>
                      </a:lnTo>
                      <a:lnTo>
                        <a:pt x="9779" y="82042"/>
                      </a:lnTo>
                      <a:lnTo>
                        <a:pt x="7112" y="76073"/>
                      </a:lnTo>
                      <a:lnTo>
                        <a:pt x="4572" y="68707"/>
                      </a:lnTo>
                      <a:lnTo>
                        <a:pt x="2413" y="60198"/>
                      </a:lnTo>
                      <a:lnTo>
                        <a:pt x="889" y="51181"/>
                      </a:lnTo>
                      <a:lnTo>
                        <a:pt x="0" y="41529"/>
                      </a:lnTo>
                      <a:lnTo>
                        <a:pt x="127" y="32258"/>
                      </a:lnTo>
                      <a:lnTo>
                        <a:pt x="635" y="27686"/>
                      </a:lnTo>
                      <a:lnTo>
                        <a:pt x="1397" y="23241"/>
                      </a:lnTo>
                      <a:lnTo>
                        <a:pt x="2413" y="18923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Freeform 452"/>
                <p:cNvSpPr/>
                <p:nvPr/>
              </p:nvSpPr>
              <p:spPr>
                <a:xfrm>
                  <a:off x="1531620" y="2461260"/>
                  <a:ext cx="124461" cy="825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4461" h="82551">
                      <a:moveTo>
                        <a:pt x="3810" y="15240"/>
                      </a:moveTo>
                      <a:lnTo>
                        <a:pt x="8890" y="16510"/>
                      </a:lnTo>
                      <a:lnTo>
                        <a:pt x="13970" y="16510"/>
                      </a:lnTo>
                      <a:lnTo>
                        <a:pt x="19050" y="17780"/>
                      </a:lnTo>
                      <a:lnTo>
                        <a:pt x="25400" y="17780"/>
                      </a:lnTo>
                      <a:lnTo>
                        <a:pt x="33020" y="17780"/>
                      </a:lnTo>
                      <a:lnTo>
                        <a:pt x="39370" y="17780"/>
                      </a:lnTo>
                      <a:lnTo>
                        <a:pt x="46990" y="16510"/>
                      </a:lnTo>
                      <a:lnTo>
                        <a:pt x="55880" y="15240"/>
                      </a:lnTo>
                      <a:lnTo>
                        <a:pt x="71120" y="12700"/>
                      </a:lnTo>
                      <a:lnTo>
                        <a:pt x="87630" y="10160"/>
                      </a:lnTo>
                      <a:lnTo>
                        <a:pt x="95250" y="7620"/>
                      </a:lnTo>
                      <a:lnTo>
                        <a:pt x="101600" y="5080"/>
                      </a:lnTo>
                      <a:lnTo>
                        <a:pt x="109220" y="2540"/>
                      </a:lnTo>
                      <a:lnTo>
                        <a:pt x="115570" y="0"/>
                      </a:lnTo>
                      <a:lnTo>
                        <a:pt x="116840" y="2540"/>
                      </a:lnTo>
                      <a:lnTo>
                        <a:pt x="119380" y="5080"/>
                      </a:lnTo>
                      <a:lnTo>
                        <a:pt x="120650" y="7620"/>
                      </a:lnTo>
                      <a:lnTo>
                        <a:pt x="121920" y="11430"/>
                      </a:lnTo>
                      <a:lnTo>
                        <a:pt x="123190" y="17780"/>
                      </a:lnTo>
                      <a:lnTo>
                        <a:pt x="124460" y="24130"/>
                      </a:lnTo>
                      <a:lnTo>
                        <a:pt x="124460" y="31750"/>
                      </a:lnTo>
                      <a:lnTo>
                        <a:pt x="121920" y="38100"/>
                      </a:lnTo>
                      <a:lnTo>
                        <a:pt x="120650" y="44450"/>
                      </a:lnTo>
                      <a:lnTo>
                        <a:pt x="118110" y="49530"/>
                      </a:lnTo>
                      <a:lnTo>
                        <a:pt x="102870" y="55880"/>
                      </a:lnTo>
                      <a:lnTo>
                        <a:pt x="88900" y="60960"/>
                      </a:lnTo>
                      <a:lnTo>
                        <a:pt x="74930" y="64770"/>
                      </a:lnTo>
                      <a:lnTo>
                        <a:pt x="60960" y="68580"/>
                      </a:lnTo>
                      <a:lnTo>
                        <a:pt x="48260" y="72390"/>
                      </a:lnTo>
                      <a:lnTo>
                        <a:pt x="34290" y="76200"/>
                      </a:lnTo>
                      <a:lnTo>
                        <a:pt x="21590" y="80010"/>
                      </a:lnTo>
                      <a:lnTo>
                        <a:pt x="10160" y="82550"/>
                      </a:lnTo>
                      <a:lnTo>
                        <a:pt x="7620" y="76200"/>
                      </a:lnTo>
                      <a:lnTo>
                        <a:pt x="5080" y="68580"/>
                      </a:lnTo>
                      <a:lnTo>
                        <a:pt x="2540" y="60960"/>
                      </a:lnTo>
                      <a:lnTo>
                        <a:pt x="1270" y="52070"/>
                      </a:lnTo>
                      <a:lnTo>
                        <a:pt x="0" y="41910"/>
                      </a:lnTo>
                      <a:lnTo>
                        <a:pt x="0" y="33020"/>
                      </a:lnTo>
                      <a:lnTo>
                        <a:pt x="1270" y="27940"/>
                      </a:lnTo>
                      <a:lnTo>
                        <a:pt x="1270" y="22860"/>
                      </a:lnTo>
                      <a:lnTo>
                        <a:pt x="2540" y="190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Freeform 453"/>
                <p:cNvSpPr/>
                <p:nvPr/>
              </p:nvSpPr>
              <p:spPr>
                <a:xfrm>
                  <a:off x="1570990" y="2834640"/>
                  <a:ext cx="176531" cy="135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6531" h="135891">
                      <a:moveTo>
                        <a:pt x="176530" y="133350"/>
                      </a:moveTo>
                      <a:lnTo>
                        <a:pt x="172720" y="134620"/>
                      </a:lnTo>
                      <a:lnTo>
                        <a:pt x="168910" y="134620"/>
                      </a:lnTo>
                      <a:lnTo>
                        <a:pt x="161290" y="135890"/>
                      </a:lnTo>
                      <a:lnTo>
                        <a:pt x="154940" y="135890"/>
                      </a:lnTo>
                      <a:lnTo>
                        <a:pt x="148590" y="134620"/>
                      </a:lnTo>
                      <a:lnTo>
                        <a:pt x="143510" y="132080"/>
                      </a:lnTo>
                      <a:lnTo>
                        <a:pt x="137160" y="129540"/>
                      </a:lnTo>
                      <a:lnTo>
                        <a:pt x="125730" y="123190"/>
                      </a:lnTo>
                      <a:lnTo>
                        <a:pt x="119380" y="118110"/>
                      </a:lnTo>
                      <a:lnTo>
                        <a:pt x="114300" y="114300"/>
                      </a:lnTo>
                      <a:lnTo>
                        <a:pt x="109220" y="109220"/>
                      </a:lnTo>
                      <a:lnTo>
                        <a:pt x="104140" y="104140"/>
                      </a:lnTo>
                      <a:lnTo>
                        <a:pt x="93980" y="92710"/>
                      </a:lnTo>
                      <a:lnTo>
                        <a:pt x="85090" y="80010"/>
                      </a:lnTo>
                      <a:lnTo>
                        <a:pt x="74930" y="67310"/>
                      </a:lnTo>
                      <a:lnTo>
                        <a:pt x="66040" y="55880"/>
                      </a:lnTo>
                      <a:lnTo>
                        <a:pt x="60960" y="49530"/>
                      </a:lnTo>
                      <a:lnTo>
                        <a:pt x="55880" y="44450"/>
                      </a:lnTo>
                      <a:lnTo>
                        <a:pt x="50800" y="39370"/>
                      </a:lnTo>
                      <a:lnTo>
                        <a:pt x="44450" y="34290"/>
                      </a:lnTo>
                      <a:lnTo>
                        <a:pt x="40640" y="31750"/>
                      </a:lnTo>
                      <a:lnTo>
                        <a:pt x="36830" y="29210"/>
                      </a:lnTo>
                      <a:lnTo>
                        <a:pt x="27940" y="25400"/>
                      </a:lnTo>
                      <a:lnTo>
                        <a:pt x="20320" y="21590"/>
                      </a:lnTo>
                      <a:lnTo>
                        <a:pt x="15240" y="19050"/>
                      </a:lnTo>
                      <a:lnTo>
                        <a:pt x="11430" y="16510"/>
                      </a:lnTo>
                      <a:lnTo>
                        <a:pt x="8890" y="12700"/>
                      </a:lnTo>
                      <a:lnTo>
                        <a:pt x="6350" y="8890"/>
                      </a:lnTo>
                      <a:lnTo>
                        <a:pt x="0" y="0"/>
                      </a:lnTo>
                    </a:path>
                  </a:pathLst>
                </a:custGeom>
                <a:ln w="3556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Freeform 454"/>
                <p:cNvSpPr/>
                <p:nvPr/>
              </p:nvSpPr>
              <p:spPr>
                <a:xfrm>
                  <a:off x="1708531" y="2747772"/>
                  <a:ext cx="189866" cy="2232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9866" h="223267">
                      <a:moveTo>
                        <a:pt x="27686" y="190627"/>
                      </a:moveTo>
                      <a:lnTo>
                        <a:pt x="21336" y="181991"/>
                      </a:lnTo>
                      <a:lnTo>
                        <a:pt x="15621" y="173101"/>
                      </a:lnTo>
                      <a:lnTo>
                        <a:pt x="10795" y="163576"/>
                      </a:lnTo>
                      <a:lnTo>
                        <a:pt x="6858" y="153670"/>
                      </a:lnTo>
                      <a:lnTo>
                        <a:pt x="3810" y="143383"/>
                      </a:lnTo>
                      <a:lnTo>
                        <a:pt x="1651" y="132969"/>
                      </a:lnTo>
                      <a:lnTo>
                        <a:pt x="381" y="122301"/>
                      </a:lnTo>
                      <a:lnTo>
                        <a:pt x="0" y="111633"/>
                      </a:lnTo>
                      <a:lnTo>
                        <a:pt x="381" y="100838"/>
                      </a:lnTo>
                      <a:lnTo>
                        <a:pt x="1651" y="90424"/>
                      </a:lnTo>
                      <a:lnTo>
                        <a:pt x="3810" y="79756"/>
                      </a:lnTo>
                      <a:lnTo>
                        <a:pt x="6858" y="69596"/>
                      </a:lnTo>
                      <a:lnTo>
                        <a:pt x="10795" y="59817"/>
                      </a:lnTo>
                      <a:lnTo>
                        <a:pt x="15621" y="50292"/>
                      </a:lnTo>
                      <a:lnTo>
                        <a:pt x="21336" y="41148"/>
                      </a:lnTo>
                      <a:lnTo>
                        <a:pt x="27686" y="32639"/>
                      </a:lnTo>
                      <a:lnTo>
                        <a:pt x="34925" y="25019"/>
                      </a:lnTo>
                      <a:lnTo>
                        <a:pt x="42672" y="18415"/>
                      </a:lnTo>
                      <a:lnTo>
                        <a:pt x="50800" y="12827"/>
                      </a:lnTo>
                      <a:lnTo>
                        <a:pt x="59182" y="8255"/>
                      </a:lnTo>
                      <a:lnTo>
                        <a:pt x="67818" y="4699"/>
                      </a:lnTo>
                      <a:lnTo>
                        <a:pt x="76835" y="2032"/>
                      </a:lnTo>
                      <a:lnTo>
                        <a:pt x="85725" y="508"/>
                      </a:lnTo>
                      <a:lnTo>
                        <a:pt x="94996" y="0"/>
                      </a:lnTo>
                      <a:lnTo>
                        <a:pt x="104013" y="508"/>
                      </a:lnTo>
                      <a:lnTo>
                        <a:pt x="113157" y="2032"/>
                      </a:lnTo>
                      <a:lnTo>
                        <a:pt x="121920" y="4699"/>
                      </a:lnTo>
                      <a:lnTo>
                        <a:pt x="130683" y="8255"/>
                      </a:lnTo>
                      <a:lnTo>
                        <a:pt x="139192" y="12827"/>
                      </a:lnTo>
                      <a:lnTo>
                        <a:pt x="147066" y="18415"/>
                      </a:lnTo>
                      <a:lnTo>
                        <a:pt x="154940" y="25019"/>
                      </a:lnTo>
                      <a:lnTo>
                        <a:pt x="162052" y="32639"/>
                      </a:lnTo>
                      <a:lnTo>
                        <a:pt x="168656" y="41148"/>
                      </a:lnTo>
                      <a:lnTo>
                        <a:pt x="174244" y="50292"/>
                      </a:lnTo>
                      <a:lnTo>
                        <a:pt x="179070" y="59817"/>
                      </a:lnTo>
                      <a:lnTo>
                        <a:pt x="182880" y="69596"/>
                      </a:lnTo>
                      <a:lnTo>
                        <a:pt x="185928" y="79756"/>
                      </a:lnTo>
                      <a:lnTo>
                        <a:pt x="188214" y="90424"/>
                      </a:lnTo>
                      <a:lnTo>
                        <a:pt x="189484" y="100838"/>
                      </a:lnTo>
                      <a:lnTo>
                        <a:pt x="189865" y="111633"/>
                      </a:lnTo>
                      <a:lnTo>
                        <a:pt x="189484" y="122301"/>
                      </a:lnTo>
                      <a:lnTo>
                        <a:pt x="188214" y="132969"/>
                      </a:lnTo>
                      <a:lnTo>
                        <a:pt x="185928" y="143383"/>
                      </a:lnTo>
                      <a:lnTo>
                        <a:pt x="182880" y="153670"/>
                      </a:lnTo>
                      <a:lnTo>
                        <a:pt x="179070" y="163576"/>
                      </a:lnTo>
                      <a:lnTo>
                        <a:pt x="174244" y="173101"/>
                      </a:lnTo>
                      <a:lnTo>
                        <a:pt x="168656" y="181991"/>
                      </a:lnTo>
                      <a:lnTo>
                        <a:pt x="162052" y="190627"/>
                      </a:lnTo>
                      <a:lnTo>
                        <a:pt x="154940" y="198120"/>
                      </a:lnTo>
                      <a:lnTo>
                        <a:pt x="147066" y="204978"/>
                      </a:lnTo>
                      <a:lnTo>
                        <a:pt x="139192" y="210439"/>
                      </a:lnTo>
                      <a:lnTo>
                        <a:pt x="130683" y="215138"/>
                      </a:lnTo>
                      <a:lnTo>
                        <a:pt x="121920" y="218694"/>
                      </a:lnTo>
                      <a:lnTo>
                        <a:pt x="113157" y="221107"/>
                      </a:lnTo>
                      <a:lnTo>
                        <a:pt x="104013" y="222631"/>
                      </a:lnTo>
                      <a:lnTo>
                        <a:pt x="94996" y="223266"/>
                      </a:lnTo>
                      <a:lnTo>
                        <a:pt x="85725" y="222631"/>
                      </a:lnTo>
                      <a:lnTo>
                        <a:pt x="76835" y="221107"/>
                      </a:lnTo>
                      <a:lnTo>
                        <a:pt x="67818" y="218694"/>
                      </a:lnTo>
                      <a:lnTo>
                        <a:pt x="59182" y="215138"/>
                      </a:lnTo>
                      <a:lnTo>
                        <a:pt x="50800" y="210439"/>
                      </a:lnTo>
                      <a:lnTo>
                        <a:pt x="42672" y="204978"/>
                      </a:lnTo>
                      <a:lnTo>
                        <a:pt x="34925" y="198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Freeform 455"/>
                <p:cNvSpPr/>
                <p:nvPr/>
              </p:nvSpPr>
              <p:spPr>
                <a:xfrm>
                  <a:off x="1708150" y="2747010"/>
                  <a:ext cx="190501" cy="2235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0501" h="223521">
                      <a:moveTo>
                        <a:pt x="27940" y="190500"/>
                      </a:moveTo>
                      <a:lnTo>
                        <a:pt x="21590" y="182880"/>
                      </a:lnTo>
                      <a:lnTo>
                        <a:pt x="16510" y="173990"/>
                      </a:lnTo>
                      <a:lnTo>
                        <a:pt x="11430" y="163830"/>
                      </a:lnTo>
                      <a:lnTo>
                        <a:pt x="7620" y="154940"/>
                      </a:lnTo>
                      <a:lnTo>
                        <a:pt x="3810" y="143510"/>
                      </a:lnTo>
                      <a:lnTo>
                        <a:pt x="2540" y="133350"/>
                      </a:lnTo>
                      <a:lnTo>
                        <a:pt x="1270" y="123190"/>
                      </a:lnTo>
                      <a:lnTo>
                        <a:pt x="0" y="113030"/>
                      </a:lnTo>
                      <a:lnTo>
                        <a:pt x="1270" y="101600"/>
                      </a:lnTo>
                      <a:lnTo>
                        <a:pt x="2540" y="91440"/>
                      </a:lnTo>
                      <a:lnTo>
                        <a:pt x="3810" y="80010"/>
                      </a:lnTo>
                      <a:lnTo>
                        <a:pt x="7620" y="69850"/>
                      </a:lnTo>
                      <a:lnTo>
                        <a:pt x="11430" y="59690"/>
                      </a:lnTo>
                      <a:lnTo>
                        <a:pt x="16510" y="50800"/>
                      </a:lnTo>
                      <a:lnTo>
                        <a:pt x="21590" y="41910"/>
                      </a:lnTo>
                      <a:lnTo>
                        <a:pt x="27940" y="33020"/>
                      </a:lnTo>
                      <a:lnTo>
                        <a:pt x="35560" y="25400"/>
                      </a:lnTo>
                      <a:lnTo>
                        <a:pt x="43180" y="19050"/>
                      </a:lnTo>
                      <a:lnTo>
                        <a:pt x="50800" y="13970"/>
                      </a:lnTo>
                      <a:lnTo>
                        <a:pt x="59690" y="8890"/>
                      </a:lnTo>
                      <a:lnTo>
                        <a:pt x="68580" y="5080"/>
                      </a:lnTo>
                      <a:lnTo>
                        <a:pt x="77470" y="2540"/>
                      </a:lnTo>
                      <a:lnTo>
                        <a:pt x="86360" y="1270"/>
                      </a:lnTo>
                      <a:lnTo>
                        <a:pt x="95250" y="0"/>
                      </a:lnTo>
                      <a:lnTo>
                        <a:pt x="104140" y="1270"/>
                      </a:lnTo>
                      <a:lnTo>
                        <a:pt x="113030" y="2540"/>
                      </a:lnTo>
                      <a:lnTo>
                        <a:pt x="121920" y="5080"/>
                      </a:lnTo>
                      <a:lnTo>
                        <a:pt x="130810" y="8890"/>
                      </a:lnTo>
                      <a:lnTo>
                        <a:pt x="139700" y="13970"/>
                      </a:lnTo>
                      <a:lnTo>
                        <a:pt x="147320" y="19050"/>
                      </a:lnTo>
                      <a:lnTo>
                        <a:pt x="154940" y="25400"/>
                      </a:lnTo>
                      <a:lnTo>
                        <a:pt x="162560" y="33020"/>
                      </a:lnTo>
                      <a:lnTo>
                        <a:pt x="168910" y="41910"/>
                      </a:lnTo>
                      <a:lnTo>
                        <a:pt x="173990" y="50800"/>
                      </a:lnTo>
                      <a:lnTo>
                        <a:pt x="179070" y="59690"/>
                      </a:lnTo>
                      <a:lnTo>
                        <a:pt x="182880" y="69850"/>
                      </a:lnTo>
                      <a:lnTo>
                        <a:pt x="186690" y="80010"/>
                      </a:lnTo>
                      <a:lnTo>
                        <a:pt x="187960" y="91440"/>
                      </a:lnTo>
                      <a:lnTo>
                        <a:pt x="190500" y="101600"/>
                      </a:lnTo>
                      <a:lnTo>
                        <a:pt x="190500" y="113030"/>
                      </a:lnTo>
                      <a:lnTo>
                        <a:pt x="190500" y="123190"/>
                      </a:lnTo>
                      <a:lnTo>
                        <a:pt x="187960" y="133350"/>
                      </a:lnTo>
                      <a:lnTo>
                        <a:pt x="186690" y="143510"/>
                      </a:lnTo>
                      <a:lnTo>
                        <a:pt x="182880" y="154940"/>
                      </a:lnTo>
                      <a:lnTo>
                        <a:pt x="179070" y="163830"/>
                      </a:lnTo>
                      <a:lnTo>
                        <a:pt x="173990" y="173990"/>
                      </a:lnTo>
                      <a:lnTo>
                        <a:pt x="168910" y="182880"/>
                      </a:lnTo>
                      <a:lnTo>
                        <a:pt x="162560" y="190500"/>
                      </a:lnTo>
                      <a:lnTo>
                        <a:pt x="154940" y="199390"/>
                      </a:lnTo>
                      <a:lnTo>
                        <a:pt x="147320" y="205740"/>
                      </a:lnTo>
                      <a:lnTo>
                        <a:pt x="139700" y="210820"/>
                      </a:lnTo>
                      <a:lnTo>
                        <a:pt x="130810" y="215900"/>
                      </a:lnTo>
                      <a:lnTo>
                        <a:pt x="121920" y="219710"/>
                      </a:lnTo>
                      <a:lnTo>
                        <a:pt x="113030" y="220980"/>
                      </a:lnTo>
                      <a:lnTo>
                        <a:pt x="104140" y="223520"/>
                      </a:lnTo>
                      <a:lnTo>
                        <a:pt x="95250" y="223520"/>
                      </a:lnTo>
                      <a:lnTo>
                        <a:pt x="86360" y="223520"/>
                      </a:lnTo>
                      <a:lnTo>
                        <a:pt x="77470" y="220980"/>
                      </a:lnTo>
                      <a:lnTo>
                        <a:pt x="68580" y="219710"/>
                      </a:lnTo>
                      <a:lnTo>
                        <a:pt x="59690" y="215900"/>
                      </a:lnTo>
                      <a:lnTo>
                        <a:pt x="50800" y="210820"/>
                      </a:lnTo>
                      <a:lnTo>
                        <a:pt x="43180" y="205740"/>
                      </a:lnTo>
                      <a:lnTo>
                        <a:pt x="35560" y="19939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Freeform 456"/>
                <p:cNvSpPr/>
                <p:nvPr/>
              </p:nvSpPr>
              <p:spPr>
                <a:xfrm>
                  <a:off x="1758061" y="2787523"/>
                  <a:ext cx="74677" cy="798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677" h="79884">
                      <a:moveTo>
                        <a:pt x="74676" y="38735"/>
                      </a:moveTo>
                      <a:lnTo>
                        <a:pt x="72136" y="49403"/>
                      </a:lnTo>
                      <a:lnTo>
                        <a:pt x="69088" y="59944"/>
                      </a:lnTo>
                      <a:lnTo>
                        <a:pt x="65659" y="69469"/>
                      </a:lnTo>
                      <a:lnTo>
                        <a:pt x="63881" y="73660"/>
                      </a:lnTo>
                      <a:lnTo>
                        <a:pt x="61849" y="77216"/>
                      </a:lnTo>
                      <a:lnTo>
                        <a:pt x="55499" y="78359"/>
                      </a:lnTo>
                      <a:lnTo>
                        <a:pt x="48895" y="79375"/>
                      </a:lnTo>
                      <a:lnTo>
                        <a:pt x="42037" y="79756"/>
                      </a:lnTo>
                      <a:lnTo>
                        <a:pt x="35179" y="79883"/>
                      </a:lnTo>
                      <a:lnTo>
                        <a:pt x="28321" y="79375"/>
                      </a:lnTo>
                      <a:lnTo>
                        <a:pt x="21717" y="78359"/>
                      </a:lnTo>
                      <a:lnTo>
                        <a:pt x="15240" y="76327"/>
                      </a:lnTo>
                      <a:lnTo>
                        <a:pt x="9144" y="73660"/>
                      </a:lnTo>
                      <a:lnTo>
                        <a:pt x="6858" y="68199"/>
                      </a:lnTo>
                      <a:lnTo>
                        <a:pt x="5080" y="62230"/>
                      </a:lnTo>
                      <a:lnTo>
                        <a:pt x="3810" y="55880"/>
                      </a:lnTo>
                      <a:lnTo>
                        <a:pt x="2921" y="49403"/>
                      </a:lnTo>
                      <a:lnTo>
                        <a:pt x="1524" y="35560"/>
                      </a:lnTo>
                      <a:lnTo>
                        <a:pt x="0" y="21336"/>
                      </a:lnTo>
                      <a:lnTo>
                        <a:pt x="4826" y="18288"/>
                      </a:lnTo>
                      <a:lnTo>
                        <a:pt x="9779" y="14605"/>
                      </a:lnTo>
                      <a:lnTo>
                        <a:pt x="20066" y="6985"/>
                      </a:lnTo>
                      <a:lnTo>
                        <a:pt x="25273" y="3683"/>
                      </a:lnTo>
                      <a:lnTo>
                        <a:pt x="30607" y="1270"/>
                      </a:lnTo>
                      <a:lnTo>
                        <a:pt x="35941" y="0"/>
                      </a:lnTo>
                      <a:lnTo>
                        <a:pt x="41402" y="381"/>
                      </a:lnTo>
                      <a:lnTo>
                        <a:pt x="46609" y="4445"/>
                      </a:lnTo>
                      <a:lnTo>
                        <a:pt x="51435" y="8763"/>
                      </a:lnTo>
                      <a:lnTo>
                        <a:pt x="55880" y="13462"/>
                      </a:lnTo>
                      <a:lnTo>
                        <a:pt x="60071" y="18288"/>
                      </a:lnTo>
                      <a:lnTo>
                        <a:pt x="67691" y="283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Freeform 457"/>
                <p:cNvSpPr/>
                <p:nvPr/>
              </p:nvSpPr>
              <p:spPr>
                <a:xfrm>
                  <a:off x="1757680" y="2787650"/>
                  <a:ext cx="74931" cy="800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931" h="80011">
                      <a:moveTo>
                        <a:pt x="74930" y="38100"/>
                      </a:moveTo>
                      <a:lnTo>
                        <a:pt x="72390" y="49530"/>
                      </a:lnTo>
                      <a:lnTo>
                        <a:pt x="69850" y="59690"/>
                      </a:lnTo>
                      <a:lnTo>
                        <a:pt x="66040" y="68580"/>
                      </a:lnTo>
                      <a:lnTo>
                        <a:pt x="64770" y="73660"/>
                      </a:lnTo>
                      <a:lnTo>
                        <a:pt x="62230" y="76200"/>
                      </a:lnTo>
                      <a:lnTo>
                        <a:pt x="55880" y="77470"/>
                      </a:lnTo>
                      <a:lnTo>
                        <a:pt x="49530" y="78740"/>
                      </a:lnTo>
                      <a:lnTo>
                        <a:pt x="41910" y="80010"/>
                      </a:lnTo>
                      <a:lnTo>
                        <a:pt x="35560" y="80010"/>
                      </a:lnTo>
                      <a:lnTo>
                        <a:pt x="29210" y="78740"/>
                      </a:lnTo>
                      <a:lnTo>
                        <a:pt x="21590" y="77470"/>
                      </a:lnTo>
                      <a:lnTo>
                        <a:pt x="15240" y="76200"/>
                      </a:lnTo>
                      <a:lnTo>
                        <a:pt x="8890" y="73660"/>
                      </a:lnTo>
                      <a:lnTo>
                        <a:pt x="7620" y="67310"/>
                      </a:lnTo>
                      <a:lnTo>
                        <a:pt x="5080" y="62230"/>
                      </a:lnTo>
                      <a:lnTo>
                        <a:pt x="3810" y="55880"/>
                      </a:lnTo>
                      <a:lnTo>
                        <a:pt x="2540" y="49530"/>
                      </a:lnTo>
                      <a:lnTo>
                        <a:pt x="2540" y="35560"/>
                      </a:lnTo>
                      <a:lnTo>
                        <a:pt x="0" y="20320"/>
                      </a:lnTo>
                      <a:lnTo>
                        <a:pt x="5080" y="17780"/>
                      </a:lnTo>
                      <a:lnTo>
                        <a:pt x="10160" y="15240"/>
                      </a:lnTo>
                      <a:lnTo>
                        <a:pt x="20320" y="6350"/>
                      </a:lnTo>
                      <a:lnTo>
                        <a:pt x="25400" y="3810"/>
                      </a:lnTo>
                      <a:lnTo>
                        <a:pt x="30480" y="1270"/>
                      </a:lnTo>
                      <a:lnTo>
                        <a:pt x="36830" y="0"/>
                      </a:lnTo>
                      <a:lnTo>
                        <a:pt x="41910" y="0"/>
                      </a:lnTo>
                      <a:lnTo>
                        <a:pt x="46990" y="5080"/>
                      </a:lnTo>
                      <a:lnTo>
                        <a:pt x="52070" y="8890"/>
                      </a:lnTo>
                      <a:lnTo>
                        <a:pt x="55880" y="12700"/>
                      </a:lnTo>
                      <a:lnTo>
                        <a:pt x="60960" y="17780"/>
                      </a:lnTo>
                      <a:lnTo>
                        <a:pt x="68580" y="279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Freeform 458"/>
                <p:cNvSpPr/>
                <p:nvPr/>
              </p:nvSpPr>
              <p:spPr>
                <a:xfrm>
                  <a:off x="1806448" y="2895854"/>
                  <a:ext cx="65533" cy="664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533" h="66422">
                      <a:moveTo>
                        <a:pt x="65532" y="3556"/>
                      </a:moveTo>
                      <a:lnTo>
                        <a:pt x="64008" y="14351"/>
                      </a:lnTo>
                      <a:lnTo>
                        <a:pt x="62992" y="25019"/>
                      </a:lnTo>
                      <a:lnTo>
                        <a:pt x="61976" y="35052"/>
                      </a:lnTo>
                      <a:lnTo>
                        <a:pt x="60960" y="43815"/>
                      </a:lnTo>
                      <a:lnTo>
                        <a:pt x="58293" y="47879"/>
                      </a:lnTo>
                      <a:lnTo>
                        <a:pt x="55245" y="51308"/>
                      </a:lnTo>
                      <a:lnTo>
                        <a:pt x="51689" y="54229"/>
                      </a:lnTo>
                      <a:lnTo>
                        <a:pt x="47879" y="56896"/>
                      </a:lnTo>
                      <a:lnTo>
                        <a:pt x="39370" y="61595"/>
                      </a:lnTo>
                      <a:lnTo>
                        <a:pt x="30099" y="66421"/>
                      </a:lnTo>
                      <a:lnTo>
                        <a:pt x="26035" y="63500"/>
                      </a:lnTo>
                      <a:lnTo>
                        <a:pt x="21971" y="60071"/>
                      </a:lnTo>
                      <a:lnTo>
                        <a:pt x="14351" y="52070"/>
                      </a:lnTo>
                      <a:lnTo>
                        <a:pt x="7239" y="43307"/>
                      </a:lnTo>
                      <a:lnTo>
                        <a:pt x="0" y="35052"/>
                      </a:lnTo>
                      <a:lnTo>
                        <a:pt x="6604" y="25400"/>
                      </a:lnTo>
                      <a:lnTo>
                        <a:pt x="13335" y="17018"/>
                      </a:lnTo>
                      <a:lnTo>
                        <a:pt x="20320" y="8763"/>
                      </a:lnTo>
                      <a:lnTo>
                        <a:pt x="27940" y="0"/>
                      </a:lnTo>
                      <a:lnTo>
                        <a:pt x="32766" y="2794"/>
                      </a:lnTo>
                      <a:lnTo>
                        <a:pt x="37846" y="4191"/>
                      </a:lnTo>
                      <a:lnTo>
                        <a:pt x="43053" y="4699"/>
                      </a:lnTo>
                      <a:lnTo>
                        <a:pt x="48133" y="4445"/>
                      </a:lnTo>
                      <a:lnTo>
                        <a:pt x="57658" y="3556"/>
                      </a:lnTo>
                      <a:lnTo>
                        <a:pt x="61849" y="33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Freeform 459"/>
                <p:cNvSpPr/>
                <p:nvPr/>
              </p:nvSpPr>
              <p:spPr>
                <a:xfrm>
                  <a:off x="1805940" y="2895600"/>
                  <a:ext cx="66041" cy="660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41" h="66041">
                      <a:moveTo>
                        <a:pt x="66040" y="3810"/>
                      </a:moveTo>
                      <a:lnTo>
                        <a:pt x="64770" y="15240"/>
                      </a:lnTo>
                      <a:lnTo>
                        <a:pt x="63500" y="25400"/>
                      </a:lnTo>
                      <a:lnTo>
                        <a:pt x="62230" y="35560"/>
                      </a:lnTo>
                      <a:lnTo>
                        <a:pt x="60960" y="43180"/>
                      </a:lnTo>
                      <a:lnTo>
                        <a:pt x="58420" y="48260"/>
                      </a:lnTo>
                      <a:lnTo>
                        <a:pt x="55880" y="50800"/>
                      </a:lnTo>
                      <a:lnTo>
                        <a:pt x="52070" y="54610"/>
                      </a:lnTo>
                      <a:lnTo>
                        <a:pt x="48260" y="57150"/>
                      </a:lnTo>
                      <a:lnTo>
                        <a:pt x="39370" y="62230"/>
                      </a:lnTo>
                      <a:lnTo>
                        <a:pt x="30480" y="66040"/>
                      </a:lnTo>
                      <a:lnTo>
                        <a:pt x="26670" y="63500"/>
                      </a:lnTo>
                      <a:lnTo>
                        <a:pt x="22860" y="59690"/>
                      </a:lnTo>
                      <a:lnTo>
                        <a:pt x="15240" y="52070"/>
                      </a:lnTo>
                      <a:lnTo>
                        <a:pt x="7620" y="43180"/>
                      </a:lnTo>
                      <a:lnTo>
                        <a:pt x="0" y="35560"/>
                      </a:lnTo>
                      <a:lnTo>
                        <a:pt x="7620" y="25400"/>
                      </a:lnTo>
                      <a:lnTo>
                        <a:pt x="13970" y="17780"/>
                      </a:lnTo>
                      <a:lnTo>
                        <a:pt x="20320" y="8890"/>
                      </a:lnTo>
                      <a:lnTo>
                        <a:pt x="27940" y="0"/>
                      </a:lnTo>
                      <a:lnTo>
                        <a:pt x="33020" y="2540"/>
                      </a:lnTo>
                      <a:lnTo>
                        <a:pt x="38100" y="5080"/>
                      </a:lnTo>
                      <a:lnTo>
                        <a:pt x="43180" y="5080"/>
                      </a:lnTo>
                      <a:lnTo>
                        <a:pt x="48260" y="5080"/>
                      </a:lnTo>
                      <a:lnTo>
                        <a:pt x="58420" y="3810"/>
                      </a:lnTo>
                      <a:lnTo>
                        <a:pt x="62230" y="381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Freeform 460"/>
                <p:cNvSpPr/>
                <p:nvPr/>
              </p:nvSpPr>
              <p:spPr>
                <a:xfrm>
                  <a:off x="1712849" y="2887345"/>
                  <a:ext cx="55119" cy="662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119" h="66295">
                      <a:moveTo>
                        <a:pt x="43815" y="3175"/>
                      </a:moveTo>
                      <a:lnTo>
                        <a:pt x="44069" y="5080"/>
                      </a:lnTo>
                      <a:lnTo>
                        <a:pt x="45212" y="9525"/>
                      </a:lnTo>
                      <a:lnTo>
                        <a:pt x="46609" y="14732"/>
                      </a:lnTo>
                      <a:lnTo>
                        <a:pt x="48387" y="20447"/>
                      </a:lnTo>
                      <a:lnTo>
                        <a:pt x="52070" y="32131"/>
                      </a:lnTo>
                      <a:lnTo>
                        <a:pt x="53721" y="37338"/>
                      </a:lnTo>
                      <a:lnTo>
                        <a:pt x="55118" y="41783"/>
                      </a:lnTo>
                      <a:lnTo>
                        <a:pt x="53213" y="45212"/>
                      </a:lnTo>
                      <a:lnTo>
                        <a:pt x="51816" y="48641"/>
                      </a:lnTo>
                      <a:lnTo>
                        <a:pt x="49530" y="55372"/>
                      </a:lnTo>
                      <a:lnTo>
                        <a:pt x="47244" y="61468"/>
                      </a:lnTo>
                      <a:lnTo>
                        <a:pt x="46101" y="64135"/>
                      </a:lnTo>
                      <a:lnTo>
                        <a:pt x="44450" y="66294"/>
                      </a:lnTo>
                      <a:lnTo>
                        <a:pt x="40894" y="64643"/>
                      </a:lnTo>
                      <a:lnTo>
                        <a:pt x="37338" y="62103"/>
                      </a:lnTo>
                      <a:lnTo>
                        <a:pt x="33528" y="59055"/>
                      </a:lnTo>
                      <a:lnTo>
                        <a:pt x="29591" y="55499"/>
                      </a:lnTo>
                      <a:lnTo>
                        <a:pt x="22479" y="47117"/>
                      </a:lnTo>
                      <a:lnTo>
                        <a:pt x="15494" y="37465"/>
                      </a:lnTo>
                      <a:lnTo>
                        <a:pt x="9525" y="27686"/>
                      </a:lnTo>
                      <a:lnTo>
                        <a:pt x="6858" y="22860"/>
                      </a:lnTo>
                      <a:lnTo>
                        <a:pt x="4699" y="18288"/>
                      </a:lnTo>
                      <a:lnTo>
                        <a:pt x="2794" y="13843"/>
                      </a:lnTo>
                      <a:lnTo>
                        <a:pt x="1397" y="9906"/>
                      </a:lnTo>
                      <a:lnTo>
                        <a:pt x="508" y="6350"/>
                      </a:lnTo>
                      <a:lnTo>
                        <a:pt x="0" y="3429"/>
                      </a:lnTo>
                      <a:lnTo>
                        <a:pt x="1905" y="2159"/>
                      </a:lnTo>
                      <a:lnTo>
                        <a:pt x="4064" y="1016"/>
                      </a:lnTo>
                      <a:lnTo>
                        <a:pt x="6477" y="381"/>
                      </a:lnTo>
                      <a:lnTo>
                        <a:pt x="9017" y="127"/>
                      </a:lnTo>
                      <a:lnTo>
                        <a:pt x="14478" y="0"/>
                      </a:lnTo>
                      <a:lnTo>
                        <a:pt x="20447" y="762"/>
                      </a:lnTo>
                      <a:lnTo>
                        <a:pt x="32893" y="2286"/>
                      </a:lnTo>
                      <a:lnTo>
                        <a:pt x="38608" y="2413"/>
                      </a:lnTo>
                      <a:lnTo>
                        <a:pt x="41275" y="2286"/>
                      </a:lnTo>
                      <a:lnTo>
                        <a:pt x="43815" y="17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>
                <a:xfrm>
                  <a:off x="1713230" y="2886710"/>
                  <a:ext cx="54611" cy="673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611" h="67311">
                      <a:moveTo>
                        <a:pt x="43180" y="2540"/>
                      </a:moveTo>
                      <a:lnTo>
                        <a:pt x="40640" y="3810"/>
                      </a:lnTo>
                      <a:lnTo>
                        <a:pt x="38100" y="3810"/>
                      </a:lnTo>
                      <a:lnTo>
                        <a:pt x="31750" y="3810"/>
                      </a:lnTo>
                      <a:lnTo>
                        <a:pt x="20320" y="1270"/>
                      </a:lnTo>
                      <a:lnTo>
                        <a:pt x="13970" y="0"/>
                      </a:lnTo>
                      <a:lnTo>
                        <a:pt x="8890" y="0"/>
                      </a:lnTo>
                      <a:lnTo>
                        <a:pt x="6350" y="1270"/>
                      </a:lnTo>
                      <a:lnTo>
                        <a:pt x="3810" y="1270"/>
                      </a:lnTo>
                      <a:lnTo>
                        <a:pt x="1270" y="2540"/>
                      </a:lnTo>
                      <a:lnTo>
                        <a:pt x="0" y="3810"/>
                      </a:lnTo>
                      <a:lnTo>
                        <a:pt x="0" y="7620"/>
                      </a:lnTo>
                      <a:lnTo>
                        <a:pt x="1270" y="10160"/>
                      </a:lnTo>
                      <a:lnTo>
                        <a:pt x="2540" y="13970"/>
                      </a:lnTo>
                      <a:lnTo>
                        <a:pt x="5080" y="19050"/>
                      </a:lnTo>
                      <a:lnTo>
                        <a:pt x="6350" y="24130"/>
                      </a:lnTo>
                      <a:lnTo>
                        <a:pt x="8890" y="27940"/>
                      </a:lnTo>
                      <a:lnTo>
                        <a:pt x="15240" y="38100"/>
                      </a:lnTo>
                      <a:lnTo>
                        <a:pt x="21590" y="48260"/>
                      </a:lnTo>
                      <a:lnTo>
                        <a:pt x="29210" y="55880"/>
                      </a:lnTo>
                      <a:lnTo>
                        <a:pt x="33020" y="59690"/>
                      </a:lnTo>
                      <a:lnTo>
                        <a:pt x="36830" y="62230"/>
                      </a:lnTo>
                      <a:lnTo>
                        <a:pt x="40640" y="64770"/>
                      </a:lnTo>
                      <a:lnTo>
                        <a:pt x="44450" y="67310"/>
                      </a:lnTo>
                      <a:lnTo>
                        <a:pt x="45720" y="64770"/>
                      </a:lnTo>
                      <a:lnTo>
                        <a:pt x="46990" y="62230"/>
                      </a:lnTo>
                      <a:lnTo>
                        <a:pt x="49530" y="55880"/>
                      </a:lnTo>
                      <a:lnTo>
                        <a:pt x="52070" y="49530"/>
                      </a:lnTo>
                      <a:lnTo>
                        <a:pt x="53340" y="45720"/>
                      </a:lnTo>
                      <a:lnTo>
                        <a:pt x="54610" y="41910"/>
                      </a:lnTo>
                      <a:lnTo>
                        <a:pt x="53340" y="38100"/>
                      </a:lnTo>
                      <a:lnTo>
                        <a:pt x="52070" y="33020"/>
                      </a:lnTo>
                      <a:lnTo>
                        <a:pt x="48260" y="20320"/>
                      </a:lnTo>
                      <a:lnTo>
                        <a:pt x="45720" y="15240"/>
                      </a:lnTo>
                      <a:lnTo>
                        <a:pt x="44450" y="10160"/>
                      </a:lnTo>
                      <a:lnTo>
                        <a:pt x="43180" y="5080"/>
                      </a:lnTo>
                      <a:lnTo>
                        <a:pt x="43180" y="381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>
                <a:xfrm>
                  <a:off x="1864487" y="2787650"/>
                  <a:ext cx="32386" cy="775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386" h="77598">
                      <a:moveTo>
                        <a:pt x="12065" y="2032"/>
                      </a:moveTo>
                      <a:lnTo>
                        <a:pt x="16510" y="9779"/>
                      </a:lnTo>
                      <a:lnTo>
                        <a:pt x="20955" y="18542"/>
                      </a:lnTo>
                      <a:lnTo>
                        <a:pt x="25019" y="27686"/>
                      </a:lnTo>
                      <a:lnTo>
                        <a:pt x="28321" y="37465"/>
                      </a:lnTo>
                      <a:lnTo>
                        <a:pt x="30861" y="47244"/>
                      </a:lnTo>
                      <a:lnTo>
                        <a:pt x="32131" y="57023"/>
                      </a:lnTo>
                      <a:lnTo>
                        <a:pt x="32385" y="61722"/>
                      </a:lnTo>
                      <a:lnTo>
                        <a:pt x="32258" y="66421"/>
                      </a:lnTo>
                      <a:lnTo>
                        <a:pt x="31750" y="70993"/>
                      </a:lnTo>
                      <a:lnTo>
                        <a:pt x="30988" y="75311"/>
                      </a:lnTo>
                      <a:lnTo>
                        <a:pt x="27940" y="74930"/>
                      </a:lnTo>
                      <a:lnTo>
                        <a:pt x="25400" y="75184"/>
                      </a:lnTo>
                      <a:lnTo>
                        <a:pt x="23495" y="75819"/>
                      </a:lnTo>
                      <a:lnTo>
                        <a:pt x="21844" y="76581"/>
                      </a:lnTo>
                      <a:lnTo>
                        <a:pt x="19304" y="77597"/>
                      </a:lnTo>
                      <a:lnTo>
                        <a:pt x="18034" y="77597"/>
                      </a:lnTo>
                      <a:lnTo>
                        <a:pt x="16510" y="77089"/>
                      </a:lnTo>
                      <a:lnTo>
                        <a:pt x="14986" y="72136"/>
                      </a:lnTo>
                      <a:lnTo>
                        <a:pt x="13208" y="67437"/>
                      </a:lnTo>
                      <a:lnTo>
                        <a:pt x="9271" y="58928"/>
                      </a:lnTo>
                      <a:lnTo>
                        <a:pt x="5715" y="50800"/>
                      </a:lnTo>
                      <a:lnTo>
                        <a:pt x="4191" y="46736"/>
                      </a:lnTo>
                      <a:lnTo>
                        <a:pt x="2921" y="42164"/>
                      </a:lnTo>
                      <a:lnTo>
                        <a:pt x="2159" y="37211"/>
                      </a:lnTo>
                      <a:lnTo>
                        <a:pt x="1524" y="32004"/>
                      </a:lnTo>
                      <a:lnTo>
                        <a:pt x="1397" y="22098"/>
                      </a:lnTo>
                      <a:lnTo>
                        <a:pt x="1397" y="11557"/>
                      </a:lnTo>
                      <a:lnTo>
                        <a:pt x="889" y="6096"/>
                      </a:lnTo>
                      <a:lnTo>
                        <a:pt x="0" y="381"/>
                      </a:lnTo>
                      <a:lnTo>
                        <a:pt x="3302" y="0"/>
                      </a:lnTo>
                      <a:lnTo>
                        <a:pt x="6350" y="5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>
                <a:xfrm>
                  <a:off x="1864360" y="2787650"/>
                  <a:ext cx="31751" cy="774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751" h="77471">
                      <a:moveTo>
                        <a:pt x="12700" y="1270"/>
                      </a:moveTo>
                      <a:lnTo>
                        <a:pt x="16510" y="8890"/>
                      </a:lnTo>
                      <a:lnTo>
                        <a:pt x="21590" y="19050"/>
                      </a:lnTo>
                      <a:lnTo>
                        <a:pt x="25400" y="27940"/>
                      </a:lnTo>
                      <a:lnTo>
                        <a:pt x="27940" y="36830"/>
                      </a:lnTo>
                      <a:lnTo>
                        <a:pt x="30480" y="46990"/>
                      </a:lnTo>
                      <a:lnTo>
                        <a:pt x="31750" y="57150"/>
                      </a:lnTo>
                      <a:lnTo>
                        <a:pt x="31750" y="62230"/>
                      </a:lnTo>
                      <a:lnTo>
                        <a:pt x="31750" y="66040"/>
                      </a:lnTo>
                      <a:lnTo>
                        <a:pt x="31750" y="71120"/>
                      </a:lnTo>
                      <a:lnTo>
                        <a:pt x="30480" y="74930"/>
                      </a:lnTo>
                      <a:lnTo>
                        <a:pt x="27940" y="74930"/>
                      </a:lnTo>
                      <a:lnTo>
                        <a:pt x="25400" y="74930"/>
                      </a:lnTo>
                      <a:lnTo>
                        <a:pt x="24130" y="76200"/>
                      </a:lnTo>
                      <a:lnTo>
                        <a:pt x="21590" y="76200"/>
                      </a:lnTo>
                      <a:lnTo>
                        <a:pt x="19050" y="77470"/>
                      </a:lnTo>
                      <a:lnTo>
                        <a:pt x="17780" y="77470"/>
                      </a:lnTo>
                      <a:lnTo>
                        <a:pt x="16510" y="76200"/>
                      </a:lnTo>
                      <a:lnTo>
                        <a:pt x="15240" y="72390"/>
                      </a:lnTo>
                      <a:lnTo>
                        <a:pt x="12700" y="67310"/>
                      </a:lnTo>
                      <a:lnTo>
                        <a:pt x="8890" y="58420"/>
                      </a:lnTo>
                      <a:lnTo>
                        <a:pt x="6350" y="50800"/>
                      </a:lnTo>
                      <a:lnTo>
                        <a:pt x="3810" y="46990"/>
                      </a:lnTo>
                      <a:lnTo>
                        <a:pt x="2540" y="41910"/>
                      </a:lnTo>
                      <a:lnTo>
                        <a:pt x="2540" y="36830"/>
                      </a:lnTo>
                      <a:lnTo>
                        <a:pt x="1270" y="31750"/>
                      </a:lnTo>
                      <a:lnTo>
                        <a:pt x="1270" y="21590"/>
                      </a:lnTo>
                      <a:lnTo>
                        <a:pt x="1270" y="11430"/>
                      </a:lnTo>
                      <a:lnTo>
                        <a:pt x="1270" y="6350"/>
                      </a:lnTo>
                      <a:lnTo>
                        <a:pt x="0" y="0"/>
                      </a:lnTo>
                      <a:lnTo>
                        <a:pt x="3810" y="0"/>
                      </a:lnTo>
                      <a:lnTo>
                        <a:pt x="635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Freeform 464"/>
                <p:cNvSpPr/>
                <p:nvPr/>
              </p:nvSpPr>
              <p:spPr>
                <a:xfrm>
                  <a:off x="1775079" y="2748280"/>
                  <a:ext cx="43308" cy="152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308" h="15241">
                      <a:moveTo>
                        <a:pt x="41910" y="2413"/>
                      </a:moveTo>
                      <a:lnTo>
                        <a:pt x="39497" y="4953"/>
                      </a:lnTo>
                      <a:lnTo>
                        <a:pt x="36576" y="7239"/>
                      </a:lnTo>
                      <a:lnTo>
                        <a:pt x="33274" y="9525"/>
                      </a:lnTo>
                      <a:lnTo>
                        <a:pt x="29845" y="11684"/>
                      </a:lnTo>
                      <a:lnTo>
                        <a:pt x="26670" y="13335"/>
                      </a:lnTo>
                      <a:lnTo>
                        <a:pt x="23749" y="14605"/>
                      </a:lnTo>
                      <a:lnTo>
                        <a:pt x="21463" y="15240"/>
                      </a:lnTo>
                      <a:lnTo>
                        <a:pt x="18923" y="14605"/>
                      </a:lnTo>
                      <a:lnTo>
                        <a:pt x="16002" y="13970"/>
                      </a:lnTo>
                      <a:lnTo>
                        <a:pt x="9525" y="11684"/>
                      </a:lnTo>
                      <a:lnTo>
                        <a:pt x="6350" y="10287"/>
                      </a:lnTo>
                      <a:lnTo>
                        <a:pt x="3556" y="8763"/>
                      </a:lnTo>
                      <a:lnTo>
                        <a:pt x="1397" y="7239"/>
                      </a:lnTo>
                      <a:lnTo>
                        <a:pt x="0" y="5588"/>
                      </a:lnTo>
                      <a:lnTo>
                        <a:pt x="1270" y="5207"/>
                      </a:lnTo>
                      <a:lnTo>
                        <a:pt x="3175" y="4699"/>
                      </a:lnTo>
                      <a:lnTo>
                        <a:pt x="8001" y="3810"/>
                      </a:lnTo>
                      <a:lnTo>
                        <a:pt x="13970" y="2794"/>
                      </a:lnTo>
                      <a:lnTo>
                        <a:pt x="20701" y="1651"/>
                      </a:lnTo>
                      <a:lnTo>
                        <a:pt x="27432" y="762"/>
                      </a:lnTo>
                      <a:lnTo>
                        <a:pt x="33909" y="127"/>
                      </a:lnTo>
                      <a:lnTo>
                        <a:pt x="39370" y="0"/>
                      </a:lnTo>
                      <a:lnTo>
                        <a:pt x="41656" y="127"/>
                      </a:lnTo>
                      <a:lnTo>
                        <a:pt x="43307" y="2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Freeform 465"/>
                <p:cNvSpPr/>
                <p:nvPr/>
              </p:nvSpPr>
              <p:spPr>
                <a:xfrm>
                  <a:off x="1775460" y="2748280"/>
                  <a:ext cx="43181" cy="152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81" h="15241">
                      <a:moveTo>
                        <a:pt x="43180" y="0"/>
                      </a:moveTo>
                      <a:lnTo>
                        <a:pt x="40640" y="0"/>
                      </a:lnTo>
                      <a:lnTo>
                        <a:pt x="39370" y="0"/>
                      </a:lnTo>
                      <a:lnTo>
                        <a:pt x="33020" y="0"/>
                      </a:lnTo>
                      <a:lnTo>
                        <a:pt x="26670" y="0"/>
                      </a:lnTo>
                      <a:lnTo>
                        <a:pt x="20320" y="1270"/>
                      </a:lnTo>
                      <a:lnTo>
                        <a:pt x="13970" y="2540"/>
                      </a:lnTo>
                      <a:lnTo>
                        <a:pt x="7620" y="3810"/>
                      </a:lnTo>
                      <a:lnTo>
                        <a:pt x="2540" y="5080"/>
                      </a:lnTo>
                      <a:lnTo>
                        <a:pt x="1270" y="5080"/>
                      </a:lnTo>
                      <a:lnTo>
                        <a:pt x="0" y="5080"/>
                      </a:lnTo>
                      <a:lnTo>
                        <a:pt x="1270" y="7620"/>
                      </a:lnTo>
                      <a:lnTo>
                        <a:pt x="3810" y="8890"/>
                      </a:lnTo>
                      <a:lnTo>
                        <a:pt x="6350" y="10160"/>
                      </a:lnTo>
                      <a:lnTo>
                        <a:pt x="8890" y="11430"/>
                      </a:lnTo>
                      <a:lnTo>
                        <a:pt x="15240" y="13970"/>
                      </a:lnTo>
                      <a:lnTo>
                        <a:pt x="19050" y="13970"/>
                      </a:lnTo>
                      <a:lnTo>
                        <a:pt x="21590" y="15240"/>
                      </a:lnTo>
                      <a:lnTo>
                        <a:pt x="22860" y="13970"/>
                      </a:lnTo>
                      <a:lnTo>
                        <a:pt x="26670" y="13970"/>
                      </a:lnTo>
                      <a:lnTo>
                        <a:pt x="29210" y="11430"/>
                      </a:lnTo>
                      <a:lnTo>
                        <a:pt x="33020" y="8890"/>
                      </a:lnTo>
                      <a:lnTo>
                        <a:pt x="35560" y="7620"/>
                      </a:lnTo>
                      <a:lnTo>
                        <a:pt x="39370" y="5080"/>
                      </a:lnTo>
                      <a:lnTo>
                        <a:pt x="4191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7" name="Freeform 466"/>
                <p:cNvSpPr/>
                <p:nvPr/>
              </p:nvSpPr>
              <p:spPr>
                <a:xfrm>
                  <a:off x="1832610" y="2825750"/>
                  <a:ext cx="35561" cy="12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561" h="1271">
                      <a:moveTo>
                        <a:pt x="35560" y="0"/>
                      </a:moveTo>
                      <a:lnTo>
                        <a:pt x="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8" name="Freeform 467"/>
                <p:cNvSpPr/>
                <p:nvPr/>
              </p:nvSpPr>
              <p:spPr>
                <a:xfrm>
                  <a:off x="1719580" y="2806700"/>
                  <a:ext cx="38101" cy="12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01" h="1271">
                      <a:moveTo>
                        <a:pt x="38100" y="127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" name="Freeform 468"/>
                <p:cNvSpPr/>
                <p:nvPr/>
              </p:nvSpPr>
              <p:spPr>
                <a:xfrm>
                  <a:off x="1756410" y="2860040"/>
                  <a:ext cx="13971" cy="342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71" h="34291">
                      <a:moveTo>
                        <a:pt x="13970" y="0"/>
                      </a:moveTo>
                      <a:lnTo>
                        <a:pt x="0" y="3429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Freeform 469"/>
                <p:cNvSpPr/>
                <p:nvPr/>
              </p:nvSpPr>
              <p:spPr>
                <a:xfrm>
                  <a:off x="1819910" y="2861310"/>
                  <a:ext cx="12701" cy="368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36831">
                      <a:moveTo>
                        <a:pt x="0" y="0"/>
                      </a:moveTo>
                      <a:lnTo>
                        <a:pt x="12700" y="3683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Freeform 470"/>
                <p:cNvSpPr/>
                <p:nvPr/>
              </p:nvSpPr>
              <p:spPr>
                <a:xfrm>
                  <a:off x="1870710" y="2863850"/>
                  <a:ext cx="11431" cy="355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35561">
                      <a:moveTo>
                        <a:pt x="11430" y="0"/>
                      </a:moveTo>
                      <a:lnTo>
                        <a:pt x="0" y="3556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" name="Freeform 471"/>
                <p:cNvSpPr/>
                <p:nvPr/>
              </p:nvSpPr>
              <p:spPr>
                <a:xfrm>
                  <a:off x="1766570" y="2928620"/>
                  <a:ext cx="40641" cy="25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641" h="2541">
                      <a:moveTo>
                        <a:pt x="40640" y="254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3" name="Straight Connector 472"/>
                <p:cNvCxnSpPr/>
                <p:nvPr/>
              </p:nvCxnSpPr>
              <p:spPr>
                <a:xfrm>
                  <a:off x="1792224" y="2762504"/>
                  <a:ext cx="0" cy="20447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4" name="Freeform 473"/>
                <p:cNvSpPr/>
                <p:nvPr/>
              </p:nvSpPr>
              <p:spPr>
                <a:xfrm>
                  <a:off x="1712595" y="2798445"/>
                  <a:ext cx="13590" cy="331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90" h="33148">
                      <a:moveTo>
                        <a:pt x="12065" y="381"/>
                      </a:moveTo>
                      <a:lnTo>
                        <a:pt x="12700" y="762"/>
                      </a:lnTo>
                      <a:lnTo>
                        <a:pt x="13335" y="2921"/>
                      </a:lnTo>
                      <a:lnTo>
                        <a:pt x="13589" y="5461"/>
                      </a:lnTo>
                      <a:lnTo>
                        <a:pt x="13462" y="7874"/>
                      </a:lnTo>
                      <a:lnTo>
                        <a:pt x="12954" y="10033"/>
                      </a:lnTo>
                      <a:lnTo>
                        <a:pt x="11938" y="12573"/>
                      </a:lnTo>
                      <a:lnTo>
                        <a:pt x="10414" y="15621"/>
                      </a:lnTo>
                      <a:lnTo>
                        <a:pt x="8636" y="18796"/>
                      </a:lnTo>
                      <a:lnTo>
                        <a:pt x="4191" y="25908"/>
                      </a:lnTo>
                      <a:lnTo>
                        <a:pt x="0" y="33147"/>
                      </a:lnTo>
                      <a:lnTo>
                        <a:pt x="1270" y="28702"/>
                      </a:lnTo>
                      <a:lnTo>
                        <a:pt x="2794" y="23876"/>
                      </a:lnTo>
                      <a:lnTo>
                        <a:pt x="5842" y="14224"/>
                      </a:lnTo>
                      <a:lnTo>
                        <a:pt x="7366" y="9779"/>
                      </a:lnTo>
                      <a:lnTo>
                        <a:pt x="8763" y="5715"/>
                      </a:lnTo>
                      <a:lnTo>
                        <a:pt x="10160" y="2540"/>
                      </a:lnTo>
                      <a:lnTo>
                        <a:pt x="1117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5" name="Freeform 474"/>
                <p:cNvSpPr/>
                <p:nvPr/>
              </p:nvSpPr>
              <p:spPr>
                <a:xfrm>
                  <a:off x="1713230" y="2797810"/>
                  <a:ext cx="12701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33021">
                      <a:moveTo>
                        <a:pt x="10160" y="0"/>
                      </a:moveTo>
                      <a:lnTo>
                        <a:pt x="8890" y="2540"/>
                      </a:lnTo>
                      <a:lnTo>
                        <a:pt x="8890" y="6350"/>
                      </a:lnTo>
                      <a:lnTo>
                        <a:pt x="6350" y="10160"/>
                      </a:lnTo>
                      <a:lnTo>
                        <a:pt x="5080" y="15240"/>
                      </a:lnTo>
                      <a:lnTo>
                        <a:pt x="2540" y="24130"/>
                      </a:lnTo>
                      <a:lnTo>
                        <a:pt x="0" y="29210"/>
                      </a:lnTo>
                      <a:lnTo>
                        <a:pt x="0" y="33020"/>
                      </a:lnTo>
                      <a:lnTo>
                        <a:pt x="3810" y="26670"/>
                      </a:lnTo>
                      <a:lnTo>
                        <a:pt x="7620" y="19050"/>
                      </a:lnTo>
                      <a:lnTo>
                        <a:pt x="10160" y="16510"/>
                      </a:lnTo>
                      <a:lnTo>
                        <a:pt x="11430" y="12700"/>
                      </a:lnTo>
                      <a:lnTo>
                        <a:pt x="12700" y="10160"/>
                      </a:lnTo>
                      <a:lnTo>
                        <a:pt x="12700" y="8890"/>
                      </a:lnTo>
                      <a:lnTo>
                        <a:pt x="12700" y="6350"/>
                      </a:lnTo>
                      <a:lnTo>
                        <a:pt x="12700" y="3810"/>
                      </a:lnTo>
                      <a:lnTo>
                        <a:pt x="12700" y="1270"/>
                      </a:lnTo>
                      <a:lnTo>
                        <a:pt x="1143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6" name="Freeform 475"/>
                <p:cNvSpPr/>
                <p:nvPr/>
              </p:nvSpPr>
              <p:spPr>
                <a:xfrm>
                  <a:off x="1847596" y="2759964"/>
                  <a:ext cx="16130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130" h="27941">
                      <a:moveTo>
                        <a:pt x="0" y="0"/>
                      </a:moveTo>
                      <a:lnTo>
                        <a:pt x="2540" y="3556"/>
                      </a:lnTo>
                      <a:lnTo>
                        <a:pt x="4953" y="7112"/>
                      </a:lnTo>
                      <a:lnTo>
                        <a:pt x="9017" y="13970"/>
                      </a:lnTo>
                      <a:lnTo>
                        <a:pt x="12446" y="20955"/>
                      </a:lnTo>
                      <a:lnTo>
                        <a:pt x="16129" y="279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7" name="Freeform 476"/>
                <p:cNvSpPr/>
                <p:nvPr/>
              </p:nvSpPr>
              <p:spPr>
                <a:xfrm>
                  <a:off x="1847850" y="2759710"/>
                  <a:ext cx="1524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41" h="27941">
                      <a:moveTo>
                        <a:pt x="0" y="0"/>
                      </a:moveTo>
                      <a:lnTo>
                        <a:pt x="2540" y="3810"/>
                      </a:lnTo>
                      <a:lnTo>
                        <a:pt x="5080" y="7620"/>
                      </a:lnTo>
                      <a:lnTo>
                        <a:pt x="8890" y="13970"/>
                      </a:lnTo>
                      <a:lnTo>
                        <a:pt x="12700" y="21590"/>
                      </a:lnTo>
                      <a:lnTo>
                        <a:pt x="15240" y="27940"/>
                      </a:lnTo>
                    </a:path>
                  </a:pathLst>
                </a:custGeom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79" name="TextBox 478"/>
              <p:cNvSpPr txBox="1"/>
              <p:nvPr/>
            </p:nvSpPr>
            <p:spPr>
              <a:xfrm>
                <a:off x="635000" y="2578100"/>
                <a:ext cx="9652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kick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486" name="Group 485"/>
          <p:cNvGrpSpPr/>
          <p:nvPr/>
        </p:nvGrpSpPr>
        <p:grpSpPr>
          <a:xfrm>
            <a:off x="304800" y="3632200"/>
            <a:ext cx="1854201" cy="914401"/>
            <a:chOff x="304800" y="3632200"/>
            <a:chExt cx="1854201" cy="914401"/>
          </a:xfrm>
        </p:grpSpPr>
        <p:sp>
          <p:nvSpPr>
            <p:cNvPr id="482" name="Freeform 481"/>
            <p:cNvSpPr/>
            <p:nvPr/>
          </p:nvSpPr>
          <p:spPr>
            <a:xfrm>
              <a:off x="304800" y="36322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5" name="Group 484"/>
            <p:cNvGrpSpPr/>
            <p:nvPr/>
          </p:nvGrpSpPr>
          <p:grpSpPr>
            <a:xfrm>
              <a:off x="482600" y="3771900"/>
              <a:ext cx="1549019" cy="672719"/>
              <a:chOff x="482600" y="3771900"/>
              <a:chExt cx="1549019" cy="672719"/>
            </a:xfrm>
          </p:grpSpPr>
          <p:pic>
            <p:nvPicPr>
              <p:cNvPr id="483" name="Picture 482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58900" y="3771900"/>
                <a:ext cx="672719" cy="6727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484" name="TextBox 483"/>
              <p:cNvSpPr txBox="1"/>
              <p:nvPr/>
            </p:nvSpPr>
            <p:spPr>
              <a:xfrm>
                <a:off x="482600" y="4025900"/>
                <a:ext cx="9652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four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sp>
        <p:nvSpPr>
          <p:cNvPr id="487" name="TextBox 486"/>
          <p:cNvSpPr txBox="1"/>
          <p:nvPr/>
        </p:nvSpPr>
        <p:spPr>
          <a:xfrm>
            <a:off x="2857500" y="139700"/>
            <a:ext cx="3911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Rhyming Words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cxnSp>
        <p:nvCxnSpPr>
          <p:cNvPr id="488" name="Straight Connector 487"/>
          <p:cNvCxnSpPr/>
          <p:nvPr/>
        </p:nvCxnSpPr>
        <p:spPr>
          <a:xfrm>
            <a:off x="0" y="5410200"/>
            <a:ext cx="101473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10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FF0000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0" y="139700"/>
            <a:ext cx="3911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Rhyming Words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5410200"/>
            <a:ext cx="101473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152400" y="711200"/>
            <a:ext cx="1854201" cy="914401"/>
          </a:xfrm>
          <a:custGeom>
            <a:avLst/>
            <a:gdLst/>
            <a:ahLst/>
            <a:cxnLst/>
            <a:rect l="0" t="0" r="0" b="0"/>
            <a:pathLst>
              <a:path w="1854201" h="914401">
                <a:moveTo>
                  <a:pt x="0" y="0"/>
                </a:moveTo>
                <a:lnTo>
                  <a:pt x="1854200" y="0"/>
                </a:lnTo>
                <a:lnTo>
                  <a:pt x="18542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01600" y="1993900"/>
            <a:ext cx="1854201" cy="914401"/>
          </a:xfrm>
          <a:custGeom>
            <a:avLst/>
            <a:gdLst/>
            <a:ahLst/>
            <a:cxnLst/>
            <a:rect l="0" t="0" r="0" b="0"/>
            <a:pathLst>
              <a:path w="1854201" h="914401">
                <a:moveTo>
                  <a:pt x="0" y="0"/>
                </a:moveTo>
                <a:lnTo>
                  <a:pt x="1854200" y="0"/>
                </a:lnTo>
                <a:lnTo>
                  <a:pt x="18542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01600" y="3340100"/>
            <a:ext cx="1854201" cy="914401"/>
          </a:xfrm>
          <a:custGeom>
            <a:avLst/>
            <a:gdLst/>
            <a:ahLst/>
            <a:cxnLst/>
            <a:rect l="0" t="0" r="0" b="0"/>
            <a:pathLst>
              <a:path w="1854201" h="914401">
                <a:moveTo>
                  <a:pt x="0" y="0"/>
                </a:moveTo>
                <a:lnTo>
                  <a:pt x="1854200" y="0"/>
                </a:lnTo>
                <a:lnTo>
                  <a:pt x="18542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130800" y="787400"/>
            <a:ext cx="1854201" cy="914401"/>
          </a:xfrm>
          <a:custGeom>
            <a:avLst/>
            <a:gdLst/>
            <a:ahLst/>
            <a:cxnLst/>
            <a:rect l="0" t="0" r="0" b="0"/>
            <a:pathLst>
              <a:path w="1854201" h="914401">
                <a:moveTo>
                  <a:pt x="0" y="0"/>
                </a:moveTo>
                <a:lnTo>
                  <a:pt x="1854200" y="0"/>
                </a:lnTo>
                <a:lnTo>
                  <a:pt x="18542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143500" y="2044700"/>
            <a:ext cx="1854201" cy="914401"/>
          </a:xfrm>
          <a:custGeom>
            <a:avLst/>
            <a:gdLst/>
            <a:ahLst/>
            <a:cxnLst/>
            <a:rect l="0" t="0" r="0" b="0"/>
            <a:pathLst>
              <a:path w="1854201" h="914401">
                <a:moveTo>
                  <a:pt x="0" y="0"/>
                </a:moveTo>
                <a:lnTo>
                  <a:pt x="1854200" y="0"/>
                </a:lnTo>
                <a:lnTo>
                  <a:pt x="18542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156200" y="3352800"/>
            <a:ext cx="1854201" cy="914401"/>
          </a:xfrm>
          <a:custGeom>
            <a:avLst/>
            <a:gdLst/>
            <a:ahLst/>
            <a:cxnLst/>
            <a:rect l="0" t="0" r="0" b="0"/>
            <a:pathLst>
              <a:path w="1854201" h="914401">
                <a:moveTo>
                  <a:pt x="0" y="0"/>
                </a:moveTo>
                <a:lnTo>
                  <a:pt x="1854200" y="0"/>
                </a:lnTo>
                <a:lnTo>
                  <a:pt x="18542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3500" y="5575300"/>
            <a:ext cx="1854201" cy="914401"/>
          </a:xfrm>
          <a:custGeom>
            <a:avLst/>
            <a:gdLst/>
            <a:ahLst/>
            <a:cxnLst/>
            <a:rect l="0" t="0" r="0" b="0"/>
            <a:pathLst>
              <a:path w="1854201" h="914401">
                <a:moveTo>
                  <a:pt x="0" y="0"/>
                </a:moveTo>
                <a:lnTo>
                  <a:pt x="1854200" y="0"/>
                </a:lnTo>
                <a:lnTo>
                  <a:pt x="18542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819400" y="5600700"/>
            <a:ext cx="1854201" cy="914401"/>
          </a:xfrm>
          <a:custGeom>
            <a:avLst/>
            <a:gdLst/>
            <a:ahLst/>
            <a:cxnLst/>
            <a:rect l="0" t="0" r="0" b="0"/>
            <a:pathLst>
              <a:path w="1854201" h="914401">
                <a:moveTo>
                  <a:pt x="0" y="0"/>
                </a:moveTo>
                <a:lnTo>
                  <a:pt x="1854200" y="0"/>
                </a:lnTo>
                <a:lnTo>
                  <a:pt x="18542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448300" y="5626100"/>
            <a:ext cx="1854201" cy="914401"/>
          </a:xfrm>
          <a:custGeom>
            <a:avLst/>
            <a:gdLst/>
            <a:ahLst/>
            <a:cxnLst/>
            <a:rect l="0" t="0" r="0" b="0"/>
            <a:pathLst>
              <a:path w="1854201" h="914401">
                <a:moveTo>
                  <a:pt x="0" y="0"/>
                </a:moveTo>
                <a:lnTo>
                  <a:pt x="1854200" y="0"/>
                </a:lnTo>
                <a:lnTo>
                  <a:pt x="18542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486400" y="6667500"/>
            <a:ext cx="1854201" cy="914401"/>
          </a:xfrm>
          <a:custGeom>
            <a:avLst/>
            <a:gdLst/>
            <a:ahLst/>
            <a:cxnLst/>
            <a:rect l="0" t="0" r="0" b="0"/>
            <a:pathLst>
              <a:path w="1854201" h="914401">
                <a:moveTo>
                  <a:pt x="0" y="0"/>
                </a:moveTo>
                <a:lnTo>
                  <a:pt x="1854200" y="0"/>
                </a:lnTo>
                <a:lnTo>
                  <a:pt x="18542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781300" y="6718300"/>
            <a:ext cx="1854201" cy="914401"/>
          </a:xfrm>
          <a:custGeom>
            <a:avLst/>
            <a:gdLst/>
            <a:ahLst/>
            <a:cxnLst/>
            <a:rect l="0" t="0" r="0" b="0"/>
            <a:pathLst>
              <a:path w="1854201" h="914401">
                <a:moveTo>
                  <a:pt x="0" y="0"/>
                </a:moveTo>
                <a:lnTo>
                  <a:pt x="1854200" y="0"/>
                </a:lnTo>
                <a:lnTo>
                  <a:pt x="18542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8900" y="6705600"/>
            <a:ext cx="1854201" cy="914401"/>
          </a:xfrm>
          <a:custGeom>
            <a:avLst/>
            <a:gdLst/>
            <a:ahLst/>
            <a:cxnLst/>
            <a:rect l="0" t="0" r="0" b="0"/>
            <a:pathLst>
              <a:path w="1854201" h="914401">
                <a:moveTo>
                  <a:pt x="0" y="0"/>
                </a:moveTo>
                <a:lnTo>
                  <a:pt x="1854200" y="0"/>
                </a:lnTo>
                <a:lnTo>
                  <a:pt x="18542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96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FF0000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7962900" y="3492500"/>
            <a:ext cx="2495805" cy="1416305"/>
            <a:chOff x="7962900" y="3492500"/>
            <a:chExt cx="2495805" cy="1416305"/>
          </a:xfrm>
        </p:grpSpPr>
        <p:sp>
          <p:nvSpPr>
            <p:cNvPr id="2" name="Freeform 1"/>
            <p:cNvSpPr/>
            <p:nvPr/>
          </p:nvSpPr>
          <p:spPr>
            <a:xfrm>
              <a:off x="7962900" y="3492500"/>
              <a:ext cx="2495805" cy="1416305"/>
            </a:xfrm>
            <a:custGeom>
              <a:avLst/>
              <a:gdLst/>
              <a:ahLst/>
              <a:cxnLst/>
              <a:rect l="0" t="0" r="0" b="0"/>
              <a:pathLst>
                <a:path w="2495805" h="1416305">
                  <a:moveTo>
                    <a:pt x="0" y="0"/>
                  </a:moveTo>
                  <a:lnTo>
                    <a:pt x="2495804" y="0"/>
                  </a:lnTo>
                  <a:lnTo>
                    <a:pt x="2495804" y="1416304"/>
                  </a:lnTo>
                  <a:lnTo>
                    <a:pt x="0" y="1416304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8320532" y="3744595"/>
              <a:ext cx="1680846" cy="741681"/>
              <a:chOff x="8320532" y="3744595"/>
              <a:chExt cx="1680846" cy="741681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9421368" y="3744595"/>
                <a:ext cx="580010" cy="741681"/>
                <a:chOff x="9421368" y="3744595"/>
                <a:chExt cx="580010" cy="741681"/>
              </a:xfrm>
            </p:grpSpPr>
            <p:sp>
              <p:nvSpPr>
                <p:cNvPr id="3" name="Freeform 2"/>
                <p:cNvSpPr/>
                <p:nvPr/>
              </p:nvSpPr>
              <p:spPr>
                <a:xfrm>
                  <a:off x="9421368" y="3766947"/>
                  <a:ext cx="356997" cy="6352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6997" h="635255">
                      <a:moveTo>
                        <a:pt x="332993" y="0"/>
                      </a:moveTo>
                      <a:lnTo>
                        <a:pt x="334771" y="0"/>
                      </a:lnTo>
                      <a:lnTo>
                        <a:pt x="336550" y="0"/>
                      </a:lnTo>
                      <a:lnTo>
                        <a:pt x="338328" y="254"/>
                      </a:lnTo>
                      <a:lnTo>
                        <a:pt x="339852" y="635"/>
                      </a:lnTo>
                      <a:lnTo>
                        <a:pt x="341503" y="762"/>
                      </a:lnTo>
                      <a:lnTo>
                        <a:pt x="342900" y="1143"/>
                      </a:lnTo>
                      <a:lnTo>
                        <a:pt x="344042" y="1651"/>
                      </a:lnTo>
                      <a:lnTo>
                        <a:pt x="345440" y="2286"/>
                      </a:lnTo>
                      <a:lnTo>
                        <a:pt x="346710" y="2794"/>
                      </a:lnTo>
                      <a:lnTo>
                        <a:pt x="347726" y="3302"/>
                      </a:lnTo>
                      <a:lnTo>
                        <a:pt x="348868" y="4064"/>
                      </a:lnTo>
                      <a:lnTo>
                        <a:pt x="349885" y="5080"/>
                      </a:lnTo>
                      <a:lnTo>
                        <a:pt x="350901" y="5715"/>
                      </a:lnTo>
                      <a:lnTo>
                        <a:pt x="351790" y="6731"/>
                      </a:lnTo>
                      <a:lnTo>
                        <a:pt x="352552" y="7747"/>
                      </a:lnTo>
                      <a:lnTo>
                        <a:pt x="353567" y="8890"/>
                      </a:lnTo>
                      <a:lnTo>
                        <a:pt x="354076" y="10033"/>
                      </a:lnTo>
                      <a:lnTo>
                        <a:pt x="354584" y="11049"/>
                      </a:lnTo>
                      <a:lnTo>
                        <a:pt x="355091" y="12446"/>
                      </a:lnTo>
                      <a:lnTo>
                        <a:pt x="355600" y="13843"/>
                      </a:lnTo>
                      <a:lnTo>
                        <a:pt x="356108" y="15113"/>
                      </a:lnTo>
                      <a:lnTo>
                        <a:pt x="356362" y="16637"/>
                      </a:lnTo>
                      <a:lnTo>
                        <a:pt x="356742" y="18288"/>
                      </a:lnTo>
                      <a:lnTo>
                        <a:pt x="356869" y="19939"/>
                      </a:lnTo>
                      <a:lnTo>
                        <a:pt x="356869" y="21590"/>
                      </a:lnTo>
                      <a:lnTo>
                        <a:pt x="356996" y="23368"/>
                      </a:lnTo>
                      <a:lnTo>
                        <a:pt x="356869" y="25273"/>
                      </a:lnTo>
                      <a:lnTo>
                        <a:pt x="356869" y="27305"/>
                      </a:lnTo>
                      <a:lnTo>
                        <a:pt x="356742" y="29337"/>
                      </a:lnTo>
                      <a:lnTo>
                        <a:pt x="356489" y="31369"/>
                      </a:lnTo>
                      <a:lnTo>
                        <a:pt x="356108" y="33401"/>
                      </a:lnTo>
                      <a:lnTo>
                        <a:pt x="355854" y="35814"/>
                      </a:lnTo>
                      <a:lnTo>
                        <a:pt x="355472" y="37084"/>
                      </a:lnTo>
                      <a:lnTo>
                        <a:pt x="355218" y="37846"/>
                      </a:lnTo>
                      <a:lnTo>
                        <a:pt x="355091" y="38481"/>
                      </a:lnTo>
                      <a:lnTo>
                        <a:pt x="354710" y="39878"/>
                      </a:lnTo>
                      <a:lnTo>
                        <a:pt x="354584" y="41275"/>
                      </a:lnTo>
                      <a:lnTo>
                        <a:pt x="353694" y="44069"/>
                      </a:lnTo>
                      <a:lnTo>
                        <a:pt x="352806" y="46863"/>
                      </a:lnTo>
                      <a:lnTo>
                        <a:pt x="351790" y="49149"/>
                      </a:lnTo>
                      <a:lnTo>
                        <a:pt x="351409" y="50038"/>
                      </a:lnTo>
                      <a:lnTo>
                        <a:pt x="351155" y="50673"/>
                      </a:lnTo>
                      <a:lnTo>
                        <a:pt x="350519" y="51943"/>
                      </a:lnTo>
                      <a:lnTo>
                        <a:pt x="349885" y="53086"/>
                      </a:lnTo>
                      <a:lnTo>
                        <a:pt x="349631" y="53848"/>
                      </a:lnTo>
                      <a:lnTo>
                        <a:pt x="349377" y="54610"/>
                      </a:lnTo>
                      <a:lnTo>
                        <a:pt x="348107" y="56896"/>
                      </a:lnTo>
                      <a:lnTo>
                        <a:pt x="346202" y="60706"/>
                      </a:lnTo>
                      <a:lnTo>
                        <a:pt x="344296" y="64262"/>
                      </a:lnTo>
                      <a:lnTo>
                        <a:pt x="342645" y="67945"/>
                      </a:lnTo>
                      <a:lnTo>
                        <a:pt x="341121" y="71882"/>
                      </a:lnTo>
                      <a:lnTo>
                        <a:pt x="339852" y="75692"/>
                      </a:lnTo>
                      <a:lnTo>
                        <a:pt x="338455" y="79756"/>
                      </a:lnTo>
                      <a:lnTo>
                        <a:pt x="337439" y="83820"/>
                      </a:lnTo>
                      <a:lnTo>
                        <a:pt x="336550" y="87884"/>
                      </a:lnTo>
                      <a:lnTo>
                        <a:pt x="336041" y="90043"/>
                      </a:lnTo>
                      <a:lnTo>
                        <a:pt x="335534" y="92329"/>
                      </a:lnTo>
                      <a:lnTo>
                        <a:pt x="334644" y="96774"/>
                      </a:lnTo>
                      <a:lnTo>
                        <a:pt x="333375" y="100965"/>
                      </a:lnTo>
                      <a:lnTo>
                        <a:pt x="332359" y="105156"/>
                      </a:lnTo>
                      <a:lnTo>
                        <a:pt x="331089" y="109347"/>
                      </a:lnTo>
                      <a:lnTo>
                        <a:pt x="329945" y="113411"/>
                      </a:lnTo>
                      <a:lnTo>
                        <a:pt x="328676" y="117729"/>
                      </a:lnTo>
                      <a:lnTo>
                        <a:pt x="327406" y="121920"/>
                      </a:lnTo>
                      <a:lnTo>
                        <a:pt x="326009" y="125984"/>
                      </a:lnTo>
                      <a:lnTo>
                        <a:pt x="324612" y="129921"/>
                      </a:lnTo>
                      <a:lnTo>
                        <a:pt x="323088" y="133858"/>
                      </a:lnTo>
                      <a:lnTo>
                        <a:pt x="322326" y="135890"/>
                      </a:lnTo>
                      <a:lnTo>
                        <a:pt x="321691" y="137922"/>
                      </a:lnTo>
                      <a:lnTo>
                        <a:pt x="319913" y="141859"/>
                      </a:lnTo>
                      <a:lnTo>
                        <a:pt x="318516" y="145669"/>
                      </a:lnTo>
                      <a:lnTo>
                        <a:pt x="317627" y="147574"/>
                      </a:lnTo>
                      <a:lnTo>
                        <a:pt x="317245" y="148590"/>
                      </a:lnTo>
                      <a:lnTo>
                        <a:pt x="316738" y="149479"/>
                      </a:lnTo>
                      <a:lnTo>
                        <a:pt x="315214" y="153543"/>
                      </a:lnTo>
                      <a:lnTo>
                        <a:pt x="313309" y="157226"/>
                      </a:lnTo>
                      <a:lnTo>
                        <a:pt x="311531" y="161036"/>
                      </a:lnTo>
                      <a:lnTo>
                        <a:pt x="309626" y="164592"/>
                      </a:lnTo>
                      <a:lnTo>
                        <a:pt x="308737" y="166497"/>
                      </a:lnTo>
                      <a:lnTo>
                        <a:pt x="307847" y="168529"/>
                      </a:lnTo>
                      <a:lnTo>
                        <a:pt x="306705" y="170180"/>
                      </a:lnTo>
                      <a:lnTo>
                        <a:pt x="305689" y="171958"/>
                      </a:lnTo>
                      <a:lnTo>
                        <a:pt x="303784" y="175641"/>
                      </a:lnTo>
                      <a:lnTo>
                        <a:pt x="301752" y="179197"/>
                      </a:lnTo>
                      <a:lnTo>
                        <a:pt x="299592" y="182880"/>
                      </a:lnTo>
                      <a:lnTo>
                        <a:pt x="299085" y="183642"/>
                      </a:lnTo>
                      <a:lnTo>
                        <a:pt x="298577" y="184531"/>
                      </a:lnTo>
                      <a:lnTo>
                        <a:pt x="297560" y="186182"/>
                      </a:lnTo>
                      <a:lnTo>
                        <a:pt x="296799" y="187071"/>
                      </a:lnTo>
                      <a:lnTo>
                        <a:pt x="296291" y="187833"/>
                      </a:lnTo>
                      <a:lnTo>
                        <a:pt x="295275" y="189611"/>
                      </a:lnTo>
                      <a:lnTo>
                        <a:pt x="293116" y="193167"/>
                      </a:lnTo>
                      <a:lnTo>
                        <a:pt x="290703" y="196723"/>
                      </a:lnTo>
                      <a:lnTo>
                        <a:pt x="288416" y="200025"/>
                      </a:lnTo>
                      <a:lnTo>
                        <a:pt x="286004" y="203327"/>
                      </a:lnTo>
                      <a:lnTo>
                        <a:pt x="283717" y="206629"/>
                      </a:lnTo>
                      <a:lnTo>
                        <a:pt x="281051" y="209931"/>
                      </a:lnTo>
                      <a:lnTo>
                        <a:pt x="275590" y="216535"/>
                      </a:lnTo>
                      <a:lnTo>
                        <a:pt x="272795" y="219837"/>
                      </a:lnTo>
                      <a:lnTo>
                        <a:pt x="271399" y="221488"/>
                      </a:lnTo>
                      <a:lnTo>
                        <a:pt x="270764" y="222250"/>
                      </a:lnTo>
                      <a:lnTo>
                        <a:pt x="270002" y="223139"/>
                      </a:lnTo>
                      <a:lnTo>
                        <a:pt x="264414" y="229616"/>
                      </a:lnTo>
                      <a:lnTo>
                        <a:pt x="261619" y="232791"/>
                      </a:lnTo>
                      <a:lnTo>
                        <a:pt x="258826" y="235839"/>
                      </a:lnTo>
                      <a:lnTo>
                        <a:pt x="258444" y="236220"/>
                      </a:lnTo>
                      <a:lnTo>
                        <a:pt x="258317" y="236474"/>
                      </a:lnTo>
                      <a:lnTo>
                        <a:pt x="257810" y="236982"/>
                      </a:lnTo>
                      <a:lnTo>
                        <a:pt x="257429" y="237109"/>
                      </a:lnTo>
                      <a:lnTo>
                        <a:pt x="257047" y="237617"/>
                      </a:lnTo>
                      <a:lnTo>
                        <a:pt x="256540" y="238125"/>
                      </a:lnTo>
                      <a:lnTo>
                        <a:pt x="255269" y="239014"/>
                      </a:lnTo>
                      <a:lnTo>
                        <a:pt x="254762" y="239395"/>
                      </a:lnTo>
                      <a:lnTo>
                        <a:pt x="254254" y="239776"/>
                      </a:lnTo>
                      <a:lnTo>
                        <a:pt x="252984" y="240665"/>
                      </a:lnTo>
                      <a:lnTo>
                        <a:pt x="252349" y="240919"/>
                      </a:lnTo>
                      <a:lnTo>
                        <a:pt x="251587" y="241427"/>
                      </a:lnTo>
                      <a:lnTo>
                        <a:pt x="250443" y="241935"/>
                      </a:lnTo>
                      <a:lnTo>
                        <a:pt x="249174" y="242570"/>
                      </a:lnTo>
                      <a:lnTo>
                        <a:pt x="246253" y="243840"/>
                      </a:lnTo>
                      <a:lnTo>
                        <a:pt x="243205" y="245110"/>
                      </a:lnTo>
                      <a:lnTo>
                        <a:pt x="237616" y="248031"/>
                      </a:lnTo>
                      <a:lnTo>
                        <a:pt x="234822" y="249555"/>
                      </a:lnTo>
                      <a:lnTo>
                        <a:pt x="232156" y="251333"/>
                      </a:lnTo>
                      <a:lnTo>
                        <a:pt x="229616" y="252984"/>
                      </a:lnTo>
                      <a:lnTo>
                        <a:pt x="226949" y="255270"/>
                      </a:lnTo>
                      <a:lnTo>
                        <a:pt x="225043" y="258826"/>
                      </a:lnTo>
                      <a:lnTo>
                        <a:pt x="223266" y="262763"/>
                      </a:lnTo>
                      <a:lnTo>
                        <a:pt x="219202" y="270383"/>
                      </a:lnTo>
                      <a:lnTo>
                        <a:pt x="217296" y="273939"/>
                      </a:lnTo>
                      <a:lnTo>
                        <a:pt x="216662" y="274955"/>
                      </a:lnTo>
                      <a:lnTo>
                        <a:pt x="216281" y="275844"/>
                      </a:lnTo>
                      <a:lnTo>
                        <a:pt x="215265" y="277876"/>
                      </a:lnTo>
                      <a:lnTo>
                        <a:pt x="213106" y="281305"/>
                      </a:lnTo>
                      <a:lnTo>
                        <a:pt x="212090" y="283337"/>
                      </a:lnTo>
                      <a:lnTo>
                        <a:pt x="211201" y="284988"/>
                      </a:lnTo>
                      <a:lnTo>
                        <a:pt x="206629" y="292227"/>
                      </a:lnTo>
                      <a:lnTo>
                        <a:pt x="204342" y="295910"/>
                      </a:lnTo>
                      <a:lnTo>
                        <a:pt x="202057" y="299466"/>
                      </a:lnTo>
                      <a:lnTo>
                        <a:pt x="199643" y="302895"/>
                      </a:lnTo>
                      <a:lnTo>
                        <a:pt x="197358" y="306578"/>
                      </a:lnTo>
                      <a:lnTo>
                        <a:pt x="192405" y="313436"/>
                      </a:lnTo>
                      <a:lnTo>
                        <a:pt x="189103" y="318008"/>
                      </a:lnTo>
                      <a:lnTo>
                        <a:pt x="187579" y="320167"/>
                      </a:lnTo>
                      <a:lnTo>
                        <a:pt x="186182" y="322580"/>
                      </a:lnTo>
                      <a:lnTo>
                        <a:pt x="184785" y="324993"/>
                      </a:lnTo>
                      <a:lnTo>
                        <a:pt x="183388" y="327533"/>
                      </a:lnTo>
                      <a:lnTo>
                        <a:pt x="182117" y="330200"/>
                      </a:lnTo>
                      <a:lnTo>
                        <a:pt x="180847" y="332740"/>
                      </a:lnTo>
                      <a:lnTo>
                        <a:pt x="179705" y="335280"/>
                      </a:lnTo>
                      <a:lnTo>
                        <a:pt x="178562" y="338074"/>
                      </a:lnTo>
                      <a:lnTo>
                        <a:pt x="176530" y="343535"/>
                      </a:lnTo>
                      <a:lnTo>
                        <a:pt x="174370" y="349123"/>
                      </a:lnTo>
                      <a:lnTo>
                        <a:pt x="172846" y="355219"/>
                      </a:lnTo>
                      <a:lnTo>
                        <a:pt x="168656" y="370078"/>
                      </a:lnTo>
                      <a:lnTo>
                        <a:pt x="164210" y="385445"/>
                      </a:lnTo>
                      <a:lnTo>
                        <a:pt x="159766" y="400431"/>
                      </a:lnTo>
                      <a:lnTo>
                        <a:pt x="155447" y="415544"/>
                      </a:lnTo>
                      <a:lnTo>
                        <a:pt x="154432" y="418338"/>
                      </a:lnTo>
                      <a:lnTo>
                        <a:pt x="153924" y="419608"/>
                      </a:lnTo>
                      <a:lnTo>
                        <a:pt x="153416" y="421132"/>
                      </a:lnTo>
                      <a:lnTo>
                        <a:pt x="152400" y="423672"/>
                      </a:lnTo>
                      <a:lnTo>
                        <a:pt x="151510" y="426466"/>
                      </a:lnTo>
                      <a:lnTo>
                        <a:pt x="150367" y="429133"/>
                      </a:lnTo>
                      <a:lnTo>
                        <a:pt x="149352" y="431800"/>
                      </a:lnTo>
                      <a:lnTo>
                        <a:pt x="148082" y="434340"/>
                      </a:lnTo>
                      <a:lnTo>
                        <a:pt x="147066" y="436880"/>
                      </a:lnTo>
                      <a:lnTo>
                        <a:pt x="141096" y="449072"/>
                      </a:lnTo>
                      <a:lnTo>
                        <a:pt x="135382" y="461391"/>
                      </a:lnTo>
                      <a:lnTo>
                        <a:pt x="129540" y="473583"/>
                      </a:lnTo>
                      <a:lnTo>
                        <a:pt x="123952" y="485902"/>
                      </a:lnTo>
                      <a:lnTo>
                        <a:pt x="119253" y="497078"/>
                      </a:lnTo>
                      <a:lnTo>
                        <a:pt x="114681" y="508762"/>
                      </a:lnTo>
                      <a:lnTo>
                        <a:pt x="112649" y="514223"/>
                      </a:lnTo>
                      <a:lnTo>
                        <a:pt x="110616" y="520319"/>
                      </a:lnTo>
                      <a:lnTo>
                        <a:pt x="107188" y="532257"/>
                      </a:lnTo>
                      <a:lnTo>
                        <a:pt x="105791" y="536194"/>
                      </a:lnTo>
                      <a:lnTo>
                        <a:pt x="105537" y="536575"/>
                      </a:lnTo>
                      <a:lnTo>
                        <a:pt x="105537" y="536702"/>
                      </a:lnTo>
                      <a:lnTo>
                        <a:pt x="105410" y="536829"/>
                      </a:lnTo>
                      <a:lnTo>
                        <a:pt x="105029" y="537972"/>
                      </a:lnTo>
                      <a:lnTo>
                        <a:pt x="104520" y="539877"/>
                      </a:lnTo>
                      <a:lnTo>
                        <a:pt x="102996" y="543433"/>
                      </a:lnTo>
                      <a:lnTo>
                        <a:pt x="101345" y="547243"/>
                      </a:lnTo>
                      <a:lnTo>
                        <a:pt x="99821" y="550672"/>
                      </a:lnTo>
                      <a:lnTo>
                        <a:pt x="99314" y="551434"/>
                      </a:lnTo>
                      <a:lnTo>
                        <a:pt x="98933" y="552323"/>
                      </a:lnTo>
                      <a:lnTo>
                        <a:pt x="98043" y="553974"/>
                      </a:lnTo>
                      <a:lnTo>
                        <a:pt x="96139" y="557530"/>
                      </a:lnTo>
                      <a:lnTo>
                        <a:pt x="94360" y="560832"/>
                      </a:lnTo>
                      <a:lnTo>
                        <a:pt x="93471" y="561848"/>
                      </a:lnTo>
                      <a:lnTo>
                        <a:pt x="92837" y="563245"/>
                      </a:lnTo>
                      <a:lnTo>
                        <a:pt x="91059" y="565404"/>
                      </a:lnTo>
                      <a:lnTo>
                        <a:pt x="89281" y="567436"/>
                      </a:lnTo>
                      <a:lnTo>
                        <a:pt x="87757" y="569468"/>
                      </a:lnTo>
                      <a:lnTo>
                        <a:pt x="86741" y="570357"/>
                      </a:lnTo>
                      <a:lnTo>
                        <a:pt x="85852" y="571246"/>
                      </a:lnTo>
                      <a:lnTo>
                        <a:pt x="83819" y="573151"/>
                      </a:lnTo>
                      <a:lnTo>
                        <a:pt x="82804" y="573913"/>
                      </a:lnTo>
                      <a:lnTo>
                        <a:pt x="81915" y="575056"/>
                      </a:lnTo>
                      <a:lnTo>
                        <a:pt x="80771" y="575564"/>
                      </a:lnTo>
                      <a:lnTo>
                        <a:pt x="79883" y="576453"/>
                      </a:lnTo>
                      <a:lnTo>
                        <a:pt x="77216" y="578358"/>
                      </a:lnTo>
                      <a:lnTo>
                        <a:pt x="74803" y="580517"/>
                      </a:lnTo>
                      <a:lnTo>
                        <a:pt x="72516" y="582676"/>
                      </a:lnTo>
                      <a:lnTo>
                        <a:pt x="70358" y="585343"/>
                      </a:lnTo>
                      <a:lnTo>
                        <a:pt x="60960" y="596519"/>
                      </a:lnTo>
                      <a:lnTo>
                        <a:pt x="51435" y="608076"/>
                      </a:lnTo>
                      <a:lnTo>
                        <a:pt x="42544" y="619760"/>
                      </a:lnTo>
                      <a:lnTo>
                        <a:pt x="33401" y="631571"/>
                      </a:lnTo>
                      <a:lnTo>
                        <a:pt x="31495" y="632460"/>
                      </a:lnTo>
                      <a:lnTo>
                        <a:pt x="29717" y="633349"/>
                      </a:lnTo>
                      <a:lnTo>
                        <a:pt x="27813" y="634111"/>
                      </a:lnTo>
                      <a:lnTo>
                        <a:pt x="26289" y="634619"/>
                      </a:lnTo>
                      <a:lnTo>
                        <a:pt x="24384" y="635000"/>
                      </a:lnTo>
                      <a:lnTo>
                        <a:pt x="22606" y="635254"/>
                      </a:lnTo>
                      <a:lnTo>
                        <a:pt x="20955" y="635254"/>
                      </a:lnTo>
                      <a:lnTo>
                        <a:pt x="19304" y="635254"/>
                      </a:lnTo>
                      <a:lnTo>
                        <a:pt x="17653" y="634619"/>
                      </a:lnTo>
                      <a:lnTo>
                        <a:pt x="16002" y="634111"/>
                      </a:lnTo>
                      <a:lnTo>
                        <a:pt x="14351" y="633603"/>
                      </a:lnTo>
                      <a:lnTo>
                        <a:pt x="12827" y="632587"/>
                      </a:lnTo>
                      <a:lnTo>
                        <a:pt x="11176" y="631698"/>
                      </a:lnTo>
                      <a:lnTo>
                        <a:pt x="9779" y="630428"/>
                      </a:lnTo>
                      <a:lnTo>
                        <a:pt x="8382" y="629158"/>
                      </a:lnTo>
                      <a:lnTo>
                        <a:pt x="6858" y="627634"/>
                      </a:lnTo>
                      <a:lnTo>
                        <a:pt x="5460" y="625856"/>
                      </a:lnTo>
                      <a:lnTo>
                        <a:pt x="4191" y="624205"/>
                      </a:lnTo>
                      <a:lnTo>
                        <a:pt x="3175" y="622554"/>
                      </a:lnTo>
                      <a:lnTo>
                        <a:pt x="2666" y="621538"/>
                      </a:lnTo>
                      <a:lnTo>
                        <a:pt x="2285" y="620903"/>
                      </a:lnTo>
                      <a:lnTo>
                        <a:pt x="1651" y="618998"/>
                      </a:lnTo>
                      <a:lnTo>
                        <a:pt x="889" y="617093"/>
                      </a:lnTo>
                      <a:lnTo>
                        <a:pt x="508" y="616204"/>
                      </a:lnTo>
                      <a:lnTo>
                        <a:pt x="508" y="615315"/>
                      </a:lnTo>
                      <a:lnTo>
                        <a:pt x="254" y="613664"/>
                      </a:lnTo>
                      <a:lnTo>
                        <a:pt x="0" y="611632"/>
                      </a:lnTo>
                      <a:lnTo>
                        <a:pt x="254" y="609727"/>
                      </a:lnTo>
                      <a:lnTo>
                        <a:pt x="254" y="608711"/>
                      </a:lnTo>
                      <a:lnTo>
                        <a:pt x="381" y="607822"/>
                      </a:lnTo>
                      <a:lnTo>
                        <a:pt x="762" y="605917"/>
                      </a:lnTo>
                      <a:lnTo>
                        <a:pt x="1269" y="603885"/>
                      </a:lnTo>
                      <a:lnTo>
                        <a:pt x="1905" y="601853"/>
                      </a:lnTo>
                      <a:lnTo>
                        <a:pt x="2285" y="600837"/>
                      </a:lnTo>
                      <a:lnTo>
                        <a:pt x="2793" y="599821"/>
                      </a:lnTo>
                      <a:lnTo>
                        <a:pt x="3683" y="597662"/>
                      </a:lnTo>
                      <a:lnTo>
                        <a:pt x="5968" y="593598"/>
                      </a:lnTo>
                      <a:lnTo>
                        <a:pt x="7239" y="591566"/>
                      </a:lnTo>
                      <a:lnTo>
                        <a:pt x="8382" y="589661"/>
                      </a:lnTo>
                      <a:lnTo>
                        <a:pt x="11049" y="585851"/>
                      </a:lnTo>
                      <a:lnTo>
                        <a:pt x="13969" y="582168"/>
                      </a:lnTo>
                      <a:lnTo>
                        <a:pt x="20319" y="574802"/>
                      </a:lnTo>
                      <a:lnTo>
                        <a:pt x="26669" y="567436"/>
                      </a:lnTo>
                      <a:lnTo>
                        <a:pt x="39369" y="553085"/>
                      </a:lnTo>
                      <a:lnTo>
                        <a:pt x="45846" y="545973"/>
                      </a:lnTo>
                      <a:lnTo>
                        <a:pt x="52578" y="539115"/>
                      </a:lnTo>
                      <a:lnTo>
                        <a:pt x="65659" y="525526"/>
                      </a:lnTo>
                      <a:lnTo>
                        <a:pt x="68453" y="515366"/>
                      </a:lnTo>
                      <a:lnTo>
                        <a:pt x="71628" y="505460"/>
                      </a:lnTo>
                      <a:lnTo>
                        <a:pt x="74803" y="495427"/>
                      </a:lnTo>
                      <a:lnTo>
                        <a:pt x="78232" y="485521"/>
                      </a:lnTo>
                      <a:lnTo>
                        <a:pt x="77596" y="484124"/>
                      </a:lnTo>
                      <a:lnTo>
                        <a:pt x="76835" y="482219"/>
                      </a:lnTo>
                      <a:lnTo>
                        <a:pt x="76200" y="480568"/>
                      </a:lnTo>
                      <a:lnTo>
                        <a:pt x="75565" y="478663"/>
                      </a:lnTo>
                      <a:lnTo>
                        <a:pt x="75057" y="476377"/>
                      </a:lnTo>
                      <a:lnTo>
                        <a:pt x="74549" y="473964"/>
                      </a:lnTo>
                      <a:lnTo>
                        <a:pt x="74294" y="471678"/>
                      </a:lnTo>
                      <a:lnTo>
                        <a:pt x="74294" y="469519"/>
                      </a:lnTo>
                      <a:lnTo>
                        <a:pt x="74421" y="467360"/>
                      </a:lnTo>
                      <a:lnTo>
                        <a:pt x="74803" y="465074"/>
                      </a:lnTo>
                      <a:lnTo>
                        <a:pt x="75057" y="462661"/>
                      </a:lnTo>
                      <a:lnTo>
                        <a:pt x="75945" y="460502"/>
                      </a:lnTo>
                      <a:lnTo>
                        <a:pt x="76835" y="457327"/>
                      </a:lnTo>
                      <a:lnTo>
                        <a:pt x="78232" y="454660"/>
                      </a:lnTo>
                      <a:lnTo>
                        <a:pt x="79502" y="451612"/>
                      </a:lnTo>
                      <a:lnTo>
                        <a:pt x="80899" y="449072"/>
                      </a:lnTo>
                      <a:lnTo>
                        <a:pt x="82422" y="446278"/>
                      </a:lnTo>
                      <a:lnTo>
                        <a:pt x="84074" y="443738"/>
                      </a:lnTo>
                      <a:lnTo>
                        <a:pt x="85597" y="441325"/>
                      </a:lnTo>
                      <a:lnTo>
                        <a:pt x="87503" y="438912"/>
                      </a:lnTo>
                      <a:lnTo>
                        <a:pt x="93726" y="430784"/>
                      </a:lnTo>
                      <a:lnTo>
                        <a:pt x="99821" y="423164"/>
                      </a:lnTo>
                      <a:lnTo>
                        <a:pt x="106171" y="415417"/>
                      </a:lnTo>
                      <a:lnTo>
                        <a:pt x="112141" y="407670"/>
                      </a:lnTo>
                      <a:lnTo>
                        <a:pt x="112649" y="407416"/>
                      </a:lnTo>
                      <a:lnTo>
                        <a:pt x="112776" y="407289"/>
                      </a:lnTo>
                      <a:lnTo>
                        <a:pt x="113030" y="407162"/>
                      </a:lnTo>
                      <a:lnTo>
                        <a:pt x="114045" y="406781"/>
                      </a:lnTo>
                      <a:lnTo>
                        <a:pt x="114172" y="406527"/>
                      </a:lnTo>
                      <a:lnTo>
                        <a:pt x="114681" y="406400"/>
                      </a:lnTo>
                      <a:lnTo>
                        <a:pt x="115316" y="404876"/>
                      </a:lnTo>
                      <a:lnTo>
                        <a:pt x="115951" y="403225"/>
                      </a:lnTo>
                      <a:lnTo>
                        <a:pt x="116459" y="401701"/>
                      </a:lnTo>
                      <a:lnTo>
                        <a:pt x="116966" y="400050"/>
                      </a:lnTo>
                      <a:lnTo>
                        <a:pt x="121412" y="385572"/>
                      </a:lnTo>
                      <a:lnTo>
                        <a:pt x="125857" y="371221"/>
                      </a:lnTo>
                      <a:lnTo>
                        <a:pt x="130810" y="356870"/>
                      </a:lnTo>
                      <a:lnTo>
                        <a:pt x="135763" y="343027"/>
                      </a:lnTo>
                      <a:lnTo>
                        <a:pt x="140969" y="328930"/>
                      </a:lnTo>
                      <a:lnTo>
                        <a:pt x="146558" y="315087"/>
                      </a:lnTo>
                      <a:lnTo>
                        <a:pt x="152145" y="301244"/>
                      </a:lnTo>
                      <a:lnTo>
                        <a:pt x="158115" y="287782"/>
                      </a:lnTo>
                      <a:lnTo>
                        <a:pt x="160019" y="283591"/>
                      </a:lnTo>
                      <a:lnTo>
                        <a:pt x="162306" y="279527"/>
                      </a:lnTo>
                      <a:lnTo>
                        <a:pt x="164591" y="275590"/>
                      </a:lnTo>
                      <a:lnTo>
                        <a:pt x="167005" y="271780"/>
                      </a:lnTo>
                      <a:lnTo>
                        <a:pt x="169544" y="268478"/>
                      </a:lnTo>
                      <a:lnTo>
                        <a:pt x="171704" y="264795"/>
                      </a:lnTo>
                      <a:lnTo>
                        <a:pt x="174116" y="261239"/>
                      </a:lnTo>
                      <a:lnTo>
                        <a:pt x="175260" y="259588"/>
                      </a:lnTo>
                      <a:lnTo>
                        <a:pt x="176530" y="257937"/>
                      </a:lnTo>
                      <a:lnTo>
                        <a:pt x="177545" y="256159"/>
                      </a:lnTo>
                      <a:lnTo>
                        <a:pt x="178562" y="254254"/>
                      </a:lnTo>
                      <a:lnTo>
                        <a:pt x="180847" y="250825"/>
                      </a:lnTo>
                      <a:lnTo>
                        <a:pt x="185292" y="243586"/>
                      </a:lnTo>
                      <a:lnTo>
                        <a:pt x="189484" y="236220"/>
                      </a:lnTo>
                      <a:lnTo>
                        <a:pt x="191389" y="232537"/>
                      </a:lnTo>
                      <a:lnTo>
                        <a:pt x="193547" y="228854"/>
                      </a:lnTo>
                      <a:lnTo>
                        <a:pt x="195453" y="225044"/>
                      </a:lnTo>
                      <a:lnTo>
                        <a:pt x="196468" y="223139"/>
                      </a:lnTo>
                      <a:lnTo>
                        <a:pt x="196850" y="222123"/>
                      </a:lnTo>
                      <a:lnTo>
                        <a:pt x="197485" y="221361"/>
                      </a:lnTo>
                      <a:lnTo>
                        <a:pt x="199263" y="217424"/>
                      </a:lnTo>
                      <a:lnTo>
                        <a:pt x="201167" y="213741"/>
                      </a:lnTo>
                      <a:lnTo>
                        <a:pt x="203581" y="212471"/>
                      </a:lnTo>
                      <a:lnTo>
                        <a:pt x="205866" y="211074"/>
                      </a:lnTo>
                      <a:lnTo>
                        <a:pt x="210692" y="208534"/>
                      </a:lnTo>
                      <a:lnTo>
                        <a:pt x="215265" y="205486"/>
                      </a:lnTo>
                      <a:lnTo>
                        <a:pt x="219964" y="202819"/>
                      </a:lnTo>
                      <a:lnTo>
                        <a:pt x="220980" y="201803"/>
                      </a:lnTo>
                      <a:lnTo>
                        <a:pt x="221488" y="201422"/>
                      </a:lnTo>
                      <a:lnTo>
                        <a:pt x="221741" y="201295"/>
                      </a:lnTo>
                      <a:lnTo>
                        <a:pt x="221995" y="201168"/>
                      </a:lnTo>
                      <a:lnTo>
                        <a:pt x="224282" y="199644"/>
                      </a:lnTo>
                      <a:lnTo>
                        <a:pt x="226441" y="197993"/>
                      </a:lnTo>
                      <a:lnTo>
                        <a:pt x="228854" y="196469"/>
                      </a:lnTo>
                      <a:lnTo>
                        <a:pt x="233299" y="193421"/>
                      </a:lnTo>
                      <a:lnTo>
                        <a:pt x="237616" y="189865"/>
                      </a:lnTo>
                      <a:lnTo>
                        <a:pt x="237490" y="187706"/>
                      </a:lnTo>
                      <a:lnTo>
                        <a:pt x="237490" y="185420"/>
                      </a:lnTo>
                      <a:lnTo>
                        <a:pt x="237616" y="183261"/>
                      </a:lnTo>
                      <a:lnTo>
                        <a:pt x="237997" y="181229"/>
                      </a:lnTo>
                      <a:lnTo>
                        <a:pt x="238633" y="179070"/>
                      </a:lnTo>
                      <a:lnTo>
                        <a:pt x="239521" y="176784"/>
                      </a:lnTo>
                      <a:lnTo>
                        <a:pt x="240665" y="174752"/>
                      </a:lnTo>
                      <a:lnTo>
                        <a:pt x="241935" y="172720"/>
                      </a:lnTo>
                      <a:lnTo>
                        <a:pt x="245999" y="166878"/>
                      </a:lnTo>
                      <a:lnTo>
                        <a:pt x="250190" y="161163"/>
                      </a:lnTo>
                      <a:lnTo>
                        <a:pt x="254635" y="155448"/>
                      </a:lnTo>
                      <a:lnTo>
                        <a:pt x="259080" y="150114"/>
                      </a:lnTo>
                      <a:lnTo>
                        <a:pt x="261619" y="146939"/>
                      </a:lnTo>
                      <a:lnTo>
                        <a:pt x="262635" y="145669"/>
                      </a:lnTo>
                      <a:lnTo>
                        <a:pt x="263779" y="144399"/>
                      </a:lnTo>
                      <a:lnTo>
                        <a:pt x="263906" y="144399"/>
                      </a:lnTo>
                      <a:lnTo>
                        <a:pt x="264794" y="142367"/>
                      </a:lnTo>
                      <a:lnTo>
                        <a:pt x="265684" y="140335"/>
                      </a:lnTo>
                      <a:lnTo>
                        <a:pt x="266700" y="138430"/>
                      </a:lnTo>
                      <a:lnTo>
                        <a:pt x="267842" y="136652"/>
                      </a:lnTo>
                      <a:lnTo>
                        <a:pt x="272795" y="129413"/>
                      </a:lnTo>
                      <a:lnTo>
                        <a:pt x="277367" y="122555"/>
                      </a:lnTo>
                      <a:lnTo>
                        <a:pt x="282066" y="115443"/>
                      </a:lnTo>
                      <a:lnTo>
                        <a:pt x="286639" y="108458"/>
                      </a:lnTo>
                      <a:lnTo>
                        <a:pt x="287401" y="108077"/>
                      </a:lnTo>
                      <a:lnTo>
                        <a:pt x="288416" y="107696"/>
                      </a:lnTo>
                      <a:lnTo>
                        <a:pt x="289433" y="107061"/>
                      </a:lnTo>
                      <a:lnTo>
                        <a:pt x="289941" y="106680"/>
                      </a:lnTo>
                      <a:lnTo>
                        <a:pt x="290703" y="106299"/>
                      </a:lnTo>
                      <a:lnTo>
                        <a:pt x="291718" y="103378"/>
                      </a:lnTo>
                      <a:lnTo>
                        <a:pt x="292227" y="101727"/>
                      </a:lnTo>
                      <a:lnTo>
                        <a:pt x="292481" y="101346"/>
                      </a:lnTo>
                      <a:lnTo>
                        <a:pt x="292608" y="101092"/>
                      </a:lnTo>
                      <a:lnTo>
                        <a:pt x="292735" y="100330"/>
                      </a:lnTo>
                      <a:lnTo>
                        <a:pt x="294893" y="94488"/>
                      </a:lnTo>
                      <a:lnTo>
                        <a:pt x="295910" y="91186"/>
                      </a:lnTo>
                      <a:lnTo>
                        <a:pt x="296799" y="88392"/>
                      </a:lnTo>
                      <a:lnTo>
                        <a:pt x="298831" y="82423"/>
                      </a:lnTo>
                      <a:lnTo>
                        <a:pt x="300609" y="75946"/>
                      </a:lnTo>
                      <a:lnTo>
                        <a:pt x="302260" y="69596"/>
                      </a:lnTo>
                      <a:lnTo>
                        <a:pt x="303149" y="66548"/>
                      </a:lnTo>
                      <a:lnTo>
                        <a:pt x="303784" y="63373"/>
                      </a:lnTo>
                      <a:lnTo>
                        <a:pt x="305435" y="56896"/>
                      </a:lnTo>
                      <a:lnTo>
                        <a:pt x="307085" y="49530"/>
                      </a:lnTo>
                      <a:lnTo>
                        <a:pt x="309244" y="42291"/>
                      </a:lnTo>
                      <a:lnTo>
                        <a:pt x="311531" y="35179"/>
                      </a:lnTo>
                      <a:lnTo>
                        <a:pt x="312928" y="31750"/>
                      </a:lnTo>
                      <a:lnTo>
                        <a:pt x="314325" y="28194"/>
                      </a:lnTo>
                      <a:lnTo>
                        <a:pt x="315721" y="24892"/>
                      </a:lnTo>
                      <a:lnTo>
                        <a:pt x="317245" y="21590"/>
                      </a:lnTo>
                      <a:lnTo>
                        <a:pt x="318896" y="18415"/>
                      </a:lnTo>
                      <a:lnTo>
                        <a:pt x="320675" y="15367"/>
                      </a:lnTo>
                      <a:lnTo>
                        <a:pt x="322326" y="12192"/>
                      </a:lnTo>
                      <a:lnTo>
                        <a:pt x="324231" y="9017"/>
                      </a:lnTo>
                      <a:lnTo>
                        <a:pt x="328294" y="3175"/>
                      </a:lnTo>
                      <a:lnTo>
                        <a:pt x="329184" y="2794"/>
                      </a:lnTo>
                      <a:lnTo>
                        <a:pt x="330072" y="2286"/>
                      </a:lnTo>
                      <a:lnTo>
                        <a:pt x="330581" y="1905"/>
                      </a:lnTo>
                      <a:lnTo>
                        <a:pt x="331342" y="1524"/>
                      </a:lnTo>
                      <a:lnTo>
                        <a:pt x="331469" y="1143"/>
                      </a:lnTo>
                      <a:lnTo>
                        <a:pt x="331978" y="1016"/>
                      </a:lnTo>
                      <a:lnTo>
                        <a:pt x="332993" y="635"/>
                      </a:lnTo>
                      <a:lnTo>
                        <a:pt x="332993" y="381"/>
                      </a:lnTo>
                      <a:lnTo>
                        <a:pt x="332993" y="254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Freeform 3"/>
                <p:cNvSpPr/>
                <p:nvPr/>
              </p:nvSpPr>
              <p:spPr>
                <a:xfrm>
                  <a:off x="9489694" y="3759327"/>
                  <a:ext cx="392431" cy="7056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2431" h="705613">
                      <a:moveTo>
                        <a:pt x="370459" y="0"/>
                      </a:moveTo>
                      <a:lnTo>
                        <a:pt x="372237" y="0"/>
                      </a:lnTo>
                      <a:lnTo>
                        <a:pt x="373761" y="127"/>
                      </a:lnTo>
                      <a:lnTo>
                        <a:pt x="375412" y="254"/>
                      </a:lnTo>
                      <a:lnTo>
                        <a:pt x="376936" y="508"/>
                      </a:lnTo>
                      <a:lnTo>
                        <a:pt x="378333" y="889"/>
                      </a:lnTo>
                      <a:lnTo>
                        <a:pt x="379857" y="1270"/>
                      </a:lnTo>
                      <a:lnTo>
                        <a:pt x="381127" y="1651"/>
                      </a:lnTo>
                      <a:lnTo>
                        <a:pt x="382142" y="2159"/>
                      </a:lnTo>
                      <a:lnTo>
                        <a:pt x="383413" y="2667"/>
                      </a:lnTo>
                      <a:lnTo>
                        <a:pt x="384556" y="3429"/>
                      </a:lnTo>
                      <a:lnTo>
                        <a:pt x="385571" y="4191"/>
                      </a:lnTo>
                      <a:lnTo>
                        <a:pt x="386461" y="4953"/>
                      </a:lnTo>
                      <a:lnTo>
                        <a:pt x="387477" y="5715"/>
                      </a:lnTo>
                      <a:lnTo>
                        <a:pt x="388239" y="6604"/>
                      </a:lnTo>
                      <a:lnTo>
                        <a:pt x="389001" y="7620"/>
                      </a:lnTo>
                      <a:lnTo>
                        <a:pt x="389509" y="8763"/>
                      </a:lnTo>
                      <a:lnTo>
                        <a:pt x="390143" y="9906"/>
                      </a:lnTo>
                      <a:lnTo>
                        <a:pt x="390652" y="11176"/>
                      </a:lnTo>
                      <a:lnTo>
                        <a:pt x="391159" y="12446"/>
                      </a:lnTo>
                      <a:lnTo>
                        <a:pt x="391667" y="13716"/>
                      </a:lnTo>
                      <a:lnTo>
                        <a:pt x="391794" y="15240"/>
                      </a:lnTo>
                      <a:lnTo>
                        <a:pt x="392176" y="16637"/>
                      </a:lnTo>
                      <a:lnTo>
                        <a:pt x="392176" y="18161"/>
                      </a:lnTo>
                      <a:lnTo>
                        <a:pt x="392430" y="20066"/>
                      </a:lnTo>
                      <a:lnTo>
                        <a:pt x="392430" y="21463"/>
                      </a:lnTo>
                      <a:lnTo>
                        <a:pt x="392430" y="23368"/>
                      </a:lnTo>
                      <a:lnTo>
                        <a:pt x="392176" y="25400"/>
                      </a:lnTo>
                      <a:lnTo>
                        <a:pt x="392049" y="27178"/>
                      </a:lnTo>
                      <a:lnTo>
                        <a:pt x="391667" y="29210"/>
                      </a:lnTo>
                      <a:lnTo>
                        <a:pt x="391540" y="31242"/>
                      </a:lnTo>
                      <a:lnTo>
                        <a:pt x="391159" y="33401"/>
                      </a:lnTo>
                      <a:lnTo>
                        <a:pt x="390652" y="35687"/>
                      </a:lnTo>
                      <a:lnTo>
                        <a:pt x="390143" y="38100"/>
                      </a:lnTo>
                      <a:lnTo>
                        <a:pt x="389509" y="39370"/>
                      </a:lnTo>
                      <a:lnTo>
                        <a:pt x="389382" y="40640"/>
                      </a:lnTo>
                      <a:lnTo>
                        <a:pt x="388492" y="43053"/>
                      </a:lnTo>
                      <a:lnTo>
                        <a:pt x="388239" y="44323"/>
                      </a:lnTo>
                      <a:lnTo>
                        <a:pt x="387984" y="45085"/>
                      </a:lnTo>
                      <a:lnTo>
                        <a:pt x="387858" y="45847"/>
                      </a:lnTo>
                      <a:lnTo>
                        <a:pt x="386968" y="48006"/>
                      </a:lnTo>
                      <a:lnTo>
                        <a:pt x="386080" y="50419"/>
                      </a:lnTo>
                      <a:lnTo>
                        <a:pt x="385190" y="52832"/>
                      </a:lnTo>
                      <a:lnTo>
                        <a:pt x="384175" y="55118"/>
                      </a:lnTo>
                      <a:lnTo>
                        <a:pt x="379857" y="64516"/>
                      </a:lnTo>
                      <a:lnTo>
                        <a:pt x="375539" y="73914"/>
                      </a:lnTo>
                      <a:lnTo>
                        <a:pt x="371348" y="83566"/>
                      </a:lnTo>
                      <a:lnTo>
                        <a:pt x="367538" y="93345"/>
                      </a:lnTo>
                      <a:lnTo>
                        <a:pt x="366394" y="95504"/>
                      </a:lnTo>
                      <a:lnTo>
                        <a:pt x="366140" y="95885"/>
                      </a:lnTo>
                      <a:lnTo>
                        <a:pt x="365887" y="96393"/>
                      </a:lnTo>
                      <a:lnTo>
                        <a:pt x="365379" y="97536"/>
                      </a:lnTo>
                      <a:lnTo>
                        <a:pt x="364870" y="98425"/>
                      </a:lnTo>
                      <a:lnTo>
                        <a:pt x="364236" y="99568"/>
                      </a:lnTo>
                      <a:lnTo>
                        <a:pt x="362965" y="101600"/>
                      </a:lnTo>
                      <a:lnTo>
                        <a:pt x="361950" y="102997"/>
                      </a:lnTo>
                      <a:lnTo>
                        <a:pt x="361695" y="103632"/>
                      </a:lnTo>
                      <a:lnTo>
                        <a:pt x="361695" y="104140"/>
                      </a:lnTo>
                      <a:lnTo>
                        <a:pt x="361441" y="105410"/>
                      </a:lnTo>
                      <a:lnTo>
                        <a:pt x="361188" y="106045"/>
                      </a:lnTo>
                      <a:lnTo>
                        <a:pt x="361188" y="106553"/>
                      </a:lnTo>
                      <a:lnTo>
                        <a:pt x="360807" y="107696"/>
                      </a:lnTo>
                      <a:lnTo>
                        <a:pt x="360171" y="110109"/>
                      </a:lnTo>
                      <a:lnTo>
                        <a:pt x="359664" y="112395"/>
                      </a:lnTo>
                      <a:lnTo>
                        <a:pt x="359409" y="112395"/>
                      </a:lnTo>
                      <a:lnTo>
                        <a:pt x="359409" y="112649"/>
                      </a:lnTo>
                      <a:lnTo>
                        <a:pt x="359283" y="112776"/>
                      </a:lnTo>
                      <a:lnTo>
                        <a:pt x="359156" y="113411"/>
                      </a:lnTo>
                      <a:lnTo>
                        <a:pt x="358520" y="114427"/>
                      </a:lnTo>
                      <a:lnTo>
                        <a:pt x="357632" y="116713"/>
                      </a:lnTo>
                      <a:lnTo>
                        <a:pt x="356489" y="118618"/>
                      </a:lnTo>
                      <a:lnTo>
                        <a:pt x="355473" y="120904"/>
                      </a:lnTo>
                      <a:lnTo>
                        <a:pt x="351536" y="126365"/>
                      </a:lnTo>
                      <a:lnTo>
                        <a:pt x="350519" y="127762"/>
                      </a:lnTo>
                      <a:lnTo>
                        <a:pt x="349631" y="129032"/>
                      </a:lnTo>
                      <a:lnTo>
                        <a:pt x="347599" y="131826"/>
                      </a:lnTo>
                      <a:lnTo>
                        <a:pt x="343662" y="137033"/>
                      </a:lnTo>
                      <a:lnTo>
                        <a:pt x="339725" y="142494"/>
                      </a:lnTo>
                      <a:lnTo>
                        <a:pt x="337565" y="145034"/>
                      </a:lnTo>
                      <a:lnTo>
                        <a:pt x="335407" y="147447"/>
                      </a:lnTo>
                      <a:lnTo>
                        <a:pt x="333375" y="149987"/>
                      </a:lnTo>
                      <a:lnTo>
                        <a:pt x="332359" y="151257"/>
                      </a:lnTo>
                      <a:lnTo>
                        <a:pt x="331342" y="152527"/>
                      </a:lnTo>
                      <a:lnTo>
                        <a:pt x="327025" y="157353"/>
                      </a:lnTo>
                      <a:lnTo>
                        <a:pt x="322834" y="162306"/>
                      </a:lnTo>
                      <a:lnTo>
                        <a:pt x="322326" y="162687"/>
                      </a:lnTo>
                      <a:lnTo>
                        <a:pt x="322199" y="162814"/>
                      </a:lnTo>
                      <a:lnTo>
                        <a:pt x="321944" y="162814"/>
                      </a:lnTo>
                      <a:lnTo>
                        <a:pt x="321817" y="163195"/>
                      </a:lnTo>
                      <a:lnTo>
                        <a:pt x="320929" y="164211"/>
                      </a:lnTo>
                      <a:lnTo>
                        <a:pt x="319024" y="165989"/>
                      </a:lnTo>
                      <a:lnTo>
                        <a:pt x="317118" y="167640"/>
                      </a:lnTo>
                      <a:lnTo>
                        <a:pt x="315214" y="169418"/>
                      </a:lnTo>
                      <a:lnTo>
                        <a:pt x="313182" y="170815"/>
                      </a:lnTo>
                      <a:lnTo>
                        <a:pt x="311277" y="172212"/>
                      </a:lnTo>
                      <a:lnTo>
                        <a:pt x="309244" y="173736"/>
                      </a:lnTo>
                      <a:lnTo>
                        <a:pt x="307086" y="175006"/>
                      </a:lnTo>
                      <a:lnTo>
                        <a:pt x="305562" y="178308"/>
                      </a:lnTo>
                      <a:lnTo>
                        <a:pt x="305308" y="178689"/>
                      </a:lnTo>
                      <a:lnTo>
                        <a:pt x="305181" y="179070"/>
                      </a:lnTo>
                      <a:lnTo>
                        <a:pt x="304673" y="179959"/>
                      </a:lnTo>
                      <a:lnTo>
                        <a:pt x="303911" y="181610"/>
                      </a:lnTo>
                      <a:lnTo>
                        <a:pt x="302133" y="184531"/>
                      </a:lnTo>
                      <a:lnTo>
                        <a:pt x="300482" y="187706"/>
                      </a:lnTo>
                      <a:lnTo>
                        <a:pt x="299592" y="188976"/>
                      </a:lnTo>
                      <a:lnTo>
                        <a:pt x="298704" y="190500"/>
                      </a:lnTo>
                      <a:lnTo>
                        <a:pt x="296544" y="193294"/>
                      </a:lnTo>
                      <a:lnTo>
                        <a:pt x="294640" y="195834"/>
                      </a:lnTo>
                      <a:lnTo>
                        <a:pt x="292608" y="198374"/>
                      </a:lnTo>
                      <a:lnTo>
                        <a:pt x="290321" y="201041"/>
                      </a:lnTo>
                      <a:lnTo>
                        <a:pt x="288163" y="203200"/>
                      </a:lnTo>
                      <a:lnTo>
                        <a:pt x="285750" y="205359"/>
                      </a:lnTo>
                      <a:lnTo>
                        <a:pt x="284480" y="206502"/>
                      </a:lnTo>
                      <a:lnTo>
                        <a:pt x="283464" y="207645"/>
                      </a:lnTo>
                      <a:lnTo>
                        <a:pt x="282193" y="208534"/>
                      </a:lnTo>
                      <a:lnTo>
                        <a:pt x="281051" y="209423"/>
                      </a:lnTo>
                      <a:lnTo>
                        <a:pt x="278511" y="211455"/>
                      </a:lnTo>
                      <a:lnTo>
                        <a:pt x="275970" y="213106"/>
                      </a:lnTo>
                      <a:lnTo>
                        <a:pt x="274574" y="213995"/>
                      </a:lnTo>
                      <a:lnTo>
                        <a:pt x="273177" y="214757"/>
                      </a:lnTo>
                      <a:lnTo>
                        <a:pt x="270002" y="217043"/>
                      </a:lnTo>
                      <a:lnTo>
                        <a:pt x="268224" y="217932"/>
                      </a:lnTo>
                      <a:lnTo>
                        <a:pt x="266827" y="219202"/>
                      </a:lnTo>
                      <a:lnTo>
                        <a:pt x="263525" y="221361"/>
                      </a:lnTo>
                      <a:lnTo>
                        <a:pt x="260350" y="224155"/>
                      </a:lnTo>
                      <a:lnTo>
                        <a:pt x="257048" y="226949"/>
                      </a:lnTo>
                      <a:lnTo>
                        <a:pt x="254000" y="229870"/>
                      </a:lnTo>
                      <a:lnTo>
                        <a:pt x="251079" y="233045"/>
                      </a:lnTo>
                      <a:lnTo>
                        <a:pt x="248284" y="236347"/>
                      </a:lnTo>
                      <a:lnTo>
                        <a:pt x="245490" y="239776"/>
                      </a:lnTo>
                      <a:lnTo>
                        <a:pt x="242824" y="243459"/>
                      </a:lnTo>
                      <a:lnTo>
                        <a:pt x="239267" y="248285"/>
                      </a:lnTo>
                      <a:lnTo>
                        <a:pt x="237363" y="250698"/>
                      </a:lnTo>
                      <a:lnTo>
                        <a:pt x="236601" y="251841"/>
                      </a:lnTo>
                      <a:lnTo>
                        <a:pt x="235712" y="253111"/>
                      </a:lnTo>
                      <a:lnTo>
                        <a:pt x="234568" y="254000"/>
                      </a:lnTo>
                      <a:lnTo>
                        <a:pt x="233680" y="255270"/>
                      </a:lnTo>
                      <a:lnTo>
                        <a:pt x="232029" y="257683"/>
                      </a:lnTo>
                      <a:lnTo>
                        <a:pt x="230251" y="259842"/>
                      </a:lnTo>
                      <a:lnTo>
                        <a:pt x="228345" y="262128"/>
                      </a:lnTo>
                      <a:lnTo>
                        <a:pt x="226440" y="264160"/>
                      </a:lnTo>
                      <a:lnTo>
                        <a:pt x="225806" y="264541"/>
                      </a:lnTo>
                      <a:lnTo>
                        <a:pt x="225552" y="265049"/>
                      </a:lnTo>
                      <a:lnTo>
                        <a:pt x="224663" y="266192"/>
                      </a:lnTo>
                      <a:lnTo>
                        <a:pt x="220726" y="270383"/>
                      </a:lnTo>
                      <a:lnTo>
                        <a:pt x="216789" y="274447"/>
                      </a:lnTo>
                      <a:lnTo>
                        <a:pt x="214757" y="276479"/>
                      </a:lnTo>
                      <a:lnTo>
                        <a:pt x="213740" y="277368"/>
                      </a:lnTo>
                      <a:lnTo>
                        <a:pt x="213359" y="277749"/>
                      </a:lnTo>
                      <a:lnTo>
                        <a:pt x="212852" y="278257"/>
                      </a:lnTo>
                      <a:lnTo>
                        <a:pt x="211455" y="279654"/>
                      </a:lnTo>
                      <a:lnTo>
                        <a:pt x="210312" y="281051"/>
                      </a:lnTo>
                      <a:lnTo>
                        <a:pt x="209041" y="282575"/>
                      </a:lnTo>
                      <a:lnTo>
                        <a:pt x="208026" y="284353"/>
                      </a:lnTo>
                      <a:lnTo>
                        <a:pt x="206883" y="286004"/>
                      </a:lnTo>
                      <a:lnTo>
                        <a:pt x="205993" y="287655"/>
                      </a:lnTo>
                      <a:lnTo>
                        <a:pt x="205232" y="289687"/>
                      </a:lnTo>
                      <a:lnTo>
                        <a:pt x="204342" y="291719"/>
                      </a:lnTo>
                      <a:lnTo>
                        <a:pt x="203581" y="293243"/>
                      </a:lnTo>
                      <a:lnTo>
                        <a:pt x="203454" y="293751"/>
                      </a:lnTo>
                      <a:lnTo>
                        <a:pt x="203327" y="294132"/>
                      </a:lnTo>
                      <a:lnTo>
                        <a:pt x="202945" y="294894"/>
                      </a:lnTo>
                      <a:lnTo>
                        <a:pt x="202184" y="296418"/>
                      </a:lnTo>
                      <a:lnTo>
                        <a:pt x="202057" y="296672"/>
                      </a:lnTo>
                      <a:lnTo>
                        <a:pt x="201930" y="297053"/>
                      </a:lnTo>
                      <a:lnTo>
                        <a:pt x="201549" y="298069"/>
                      </a:lnTo>
                      <a:lnTo>
                        <a:pt x="200787" y="299339"/>
                      </a:lnTo>
                      <a:lnTo>
                        <a:pt x="199898" y="300990"/>
                      </a:lnTo>
                      <a:lnTo>
                        <a:pt x="198374" y="303784"/>
                      </a:lnTo>
                      <a:lnTo>
                        <a:pt x="196850" y="306451"/>
                      </a:lnTo>
                      <a:lnTo>
                        <a:pt x="195707" y="307721"/>
                      </a:lnTo>
                      <a:lnTo>
                        <a:pt x="195071" y="309245"/>
                      </a:lnTo>
                      <a:lnTo>
                        <a:pt x="193929" y="310388"/>
                      </a:lnTo>
                      <a:lnTo>
                        <a:pt x="193420" y="311023"/>
                      </a:lnTo>
                      <a:lnTo>
                        <a:pt x="193166" y="311658"/>
                      </a:lnTo>
                      <a:lnTo>
                        <a:pt x="192024" y="312928"/>
                      </a:lnTo>
                      <a:lnTo>
                        <a:pt x="191515" y="313690"/>
                      </a:lnTo>
                      <a:lnTo>
                        <a:pt x="191008" y="314198"/>
                      </a:lnTo>
                      <a:lnTo>
                        <a:pt x="186943" y="319151"/>
                      </a:lnTo>
                      <a:lnTo>
                        <a:pt x="183134" y="324104"/>
                      </a:lnTo>
                      <a:lnTo>
                        <a:pt x="179324" y="329057"/>
                      </a:lnTo>
                      <a:lnTo>
                        <a:pt x="175767" y="334264"/>
                      </a:lnTo>
                      <a:lnTo>
                        <a:pt x="172084" y="339471"/>
                      </a:lnTo>
                      <a:lnTo>
                        <a:pt x="168783" y="344805"/>
                      </a:lnTo>
                      <a:lnTo>
                        <a:pt x="165481" y="350266"/>
                      </a:lnTo>
                      <a:lnTo>
                        <a:pt x="162306" y="355981"/>
                      </a:lnTo>
                      <a:lnTo>
                        <a:pt x="159258" y="361569"/>
                      </a:lnTo>
                      <a:lnTo>
                        <a:pt x="156590" y="367411"/>
                      </a:lnTo>
                      <a:lnTo>
                        <a:pt x="153669" y="373253"/>
                      </a:lnTo>
                      <a:lnTo>
                        <a:pt x="151003" y="379222"/>
                      </a:lnTo>
                      <a:lnTo>
                        <a:pt x="148590" y="385318"/>
                      </a:lnTo>
                      <a:lnTo>
                        <a:pt x="146304" y="391541"/>
                      </a:lnTo>
                      <a:lnTo>
                        <a:pt x="144017" y="397637"/>
                      </a:lnTo>
                      <a:lnTo>
                        <a:pt x="142113" y="404241"/>
                      </a:lnTo>
                      <a:lnTo>
                        <a:pt x="141096" y="407416"/>
                      </a:lnTo>
                      <a:lnTo>
                        <a:pt x="140081" y="410845"/>
                      </a:lnTo>
                      <a:lnTo>
                        <a:pt x="139573" y="414147"/>
                      </a:lnTo>
                      <a:lnTo>
                        <a:pt x="139065" y="418084"/>
                      </a:lnTo>
                      <a:lnTo>
                        <a:pt x="137921" y="424688"/>
                      </a:lnTo>
                      <a:lnTo>
                        <a:pt x="136906" y="431673"/>
                      </a:lnTo>
                      <a:lnTo>
                        <a:pt x="134746" y="445262"/>
                      </a:lnTo>
                      <a:lnTo>
                        <a:pt x="134239" y="448818"/>
                      </a:lnTo>
                      <a:lnTo>
                        <a:pt x="133731" y="452247"/>
                      </a:lnTo>
                      <a:lnTo>
                        <a:pt x="132588" y="458851"/>
                      </a:lnTo>
                      <a:lnTo>
                        <a:pt x="130048" y="472567"/>
                      </a:lnTo>
                      <a:lnTo>
                        <a:pt x="127381" y="485902"/>
                      </a:lnTo>
                      <a:lnTo>
                        <a:pt x="126745" y="489331"/>
                      </a:lnTo>
                      <a:lnTo>
                        <a:pt x="126365" y="490982"/>
                      </a:lnTo>
                      <a:lnTo>
                        <a:pt x="125984" y="492633"/>
                      </a:lnTo>
                      <a:lnTo>
                        <a:pt x="124840" y="499237"/>
                      </a:lnTo>
                      <a:lnTo>
                        <a:pt x="121792" y="512445"/>
                      </a:lnTo>
                      <a:lnTo>
                        <a:pt x="118871" y="525907"/>
                      </a:lnTo>
                      <a:lnTo>
                        <a:pt x="117983" y="529082"/>
                      </a:lnTo>
                      <a:lnTo>
                        <a:pt x="117348" y="532384"/>
                      </a:lnTo>
                      <a:lnTo>
                        <a:pt x="115569" y="538480"/>
                      </a:lnTo>
                      <a:lnTo>
                        <a:pt x="113791" y="544703"/>
                      </a:lnTo>
                      <a:lnTo>
                        <a:pt x="111633" y="550926"/>
                      </a:lnTo>
                      <a:lnTo>
                        <a:pt x="110236" y="557403"/>
                      </a:lnTo>
                      <a:lnTo>
                        <a:pt x="109092" y="564261"/>
                      </a:lnTo>
                      <a:lnTo>
                        <a:pt x="108077" y="570992"/>
                      </a:lnTo>
                      <a:lnTo>
                        <a:pt x="107315" y="577723"/>
                      </a:lnTo>
                      <a:lnTo>
                        <a:pt x="106426" y="584581"/>
                      </a:lnTo>
                      <a:lnTo>
                        <a:pt x="106044" y="591693"/>
                      </a:lnTo>
                      <a:lnTo>
                        <a:pt x="105790" y="598678"/>
                      </a:lnTo>
                      <a:lnTo>
                        <a:pt x="105537" y="605790"/>
                      </a:lnTo>
                      <a:lnTo>
                        <a:pt x="105537" y="607695"/>
                      </a:lnTo>
                      <a:lnTo>
                        <a:pt x="105409" y="607949"/>
                      </a:lnTo>
                      <a:lnTo>
                        <a:pt x="105409" y="608584"/>
                      </a:lnTo>
                      <a:lnTo>
                        <a:pt x="105409" y="609473"/>
                      </a:lnTo>
                      <a:lnTo>
                        <a:pt x="105409" y="611378"/>
                      </a:lnTo>
                      <a:lnTo>
                        <a:pt x="105156" y="612013"/>
                      </a:lnTo>
                      <a:lnTo>
                        <a:pt x="105156" y="612394"/>
                      </a:lnTo>
                      <a:lnTo>
                        <a:pt x="105156" y="613029"/>
                      </a:lnTo>
                      <a:lnTo>
                        <a:pt x="105029" y="613410"/>
                      </a:lnTo>
                      <a:lnTo>
                        <a:pt x="105029" y="613664"/>
                      </a:lnTo>
                      <a:lnTo>
                        <a:pt x="104902" y="614680"/>
                      </a:lnTo>
                      <a:lnTo>
                        <a:pt x="104902" y="614807"/>
                      </a:lnTo>
                      <a:lnTo>
                        <a:pt x="104902" y="615188"/>
                      </a:lnTo>
                      <a:lnTo>
                        <a:pt x="104648" y="616204"/>
                      </a:lnTo>
                      <a:lnTo>
                        <a:pt x="104266" y="617601"/>
                      </a:lnTo>
                      <a:lnTo>
                        <a:pt x="104140" y="619125"/>
                      </a:lnTo>
                      <a:lnTo>
                        <a:pt x="103759" y="620141"/>
                      </a:lnTo>
                      <a:lnTo>
                        <a:pt x="103251" y="621284"/>
                      </a:lnTo>
                      <a:lnTo>
                        <a:pt x="102742" y="622427"/>
                      </a:lnTo>
                      <a:lnTo>
                        <a:pt x="102742" y="622808"/>
                      </a:lnTo>
                      <a:lnTo>
                        <a:pt x="102615" y="622935"/>
                      </a:lnTo>
                      <a:lnTo>
                        <a:pt x="102234" y="623443"/>
                      </a:lnTo>
                      <a:lnTo>
                        <a:pt x="101727" y="624459"/>
                      </a:lnTo>
                      <a:lnTo>
                        <a:pt x="101345" y="624713"/>
                      </a:lnTo>
                      <a:lnTo>
                        <a:pt x="101218" y="625094"/>
                      </a:lnTo>
                      <a:lnTo>
                        <a:pt x="101218" y="625348"/>
                      </a:lnTo>
                      <a:lnTo>
                        <a:pt x="100965" y="625475"/>
                      </a:lnTo>
                      <a:lnTo>
                        <a:pt x="100838" y="625729"/>
                      </a:lnTo>
                      <a:lnTo>
                        <a:pt x="100711" y="626110"/>
                      </a:lnTo>
                      <a:lnTo>
                        <a:pt x="100330" y="626237"/>
                      </a:lnTo>
                      <a:lnTo>
                        <a:pt x="100203" y="626237"/>
                      </a:lnTo>
                      <a:lnTo>
                        <a:pt x="99949" y="626745"/>
                      </a:lnTo>
                      <a:lnTo>
                        <a:pt x="99059" y="627380"/>
                      </a:lnTo>
                      <a:lnTo>
                        <a:pt x="98679" y="627507"/>
                      </a:lnTo>
                      <a:lnTo>
                        <a:pt x="98425" y="627888"/>
                      </a:lnTo>
                      <a:lnTo>
                        <a:pt x="97536" y="628269"/>
                      </a:lnTo>
                      <a:lnTo>
                        <a:pt x="96646" y="628523"/>
                      </a:lnTo>
                      <a:lnTo>
                        <a:pt x="96265" y="628650"/>
                      </a:lnTo>
                      <a:lnTo>
                        <a:pt x="95758" y="628777"/>
                      </a:lnTo>
                      <a:lnTo>
                        <a:pt x="94868" y="629031"/>
                      </a:lnTo>
                      <a:lnTo>
                        <a:pt x="93853" y="629031"/>
                      </a:lnTo>
                      <a:lnTo>
                        <a:pt x="93344" y="629031"/>
                      </a:lnTo>
                      <a:lnTo>
                        <a:pt x="93090" y="629031"/>
                      </a:lnTo>
                      <a:lnTo>
                        <a:pt x="92837" y="629031"/>
                      </a:lnTo>
                      <a:lnTo>
                        <a:pt x="91693" y="629031"/>
                      </a:lnTo>
                      <a:lnTo>
                        <a:pt x="91186" y="628777"/>
                      </a:lnTo>
                      <a:lnTo>
                        <a:pt x="90678" y="628777"/>
                      </a:lnTo>
                      <a:lnTo>
                        <a:pt x="89662" y="628523"/>
                      </a:lnTo>
                      <a:lnTo>
                        <a:pt x="89154" y="628269"/>
                      </a:lnTo>
                      <a:lnTo>
                        <a:pt x="88391" y="628015"/>
                      </a:lnTo>
                      <a:lnTo>
                        <a:pt x="87630" y="627888"/>
                      </a:lnTo>
                      <a:lnTo>
                        <a:pt x="87121" y="627761"/>
                      </a:lnTo>
                      <a:lnTo>
                        <a:pt x="86487" y="627380"/>
                      </a:lnTo>
                      <a:lnTo>
                        <a:pt x="85979" y="627126"/>
                      </a:lnTo>
                      <a:lnTo>
                        <a:pt x="84582" y="626618"/>
                      </a:lnTo>
                      <a:lnTo>
                        <a:pt x="83312" y="626110"/>
                      </a:lnTo>
                      <a:lnTo>
                        <a:pt x="82677" y="625729"/>
                      </a:lnTo>
                      <a:lnTo>
                        <a:pt x="82041" y="625094"/>
                      </a:lnTo>
                      <a:lnTo>
                        <a:pt x="81534" y="624713"/>
                      </a:lnTo>
                      <a:lnTo>
                        <a:pt x="81153" y="624459"/>
                      </a:lnTo>
                      <a:lnTo>
                        <a:pt x="80137" y="623316"/>
                      </a:lnTo>
                      <a:lnTo>
                        <a:pt x="79756" y="622808"/>
                      </a:lnTo>
                      <a:lnTo>
                        <a:pt x="79629" y="622427"/>
                      </a:lnTo>
                      <a:lnTo>
                        <a:pt x="79120" y="621665"/>
                      </a:lnTo>
                      <a:lnTo>
                        <a:pt x="78866" y="620903"/>
                      </a:lnTo>
                      <a:lnTo>
                        <a:pt x="78613" y="620141"/>
                      </a:lnTo>
                      <a:lnTo>
                        <a:pt x="78613" y="619633"/>
                      </a:lnTo>
                      <a:lnTo>
                        <a:pt x="78232" y="617982"/>
                      </a:lnTo>
                      <a:lnTo>
                        <a:pt x="78105" y="617220"/>
                      </a:lnTo>
                      <a:lnTo>
                        <a:pt x="78105" y="616458"/>
                      </a:lnTo>
                      <a:lnTo>
                        <a:pt x="69595" y="630174"/>
                      </a:lnTo>
                      <a:lnTo>
                        <a:pt x="65151" y="637032"/>
                      </a:lnTo>
                      <a:lnTo>
                        <a:pt x="60959" y="643890"/>
                      </a:lnTo>
                      <a:lnTo>
                        <a:pt x="56515" y="650748"/>
                      </a:lnTo>
                      <a:lnTo>
                        <a:pt x="52196" y="657733"/>
                      </a:lnTo>
                      <a:lnTo>
                        <a:pt x="43434" y="671195"/>
                      </a:lnTo>
                      <a:lnTo>
                        <a:pt x="42037" y="673227"/>
                      </a:lnTo>
                      <a:lnTo>
                        <a:pt x="41148" y="675386"/>
                      </a:lnTo>
                      <a:lnTo>
                        <a:pt x="40259" y="677799"/>
                      </a:lnTo>
                      <a:lnTo>
                        <a:pt x="39751" y="680593"/>
                      </a:lnTo>
                      <a:lnTo>
                        <a:pt x="39115" y="682625"/>
                      </a:lnTo>
                      <a:lnTo>
                        <a:pt x="38608" y="684403"/>
                      </a:lnTo>
                      <a:lnTo>
                        <a:pt x="38100" y="686308"/>
                      </a:lnTo>
                      <a:lnTo>
                        <a:pt x="37591" y="688086"/>
                      </a:lnTo>
                      <a:lnTo>
                        <a:pt x="37084" y="689737"/>
                      </a:lnTo>
                      <a:lnTo>
                        <a:pt x="36576" y="691388"/>
                      </a:lnTo>
                      <a:lnTo>
                        <a:pt x="35940" y="692658"/>
                      </a:lnTo>
                      <a:lnTo>
                        <a:pt x="35179" y="694182"/>
                      </a:lnTo>
                      <a:lnTo>
                        <a:pt x="34798" y="694944"/>
                      </a:lnTo>
                      <a:lnTo>
                        <a:pt x="34416" y="695579"/>
                      </a:lnTo>
                      <a:lnTo>
                        <a:pt x="33782" y="696976"/>
                      </a:lnTo>
                      <a:lnTo>
                        <a:pt x="32892" y="698119"/>
                      </a:lnTo>
                      <a:lnTo>
                        <a:pt x="32131" y="699135"/>
                      </a:lnTo>
                      <a:lnTo>
                        <a:pt x="31241" y="700024"/>
                      </a:lnTo>
                      <a:lnTo>
                        <a:pt x="30480" y="701040"/>
                      </a:lnTo>
                      <a:lnTo>
                        <a:pt x="29590" y="701929"/>
                      </a:lnTo>
                      <a:lnTo>
                        <a:pt x="28702" y="702691"/>
                      </a:lnTo>
                      <a:lnTo>
                        <a:pt x="28193" y="703072"/>
                      </a:lnTo>
                      <a:lnTo>
                        <a:pt x="27686" y="703199"/>
                      </a:lnTo>
                      <a:lnTo>
                        <a:pt x="26542" y="703707"/>
                      </a:lnTo>
                      <a:lnTo>
                        <a:pt x="26289" y="703961"/>
                      </a:lnTo>
                      <a:lnTo>
                        <a:pt x="26034" y="704088"/>
                      </a:lnTo>
                      <a:lnTo>
                        <a:pt x="25527" y="704342"/>
                      </a:lnTo>
                      <a:lnTo>
                        <a:pt x="25145" y="704342"/>
                      </a:lnTo>
                      <a:lnTo>
                        <a:pt x="25018" y="704469"/>
                      </a:lnTo>
                      <a:lnTo>
                        <a:pt x="24511" y="704723"/>
                      </a:lnTo>
                      <a:lnTo>
                        <a:pt x="23240" y="704977"/>
                      </a:lnTo>
                      <a:lnTo>
                        <a:pt x="22225" y="705231"/>
                      </a:lnTo>
                      <a:lnTo>
                        <a:pt x="20955" y="705485"/>
                      </a:lnTo>
                      <a:lnTo>
                        <a:pt x="19812" y="705612"/>
                      </a:lnTo>
                      <a:lnTo>
                        <a:pt x="18541" y="705612"/>
                      </a:lnTo>
                      <a:lnTo>
                        <a:pt x="18161" y="705485"/>
                      </a:lnTo>
                      <a:lnTo>
                        <a:pt x="17780" y="705485"/>
                      </a:lnTo>
                      <a:lnTo>
                        <a:pt x="17271" y="705485"/>
                      </a:lnTo>
                      <a:lnTo>
                        <a:pt x="16637" y="705231"/>
                      </a:lnTo>
                      <a:lnTo>
                        <a:pt x="16256" y="705231"/>
                      </a:lnTo>
                      <a:lnTo>
                        <a:pt x="15875" y="705231"/>
                      </a:lnTo>
                      <a:lnTo>
                        <a:pt x="14478" y="704977"/>
                      </a:lnTo>
                      <a:lnTo>
                        <a:pt x="13334" y="704723"/>
                      </a:lnTo>
                      <a:lnTo>
                        <a:pt x="11938" y="704088"/>
                      </a:lnTo>
                      <a:lnTo>
                        <a:pt x="10287" y="703580"/>
                      </a:lnTo>
                      <a:lnTo>
                        <a:pt x="8890" y="703072"/>
                      </a:lnTo>
                      <a:lnTo>
                        <a:pt x="7619" y="702437"/>
                      </a:lnTo>
                      <a:lnTo>
                        <a:pt x="6604" y="701929"/>
                      </a:lnTo>
                      <a:lnTo>
                        <a:pt x="5588" y="701167"/>
                      </a:lnTo>
                      <a:lnTo>
                        <a:pt x="4699" y="700659"/>
                      </a:lnTo>
                      <a:lnTo>
                        <a:pt x="4064" y="699770"/>
                      </a:lnTo>
                      <a:lnTo>
                        <a:pt x="3302" y="698754"/>
                      </a:lnTo>
                      <a:lnTo>
                        <a:pt x="2413" y="697865"/>
                      </a:lnTo>
                      <a:lnTo>
                        <a:pt x="1905" y="696976"/>
                      </a:lnTo>
                      <a:lnTo>
                        <a:pt x="1396" y="695579"/>
                      </a:lnTo>
                      <a:lnTo>
                        <a:pt x="1015" y="694563"/>
                      </a:lnTo>
                      <a:lnTo>
                        <a:pt x="634" y="693293"/>
                      </a:lnTo>
                      <a:lnTo>
                        <a:pt x="254" y="692023"/>
                      </a:lnTo>
                      <a:lnTo>
                        <a:pt x="127" y="690499"/>
                      </a:lnTo>
                      <a:lnTo>
                        <a:pt x="0" y="689229"/>
                      </a:lnTo>
                      <a:lnTo>
                        <a:pt x="0" y="687578"/>
                      </a:lnTo>
                      <a:lnTo>
                        <a:pt x="0" y="685927"/>
                      </a:lnTo>
                      <a:lnTo>
                        <a:pt x="127" y="681863"/>
                      </a:lnTo>
                      <a:lnTo>
                        <a:pt x="508" y="677799"/>
                      </a:lnTo>
                      <a:lnTo>
                        <a:pt x="1015" y="673735"/>
                      </a:lnTo>
                      <a:lnTo>
                        <a:pt x="1778" y="669925"/>
                      </a:lnTo>
                      <a:lnTo>
                        <a:pt x="2540" y="665861"/>
                      </a:lnTo>
                      <a:lnTo>
                        <a:pt x="3683" y="661924"/>
                      </a:lnTo>
                      <a:lnTo>
                        <a:pt x="4699" y="658114"/>
                      </a:lnTo>
                      <a:lnTo>
                        <a:pt x="6095" y="654177"/>
                      </a:lnTo>
                      <a:lnTo>
                        <a:pt x="9016" y="646430"/>
                      </a:lnTo>
                      <a:lnTo>
                        <a:pt x="10667" y="642874"/>
                      </a:lnTo>
                      <a:lnTo>
                        <a:pt x="12445" y="639191"/>
                      </a:lnTo>
                      <a:lnTo>
                        <a:pt x="13969" y="635381"/>
                      </a:lnTo>
                      <a:lnTo>
                        <a:pt x="16002" y="631825"/>
                      </a:lnTo>
                      <a:lnTo>
                        <a:pt x="19812" y="624967"/>
                      </a:lnTo>
                      <a:lnTo>
                        <a:pt x="24003" y="618109"/>
                      </a:lnTo>
                      <a:lnTo>
                        <a:pt x="28320" y="611759"/>
                      </a:lnTo>
                      <a:lnTo>
                        <a:pt x="30607" y="608584"/>
                      </a:lnTo>
                      <a:lnTo>
                        <a:pt x="33019" y="605282"/>
                      </a:lnTo>
                      <a:lnTo>
                        <a:pt x="38100" y="599440"/>
                      </a:lnTo>
                      <a:lnTo>
                        <a:pt x="38608" y="598678"/>
                      </a:lnTo>
                      <a:lnTo>
                        <a:pt x="38989" y="598043"/>
                      </a:lnTo>
                      <a:lnTo>
                        <a:pt x="39369" y="597916"/>
                      </a:lnTo>
                      <a:lnTo>
                        <a:pt x="40766" y="596392"/>
                      </a:lnTo>
                      <a:lnTo>
                        <a:pt x="41275" y="595503"/>
                      </a:lnTo>
                      <a:lnTo>
                        <a:pt x="41656" y="595122"/>
                      </a:lnTo>
                      <a:lnTo>
                        <a:pt x="41783" y="594741"/>
                      </a:lnTo>
                      <a:lnTo>
                        <a:pt x="43180" y="593090"/>
                      </a:lnTo>
                      <a:lnTo>
                        <a:pt x="44450" y="591693"/>
                      </a:lnTo>
                      <a:lnTo>
                        <a:pt x="44958" y="590931"/>
                      </a:lnTo>
                      <a:lnTo>
                        <a:pt x="45339" y="590296"/>
                      </a:lnTo>
                      <a:lnTo>
                        <a:pt x="45719" y="590042"/>
                      </a:lnTo>
                      <a:lnTo>
                        <a:pt x="48133" y="586867"/>
                      </a:lnTo>
                      <a:lnTo>
                        <a:pt x="48259" y="586486"/>
                      </a:lnTo>
                      <a:lnTo>
                        <a:pt x="48640" y="585978"/>
                      </a:lnTo>
                      <a:lnTo>
                        <a:pt x="49149" y="585216"/>
                      </a:lnTo>
                      <a:lnTo>
                        <a:pt x="50545" y="583565"/>
                      </a:lnTo>
                      <a:lnTo>
                        <a:pt x="52832" y="580263"/>
                      </a:lnTo>
                      <a:lnTo>
                        <a:pt x="54990" y="576707"/>
                      </a:lnTo>
                      <a:lnTo>
                        <a:pt x="57277" y="573405"/>
                      </a:lnTo>
                      <a:lnTo>
                        <a:pt x="59309" y="569976"/>
                      </a:lnTo>
                      <a:lnTo>
                        <a:pt x="60452" y="568198"/>
                      </a:lnTo>
                      <a:lnTo>
                        <a:pt x="60959" y="567182"/>
                      </a:lnTo>
                      <a:lnTo>
                        <a:pt x="61467" y="566420"/>
                      </a:lnTo>
                      <a:lnTo>
                        <a:pt x="63373" y="562737"/>
                      </a:lnTo>
                      <a:lnTo>
                        <a:pt x="63881" y="561848"/>
                      </a:lnTo>
                      <a:lnTo>
                        <a:pt x="64389" y="560959"/>
                      </a:lnTo>
                      <a:lnTo>
                        <a:pt x="65405" y="559308"/>
                      </a:lnTo>
                      <a:lnTo>
                        <a:pt x="66293" y="557149"/>
                      </a:lnTo>
                      <a:lnTo>
                        <a:pt x="66675" y="556260"/>
                      </a:lnTo>
                      <a:lnTo>
                        <a:pt x="67183" y="555371"/>
                      </a:lnTo>
                      <a:lnTo>
                        <a:pt x="68071" y="553339"/>
                      </a:lnTo>
                      <a:lnTo>
                        <a:pt x="68580" y="552450"/>
                      </a:lnTo>
                      <a:lnTo>
                        <a:pt x="69088" y="551688"/>
                      </a:lnTo>
                      <a:lnTo>
                        <a:pt x="70865" y="547751"/>
                      </a:lnTo>
                      <a:lnTo>
                        <a:pt x="72643" y="543941"/>
                      </a:lnTo>
                      <a:lnTo>
                        <a:pt x="75945" y="535686"/>
                      </a:lnTo>
                      <a:lnTo>
                        <a:pt x="77724" y="531241"/>
                      </a:lnTo>
                      <a:lnTo>
                        <a:pt x="79502" y="527177"/>
                      </a:lnTo>
                      <a:lnTo>
                        <a:pt x="81788" y="520827"/>
                      </a:lnTo>
                      <a:lnTo>
                        <a:pt x="83819" y="514350"/>
                      </a:lnTo>
                      <a:lnTo>
                        <a:pt x="85979" y="507619"/>
                      </a:lnTo>
                      <a:lnTo>
                        <a:pt x="87884" y="501269"/>
                      </a:lnTo>
                      <a:lnTo>
                        <a:pt x="89408" y="494411"/>
                      </a:lnTo>
                      <a:lnTo>
                        <a:pt x="90805" y="487680"/>
                      </a:lnTo>
                      <a:lnTo>
                        <a:pt x="91566" y="484251"/>
                      </a:lnTo>
                      <a:lnTo>
                        <a:pt x="91693" y="482600"/>
                      </a:lnTo>
                      <a:lnTo>
                        <a:pt x="92329" y="480949"/>
                      </a:lnTo>
                      <a:lnTo>
                        <a:pt x="92837" y="477520"/>
                      </a:lnTo>
                      <a:lnTo>
                        <a:pt x="92837" y="476631"/>
                      </a:lnTo>
                      <a:lnTo>
                        <a:pt x="92964" y="475869"/>
                      </a:lnTo>
                      <a:lnTo>
                        <a:pt x="93344" y="474218"/>
                      </a:lnTo>
                      <a:lnTo>
                        <a:pt x="94995" y="460756"/>
                      </a:lnTo>
                      <a:lnTo>
                        <a:pt x="97028" y="447675"/>
                      </a:lnTo>
                      <a:lnTo>
                        <a:pt x="99059" y="434467"/>
                      </a:lnTo>
                      <a:lnTo>
                        <a:pt x="101345" y="421386"/>
                      </a:lnTo>
                      <a:lnTo>
                        <a:pt x="103632" y="408051"/>
                      </a:lnTo>
                      <a:lnTo>
                        <a:pt x="106044" y="395224"/>
                      </a:lnTo>
                      <a:lnTo>
                        <a:pt x="108584" y="382143"/>
                      </a:lnTo>
                      <a:lnTo>
                        <a:pt x="111125" y="369443"/>
                      </a:lnTo>
                      <a:lnTo>
                        <a:pt x="112140" y="366141"/>
                      </a:lnTo>
                      <a:lnTo>
                        <a:pt x="113284" y="363220"/>
                      </a:lnTo>
                      <a:lnTo>
                        <a:pt x="115951" y="357124"/>
                      </a:lnTo>
                      <a:lnTo>
                        <a:pt x="118617" y="351155"/>
                      </a:lnTo>
                      <a:lnTo>
                        <a:pt x="121665" y="345313"/>
                      </a:lnTo>
                      <a:lnTo>
                        <a:pt x="124714" y="339852"/>
                      </a:lnTo>
                      <a:lnTo>
                        <a:pt x="124333" y="337947"/>
                      </a:lnTo>
                      <a:lnTo>
                        <a:pt x="124079" y="336804"/>
                      </a:lnTo>
                      <a:lnTo>
                        <a:pt x="124079" y="336169"/>
                      </a:lnTo>
                      <a:lnTo>
                        <a:pt x="124079" y="334010"/>
                      </a:lnTo>
                      <a:lnTo>
                        <a:pt x="124333" y="332994"/>
                      </a:lnTo>
                      <a:lnTo>
                        <a:pt x="124333" y="332105"/>
                      </a:lnTo>
                      <a:lnTo>
                        <a:pt x="124714" y="330962"/>
                      </a:lnTo>
                      <a:lnTo>
                        <a:pt x="124840" y="329819"/>
                      </a:lnTo>
                      <a:lnTo>
                        <a:pt x="125221" y="328803"/>
                      </a:lnTo>
                      <a:lnTo>
                        <a:pt x="125476" y="327787"/>
                      </a:lnTo>
                      <a:lnTo>
                        <a:pt x="126365" y="325628"/>
                      </a:lnTo>
                      <a:lnTo>
                        <a:pt x="127381" y="323342"/>
                      </a:lnTo>
                      <a:lnTo>
                        <a:pt x="128524" y="321183"/>
                      </a:lnTo>
                      <a:lnTo>
                        <a:pt x="129666" y="319151"/>
                      </a:lnTo>
                      <a:lnTo>
                        <a:pt x="130937" y="317119"/>
                      </a:lnTo>
                      <a:lnTo>
                        <a:pt x="132207" y="315341"/>
                      </a:lnTo>
                      <a:lnTo>
                        <a:pt x="135001" y="311785"/>
                      </a:lnTo>
                      <a:lnTo>
                        <a:pt x="136398" y="310388"/>
                      </a:lnTo>
                      <a:lnTo>
                        <a:pt x="137794" y="308864"/>
                      </a:lnTo>
                      <a:lnTo>
                        <a:pt x="139191" y="307340"/>
                      </a:lnTo>
                      <a:lnTo>
                        <a:pt x="140589" y="306324"/>
                      </a:lnTo>
                      <a:lnTo>
                        <a:pt x="142113" y="304927"/>
                      </a:lnTo>
                      <a:lnTo>
                        <a:pt x="143764" y="304038"/>
                      </a:lnTo>
                      <a:lnTo>
                        <a:pt x="145288" y="303149"/>
                      </a:lnTo>
                      <a:lnTo>
                        <a:pt x="146939" y="302387"/>
                      </a:lnTo>
                      <a:lnTo>
                        <a:pt x="148590" y="301625"/>
                      </a:lnTo>
                      <a:lnTo>
                        <a:pt x="150367" y="301117"/>
                      </a:lnTo>
                      <a:lnTo>
                        <a:pt x="151638" y="299339"/>
                      </a:lnTo>
                      <a:lnTo>
                        <a:pt x="153162" y="297815"/>
                      </a:lnTo>
                      <a:lnTo>
                        <a:pt x="155066" y="295275"/>
                      </a:lnTo>
                      <a:lnTo>
                        <a:pt x="157226" y="292608"/>
                      </a:lnTo>
                      <a:lnTo>
                        <a:pt x="158115" y="291338"/>
                      </a:lnTo>
                      <a:lnTo>
                        <a:pt x="159004" y="289941"/>
                      </a:lnTo>
                      <a:lnTo>
                        <a:pt x="161036" y="287274"/>
                      </a:lnTo>
                      <a:lnTo>
                        <a:pt x="162940" y="284734"/>
                      </a:lnTo>
                      <a:lnTo>
                        <a:pt x="164718" y="281940"/>
                      </a:lnTo>
                      <a:lnTo>
                        <a:pt x="165227" y="281051"/>
                      </a:lnTo>
                      <a:lnTo>
                        <a:pt x="165608" y="280543"/>
                      </a:lnTo>
                      <a:lnTo>
                        <a:pt x="166496" y="279019"/>
                      </a:lnTo>
                      <a:lnTo>
                        <a:pt x="168275" y="276479"/>
                      </a:lnTo>
                      <a:lnTo>
                        <a:pt x="170053" y="273304"/>
                      </a:lnTo>
                      <a:lnTo>
                        <a:pt x="171577" y="270510"/>
                      </a:lnTo>
                      <a:lnTo>
                        <a:pt x="173101" y="267589"/>
                      </a:lnTo>
                      <a:lnTo>
                        <a:pt x="173609" y="266192"/>
                      </a:lnTo>
                      <a:lnTo>
                        <a:pt x="174752" y="264541"/>
                      </a:lnTo>
                      <a:lnTo>
                        <a:pt x="175259" y="263017"/>
                      </a:lnTo>
                      <a:lnTo>
                        <a:pt x="176149" y="261493"/>
                      </a:lnTo>
                      <a:lnTo>
                        <a:pt x="177291" y="258445"/>
                      </a:lnTo>
                      <a:lnTo>
                        <a:pt x="178942" y="255270"/>
                      </a:lnTo>
                      <a:lnTo>
                        <a:pt x="179069" y="254635"/>
                      </a:lnTo>
                      <a:lnTo>
                        <a:pt x="179324" y="254000"/>
                      </a:lnTo>
                      <a:lnTo>
                        <a:pt x="179451" y="253619"/>
                      </a:lnTo>
                      <a:lnTo>
                        <a:pt x="180213" y="252349"/>
                      </a:lnTo>
                      <a:lnTo>
                        <a:pt x="180975" y="250190"/>
                      </a:lnTo>
                      <a:lnTo>
                        <a:pt x="182117" y="247904"/>
                      </a:lnTo>
                      <a:lnTo>
                        <a:pt x="184150" y="244094"/>
                      </a:lnTo>
                      <a:lnTo>
                        <a:pt x="186436" y="240157"/>
                      </a:lnTo>
                      <a:lnTo>
                        <a:pt x="187706" y="238506"/>
                      </a:lnTo>
                      <a:lnTo>
                        <a:pt x="189103" y="236855"/>
                      </a:lnTo>
                      <a:lnTo>
                        <a:pt x="192024" y="233172"/>
                      </a:lnTo>
                      <a:lnTo>
                        <a:pt x="194817" y="229743"/>
                      </a:lnTo>
                      <a:lnTo>
                        <a:pt x="197865" y="226314"/>
                      </a:lnTo>
                      <a:lnTo>
                        <a:pt x="201040" y="223012"/>
                      </a:lnTo>
                      <a:lnTo>
                        <a:pt x="207137" y="216408"/>
                      </a:lnTo>
                      <a:lnTo>
                        <a:pt x="210312" y="213360"/>
                      </a:lnTo>
                      <a:lnTo>
                        <a:pt x="213359" y="210439"/>
                      </a:lnTo>
                      <a:lnTo>
                        <a:pt x="214757" y="208915"/>
                      </a:lnTo>
                      <a:lnTo>
                        <a:pt x="216408" y="207391"/>
                      </a:lnTo>
                      <a:lnTo>
                        <a:pt x="217805" y="205994"/>
                      </a:lnTo>
                      <a:lnTo>
                        <a:pt x="219329" y="204343"/>
                      </a:lnTo>
                      <a:lnTo>
                        <a:pt x="220726" y="202819"/>
                      </a:lnTo>
                      <a:lnTo>
                        <a:pt x="221488" y="202057"/>
                      </a:lnTo>
                      <a:lnTo>
                        <a:pt x="221868" y="201549"/>
                      </a:lnTo>
                      <a:lnTo>
                        <a:pt x="222123" y="201168"/>
                      </a:lnTo>
                      <a:lnTo>
                        <a:pt x="225170" y="197866"/>
                      </a:lnTo>
                      <a:lnTo>
                        <a:pt x="227838" y="194310"/>
                      </a:lnTo>
                      <a:lnTo>
                        <a:pt x="230886" y="191008"/>
                      </a:lnTo>
                      <a:lnTo>
                        <a:pt x="233680" y="187706"/>
                      </a:lnTo>
                      <a:lnTo>
                        <a:pt x="236855" y="184785"/>
                      </a:lnTo>
                      <a:lnTo>
                        <a:pt x="240030" y="181864"/>
                      </a:lnTo>
                      <a:lnTo>
                        <a:pt x="243205" y="178943"/>
                      </a:lnTo>
                      <a:lnTo>
                        <a:pt x="246507" y="176276"/>
                      </a:lnTo>
                      <a:lnTo>
                        <a:pt x="249809" y="173863"/>
                      </a:lnTo>
                      <a:lnTo>
                        <a:pt x="251459" y="172212"/>
                      </a:lnTo>
                      <a:lnTo>
                        <a:pt x="253365" y="170942"/>
                      </a:lnTo>
                      <a:lnTo>
                        <a:pt x="255142" y="169418"/>
                      </a:lnTo>
                      <a:lnTo>
                        <a:pt x="256666" y="168021"/>
                      </a:lnTo>
                      <a:lnTo>
                        <a:pt x="258317" y="166497"/>
                      </a:lnTo>
                      <a:lnTo>
                        <a:pt x="259968" y="165100"/>
                      </a:lnTo>
                      <a:lnTo>
                        <a:pt x="261365" y="163449"/>
                      </a:lnTo>
                      <a:lnTo>
                        <a:pt x="263143" y="161798"/>
                      </a:lnTo>
                      <a:lnTo>
                        <a:pt x="263779" y="160909"/>
                      </a:lnTo>
                      <a:lnTo>
                        <a:pt x="264540" y="160147"/>
                      </a:lnTo>
                      <a:lnTo>
                        <a:pt x="266191" y="158496"/>
                      </a:lnTo>
                      <a:lnTo>
                        <a:pt x="267589" y="156591"/>
                      </a:lnTo>
                      <a:lnTo>
                        <a:pt x="268224" y="155702"/>
                      </a:lnTo>
                      <a:lnTo>
                        <a:pt x="268986" y="154813"/>
                      </a:lnTo>
                      <a:lnTo>
                        <a:pt x="269620" y="153797"/>
                      </a:lnTo>
                      <a:lnTo>
                        <a:pt x="270256" y="152908"/>
                      </a:lnTo>
                      <a:lnTo>
                        <a:pt x="270890" y="152019"/>
                      </a:lnTo>
                      <a:lnTo>
                        <a:pt x="271780" y="151257"/>
                      </a:lnTo>
                      <a:lnTo>
                        <a:pt x="272923" y="149225"/>
                      </a:lnTo>
                      <a:lnTo>
                        <a:pt x="274319" y="147447"/>
                      </a:lnTo>
                      <a:lnTo>
                        <a:pt x="275970" y="144653"/>
                      </a:lnTo>
                      <a:lnTo>
                        <a:pt x="278003" y="142113"/>
                      </a:lnTo>
                      <a:lnTo>
                        <a:pt x="282829" y="136017"/>
                      </a:lnTo>
                      <a:lnTo>
                        <a:pt x="287782" y="130175"/>
                      </a:lnTo>
                      <a:lnTo>
                        <a:pt x="293115" y="124460"/>
                      </a:lnTo>
                      <a:lnTo>
                        <a:pt x="295656" y="121666"/>
                      </a:lnTo>
                      <a:lnTo>
                        <a:pt x="298704" y="119253"/>
                      </a:lnTo>
                      <a:lnTo>
                        <a:pt x="299212" y="118491"/>
                      </a:lnTo>
                      <a:lnTo>
                        <a:pt x="299719" y="117983"/>
                      </a:lnTo>
                      <a:lnTo>
                        <a:pt x="300863" y="116840"/>
                      </a:lnTo>
                      <a:lnTo>
                        <a:pt x="302894" y="114681"/>
                      </a:lnTo>
                      <a:lnTo>
                        <a:pt x="303403" y="114046"/>
                      </a:lnTo>
                      <a:lnTo>
                        <a:pt x="303911" y="113538"/>
                      </a:lnTo>
                      <a:lnTo>
                        <a:pt x="305181" y="112395"/>
                      </a:lnTo>
                      <a:lnTo>
                        <a:pt x="307340" y="110236"/>
                      </a:lnTo>
                      <a:lnTo>
                        <a:pt x="309371" y="107823"/>
                      </a:lnTo>
                      <a:lnTo>
                        <a:pt x="311531" y="105664"/>
                      </a:lnTo>
                      <a:lnTo>
                        <a:pt x="312292" y="104394"/>
                      </a:lnTo>
                      <a:lnTo>
                        <a:pt x="312928" y="103759"/>
                      </a:lnTo>
                      <a:lnTo>
                        <a:pt x="313436" y="103251"/>
                      </a:lnTo>
                      <a:lnTo>
                        <a:pt x="315467" y="101092"/>
                      </a:lnTo>
                      <a:lnTo>
                        <a:pt x="317627" y="98425"/>
                      </a:lnTo>
                      <a:lnTo>
                        <a:pt x="319659" y="96012"/>
                      </a:lnTo>
                      <a:lnTo>
                        <a:pt x="323468" y="91059"/>
                      </a:lnTo>
                      <a:lnTo>
                        <a:pt x="325246" y="88519"/>
                      </a:lnTo>
                      <a:lnTo>
                        <a:pt x="327279" y="86106"/>
                      </a:lnTo>
                      <a:lnTo>
                        <a:pt x="329184" y="83312"/>
                      </a:lnTo>
                      <a:lnTo>
                        <a:pt x="330073" y="82042"/>
                      </a:lnTo>
                      <a:lnTo>
                        <a:pt x="330962" y="80772"/>
                      </a:lnTo>
                      <a:lnTo>
                        <a:pt x="331089" y="78359"/>
                      </a:lnTo>
                      <a:lnTo>
                        <a:pt x="331469" y="76200"/>
                      </a:lnTo>
                      <a:lnTo>
                        <a:pt x="331851" y="73787"/>
                      </a:lnTo>
                      <a:lnTo>
                        <a:pt x="332486" y="71628"/>
                      </a:lnTo>
                      <a:lnTo>
                        <a:pt x="333248" y="69342"/>
                      </a:lnTo>
                      <a:lnTo>
                        <a:pt x="334009" y="67310"/>
                      </a:lnTo>
                      <a:lnTo>
                        <a:pt x="335153" y="65151"/>
                      </a:lnTo>
                      <a:lnTo>
                        <a:pt x="336295" y="63119"/>
                      </a:lnTo>
                      <a:lnTo>
                        <a:pt x="337565" y="60960"/>
                      </a:lnTo>
                      <a:lnTo>
                        <a:pt x="338582" y="58674"/>
                      </a:lnTo>
                      <a:lnTo>
                        <a:pt x="339852" y="56261"/>
                      </a:lnTo>
                      <a:lnTo>
                        <a:pt x="339852" y="56134"/>
                      </a:lnTo>
                      <a:lnTo>
                        <a:pt x="340106" y="55753"/>
                      </a:lnTo>
                      <a:lnTo>
                        <a:pt x="340359" y="55118"/>
                      </a:lnTo>
                      <a:lnTo>
                        <a:pt x="340867" y="54102"/>
                      </a:lnTo>
                      <a:lnTo>
                        <a:pt x="341376" y="52959"/>
                      </a:lnTo>
                      <a:lnTo>
                        <a:pt x="341630" y="52578"/>
                      </a:lnTo>
                      <a:lnTo>
                        <a:pt x="341757" y="52451"/>
                      </a:lnTo>
                      <a:lnTo>
                        <a:pt x="341884" y="51816"/>
                      </a:lnTo>
                      <a:lnTo>
                        <a:pt x="342391" y="50546"/>
                      </a:lnTo>
                      <a:lnTo>
                        <a:pt x="342645" y="50165"/>
                      </a:lnTo>
                      <a:lnTo>
                        <a:pt x="342773" y="49911"/>
                      </a:lnTo>
                      <a:lnTo>
                        <a:pt x="343027" y="49276"/>
                      </a:lnTo>
                      <a:lnTo>
                        <a:pt x="344042" y="46863"/>
                      </a:lnTo>
                      <a:lnTo>
                        <a:pt x="345059" y="44323"/>
                      </a:lnTo>
                      <a:lnTo>
                        <a:pt x="347217" y="38608"/>
                      </a:lnTo>
                      <a:lnTo>
                        <a:pt x="349504" y="33147"/>
                      </a:lnTo>
                      <a:lnTo>
                        <a:pt x="351790" y="27686"/>
                      </a:lnTo>
                      <a:lnTo>
                        <a:pt x="354457" y="22606"/>
                      </a:lnTo>
                      <a:lnTo>
                        <a:pt x="356996" y="17399"/>
                      </a:lnTo>
                      <a:lnTo>
                        <a:pt x="359917" y="12700"/>
                      </a:lnTo>
                      <a:lnTo>
                        <a:pt x="362839" y="7620"/>
                      </a:lnTo>
                      <a:lnTo>
                        <a:pt x="365887" y="3048"/>
                      </a:lnTo>
                      <a:lnTo>
                        <a:pt x="367030" y="2667"/>
                      </a:lnTo>
                      <a:lnTo>
                        <a:pt x="367665" y="2159"/>
                      </a:lnTo>
                      <a:lnTo>
                        <a:pt x="368045" y="1778"/>
                      </a:lnTo>
                      <a:lnTo>
                        <a:pt x="368681" y="1397"/>
                      </a:lnTo>
                      <a:lnTo>
                        <a:pt x="369569" y="889"/>
                      </a:lnTo>
                      <a:lnTo>
                        <a:pt x="370332" y="508"/>
                      </a:lnTo>
                      <a:lnTo>
                        <a:pt x="370332" y="254"/>
                      </a:lnTo>
                      <a:lnTo>
                        <a:pt x="370332" y="127"/>
                      </a:lnTo>
                      <a:lnTo>
                        <a:pt x="370459" y="127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Freeform 4"/>
                <p:cNvSpPr/>
                <p:nvPr/>
              </p:nvSpPr>
              <p:spPr>
                <a:xfrm>
                  <a:off x="9452229" y="3804412"/>
                  <a:ext cx="428119" cy="6471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8119" h="647193">
                      <a:moveTo>
                        <a:pt x="421768" y="45212"/>
                      </a:moveTo>
                      <a:lnTo>
                        <a:pt x="417449" y="48895"/>
                      </a:lnTo>
                      <a:lnTo>
                        <a:pt x="413259" y="52832"/>
                      </a:lnTo>
                      <a:lnTo>
                        <a:pt x="409068" y="56896"/>
                      </a:lnTo>
                      <a:lnTo>
                        <a:pt x="405003" y="61087"/>
                      </a:lnTo>
                      <a:lnTo>
                        <a:pt x="401193" y="65278"/>
                      </a:lnTo>
                      <a:lnTo>
                        <a:pt x="397257" y="69977"/>
                      </a:lnTo>
                      <a:lnTo>
                        <a:pt x="393446" y="74549"/>
                      </a:lnTo>
                      <a:lnTo>
                        <a:pt x="389763" y="79121"/>
                      </a:lnTo>
                      <a:lnTo>
                        <a:pt x="386081" y="83947"/>
                      </a:lnTo>
                      <a:lnTo>
                        <a:pt x="382524" y="88900"/>
                      </a:lnTo>
                      <a:lnTo>
                        <a:pt x="379095" y="94107"/>
                      </a:lnTo>
                      <a:lnTo>
                        <a:pt x="375793" y="99314"/>
                      </a:lnTo>
                      <a:lnTo>
                        <a:pt x="372364" y="104902"/>
                      </a:lnTo>
                      <a:lnTo>
                        <a:pt x="369316" y="110363"/>
                      </a:lnTo>
                      <a:lnTo>
                        <a:pt x="366141" y="115951"/>
                      </a:lnTo>
                      <a:lnTo>
                        <a:pt x="363347" y="122047"/>
                      </a:lnTo>
                      <a:lnTo>
                        <a:pt x="361950" y="124206"/>
                      </a:lnTo>
                      <a:lnTo>
                        <a:pt x="360681" y="126492"/>
                      </a:lnTo>
                      <a:lnTo>
                        <a:pt x="359284" y="128651"/>
                      </a:lnTo>
                      <a:lnTo>
                        <a:pt x="357887" y="130937"/>
                      </a:lnTo>
                      <a:lnTo>
                        <a:pt x="356997" y="135255"/>
                      </a:lnTo>
                      <a:lnTo>
                        <a:pt x="355982" y="139700"/>
                      </a:lnTo>
                      <a:lnTo>
                        <a:pt x="354838" y="144145"/>
                      </a:lnTo>
                      <a:lnTo>
                        <a:pt x="354585" y="145288"/>
                      </a:lnTo>
                      <a:lnTo>
                        <a:pt x="354331" y="146177"/>
                      </a:lnTo>
                      <a:lnTo>
                        <a:pt x="353822" y="148336"/>
                      </a:lnTo>
                      <a:lnTo>
                        <a:pt x="352934" y="150368"/>
                      </a:lnTo>
                      <a:lnTo>
                        <a:pt x="352298" y="152400"/>
                      </a:lnTo>
                      <a:lnTo>
                        <a:pt x="351028" y="156591"/>
                      </a:lnTo>
                      <a:lnTo>
                        <a:pt x="349504" y="160528"/>
                      </a:lnTo>
                      <a:lnTo>
                        <a:pt x="347853" y="164592"/>
                      </a:lnTo>
                      <a:lnTo>
                        <a:pt x="347472" y="164973"/>
                      </a:lnTo>
                      <a:lnTo>
                        <a:pt x="347472" y="165354"/>
                      </a:lnTo>
                      <a:lnTo>
                        <a:pt x="346964" y="166243"/>
                      </a:lnTo>
                      <a:lnTo>
                        <a:pt x="346202" y="168275"/>
                      </a:lnTo>
                      <a:lnTo>
                        <a:pt x="344424" y="171704"/>
                      </a:lnTo>
                      <a:lnTo>
                        <a:pt x="343409" y="173609"/>
                      </a:lnTo>
                      <a:lnTo>
                        <a:pt x="342265" y="175387"/>
                      </a:lnTo>
                      <a:lnTo>
                        <a:pt x="340361" y="178943"/>
                      </a:lnTo>
                      <a:lnTo>
                        <a:pt x="339090" y="180594"/>
                      </a:lnTo>
                      <a:lnTo>
                        <a:pt x="338074" y="182245"/>
                      </a:lnTo>
                      <a:lnTo>
                        <a:pt x="337059" y="183896"/>
                      </a:lnTo>
                      <a:lnTo>
                        <a:pt x="336043" y="185547"/>
                      </a:lnTo>
                      <a:lnTo>
                        <a:pt x="335408" y="186309"/>
                      </a:lnTo>
                      <a:lnTo>
                        <a:pt x="334772" y="187198"/>
                      </a:lnTo>
                      <a:lnTo>
                        <a:pt x="333502" y="188849"/>
                      </a:lnTo>
                      <a:lnTo>
                        <a:pt x="331216" y="192024"/>
                      </a:lnTo>
                      <a:lnTo>
                        <a:pt x="330962" y="192913"/>
                      </a:lnTo>
                      <a:lnTo>
                        <a:pt x="330709" y="193802"/>
                      </a:lnTo>
                      <a:lnTo>
                        <a:pt x="330073" y="196088"/>
                      </a:lnTo>
                      <a:lnTo>
                        <a:pt x="329312" y="197739"/>
                      </a:lnTo>
                      <a:lnTo>
                        <a:pt x="328676" y="199898"/>
                      </a:lnTo>
                      <a:lnTo>
                        <a:pt x="327534" y="201803"/>
                      </a:lnTo>
                      <a:lnTo>
                        <a:pt x="327279" y="202692"/>
                      </a:lnTo>
                      <a:lnTo>
                        <a:pt x="326898" y="203708"/>
                      </a:lnTo>
                      <a:lnTo>
                        <a:pt x="325628" y="205613"/>
                      </a:lnTo>
                      <a:lnTo>
                        <a:pt x="324612" y="207645"/>
                      </a:lnTo>
                      <a:lnTo>
                        <a:pt x="322708" y="210185"/>
                      </a:lnTo>
                      <a:lnTo>
                        <a:pt x="320802" y="213106"/>
                      </a:lnTo>
                      <a:lnTo>
                        <a:pt x="317119" y="218440"/>
                      </a:lnTo>
                      <a:lnTo>
                        <a:pt x="313437" y="223647"/>
                      </a:lnTo>
                      <a:lnTo>
                        <a:pt x="309499" y="228981"/>
                      </a:lnTo>
                      <a:lnTo>
                        <a:pt x="303912" y="236474"/>
                      </a:lnTo>
                      <a:lnTo>
                        <a:pt x="301244" y="240284"/>
                      </a:lnTo>
                      <a:lnTo>
                        <a:pt x="298704" y="243840"/>
                      </a:lnTo>
                      <a:lnTo>
                        <a:pt x="296291" y="244983"/>
                      </a:lnTo>
                      <a:lnTo>
                        <a:pt x="294006" y="245745"/>
                      </a:lnTo>
                      <a:lnTo>
                        <a:pt x="291846" y="246507"/>
                      </a:lnTo>
                      <a:lnTo>
                        <a:pt x="289814" y="247015"/>
                      </a:lnTo>
                      <a:lnTo>
                        <a:pt x="287656" y="247396"/>
                      </a:lnTo>
                      <a:lnTo>
                        <a:pt x="285750" y="247396"/>
                      </a:lnTo>
                      <a:lnTo>
                        <a:pt x="283972" y="247142"/>
                      </a:lnTo>
                      <a:lnTo>
                        <a:pt x="282068" y="246888"/>
                      </a:lnTo>
                      <a:lnTo>
                        <a:pt x="280289" y="246253"/>
                      </a:lnTo>
                      <a:lnTo>
                        <a:pt x="278765" y="245364"/>
                      </a:lnTo>
                      <a:lnTo>
                        <a:pt x="277114" y="244475"/>
                      </a:lnTo>
                      <a:lnTo>
                        <a:pt x="275844" y="243205"/>
                      </a:lnTo>
                      <a:lnTo>
                        <a:pt x="274574" y="241681"/>
                      </a:lnTo>
                      <a:lnTo>
                        <a:pt x="273177" y="240030"/>
                      </a:lnTo>
                      <a:lnTo>
                        <a:pt x="271908" y="237998"/>
                      </a:lnTo>
                      <a:lnTo>
                        <a:pt x="270891" y="236220"/>
                      </a:lnTo>
                      <a:lnTo>
                        <a:pt x="265938" y="240284"/>
                      </a:lnTo>
                      <a:lnTo>
                        <a:pt x="261239" y="244602"/>
                      </a:lnTo>
                      <a:lnTo>
                        <a:pt x="256540" y="249174"/>
                      </a:lnTo>
                      <a:lnTo>
                        <a:pt x="251968" y="254381"/>
                      </a:lnTo>
                      <a:lnTo>
                        <a:pt x="247396" y="259588"/>
                      </a:lnTo>
                      <a:lnTo>
                        <a:pt x="242951" y="265049"/>
                      </a:lnTo>
                      <a:lnTo>
                        <a:pt x="238761" y="270510"/>
                      </a:lnTo>
                      <a:lnTo>
                        <a:pt x="234823" y="276606"/>
                      </a:lnTo>
                      <a:lnTo>
                        <a:pt x="233426" y="278892"/>
                      </a:lnTo>
                      <a:lnTo>
                        <a:pt x="232029" y="280924"/>
                      </a:lnTo>
                      <a:lnTo>
                        <a:pt x="228854" y="285115"/>
                      </a:lnTo>
                      <a:lnTo>
                        <a:pt x="227203" y="287147"/>
                      </a:lnTo>
                      <a:lnTo>
                        <a:pt x="225934" y="289433"/>
                      </a:lnTo>
                      <a:lnTo>
                        <a:pt x="222632" y="293370"/>
                      </a:lnTo>
                      <a:lnTo>
                        <a:pt x="219329" y="297307"/>
                      </a:lnTo>
                      <a:lnTo>
                        <a:pt x="216282" y="301371"/>
                      </a:lnTo>
                      <a:lnTo>
                        <a:pt x="212852" y="305054"/>
                      </a:lnTo>
                      <a:lnTo>
                        <a:pt x="209550" y="308864"/>
                      </a:lnTo>
                      <a:lnTo>
                        <a:pt x="205360" y="313436"/>
                      </a:lnTo>
                      <a:lnTo>
                        <a:pt x="201295" y="318135"/>
                      </a:lnTo>
                      <a:lnTo>
                        <a:pt x="197486" y="323088"/>
                      </a:lnTo>
                      <a:lnTo>
                        <a:pt x="194057" y="328041"/>
                      </a:lnTo>
                      <a:lnTo>
                        <a:pt x="190500" y="332994"/>
                      </a:lnTo>
                      <a:lnTo>
                        <a:pt x="187198" y="338201"/>
                      </a:lnTo>
                      <a:lnTo>
                        <a:pt x="184023" y="343535"/>
                      </a:lnTo>
                      <a:lnTo>
                        <a:pt x="180975" y="348996"/>
                      </a:lnTo>
                      <a:lnTo>
                        <a:pt x="180468" y="349885"/>
                      </a:lnTo>
                      <a:lnTo>
                        <a:pt x="179960" y="350901"/>
                      </a:lnTo>
                      <a:lnTo>
                        <a:pt x="179324" y="351790"/>
                      </a:lnTo>
                      <a:lnTo>
                        <a:pt x="178562" y="352552"/>
                      </a:lnTo>
                      <a:lnTo>
                        <a:pt x="177927" y="353441"/>
                      </a:lnTo>
                      <a:lnTo>
                        <a:pt x="177165" y="354203"/>
                      </a:lnTo>
                      <a:lnTo>
                        <a:pt x="176276" y="354838"/>
                      </a:lnTo>
                      <a:lnTo>
                        <a:pt x="175641" y="355473"/>
                      </a:lnTo>
                      <a:lnTo>
                        <a:pt x="174752" y="355981"/>
                      </a:lnTo>
                      <a:lnTo>
                        <a:pt x="173990" y="356489"/>
                      </a:lnTo>
                      <a:lnTo>
                        <a:pt x="173610" y="356489"/>
                      </a:lnTo>
                      <a:lnTo>
                        <a:pt x="173610" y="356743"/>
                      </a:lnTo>
                      <a:lnTo>
                        <a:pt x="173483" y="356743"/>
                      </a:lnTo>
                      <a:lnTo>
                        <a:pt x="173101" y="357124"/>
                      </a:lnTo>
                      <a:lnTo>
                        <a:pt x="172086" y="357505"/>
                      </a:lnTo>
                      <a:lnTo>
                        <a:pt x="171196" y="357886"/>
                      </a:lnTo>
                      <a:lnTo>
                        <a:pt x="170688" y="358013"/>
                      </a:lnTo>
                      <a:lnTo>
                        <a:pt x="170308" y="358140"/>
                      </a:lnTo>
                      <a:lnTo>
                        <a:pt x="169291" y="358394"/>
                      </a:lnTo>
                      <a:lnTo>
                        <a:pt x="168402" y="358775"/>
                      </a:lnTo>
                      <a:lnTo>
                        <a:pt x="166243" y="362839"/>
                      </a:lnTo>
                      <a:lnTo>
                        <a:pt x="164212" y="367284"/>
                      </a:lnTo>
                      <a:lnTo>
                        <a:pt x="162434" y="371475"/>
                      </a:lnTo>
                      <a:lnTo>
                        <a:pt x="160910" y="376047"/>
                      </a:lnTo>
                      <a:lnTo>
                        <a:pt x="159512" y="380492"/>
                      </a:lnTo>
                      <a:lnTo>
                        <a:pt x="157862" y="385064"/>
                      </a:lnTo>
                      <a:lnTo>
                        <a:pt x="156845" y="389890"/>
                      </a:lnTo>
                      <a:lnTo>
                        <a:pt x="155829" y="394716"/>
                      </a:lnTo>
                      <a:lnTo>
                        <a:pt x="155321" y="396621"/>
                      </a:lnTo>
                      <a:lnTo>
                        <a:pt x="154813" y="398907"/>
                      </a:lnTo>
                      <a:lnTo>
                        <a:pt x="154433" y="399288"/>
                      </a:lnTo>
                      <a:lnTo>
                        <a:pt x="154306" y="399796"/>
                      </a:lnTo>
                      <a:lnTo>
                        <a:pt x="153924" y="400939"/>
                      </a:lnTo>
                      <a:lnTo>
                        <a:pt x="153162" y="403098"/>
                      </a:lnTo>
                      <a:lnTo>
                        <a:pt x="152273" y="405130"/>
                      </a:lnTo>
                      <a:lnTo>
                        <a:pt x="151765" y="406019"/>
                      </a:lnTo>
                      <a:lnTo>
                        <a:pt x="151385" y="407035"/>
                      </a:lnTo>
                      <a:lnTo>
                        <a:pt x="150876" y="407924"/>
                      </a:lnTo>
                      <a:lnTo>
                        <a:pt x="150368" y="408813"/>
                      </a:lnTo>
                      <a:lnTo>
                        <a:pt x="149352" y="410845"/>
                      </a:lnTo>
                      <a:lnTo>
                        <a:pt x="148083" y="416179"/>
                      </a:lnTo>
                      <a:lnTo>
                        <a:pt x="146939" y="421767"/>
                      </a:lnTo>
                      <a:lnTo>
                        <a:pt x="145543" y="426847"/>
                      </a:lnTo>
                      <a:lnTo>
                        <a:pt x="144781" y="429641"/>
                      </a:lnTo>
                      <a:lnTo>
                        <a:pt x="143891" y="432181"/>
                      </a:lnTo>
                      <a:lnTo>
                        <a:pt x="143511" y="433451"/>
                      </a:lnTo>
                      <a:lnTo>
                        <a:pt x="143002" y="434594"/>
                      </a:lnTo>
                      <a:lnTo>
                        <a:pt x="142113" y="437388"/>
                      </a:lnTo>
                      <a:lnTo>
                        <a:pt x="140336" y="442341"/>
                      </a:lnTo>
                      <a:lnTo>
                        <a:pt x="139319" y="444754"/>
                      </a:lnTo>
                      <a:lnTo>
                        <a:pt x="138812" y="446024"/>
                      </a:lnTo>
                      <a:lnTo>
                        <a:pt x="138431" y="446659"/>
                      </a:lnTo>
                      <a:lnTo>
                        <a:pt x="138303" y="447294"/>
                      </a:lnTo>
                      <a:lnTo>
                        <a:pt x="136144" y="452120"/>
                      </a:lnTo>
                      <a:lnTo>
                        <a:pt x="135001" y="454533"/>
                      </a:lnTo>
                      <a:lnTo>
                        <a:pt x="133732" y="456692"/>
                      </a:lnTo>
                      <a:lnTo>
                        <a:pt x="132715" y="459105"/>
                      </a:lnTo>
                      <a:lnTo>
                        <a:pt x="131445" y="461518"/>
                      </a:lnTo>
                      <a:lnTo>
                        <a:pt x="130811" y="462534"/>
                      </a:lnTo>
                      <a:lnTo>
                        <a:pt x="130048" y="463677"/>
                      </a:lnTo>
                      <a:lnTo>
                        <a:pt x="128906" y="466090"/>
                      </a:lnTo>
                      <a:lnTo>
                        <a:pt x="125985" y="470535"/>
                      </a:lnTo>
                      <a:lnTo>
                        <a:pt x="123190" y="474980"/>
                      </a:lnTo>
                      <a:lnTo>
                        <a:pt x="121666" y="477012"/>
                      </a:lnTo>
                      <a:lnTo>
                        <a:pt x="120143" y="479171"/>
                      </a:lnTo>
                      <a:lnTo>
                        <a:pt x="118491" y="481203"/>
                      </a:lnTo>
                      <a:lnTo>
                        <a:pt x="118111" y="481584"/>
                      </a:lnTo>
                      <a:lnTo>
                        <a:pt x="117857" y="482092"/>
                      </a:lnTo>
                      <a:lnTo>
                        <a:pt x="116968" y="483235"/>
                      </a:lnTo>
                      <a:lnTo>
                        <a:pt x="115316" y="485394"/>
                      </a:lnTo>
                      <a:lnTo>
                        <a:pt x="113793" y="487426"/>
                      </a:lnTo>
                      <a:lnTo>
                        <a:pt x="110490" y="491363"/>
                      </a:lnTo>
                      <a:lnTo>
                        <a:pt x="107443" y="495300"/>
                      </a:lnTo>
                      <a:lnTo>
                        <a:pt x="104394" y="499237"/>
                      </a:lnTo>
                      <a:lnTo>
                        <a:pt x="101346" y="503555"/>
                      </a:lnTo>
                      <a:lnTo>
                        <a:pt x="98425" y="507746"/>
                      </a:lnTo>
                      <a:lnTo>
                        <a:pt x="95632" y="511937"/>
                      </a:lnTo>
                      <a:lnTo>
                        <a:pt x="92711" y="516382"/>
                      </a:lnTo>
                      <a:lnTo>
                        <a:pt x="90170" y="520954"/>
                      </a:lnTo>
                      <a:lnTo>
                        <a:pt x="87503" y="525399"/>
                      </a:lnTo>
                      <a:lnTo>
                        <a:pt x="85218" y="530225"/>
                      </a:lnTo>
                      <a:lnTo>
                        <a:pt x="82804" y="534797"/>
                      </a:lnTo>
                      <a:lnTo>
                        <a:pt x="80518" y="539496"/>
                      </a:lnTo>
                      <a:lnTo>
                        <a:pt x="78106" y="544449"/>
                      </a:lnTo>
                      <a:lnTo>
                        <a:pt x="75946" y="549275"/>
                      </a:lnTo>
                      <a:lnTo>
                        <a:pt x="73914" y="554355"/>
                      </a:lnTo>
                      <a:lnTo>
                        <a:pt x="72137" y="559435"/>
                      </a:lnTo>
                      <a:lnTo>
                        <a:pt x="71756" y="560197"/>
                      </a:lnTo>
                      <a:lnTo>
                        <a:pt x="71247" y="560959"/>
                      </a:lnTo>
                      <a:lnTo>
                        <a:pt x="70739" y="562356"/>
                      </a:lnTo>
                      <a:lnTo>
                        <a:pt x="69088" y="565150"/>
                      </a:lnTo>
                      <a:lnTo>
                        <a:pt x="68072" y="569341"/>
                      </a:lnTo>
                      <a:lnTo>
                        <a:pt x="66802" y="573786"/>
                      </a:lnTo>
                      <a:lnTo>
                        <a:pt x="65406" y="577977"/>
                      </a:lnTo>
                      <a:lnTo>
                        <a:pt x="65406" y="578612"/>
                      </a:lnTo>
                      <a:lnTo>
                        <a:pt x="65151" y="579120"/>
                      </a:lnTo>
                      <a:lnTo>
                        <a:pt x="64897" y="580263"/>
                      </a:lnTo>
                      <a:lnTo>
                        <a:pt x="64262" y="582295"/>
                      </a:lnTo>
                      <a:lnTo>
                        <a:pt x="63373" y="584327"/>
                      </a:lnTo>
                      <a:lnTo>
                        <a:pt x="63373" y="584835"/>
                      </a:lnTo>
                      <a:lnTo>
                        <a:pt x="62993" y="585343"/>
                      </a:lnTo>
                      <a:lnTo>
                        <a:pt x="62865" y="586486"/>
                      </a:lnTo>
                      <a:lnTo>
                        <a:pt x="61214" y="590550"/>
                      </a:lnTo>
                      <a:lnTo>
                        <a:pt x="59690" y="594741"/>
                      </a:lnTo>
                      <a:lnTo>
                        <a:pt x="58166" y="598805"/>
                      </a:lnTo>
                      <a:lnTo>
                        <a:pt x="56135" y="602742"/>
                      </a:lnTo>
                      <a:lnTo>
                        <a:pt x="54357" y="606806"/>
                      </a:lnTo>
                      <a:lnTo>
                        <a:pt x="53340" y="608584"/>
                      </a:lnTo>
                      <a:lnTo>
                        <a:pt x="52960" y="609473"/>
                      </a:lnTo>
                      <a:lnTo>
                        <a:pt x="52706" y="610616"/>
                      </a:lnTo>
                      <a:lnTo>
                        <a:pt x="50800" y="614553"/>
                      </a:lnTo>
                      <a:lnTo>
                        <a:pt x="48641" y="618109"/>
                      </a:lnTo>
                      <a:lnTo>
                        <a:pt x="46483" y="622046"/>
                      </a:lnTo>
                      <a:lnTo>
                        <a:pt x="44450" y="625729"/>
                      </a:lnTo>
                      <a:lnTo>
                        <a:pt x="44069" y="626237"/>
                      </a:lnTo>
                      <a:lnTo>
                        <a:pt x="43943" y="626618"/>
                      </a:lnTo>
                      <a:lnTo>
                        <a:pt x="43435" y="627507"/>
                      </a:lnTo>
                      <a:lnTo>
                        <a:pt x="42418" y="629666"/>
                      </a:lnTo>
                      <a:lnTo>
                        <a:pt x="40006" y="633095"/>
                      </a:lnTo>
                      <a:lnTo>
                        <a:pt x="37719" y="636778"/>
                      </a:lnTo>
                      <a:lnTo>
                        <a:pt x="36576" y="638429"/>
                      </a:lnTo>
                      <a:lnTo>
                        <a:pt x="35561" y="640080"/>
                      </a:lnTo>
                      <a:lnTo>
                        <a:pt x="33274" y="643636"/>
                      </a:lnTo>
                      <a:lnTo>
                        <a:pt x="30988" y="644652"/>
                      </a:lnTo>
                      <a:lnTo>
                        <a:pt x="28702" y="645541"/>
                      </a:lnTo>
                      <a:lnTo>
                        <a:pt x="26543" y="646557"/>
                      </a:lnTo>
                      <a:lnTo>
                        <a:pt x="24512" y="647065"/>
                      </a:lnTo>
                      <a:lnTo>
                        <a:pt x="22479" y="647192"/>
                      </a:lnTo>
                      <a:lnTo>
                        <a:pt x="20574" y="647192"/>
                      </a:lnTo>
                      <a:lnTo>
                        <a:pt x="18669" y="647192"/>
                      </a:lnTo>
                      <a:lnTo>
                        <a:pt x="17018" y="647065"/>
                      </a:lnTo>
                      <a:lnTo>
                        <a:pt x="14987" y="646303"/>
                      </a:lnTo>
                      <a:lnTo>
                        <a:pt x="13462" y="645541"/>
                      </a:lnTo>
                      <a:lnTo>
                        <a:pt x="11685" y="644525"/>
                      </a:lnTo>
                      <a:lnTo>
                        <a:pt x="10161" y="643382"/>
                      </a:lnTo>
                      <a:lnTo>
                        <a:pt x="8510" y="641985"/>
                      </a:lnTo>
                      <a:lnTo>
                        <a:pt x="6986" y="640207"/>
                      </a:lnTo>
                      <a:lnTo>
                        <a:pt x="5588" y="638429"/>
                      </a:lnTo>
                      <a:lnTo>
                        <a:pt x="3937" y="636270"/>
                      </a:lnTo>
                      <a:lnTo>
                        <a:pt x="3175" y="634746"/>
                      </a:lnTo>
                      <a:lnTo>
                        <a:pt x="2287" y="633095"/>
                      </a:lnTo>
                      <a:lnTo>
                        <a:pt x="1524" y="631444"/>
                      </a:lnTo>
                      <a:lnTo>
                        <a:pt x="1016" y="629793"/>
                      </a:lnTo>
                      <a:lnTo>
                        <a:pt x="509" y="628142"/>
                      </a:lnTo>
                      <a:lnTo>
                        <a:pt x="254" y="626618"/>
                      </a:lnTo>
                      <a:lnTo>
                        <a:pt x="0" y="624967"/>
                      </a:lnTo>
                      <a:lnTo>
                        <a:pt x="0" y="623316"/>
                      </a:lnTo>
                      <a:lnTo>
                        <a:pt x="0" y="621411"/>
                      </a:lnTo>
                      <a:lnTo>
                        <a:pt x="127" y="619760"/>
                      </a:lnTo>
                      <a:lnTo>
                        <a:pt x="254" y="618363"/>
                      </a:lnTo>
                      <a:lnTo>
                        <a:pt x="889" y="616712"/>
                      </a:lnTo>
                      <a:lnTo>
                        <a:pt x="1397" y="614807"/>
                      </a:lnTo>
                      <a:lnTo>
                        <a:pt x="1906" y="613156"/>
                      </a:lnTo>
                      <a:lnTo>
                        <a:pt x="2287" y="612394"/>
                      </a:lnTo>
                      <a:lnTo>
                        <a:pt x="2794" y="611505"/>
                      </a:lnTo>
                      <a:lnTo>
                        <a:pt x="3684" y="609854"/>
                      </a:lnTo>
                      <a:lnTo>
                        <a:pt x="6096" y="605282"/>
                      </a:lnTo>
                      <a:lnTo>
                        <a:pt x="8763" y="600837"/>
                      </a:lnTo>
                      <a:lnTo>
                        <a:pt x="11685" y="596392"/>
                      </a:lnTo>
                      <a:lnTo>
                        <a:pt x="14478" y="591947"/>
                      </a:lnTo>
                      <a:lnTo>
                        <a:pt x="15240" y="590931"/>
                      </a:lnTo>
                      <a:lnTo>
                        <a:pt x="15875" y="589788"/>
                      </a:lnTo>
                      <a:lnTo>
                        <a:pt x="16637" y="588645"/>
                      </a:lnTo>
                      <a:lnTo>
                        <a:pt x="17145" y="587629"/>
                      </a:lnTo>
                      <a:lnTo>
                        <a:pt x="17653" y="586359"/>
                      </a:lnTo>
                      <a:lnTo>
                        <a:pt x="18415" y="585089"/>
                      </a:lnTo>
                      <a:lnTo>
                        <a:pt x="18923" y="583692"/>
                      </a:lnTo>
                      <a:lnTo>
                        <a:pt x="19432" y="582422"/>
                      </a:lnTo>
                      <a:lnTo>
                        <a:pt x="21971" y="574929"/>
                      </a:lnTo>
                      <a:lnTo>
                        <a:pt x="24893" y="567182"/>
                      </a:lnTo>
                      <a:lnTo>
                        <a:pt x="27560" y="559816"/>
                      </a:lnTo>
                      <a:lnTo>
                        <a:pt x="30608" y="552196"/>
                      </a:lnTo>
                      <a:lnTo>
                        <a:pt x="33656" y="544957"/>
                      </a:lnTo>
                      <a:lnTo>
                        <a:pt x="36703" y="537718"/>
                      </a:lnTo>
                      <a:lnTo>
                        <a:pt x="40006" y="530352"/>
                      </a:lnTo>
                      <a:lnTo>
                        <a:pt x="43435" y="523367"/>
                      </a:lnTo>
                      <a:lnTo>
                        <a:pt x="42926" y="521335"/>
                      </a:lnTo>
                      <a:lnTo>
                        <a:pt x="42418" y="519430"/>
                      </a:lnTo>
                      <a:lnTo>
                        <a:pt x="41784" y="517525"/>
                      </a:lnTo>
                      <a:lnTo>
                        <a:pt x="41657" y="515874"/>
                      </a:lnTo>
                      <a:lnTo>
                        <a:pt x="41275" y="513715"/>
                      </a:lnTo>
                      <a:lnTo>
                        <a:pt x="41529" y="511937"/>
                      </a:lnTo>
                      <a:lnTo>
                        <a:pt x="41657" y="510159"/>
                      </a:lnTo>
                      <a:lnTo>
                        <a:pt x="41784" y="508254"/>
                      </a:lnTo>
                      <a:lnTo>
                        <a:pt x="42418" y="506476"/>
                      </a:lnTo>
                      <a:lnTo>
                        <a:pt x="42926" y="504825"/>
                      </a:lnTo>
                      <a:lnTo>
                        <a:pt x="43562" y="502666"/>
                      </a:lnTo>
                      <a:lnTo>
                        <a:pt x="44450" y="501015"/>
                      </a:lnTo>
                      <a:lnTo>
                        <a:pt x="45466" y="499237"/>
                      </a:lnTo>
                      <a:lnTo>
                        <a:pt x="46483" y="497459"/>
                      </a:lnTo>
                      <a:lnTo>
                        <a:pt x="47752" y="495808"/>
                      </a:lnTo>
                      <a:lnTo>
                        <a:pt x="49403" y="493903"/>
                      </a:lnTo>
                      <a:lnTo>
                        <a:pt x="55881" y="486410"/>
                      </a:lnTo>
                      <a:lnTo>
                        <a:pt x="62231" y="479044"/>
                      </a:lnTo>
                      <a:lnTo>
                        <a:pt x="68962" y="472186"/>
                      </a:lnTo>
                      <a:lnTo>
                        <a:pt x="75565" y="465582"/>
                      </a:lnTo>
                      <a:lnTo>
                        <a:pt x="78613" y="460629"/>
                      </a:lnTo>
                      <a:lnTo>
                        <a:pt x="81788" y="456184"/>
                      </a:lnTo>
                      <a:lnTo>
                        <a:pt x="84837" y="451612"/>
                      </a:lnTo>
                      <a:lnTo>
                        <a:pt x="88265" y="447294"/>
                      </a:lnTo>
                      <a:lnTo>
                        <a:pt x="90043" y="445135"/>
                      </a:lnTo>
                      <a:lnTo>
                        <a:pt x="91568" y="442722"/>
                      </a:lnTo>
                      <a:lnTo>
                        <a:pt x="93091" y="440563"/>
                      </a:lnTo>
                      <a:lnTo>
                        <a:pt x="93853" y="439166"/>
                      </a:lnTo>
                      <a:lnTo>
                        <a:pt x="94743" y="438150"/>
                      </a:lnTo>
                      <a:lnTo>
                        <a:pt x="95886" y="435737"/>
                      </a:lnTo>
                      <a:lnTo>
                        <a:pt x="97537" y="433451"/>
                      </a:lnTo>
                      <a:lnTo>
                        <a:pt x="98679" y="430911"/>
                      </a:lnTo>
                      <a:lnTo>
                        <a:pt x="99441" y="429641"/>
                      </a:lnTo>
                      <a:lnTo>
                        <a:pt x="99568" y="429133"/>
                      </a:lnTo>
                      <a:lnTo>
                        <a:pt x="100076" y="428498"/>
                      </a:lnTo>
                      <a:lnTo>
                        <a:pt x="101093" y="425958"/>
                      </a:lnTo>
                      <a:lnTo>
                        <a:pt x="101473" y="425196"/>
                      </a:lnTo>
                      <a:lnTo>
                        <a:pt x="101854" y="424688"/>
                      </a:lnTo>
                      <a:lnTo>
                        <a:pt x="102616" y="423545"/>
                      </a:lnTo>
                      <a:lnTo>
                        <a:pt x="103633" y="420878"/>
                      </a:lnTo>
                      <a:lnTo>
                        <a:pt x="104140" y="419735"/>
                      </a:lnTo>
                      <a:lnTo>
                        <a:pt x="104902" y="418465"/>
                      </a:lnTo>
                      <a:lnTo>
                        <a:pt x="105411" y="416941"/>
                      </a:lnTo>
                      <a:lnTo>
                        <a:pt x="105918" y="415798"/>
                      </a:lnTo>
                      <a:lnTo>
                        <a:pt x="106299" y="414401"/>
                      </a:lnTo>
                      <a:lnTo>
                        <a:pt x="106808" y="413131"/>
                      </a:lnTo>
                      <a:lnTo>
                        <a:pt x="107696" y="410337"/>
                      </a:lnTo>
                      <a:lnTo>
                        <a:pt x="108204" y="409067"/>
                      </a:lnTo>
                      <a:lnTo>
                        <a:pt x="108332" y="408305"/>
                      </a:lnTo>
                      <a:lnTo>
                        <a:pt x="108459" y="408178"/>
                      </a:lnTo>
                      <a:lnTo>
                        <a:pt x="108459" y="407797"/>
                      </a:lnTo>
                      <a:lnTo>
                        <a:pt x="112395" y="395224"/>
                      </a:lnTo>
                      <a:lnTo>
                        <a:pt x="116078" y="382651"/>
                      </a:lnTo>
                      <a:lnTo>
                        <a:pt x="119762" y="370205"/>
                      </a:lnTo>
                      <a:lnTo>
                        <a:pt x="123190" y="357505"/>
                      </a:lnTo>
                      <a:lnTo>
                        <a:pt x="124461" y="353568"/>
                      </a:lnTo>
                      <a:lnTo>
                        <a:pt x="125858" y="349885"/>
                      </a:lnTo>
                      <a:lnTo>
                        <a:pt x="127127" y="346202"/>
                      </a:lnTo>
                      <a:lnTo>
                        <a:pt x="128524" y="342773"/>
                      </a:lnTo>
                      <a:lnTo>
                        <a:pt x="130048" y="339217"/>
                      </a:lnTo>
                      <a:lnTo>
                        <a:pt x="131572" y="336169"/>
                      </a:lnTo>
                      <a:lnTo>
                        <a:pt x="133350" y="332994"/>
                      </a:lnTo>
                      <a:lnTo>
                        <a:pt x="135256" y="330073"/>
                      </a:lnTo>
                      <a:lnTo>
                        <a:pt x="137287" y="327152"/>
                      </a:lnTo>
                      <a:lnTo>
                        <a:pt x="139193" y="324104"/>
                      </a:lnTo>
                      <a:lnTo>
                        <a:pt x="141224" y="321564"/>
                      </a:lnTo>
                      <a:lnTo>
                        <a:pt x="143764" y="319151"/>
                      </a:lnTo>
                      <a:lnTo>
                        <a:pt x="145796" y="316611"/>
                      </a:lnTo>
                      <a:lnTo>
                        <a:pt x="148463" y="314452"/>
                      </a:lnTo>
                      <a:lnTo>
                        <a:pt x="150876" y="312166"/>
                      </a:lnTo>
                      <a:lnTo>
                        <a:pt x="153543" y="310388"/>
                      </a:lnTo>
                      <a:lnTo>
                        <a:pt x="163322" y="297434"/>
                      </a:lnTo>
                      <a:lnTo>
                        <a:pt x="173356" y="284734"/>
                      </a:lnTo>
                      <a:lnTo>
                        <a:pt x="183643" y="272288"/>
                      </a:lnTo>
                      <a:lnTo>
                        <a:pt x="194184" y="259715"/>
                      </a:lnTo>
                      <a:lnTo>
                        <a:pt x="197104" y="255905"/>
                      </a:lnTo>
                      <a:lnTo>
                        <a:pt x="200407" y="251968"/>
                      </a:lnTo>
                      <a:lnTo>
                        <a:pt x="203454" y="248158"/>
                      </a:lnTo>
                      <a:lnTo>
                        <a:pt x="206629" y="244475"/>
                      </a:lnTo>
                      <a:lnTo>
                        <a:pt x="209804" y="240411"/>
                      </a:lnTo>
                      <a:lnTo>
                        <a:pt x="212725" y="236474"/>
                      </a:lnTo>
                      <a:lnTo>
                        <a:pt x="218821" y="228727"/>
                      </a:lnTo>
                      <a:lnTo>
                        <a:pt x="225044" y="220853"/>
                      </a:lnTo>
                      <a:lnTo>
                        <a:pt x="230887" y="213106"/>
                      </a:lnTo>
                      <a:lnTo>
                        <a:pt x="236728" y="205232"/>
                      </a:lnTo>
                      <a:lnTo>
                        <a:pt x="239903" y="201168"/>
                      </a:lnTo>
                      <a:lnTo>
                        <a:pt x="242697" y="197104"/>
                      </a:lnTo>
                      <a:lnTo>
                        <a:pt x="246635" y="194564"/>
                      </a:lnTo>
                      <a:lnTo>
                        <a:pt x="250571" y="192151"/>
                      </a:lnTo>
                      <a:lnTo>
                        <a:pt x="254509" y="189484"/>
                      </a:lnTo>
                      <a:lnTo>
                        <a:pt x="256287" y="188087"/>
                      </a:lnTo>
                      <a:lnTo>
                        <a:pt x="257429" y="187325"/>
                      </a:lnTo>
                      <a:lnTo>
                        <a:pt x="257684" y="187071"/>
                      </a:lnTo>
                      <a:lnTo>
                        <a:pt x="258445" y="186690"/>
                      </a:lnTo>
                      <a:lnTo>
                        <a:pt x="258826" y="186309"/>
                      </a:lnTo>
                      <a:lnTo>
                        <a:pt x="259335" y="186055"/>
                      </a:lnTo>
                      <a:lnTo>
                        <a:pt x="260350" y="185420"/>
                      </a:lnTo>
                      <a:lnTo>
                        <a:pt x="262256" y="183896"/>
                      </a:lnTo>
                      <a:lnTo>
                        <a:pt x="266193" y="181229"/>
                      </a:lnTo>
                      <a:lnTo>
                        <a:pt x="269748" y="178308"/>
                      </a:lnTo>
                      <a:lnTo>
                        <a:pt x="273812" y="175641"/>
                      </a:lnTo>
                      <a:lnTo>
                        <a:pt x="281433" y="169545"/>
                      </a:lnTo>
                      <a:lnTo>
                        <a:pt x="283084" y="168021"/>
                      </a:lnTo>
                      <a:lnTo>
                        <a:pt x="284988" y="166624"/>
                      </a:lnTo>
                      <a:lnTo>
                        <a:pt x="288671" y="163449"/>
                      </a:lnTo>
                      <a:lnTo>
                        <a:pt x="292354" y="160274"/>
                      </a:lnTo>
                      <a:lnTo>
                        <a:pt x="296037" y="157226"/>
                      </a:lnTo>
                      <a:lnTo>
                        <a:pt x="299720" y="153924"/>
                      </a:lnTo>
                      <a:lnTo>
                        <a:pt x="303403" y="150749"/>
                      </a:lnTo>
                      <a:lnTo>
                        <a:pt x="305562" y="148590"/>
                      </a:lnTo>
                      <a:lnTo>
                        <a:pt x="306451" y="147447"/>
                      </a:lnTo>
                      <a:lnTo>
                        <a:pt x="306960" y="146939"/>
                      </a:lnTo>
                      <a:lnTo>
                        <a:pt x="307468" y="146304"/>
                      </a:lnTo>
                      <a:lnTo>
                        <a:pt x="307721" y="145796"/>
                      </a:lnTo>
                      <a:lnTo>
                        <a:pt x="308357" y="145288"/>
                      </a:lnTo>
                      <a:lnTo>
                        <a:pt x="309245" y="144145"/>
                      </a:lnTo>
                      <a:lnTo>
                        <a:pt x="310262" y="143002"/>
                      </a:lnTo>
                      <a:lnTo>
                        <a:pt x="311150" y="141986"/>
                      </a:lnTo>
                      <a:lnTo>
                        <a:pt x="312674" y="139446"/>
                      </a:lnTo>
                      <a:lnTo>
                        <a:pt x="314452" y="137160"/>
                      </a:lnTo>
                      <a:lnTo>
                        <a:pt x="315849" y="134493"/>
                      </a:lnTo>
                      <a:lnTo>
                        <a:pt x="317246" y="131953"/>
                      </a:lnTo>
                      <a:lnTo>
                        <a:pt x="317246" y="131445"/>
                      </a:lnTo>
                      <a:lnTo>
                        <a:pt x="317627" y="131191"/>
                      </a:lnTo>
                      <a:lnTo>
                        <a:pt x="317754" y="130429"/>
                      </a:lnTo>
                      <a:lnTo>
                        <a:pt x="318516" y="129159"/>
                      </a:lnTo>
                      <a:lnTo>
                        <a:pt x="319660" y="126492"/>
                      </a:lnTo>
                      <a:lnTo>
                        <a:pt x="320294" y="124841"/>
                      </a:lnTo>
                      <a:lnTo>
                        <a:pt x="320802" y="123571"/>
                      </a:lnTo>
                      <a:lnTo>
                        <a:pt x="321311" y="122047"/>
                      </a:lnTo>
                      <a:lnTo>
                        <a:pt x="321818" y="120523"/>
                      </a:lnTo>
                      <a:lnTo>
                        <a:pt x="322453" y="117475"/>
                      </a:lnTo>
                      <a:lnTo>
                        <a:pt x="323343" y="114300"/>
                      </a:lnTo>
                      <a:lnTo>
                        <a:pt x="323850" y="110998"/>
                      </a:lnTo>
                      <a:lnTo>
                        <a:pt x="324612" y="107696"/>
                      </a:lnTo>
                      <a:lnTo>
                        <a:pt x="325120" y="104775"/>
                      </a:lnTo>
                      <a:lnTo>
                        <a:pt x="326010" y="101854"/>
                      </a:lnTo>
                      <a:lnTo>
                        <a:pt x="327025" y="98806"/>
                      </a:lnTo>
                      <a:lnTo>
                        <a:pt x="328295" y="96012"/>
                      </a:lnTo>
                      <a:lnTo>
                        <a:pt x="331978" y="88900"/>
                      </a:lnTo>
                      <a:lnTo>
                        <a:pt x="335788" y="81788"/>
                      </a:lnTo>
                      <a:lnTo>
                        <a:pt x="339852" y="74676"/>
                      </a:lnTo>
                      <a:lnTo>
                        <a:pt x="343916" y="67945"/>
                      </a:lnTo>
                      <a:lnTo>
                        <a:pt x="345948" y="64643"/>
                      </a:lnTo>
                      <a:lnTo>
                        <a:pt x="348108" y="61214"/>
                      </a:lnTo>
                      <a:lnTo>
                        <a:pt x="352425" y="54864"/>
                      </a:lnTo>
                      <a:lnTo>
                        <a:pt x="356997" y="48514"/>
                      </a:lnTo>
                      <a:lnTo>
                        <a:pt x="361696" y="42545"/>
                      </a:lnTo>
                      <a:lnTo>
                        <a:pt x="366268" y="36576"/>
                      </a:lnTo>
                      <a:lnTo>
                        <a:pt x="368554" y="33655"/>
                      </a:lnTo>
                      <a:lnTo>
                        <a:pt x="371221" y="30861"/>
                      </a:lnTo>
                      <a:lnTo>
                        <a:pt x="376047" y="25400"/>
                      </a:lnTo>
                      <a:lnTo>
                        <a:pt x="381127" y="19812"/>
                      </a:lnTo>
                      <a:lnTo>
                        <a:pt x="386462" y="14859"/>
                      </a:lnTo>
                      <a:lnTo>
                        <a:pt x="391668" y="9779"/>
                      </a:lnTo>
                      <a:lnTo>
                        <a:pt x="397257" y="4953"/>
                      </a:lnTo>
                      <a:lnTo>
                        <a:pt x="402844" y="381"/>
                      </a:lnTo>
                      <a:lnTo>
                        <a:pt x="404749" y="0"/>
                      </a:lnTo>
                      <a:lnTo>
                        <a:pt x="406400" y="0"/>
                      </a:lnTo>
                      <a:lnTo>
                        <a:pt x="408178" y="0"/>
                      </a:lnTo>
                      <a:lnTo>
                        <a:pt x="409702" y="0"/>
                      </a:lnTo>
                      <a:lnTo>
                        <a:pt x="411226" y="127"/>
                      </a:lnTo>
                      <a:lnTo>
                        <a:pt x="412623" y="508"/>
                      </a:lnTo>
                      <a:lnTo>
                        <a:pt x="414274" y="762"/>
                      </a:lnTo>
                      <a:lnTo>
                        <a:pt x="415671" y="1016"/>
                      </a:lnTo>
                      <a:lnTo>
                        <a:pt x="416941" y="1651"/>
                      </a:lnTo>
                      <a:lnTo>
                        <a:pt x="417958" y="2159"/>
                      </a:lnTo>
                      <a:lnTo>
                        <a:pt x="419100" y="2667"/>
                      </a:lnTo>
                      <a:lnTo>
                        <a:pt x="420243" y="3302"/>
                      </a:lnTo>
                      <a:lnTo>
                        <a:pt x="421260" y="4064"/>
                      </a:lnTo>
                      <a:lnTo>
                        <a:pt x="422148" y="4953"/>
                      </a:lnTo>
                      <a:lnTo>
                        <a:pt x="423037" y="5842"/>
                      </a:lnTo>
                      <a:lnTo>
                        <a:pt x="423926" y="6731"/>
                      </a:lnTo>
                      <a:lnTo>
                        <a:pt x="424562" y="7747"/>
                      </a:lnTo>
                      <a:lnTo>
                        <a:pt x="425323" y="8763"/>
                      </a:lnTo>
                      <a:lnTo>
                        <a:pt x="425832" y="10033"/>
                      </a:lnTo>
                      <a:lnTo>
                        <a:pt x="426339" y="11430"/>
                      </a:lnTo>
                      <a:lnTo>
                        <a:pt x="426847" y="12700"/>
                      </a:lnTo>
                      <a:lnTo>
                        <a:pt x="427228" y="14224"/>
                      </a:lnTo>
                      <a:lnTo>
                        <a:pt x="427610" y="15494"/>
                      </a:lnTo>
                      <a:lnTo>
                        <a:pt x="427863" y="17145"/>
                      </a:lnTo>
                      <a:lnTo>
                        <a:pt x="427863" y="18796"/>
                      </a:lnTo>
                      <a:lnTo>
                        <a:pt x="428118" y="20447"/>
                      </a:lnTo>
                      <a:lnTo>
                        <a:pt x="428118" y="22098"/>
                      </a:lnTo>
                      <a:lnTo>
                        <a:pt x="428118" y="24130"/>
                      </a:lnTo>
                      <a:lnTo>
                        <a:pt x="427863" y="25908"/>
                      </a:lnTo>
                      <a:lnTo>
                        <a:pt x="427863" y="27940"/>
                      </a:lnTo>
                      <a:lnTo>
                        <a:pt x="427610" y="29972"/>
                      </a:lnTo>
                      <a:lnTo>
                        <a:pt x="427356" y="32131"/>
                      </a:lnTo>
                      <a:lnTo>
                        <a:pt x="426847" y="34036"/>
                      </a:lnTo>
                      <a:lnTo>
                        <a:pt x="426466" y="35941"/>
                      </a:lnTo>
                      <a:lnTo>
                        <a:pt x="426339" y="36576"/>
                      </a:lnTo>
                      <a:lnTo>
                        <a:pt x="425959" y="36957"/>
                      </a:lnTo>
                      <a:lnTo>
                        <a:pt x="425959" y="37592"/>
                      </a:lnTo>
                      <a:lnTo>
                        <a:pt x="425704" y="38481"/>
                      </a:lnTo>
                      <a:lnTo>
                        <a:pt x="425450" y="38862"/>
                      </a:lnTo>
                      <a:lnTo>
                        <a:pt x="425323" y="39243"/>
                      </a:lnTo>
                      <a:lnTo>
                        <a:pt x="424562" y="40894"/>
                      </a:lnTo>
                      <a:lnTo>
                        <a:pt x="424308" y="41529"/>
                      </a:lnTo>
                      <a:lnTo>
                        <a:pt x="423672" y="42545"/>
                      </a:lnTo>
                      <a:lnTo>
                        <a:pt x="423418" y="43053"/>
                      </a:lnTo>
                      <a:lnTo>
                        <a:pt x="422784" y="43815"/>
                      </a:lnTo>
                      <a:lnTo>
                        <a:pt x="422275" y="44577"/>
                      </a:lnTo>
                      <a:lnTo>
                        <a:pt x="422148" y="44704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9443085" y="3870071"/>
                  <a:ext cx="227966" cy="4580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7966" h="458090">
                      <a:moveTo>
                        <a:pt x="182753" y="32004"/>
                      </a:moveTo>
                      <a:lnTo>
                        <a:pt x="184404" y="29083"/>
                      </a:lnTo>
                      <a:lnTo>
                        <a:pt x="185801" y="26289"/>
                      </a:lnTo>
                      <a:lnTo>
                        <a:pt x="187325" y="23622"/>
                      </a:lnTo>
                      <a:lnTo>
                        <a:pt x="188976" y="21082"/>
                      </a:lnTo>
                      <a:lnTo>
                        <a:pt x="190500" y="18669"/>
                      </a:lnTo>
                      <a:lnTo>
                        <a:pt x="192278" y="16256"/>
                      </a:lnTo>
                      <a:lnTo>
                        <a:pt x="194183" y="13970"/>
                      </a:lnTo>
                      <a:lnTo>
                        <a:pt x="195961" y="11938"/>
                      </a:lnTo>
                      <a:lnTo>
                        <a:pt x="197993" y="10033"/>
                      </a:lnTo>
                      <a:lnTo>
                        <a:pt x="200025" y="8128"/>
                      </a:lnTo>
                      <a:lnTo>
                        <a:pt x="201930" y="6477"/>
                      </a:lnTo>
                      <a:lnTo>
                        <a:pt x="204216" y="4953"/>
                      </a:lnTo>
                      <a:lnTo>
                        <a:pt x="206248" y="3556"/>
                      </a:lnTo>
                      <a:lnTo>
                        <a:pt x="208534" y="2286"/>
                      </a:lnTo>
                      <a:lnTo>
                        <a:pt x="211075" y="1016"/>
                      </a:lnTo>
                      <a:lnTo>
                        <a:pt x="213233" y="0"/>
                      </a:lnTo>
                      <a:lnTo>
                        <a:pt x="214630" y="381"/>
                      </a:lnTo>
                      <a:lnTo>
                        <a:pt x="215900" y="1016"/>
                      </a:lnTo>
                      <a:lnTo>
                        <a:pt x="218567" y="2032"/>
                      </a:lnTo>
                      <a:lnTo>
                        <a:pt x="220600" y="3175"/>
                      </a:lnTo>
                      <a:lnTo>
                        <a:pt x="221488" y="3937"/>
                      </a:lnTo>
                      <a:lnTo>
                        <a:pt x="222377" y="4572"/>
                      </a:lnTo>
                      <a:lnTo>
                        <a:pt x="223266" y="5334"/>
                      </a:lnTo>
                      <a:lnTo>
                        <a:pt x="223901" y="5969"/>
                      </a:lnTo>
                      <a:lnTo>
                        <a:pt x="224663" y="6858"/>
                      </a:lnTo>
                      <a:lnTo>
                        <a:pt x="225425" y="7620"/>
                      </a:lnTo>
                      <a:lnTo>
                        <a:pt x="226441" y="9398"/>
                      </a:lnTo>
                      <a:lnTo>
                        <a:pt x="226950" y="10287"/>
                      </a:lnTo>
                      <a:lnTo>
                        <a:pt x="227330" y="11430"/>
                      </a:lnTo>
                      <a:lnTo>
                        <a:pt x="227711" y="13335"/>
                      </a:lnTo>
                      <a:lnTo>
                        <a:pt x="227965" y="14224"/>
                      </a:lnTo>
                      <a:lnTo>
                        <a:pt x="227965" y="15367"/>
                      </a:lnTo>
                      <a:lnTo>
                        <a:pt x="227965" y="16383"/>
                      </a:lnTo>
                      <a:lnTo>
                        <a:pt x="227965" y="17526"/>
                      </a:lnTo>
                      <a:lnTo>
                        <a:pt x="227711" y="20066"/>
                      </a:lnTo>
                      <a:lnTo>
                        <a:pt x="227076" y="22479"/>
                      </a:lnTo>
                      <a:lnTo>
                        <a:pt x="226441" y="25273"/>
                      </a:lnTo>
                      <a:lnTo>
                        <a:pt x="225933" y="26289"/>
                      </a:lnTo>
                      <a:lnTo>
                        <a:pt x="225171" y="27940"/>
                      </a:lnTo>
                      <a:lnTo>
                        <a:pt x="223901" y="30734"/>
                      </a:lnTo>
                      <a:lnTo>
                        <a:pt x="221361" y="35687"/>
                      </a:lnTo>
                      <a:lnTo>
                        <a:pt x="218694" y="40894"/>
                      </a:lnTo>
                      <a:lnTo>
                        <a:pt x="212598" y="52324"/>
                      </a:lnTo>
                      <a:lnTo>
                        <a:pt x="209423" y="57912"/>
                      </a:lnTo>
                      <a:lnTo>
                        <a:pt x="206248" y="63373"/>
                      </a:lnTo>
                      <a:lnTo>
                        <a:pt x="202946" y="68834"/>
                      </a:lnTo>
                      <a:lnTo>
                        <a:pt x="199771" y="74676"/>
                      </a:lnTo>
                      <a:lnTo>
                        <a:pt x="193294" y="85598"/>
                      </a:lnTo>
                      <a:lnTo>
                        <a:pt x="192278" y="87122"/>
                      </a:lnTo>
                      <a:lnTo>
                        <a:pt x="191389" y="88900"/>
                      </a:lnTo>
                      <a:lnTo>
                        <a:pt x="189992" y="92456"/>
                      </a:lnTo>
                      <a:lnTo>
                        <a:pt x="189103" y="94234"/>
                      </a:lnTo>
                      <a:lnTo>
                        <a:pt x="188595" y="96139"/>
                      </a:lnTo>
                      <a:lnTo>
                        <a:pt x="187705" y="99949"/>
                      </a:lnTo>
                      <a:lnTo>
                        <a:pt x="187579" y="101092"/>
                      </a:lnTo>
                      <a:lnTo>
                        <a:pt x="187198" y="102235"/>
                      </a:lnTo>
                      <a:lnTo>
                        <a:pt x="186690" y="104648"/>
                      </a:lnTo>
                      <a:lnTo>
                        <a:pt x="186182" y="106807"/>
                      </a:lnTo>
                      <a:lnTo>
                        <a:pt x="185675" y="108966"/>
                      </a:lnTo>
                      <a:lnTo>
                        <a:pt x="184912" y="110998"/>
                      </a:lnTo>
                      <a:lnTo>
                        <a:pt x="184530" y="112141"/>
                      </a:lnTo>
                      <a:lnTo>
                        <a:pt x="184404" y="112649"/>
                      </a:lnTo>
                      <a:lnTo>
                        <a:pt x="184404" y="113284"/>
                      </a:lnTo>
                      <a:lnTo>
                        <a:pt x="182753" y="117475"/>
                      </a:lnTo>
                      <a:lnTo>
                        <a:pt x="181229" y="121666"/>
                      </a:lnTo>
                      <a:lnTo>
                        <a:pt x="179705" y="125730"/>
                      </a:lnTo>
                      <a:lnTo>
                        <a:pt x="177800" y="129794"/>
                      </a:lnTo>
                      <a:lnTo>
                        <a:pt x="177165" y="130683"/>
                      </a:lnTo>
                      <a:lnTo>
                        <a:pt x="176657" y="131699"/>
                      </a:lnTo>
                      <a:lnTo>
                        <a:pt x="175768" y="133731"/>
                      </a:lnTo>
                      <a:lnTo>
                        <a:pt x="174625" y="135509"/>
                      </a:lnTo>
                      <a:lnTo>
                        <a:pt x="173863" y="136398"/>
                      </a:lnTo>
                      <a:lnTo>
                        <a:pt x="173736" y="136779"/>
                      </a:lnTo>
                      <a:lnTo>
                        <a:pt x="173355" y="137414"/>
                      </a:lnTo>
                      <a:lnTo>
                        <a:pt x="171323" y="141224"/>
                      </a:lnTo>
                      <a:lnTo>
                        <a:pt x="168655" y="144780"/>
                      </a:lnTo>
                      <a:lnTo>
                        <a:pt x="165989" y="148463"/>
                      </a:lnTo>
                      <a:lnTo>
                        <a:pt x="165480" y="149098"/>
                      </a:lnTo>
                      <a:lnTo>
                        <a:pt x="164592" y="150114"/>
                      </a:lnTo>
                      <a:lnTo>
                        <a:pt x="163450" y="151765"/>
                      </a:lnTo>
                      <a:lnTo>
                        <a:pt x="162560" y="152654"/>
                      </a:lnTo>
                      <a:lnTo>
                        <a:pt x="161798" y="153416"/>
                      </a:lnTo>
                      <a:lnTo>
                        <a:pt x="160275" y="155067"/>
                      </a:lnTo>
                      <a:lnTo>
                        <a:pt x="158750" y="156718"/>
                      </a:lnTo>
                      <a:lnTo>
                        <a:pt x="157226" y="158369"/>
                      </a:lnTo>
                      <a:lnTo>
                        <a:pt x="155702" y="160020"/>
                      </a:lnTo>
                      <a:lnTo>
                        <a:pt x="154813" y="160782"/>
                      </a:lnTo>
                      <a:lnTo>
                        <a:pt x="154432" y="161163"/>
                      </a:lnTo>
                      <a:lnTo>
                        <a:pt x="154051" y="161671"/>
                      </a:lnTo>
                      <a:lnTo>
                        <a:pt x="152400" y="163068"/>
                      </a:lnTo>
                      <a:lnTo>
                        <a:pt x="150876" y="164719"/>
                      </a:lnTo>
                      <a:lnTo>
                        <a:pt x="149352" y="166243"/>
                      </a:lnTo>
                      <a:lnTo>
                        <a:pt x="148209" y="168148"/>
                      </a:lnTo>
                      <a:lnTo>
                        <a:pt x="146558" y="169926"/>
                      </a:lnTo>
                      <a:lnTo>
                        <a:pt x="145288" y="171577"/>
                      </a:lnTo>
                      <a:lnTo>
                        <a:pt x="144145" y="173609"/>
                      </a:lnTo>
                      <a:lnTo>
                        <a:pt x="143002" y="175641"/>
                      </a:lnTo>
                      <a:lnTo>
                        <a:pt x="140462" y="180086"/>
                      </a:lnTo>
                      <a:lnTo>
                        <a:pt x="138176" y="184785"/>
                      </a:lnTo>
                      <a:lnTo>
                        <a:pt x="136017" y="189611"/>
                      </a:lnTo>
                      <a:lnTo>
                        <a:pt x="134239" y="194818"/>
                      </a:lnTo>
                      <a:lnTo>
                        <a:pt x="132334" y="199771"/>
                      </a:lnTo>
                      <a:lnTo>
                        <a:pt x="130937" y="205105"/>
                      </a:lnTo>
                      <a:lnTo>
                        <a:pt x="130302" y="207645"/>
                      </a:lnTo>
                      <a:lnTo>
                        <a:pt x="129794" y="210439"/>
                      </a:lnTo>
                      <a:lnTo>
                        <a:pt x="128651" y="216154"/>
                      </a:lnTo>
                      <a:lnTo>
                        <a:pt x="127127" y="224155"/>
                      </a:lnTo>
                      <a:lnTo>
                        <a:pt x="126238" y="228092"/>
                      </a:lnTo>
                      <a:lnTo>
                        <a:pt x="125476" y="232156"/>
                      </a:lnTo>
                      <a:lnTo>
                        <a:pt x="126111" y="234061"/>
                      </a:lnTo>
                      <a:lnTo>
                        <a:pt x="126619" y="236220"/>
                      </a:lnTo>
                      <a:lnTo>
                        <a:pt x="127000" y="238633"/>
                      </a:lnTo>
                      <a:lnTo>
                        <a:pt x="127127" y="241046"/>
                      </a:lnTo>
                      <a:lnTo>
                        <a:pt x="127127" y="243586"/>
                      </a:lnTo>
                      <a:lnTo>
                        <a:pt x="127000" y="245110"/>
                      </a:lnTo>
                      <a:lnTo>
                        <a:pt x="126746" y="246380"/>
                      </a:lnTo>
                      <a:lnTo>
                        <a:pt x="126619" y="247777"/>
                      </a:lnTo>
                      <a:lnTo>
                        <a:pt x="126238" y="249428"/>
                      </a:lnTo>
                      <a:lnTo>
                        <a:pt x="125730" y="252476"/>
                      </a:lnTo>
                      <a:lnTo>
                        <a:pt x="123317" y="263271"/>
                      </a:lnTo>
                      <a:lnTo>
                        <a:pt x="120777" y="273812"/>
                      </a:lnTo>
                      <a:lnTo>
                        <a:pt x="121158" y="275590"/>
                      </a:lnTo>
                      <a:lnTo>
                        <a:pt x="121412" y="277622"/>
                      </a:lnTo>
                      <a:lnTo>
                        <a:pt x="121412" y="279654"/>
                      </a:lnTo>
                      <a:lnTo>
                        <a:pt x="121412" y="282067"/>
                      </a:lnTo>
                      <a:lnTo>
                        <a:pt x="121158" y="284226"/>
                      </a:lnTo>
                      <a:lnTo>
                        <a:pt x="120777" y="286639"/>
                      </a:lnTo>
                      <a:lnTo>
                        <a:pt x="120269" y="289179"/>
                      </a:lnTo>
                      <a:lnTo>
                        <a:pt x="119761" y="291846"/>
                      </a:lnTo>
                      <a:lnTo>
                        <a:pt x="118872" y="294640"/>
                      </a:lnTo>
                      <a:lnTo>
                        <a:pt x="117983" y="297307"/>
                      </a:lnTo>
                      <a:lnTo>
                        <a:pt x="116967" y="300101"/>
                      </a:lnTo>
                      <a:lnTo>
                        <a:pt x="115951" y="302641"/>
                      </a:lnTo>
                      <a:lnTo>
                        <a:pt x="115443" y="303403"/>
                      </a:lnTo>
                      <a:lnTo>
                        <a:pt x="115062" y="304165"/>
                      </a:lnTo>
                      <a:lnTo>
                        <a:pt x="114173" y="305816"/>
                      </a:lnTo>
                      <a:lnTo>
                        <a:pt x="113284" y="307086"/>
                      </a:lnTo>
                      <a:lnTo>
                        <a:pt x="112395" y="308356"/>
                      </a:lnTo>
                      <a:lnTo>
                        <a:pt x="111505" y="309245"/>
                      </a:lnTo>
                      <a:lnTo>
                        <a:pt x="110617" y="310388"/>
                      </a:lnTo>
                      <a:lnTo>
                        <a:pt x="110109" y="310769"/>
                      </a:lnTo>
                      <a:lnTo>
                        <a:pt x="109601" y="311404"/>
                      </a:lnTo>
                      <a:lnTo>
                        <a:pt x="108712" y="311912"/>
                      </a:lnTo>
                      <a:lnTo>
                        <a:pt x="108204" y="312293"/>
                      </a:lnTo>
                      <a:lnTo>
                        <a:pt x="107696" y="312420"/>
                      </a:lnTo>
                      <a:lnTo>
                        <a:pt x="107696" y="312547"/>
                      </a:lnTo>
                      <a:lnTo>
                        <a:pt x="106680" y="313055"/>
                      </a:lnTo>
                      <a:lnTo>
                        <a:pt x="105918" y="313182"/>
                      </a:lnTo>
                      <a:lnTo>
                        <a:pt x="105791" y="313182"/>
                      </a:lnTo>
                      <a:lnTo>
                        <a:pt x="105537" y="313182"/>
                      </a:lnTo>
                      <a:lnTo>
                        <a:pt x="105410" y="313436"/>
                      </a:lnTo>
                      <a:lnTo>
                        <a:pt x="104394" y="313563"/>
                      </a:lnTo>
                      <a:lnTo>
                        <a:pt x="103125" y="313563"/>
                      </a:lnTo>
                      <a:lnTo>
                        <a:pt x="102108" y="313563"/>
                      </a:lnTo>
                      <a:lnTo>
                        <a:pt x="101346" y="313563"/>
                      </a:lnTo>
                      <a:lnTo>
                        <a:pt x="100838" y="313563"/>
                      </a:lnTo>
                      <a:lnTo>
                        <a:pt x="99822" y="313182"/>
                      </a:lnTo>
                      <a:lnTo>
                        <a:pt x="99314" y="315214"/>
                      </a:lnTo>
                      <a:lnTo>
                        <a:pt x="98805" y="317246"/>
                      </a:lnTo>
                      <a:lnTo>
                        <a:pt x="97663" y="321056"/>
                      </a:lnTo>
                      <a:lnTo>
                        <a:pt x="97155" y="322961"/>
                      </a:lnTo>
                      <a:lnTo>
                        <a:pt x="96647" y="323850"/>
                      </a:lnTo>
                      <a:lnTo>
                        <a:pt x="96647" y="324104"/>
                      </a:lnTo>
                      <a:lnTo>
                        <a:pt x="96647" y="324231"/>
                      </a:lnTo>
                      <a:lnTo>
                        <a:pt x="96520" y="324739"/>
                      </a:lnTo>
                      <a:lnTo>
                        <a:pt x="95630" y="326771"/>
                      </a:lnTo>
                      <a:lnTo>
                        <a:pt x="95377" y="327533"/>
                      </a:lnTo>
                      <a:lnTo>
                        <a:pt x="95250" y="327914"/>
                      </a:lnTo>
                      <a:lnTo>
                        <a:pt x="95123" y="328041"/>
                      </a:lnTo>
                      <a:lnTo>
                        <a:pt x="95123" y="328422"/>
                      </a:lnTo>
                      <a:lnTo>
                        <a:pt x="93472" y="332105"/>
                      </a:lnTo>
                      <a:lnTo>
                        <a:pt x="91948" y="335661"/>
                      </a:lnTo>
                      <a:lnTo>
                        <a:pt x="90932" y="337439"/>
                      </a:lnTo>
                      <a:lnTo>
                        <a:pt x="90043" y="339344"/>
                      </a:lnTo>
                      <a:lnTo>
                        <a:pt x="88011" y="342773"/>
                      </a:lnTo>
                      <a:lnTo>
                        <a:pt x="80518" y="354965"/>
                      </a:lnTo>
                      <a:lnTo>
                        <a:pt x="73405" y="367157"/>
                      </a:lnTo>
                      <a:lnTo>
                        <a:pt x="66167" y="379476"/>
                      </a:lnTo>
                      <a:lnTo>
                        <a:pt x="59436" y="391922"/>
                      </a:lnTo>
                      <a:lnTo>
                        <a:pt x="52578" y="404622"/>
                      </a:lnTo>
                      <a:lnTo>
                        <a:pt x="46228" y="417322"/>
                      </a:lnTo>
                      <a:lnTo>
                        <a:pt x="39878" y="430149"/>
                      </a:lnTo>
                      <a:lnTo>
                        <a:pt x="33782" y="442976"/>
                      </a:lnTo>
                      <a:lnTo>
                        <a:pt x="33147" y="444627"/>
                      </a:lnTo>
                      <a:lnTo>
                        <a:pt x="32258" y="446151"/>
                      </a:lnTo>
                      <a:lnTo>
                        <a:pt x="31496" y="447421"/>
                      </a:lnTo>
                      <a:lnTo>
                        <a:pt x="30607" y="448691"/>
                      </a:lnTo>
                      <a:lnTo>
                        <a:pt x="29972" y="449961"/>
                      </a:lnTo>
                      <a:lnTo>
                        <a:pt x="28829" y="451104"/>
                      </a:lnTo>
                      <a:lnTo>
                        <a:pt x="28194" y="452120"/>
                      </a:lnTo>
                      <a:lnTo>
                        <a:pt x="27305" y="453136"/>
                      </a:lnTo>
                      <a:lnTo>
                        <a:pt x="26416" y="453771"/>
                      </a:lnTo>
                      <a:lnTo>
                        <a:pt x="25527" y="454787"/>
                      </a:lnTo>
                      <a:lnTo>
                        <a:pt x="23750" y="456057"/>
                      </a:lnTo>
                      <a:lnTo>
                        <a:pt x="22987" y="456565"/>
                      </a:lnTo>
                      <a:lnTo>
                        <a:pt x="22098" y="457073"/>
                      </a:lnTo>
                      <a:lnTo>
                        <a:pt x="20955" y="457454"/>
                      </a:lnTo>
                      <a:lnTo>
                        <a:pt x="20193" y="457708"/>
                      </a:lnTo>
                      <a:lnTo>
                        <a:pt x="19050" y="457962"/>
                      </a:lnTo>
                      <a:lnTo>
                        <a:pt x="18034" y="458089"/>
                      </a:lnTo>
                      <a:lnTo>
                        <a:pt x="16129" y="458089"/>
                      </a:lnTo>
                      <a:lnTo>
                        <a:pt x="13970" y="457708"/>
                      </a:lnTo>
                      <a:lnTo>
                        <a:pt x="11938" y="456946"/>
                      </a:lnTo>
                      <a:lnTo>
                        <a:pt x="9779" y="456057"/>
                      </a:lnTo>
                      <a:lnTo>
                        <a:pt x="8636" y="455295"/>
                      </a:lnTo>
                      <a:lnTo>
                        <a:pt x="7493" y="454533"/>
                      </a:lnTo>
                      <a:lnTo>
                        <a:pt x="6223" y="453644"/>
                      </a:lnTo>
                      <a:lnTo>
                        <a:pt x="5715" y="453263"/>
                      </a:lnTo>
                      <a:lnTo>
                        <a:pt x="5207" y="452755"/>
                      </a:lnTo>
                      <a:lnTo>
                        <a:pt x="4191" y="451866"/>
                      </a:lnTo>
                      <a:lnTo>
                        <a:pt x="3555" y="451231"/>
                      </a:lnTo>
                      <a:lnTo>
                        <a:pt x="3175" y="451104"/>
                      </a:lnTo>
                      <a:lnTo>
                        <a:pt x="3048" y="450850"/>
                      </a:lnTo>
                      <a:lnTo>
                        <a:pt x="2413" y="450215"/>
                      </a:lnTo>
                      <a:lnTo>
                        <a:pt x="1905" y="449834"/>
                      </a:lnTo>
                      <a:lnTo>
                        <a:pt x="1270" y="448564"/>
                      </a:lnTo>
                      <a:lnTo>
                        <a:pt x="508" y="447421"/>
                      </a:lnTo>
                      <a:lnTo>
                        <a:pt x="127" y="446151"/>
                      </a:lnTo>
                      <a:lnTo>
                        <a:pt x="0" y="445516"/>
                      </a:lnTo>
                      <a:lnTo>
                        <a:pt x="0" y="444754"/>
                      </a:lnTo>
                      <a:lnTo>
                        <a:pt x="0" y="443357"/>
                      </a:lnTo>
                      <a:lnTo>
                        <a:pt x="127" y="442087"/>
                      </a:lnTo>
                      <a:lnTo>
                        <a:pt x="508" y="440563"/>
                      </a:lnTo>
                      <a:lnTo>
                        <a:pt x="3175" y="432435"/>
                      </a:lnTo>
                      <a:lnTo>
                        <a:pt x="5969" y="424688"/>
                      </a:lnTo>
                      <a:lnTo>
                        <a:pt x="8890" y="416814"/>
                      </a:lnTo>
                      <a:lnTo>
                        <a:pt x="12446" y="409448"/>
                      </a:lnTo>
                      <a:lnTo>
                        <a:pt x="16129" y="401955"/>
                      </a:lnTo>
                      <a:lnTo>
                        <a:pt x="20193" y="394716"/>
                      </a:lnTo>
                      <a:lnTo>
                        <a:pt x="24511" y="387604"/>
                      </a:lnTo>
                      <a:lnTo>
                        <a:pt x="28829" y="380619"/>
                      </a:lnTo>
                      <a:lnTo>
                        <a:pt x="29972" y="379349"/>
                      </a:lnTo>
                      <a:lnTo>
                        <a:pt x="30226" y="378714"/>
                      </a:lnTo>
                      <a:lnTo>
                        <a:pt x="30861" y="377952"/>
                      </a:lnTo>
                      <a:lnTo>
                        <a:pt x="30100" y="377190"/>
                      </a:lnTo>
                      <a:lnTo>
                        <a:pt x="29718" y="376555"/>
                      </a:lnTo>
                      <a:lnTo>
                        <a:pt x="29464" y="375793"/>
                      </a:lnTo>
                      <a:lnTo>
                        <a:pt x="29083" y="374904"/>
                      </a:lnTo>
                      <a:lnTo>
                        <a:pt x="28829" y="373888"/>
                      </a:lnTo>
                      <a:lnTo>
                        <a:pt x="28702" y="372999"/>
                      </a:lnTo>
                      <a:lnTo>
                        <a:pt x="28575" y="371856"/>
                      </a:lnTo>
                      <a:lnTo>
                        <a:pt x="28702" y="370967"/>
                      </a:lnTo>
                      <a:lnTo>
                        <a:pt x="28829" y="367284"/>
                      </a:lnTo>
                      <a:lnTo>
                        <a:pt x="29210" y="365633"/>
                      </a:lnTo>
                      <a:lnTo>
                        <a:pt x="29464" y="363982"/>
                      </a:lnTo>
                      <a:lnTo>
                        <a:pt x="30100" y="360934"/>
                      </a:lnTo>
                      <a:lnTo>
                        <a:pt x="30988" y="357886"/>
                      </a:lnTo>
                      <a:lnTo>
                        <a:pt x="32004" y="354965"/>
                      </a:lnTo>
                      <a:lnTo>
                        <a:pt x="32512" y="353695"/>
                      </a:lnTo>
                      <a:lnTo>
                        <a:pt x="33147" y="352425"/>
                      </a:lnTo>
                      <a:lnTo>
                        <a:pt x="34544" y="350012"/>
                      </a:lnTo>
                      <a:lnTo>
                        <a:pt x="35179" y="348742"/>
                      </a:lnTo>
                      <a:lnTo>
                        <a:pt x="35941" y="347726"/>
                      </a:lnTo>
                      <a:lnTo>
                        <a:pt x="37465" y="345567"/>
                      </a:lnTo>
                      <a:lnTo>
                        <a:pt x="39370" y="343408"/>
                      </a:lnTo>
                      <a:lnTo>
                        <a:pt x="41275" y="341757"/>
                      </a:lnTo>
                      <a:lnTo>
                        <a:pt x="43434" y="340106"/>
                      </a:lnTo>
                      <a:lnTo>
                        <a:pt x="45720" y="338582"/>
                      </a:lnTo>
                      <a:lnTo>
                        <a:pt x="48133" y="337312"/>
                      </a:lnTo>
                      <a:lnTo>
                        <a:pt x="50800" y="336169"/>
                      </a:lnTo>
                      <a:lnTo>
                        <a:pt x="53594" y="335153"/>
                      </a:lnTo>
                      <a:lnTo>
                        <a:pt x="54610" y="335661"/>
                      </a:lnTo>
                      <a:lnTo>
                        <a:pt x="56007" y="332486"/>
                      </a:lnTo>
                      <a:lnTo>
                        <a:pt x="56769" y="331216"/>
                      </a:lnTo>
                      <a:lnTo>
                        <a:pt x="57277" y="329692"/>
                      </a:lnTo>
                      <a:lnTo>
                        <a:pt x="59944" y="324104"/>
                      </a:lnTo>
                      <a:lnTo>
                        <a:pt x="62103" y="318135"/>
                      </a:lnTo>
                      <a:lnTo>
                        <a:pt x="64643" y="312420"/>
                      </a:lnTo>
                      <a:lnTo>
                        <a:pt x="66675" y="306324"/>
                      </a:lnTo>
                      <a:lnTo>
                        <a:pt x="68834" y="300228"/>
                      </a:lnTo>
                      <a:lnTo>
                        <a:pt x="70739" y="294259"/>
                      </a:lnTo>
                      <a:lnTo>
                        <a:pt x="71628" y="291211"/>
                      </a:lnTo>
                      <a:lnTo>
                        <a:pt x="72136" y="289814"/>
                      </a:lnTo>
                      <a:lnTo>
                        <a:pt x="72644" y="288163"/>
                      </a:lnTo>
                      <a:lnTo>
                        <a:pt x="73533" y="284861"/>
                      </a:lnTo>
                      <a:lnTo>
                        <a:pt x="74803" y="281813"/>
                      </a:lnTo>
                      <a:lnTo>
                        <a:pt x="76200" y="278765"/>
                      </a:lnTo>
                      <a:lnTo>
                        <a:pt x="77725" y="275844"/>
                      </a:lnTo>
                      <a:lnTo>
                        <a:pt x="78740" y="273558"/>
                      </a:lnTo>
                      <a:lnTo>
                        <a:pt x="79883" y="271399"/>
                      </a:lnTo>
                      <a:lnTo>
                        <a:pt x="80900" y="269113"/>
                      </a:lnTo>
                      <a:lnTo>
                        <a:pt x="81280" y="268605"/>
                      </a:lnTo>
                      <a:lnTo>
                        <a:pt x="81407" y="268097"/>
                      </a:lnTo>
                      <a:lnTo>
                        <a:pt x="82169" y="266954"/>
                      </a:lnTo>
                      <a:lnTo>
                        <a:pt x="82550" y="265684"/>
                      </a:lnTo>
                      <a:lnTo>
                        <a:pt x="82804" y="265176"/>
                      </a:lnTo>
                      <a:lnTo>
                        <a:pt x="83058" y="264541"/>
                      </a:lnTo>
                      <a:lnTo>
                        <a:pt x="84075" y="262382"/>
                      </a:lnTo>
                      <a:lnTo>
                        <a:pt x="86105" y="257810"/>
                      </a:lnTo>
                      <a:lnTo>
                        <a:pt x="87757" y="253238"/>
                      </a:lnTo>
                      <a:lnTo>
                        <a:pt x="89535" y="248539"/>
                      </a:lnTo>
                      <a:lnTo>
                        <a:pt x="91059" y="243840"/>
                      </a:lnTo>
                      <a:lnTo>
                        <a:pt x="92455" y="239014"/>
                      </a:lnTo>
                      <a:lnTo>
                        <a:pt x="93853" y="233807"/>
                      </a:lnTo>
                      <a:lnTo>
                        <a:pt x="95123" y="228346"/>
                      </a:lnTo>
                      <a:lnTo>
                        <a:pt x="95630" y="225552"/>
                      </a:lnTo>
                      <a:lnTo>
                        <a:pt x="96139" y="223012"/>
                      </a:lnTo>
                      <a:lnTo>
                        <a:pt x="97155" y="217297"/>
                      </a:lnTo>
                      <a:lnTo>
                        <a:pt x="97917" y="211709"/>
                      </a:lnTo>
                      <a:lnTo>
                        <a:pt x="99314" y="203708"/>
                      </a:lnTo>
                      <a:lnTo>
                        <a:pt x="99822" y="199644"/>
                      </a:lnTo>
                      <a:lnTo>
                        <a:pt x="100838" y="195707"/>
                      </a:lnTo>
                      <a:lnTo>
                        <a:pt x="102743" y="187960"/>
                      </a:lnTo>
                      <a:lnTo>
                        <a:pt x="104013" y="184277"/>
                      </a:lnTo>
                      <a:lnTo>
                        <a:pt x="105283" y="180848"/>
                      </a:lnTo>
                      <a:lnTo>
                        <a:pt x="106680" y="177165"/>
                      </a:lnTo>
                      <a:lnTo>
                        <a:pt x="108077" y="173609"/>
                      </a:lnTo>
                      <a:lnTo>
                        <a:pt x="109475" y="170180"/>
                      </a:lnTo>
                      <a:lnTo>
                        <a:pt x="111125" y="166878"/>
                      </a:lnTo>
                      <a:lnTo>
                        <a:pt x="112776" y="163322"/>
                      </a:lnTo>
                      <a:lnTo>
                        <a:pt x="114680" y="160020"/>
                      </a:lnTo>
                      <a:lnTo>
                        <a:pt x="116586" y="156845"/>
                      </a:lnTo>
                      <a:lnTo>
                        <a:pt x="118491" y="153924"/>
                      </a:lnTo>
                      <a:lnTo>
                        <a:pt x="127635" y="140081"/>
                      </a:lnTo>
                      <a:lnTo>
                        <a:pt x="136525" y="126365"/>
                      </a:lnTo>
                      <a:lnTo>
                        <a:pt x="145542" y="112903"/>
                      </a:lnTo>
                      <a:lnTo>
                        <a:pt x="154432" y="99441"/>
                      </a:lnTo>
                      <a:lnTo>
                        <a:pt x="155321" y="98044"/>
                      </a:lnTo>
                      <a:lnTo>
                        <a:pt x="156083" y="96520"/>
                      </a:lnTo>
                      <a:lnTo>
                        <a:pt x="156845" y="94869"/>
                      </a:lnTo>
                      <a:lnTo>
                        <a:pt x="157607" y="93599"/>
                      </a:lnTo>
                      <a:lnTo>
                        <a:pt x="158115" y="91948"/>
                      </a:lnTo>
                      <a:lnTo>
                        <a:pt x="158623" y="90424"/>
                      </a:lnTo>
                      <a:lnTo>
                        <a:pt x="159130" y="88773"/>
                      </a:lnTo>
                      <a:lnTo>
                        <a:pt x="159512" y="87122"/>
                      </a:lnTo>
                      <a:lnTo>
                        <a:pt x="160909" y="80518"/>
                      </a:lnTo>
                      <a:lnTo>
                        <a:pt x="162687" y="74422"/>
                      </a:lnTo>
                      <a:lnTo>
                        <a:pt x="164592" y="68326"/>
                      </a:lnTo>
                      <a:lnTo>
                        <a:pt x="167005" y="62230"/>
                      </a:lnTo>
                      <a:lnTo>
                        <a:pt x="168148" y="59309"/>
                      </a:lnTo>
                      <a:lnTo>
                        <a:pt x="169545" y="56388"/>
                      </a:lnTo>
                      <a:lnTo>
                        <a:pt x="172339" y="50673"/>
                      </a:lnTo>
                      <a:lnTo>
                        <a:pt x="175387" y="45339"/>
                      </a:lnTo>
                      <a:lnTo>
                        <a:pt x="178816" y="40005"/>
                      </a:lnTo>
                      <a:lnTo>
                        <a:pt x="179832" y="37973"/>
                      </a:lnTo>
                      <a:lnTo>
                        <a:pt x="180848" y="36322"/>
                      </a:lnTo>
                      <a:lnTo>
                        <a:pt x="181864" y="34036"/>
                      </a:lnTo>
                      <a:lnTo>
                        <a:pt x="182245" y="33147"/>
                      </a:lnTo>
                      <a:lnTo>
                        <a:pt x="182626" y="32639"/>
                      </a:lnTo>
                      <a:lnTo>
                        <a:pt x="182753" y="32385"/>
                      </a:lnTo>
                      <a:lnTo>
                        <a:pt x="182753" y="32258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9532747" y="3781806"/>
                  <a:ext cx="468631" cy="7044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8631" h="704470">
                      <a:moveTo>
                        <a:pt x="461772" y="49276"/>
                      </a:moveTo>
                      <a:lnTo>
                        <a:pt x="456818" y="53340"/>
                      </a:lnTo>
                      <a:lnTo>
                        <a:pt x="452247" y="57531"/>
                      </a:lnTo>
                      <a:lnTo>
                        <a:pt x="447548" y="61849"/>
                      </a:lnTo>
                      <a:lnTo>
                        <a:pt x="443103" y="66548"/>
                      </a:lnTo>
                      <a:lnTo>
                        <a:pt x="439039" y="71120"/>
                      </a:lnTo>
                      <a:lnTo>
                        <a:pt x="434721" y="76073"/>
                      </a:lnTo>
                      <a:lnTo>
                        <a:pt x="430530" y="81153"/>
                      </a:lnTo>
                      <a:lnTo>
                        <a:pt x="426593" y="86233"/>
                      </a:lnTo>
                      <a:lnTo>
                        <a:pt x="422529" y="91567"/>
                      </a:lnTo>
                      <a:lnTo>
                        <a:pt x="418592" y="96901"/>
                      </a:lnTo>
                      <a:lnTo>
                        <a:pt x="414782" y="102489"/>
                      </a:lnTo>
                      <a:lnTo>
                        <a:pt x="411099" y="108331"/>
                      </a:lnTo>
                      <a:lnTo>
                        <a:pt x="407670" y="114300"/>
                      </a:lnTo>
                      <a:lnTo>
                        <a:pt x="404114" y="120269"/>
                      </a:lnTo>
                      <a:lnTo>
                        <a:pt x="400813" y="126365"/>
                      </a:lnTo>
                      <a:lnTo>
                        <a:pt x="397638" y="132842"/>
                      </a:lnTo>
                      <a:lnTo>
                        <a:pt x="396113" y="135255"/>
                      </a:lnTo>
                      <a:lnTo>
                        <a:pt x="394716" y="137795"/>
                      </a:lnTo>
                      <a:lnTo>
                        <a:pt x="393318" y="140208"/>
                      </a:lnTo>
                      <a:lnTo>
                        <a:pt x="391668" y="142367"/>
                      </a:lnTo>
                      <a:lnTo>
                        <a:pt x="390652" y="147193"/>
                      </a:lnTo>
                      <a:lnTo>
                        <a:pt x="389636" y="152146"/>
                      </a:lnTo>
                      <a:lnTo>
                        <a:pt x="388239" y="156845"/>
                      </a:lnTo>
                      <a:lnTo>
                        <a:pt x="387985" y="158115"/>
                      </a:lnTo>
                      <a:lnTo>
                        <a:pt x="387604" y="159004"/>
                      </a:lnTo>
                      <a:lnTo>
                        <a:pt x="387096" y="161544"/>
                      </a:lnTo>
                      <a:lnTo>
                        <a:pt x="386207" y="163703"/>
                      </a:lnTo>
                      <a:lnTo>
                        <a:pt x="385572" y="165989"/>
                      </a:lnTo>
                      <a:lnTo>
                        <a:pt x="384175" y="170561"/>
                      </a:lnTo>
                      <a:lnTo>
                        <a:pt x="382397" y="174625"/>
                      </a:lnTo>
                      <a:lnTo>
                        <a:pt x="380873" y="179070"/>
                      </a:lnTo>
                      <a:lnTo>
                        <a:pt x="380365" y="179451"/>
                      </a:lnTo>
                      <a:lnTo>
                        <a:pt x="380365" y="179959"/>
                      </a:lnTo>
                      <a:lnTo>
                        <a:pt x="379730" y="181102"/>
                      </a:lnTo>
                      <a:lnTo>
                        <a:pt x="378714" y="183134"/>
                      </a:lnTo>
                      <a:lnTo>
                        <a:pt x="376809" y="187198"/>
                      </a:lnTo>
                      <a:lnTo>
                        <a:pt x="375793" y="188976"/>
                      </a:lnTo>
                      <a:lnTo>
                        <a:pt x="374777" y="191008"/>
                      </a:lnTo>
                      <a:lnTo>
                        <a:pt x="372491" y="194945"/>
                      </a:lnTo>
                      <a:lnTo>
                        <a:pt x="371221" y="196596"/>
                      </a:lnTo>
                      <a:lnTo>
                        <a:pt x="370205" y="198374"/>
                      </a:lnTo>
                      <a:lnTo>
                        <a:pt x="368935" y="200279"/>
                      </a:lnTo>
                      <a:lnTo>
                        <a:pt x="367792" y="202057"/>
                      </a:lnTo>
                      <a:lnTo>
                        <a:pt x="367157" y="202819"/>
                      </a:lnTo>
                      <a:lnTo>
                        <a:pt x="366268" y="203708"/>
                      </a:lnTo>
                      <a:lnTo>
                        <a:pt x="365125" y="205486"/>
                      </a:lnTo>
                      <a:lnTo>
                        <a:pt x="362458" y="209042"/>
                      </a:lnTo>
                      <a:lnTo>
                        <a:pt x="362077" y="209931"/>
                      </a:lnTo>
                      <a:lnTo>
                        <a:pt x="361950" y="211074"/>
                      </a:lnTo>
                      <a:lnTo>
                        <a:pt x="361188" y="213233"/>
                      </a:lnTo>
                      <a:lnTo>
                        <a:pt x="360426" y="215392"/>
                      </a:lnTo>
                      <a:lnTo>
                        <a:pt x="359664" y="217551"/>
                      </a:lnTo>
                      <a:lnTo>
                        <a:pt x="358648" y="219710"/>
                      </a:lnTo>
                      <a:lnTo>
                        <a:pt x="358267" y="220599"/>
                      </a:lnTo>
                      <a:lnTo>
                        <a:pt x="357759" y="221742"/>
                      </a:lnTo>
                      <a:lnTo>
                        <a:pt x="356489" y="223774"/>
                      </a:lnTo>
                      <a:lnTo>
                        <a:pt x="355218" y="226060"/>
                      </a:lnTo>
                      <a:lnTo>
                        <a:pt x="353060" y="228727"/>
                      </a:lnTo>
                      <a:lnTo>
                        <a:pt x="351028" y="231902"/>
                      </a:lnTo>
                      <a:lnTo>
                        <a:pt x="347091" y="237744"/>
                      </a:lnTo>
                      <a:lnTo>
                        <a:pt x="343027" y="243459"/>
                      </a:lnTo>
                      <a:lnTo>
                        <a:pt x="338836" y="249174"/>
                      </a:lnTo>
                      <a:lnTo>
                        <a:pt x="332740" y="257429"/>
                      </a:lnTo>
                      <a:lnTo>
                        <a:pt x="329692" y="261366"/>
                      </a:lnTo>
                      <a:lnTo>
                        <a:pt x="326771" y="265557"/>
                      </a:lnTo>
                      <a:lnTo>
                        <a:pt x="324104" y="266700"/>
                      </a:lnTo>
                      <a:lnTo>
                        <a:pt x="321691" y="267589"/>
                      </a:lnTo>
                      <a:lnTo>
                        <a:pt x="319405" y="268351"/>
                      </a:lnTo>
                      <a:lnTo>
                        <a:pt x="317118" y="268859"/>
                      </a:lnTo>
                      <a:lnTo>
                        <a:pt x="314579" y="269240"/>
                      </a:lnTo>
                      <a:lnTo>
                        <a:pt x="312801" y="269240"/>
                      </a:lnTo>
                      <a:lnTo>
                        <a:pt x="310768" y="269113"/>
                      </a:lnTo>
                      <a:lnTo>
                        <a:pt x="308738" y="268859"/>
                      </a:lnTo>
                      <a:lnTo>
                        <a:pt x="306705" y="267970"/>
                      </a:lnTo>
                      <a:lnTo>
                        <a:pt x="305181" y="267208"/>
                      </a:lnTo>
                      <a:lnTo>
                        <a:pt x="303403" y="266192"/>
                      </a:lnTo>
                      <a:lnTo>
                        <a:pt x="302006" y="264668"/>
                      </a:lnTo>
                      <a:lnTo>
                        <a:pt x="300482" y="263017"/>
                      </a:lnTo>
                      <a:lnTo>
                        <a:pt x="298831" y="261112"/>
                      </a:lnTo>
                      <a:lnTo>
                        <a:pt x="297688" y="259080"/>
                      </a:lnTo>
                      <a:lnTo>
                        <a:pt x="296418" y="257175"/>
                      </a:lnTo>
                      <a:lnTo>
                        <a:pt x="290957" y="261493"/>
                      </a:lnTo>
                      <a:lnTo>
                        <a:pt x="285750" y="266319"/>
                      </a:lnTo>
                      <a:lnTo>
                        <a:pt x="280670" y="271272"/>
                      </a:lnTo>
                      <a:lnTo>
                        <a:pt x="275717" y="276860"/>
                      </a:lnTo>
                      <a:lnTo>
                        <a:pt x="270764" y="282448"/>
                      </a:lnTo>
                      <a:lnTo>
                        <a:pt x="265938" y="288417"/>
                      </a:lnTo>
                      <a:lnTo>
                        <a:pt x="261366" y="294640"/>
                      </a:lnTo>
                      <a:lnTo>
                        <a:pt x="256921" y="301117"/>
                      </a:lnTo>
                      <a:lnTo>
                        <a:pt x="255270" y="303530"/>
                      </a:lnTo>
                      <a:lnTo>
                        <a:pt x="253746" y="305689"/>
                      </a:lnTo>
                      <a:lnTo>
                        <a:pt x="250571" y="310261"/>
                      </a:lnTo>
                      <a:lnTo>
                        <a:pt x="248793" y="312547"/>
                      </a:lnTo>
                      <a:lnTo>
                        <a:pt x="247268" y="314960"/>
                      </a:lnTo>
                      <a:lnTo>
                        <a:pt x="243713" y="319278"/>
                      </a:lnTo>
                      <a:lnTo>
                        <a:pt x="240030" y="323596"/>
                      </a:lnTo>
                      <a:lnTo>
                        <a:pt x="236728" y="328041"/>
                      </a:lnTo>
                      <a:lnTo>
                        <a:pt x="233045" y="332105"/>
                      </a:lnTo>
                      <a:lnTo>
                        <a:pt x="229363" y="336296"/>
                      </a:lnTo>
                      <a:lnTo>
                        <a:pt x="224790" y="341249"/>
                      </a:lnTo>
                      <a:lnTo>
                        <a:pt x="220218" y="346202"/>
                      </a:lnTo>
                      <a:lnTo>
                        <a:pt x="216281" y="351536"/>
                      </a:lnTo>
                      <a:lnTo>
                        <a:pt x="212217" y="356870"/>
                      </a:lnTo>
                      <a:lnTo>
                        <a:pt x="208534" y="362204"/>
                      </a:lnTo>
                      <a:lnTo>
                        <a:pt x="204851" y="368173"/>
                      </a:lnTo>
                      <a:lnTo>
                        <a:pt x="201422" y="373888"/>
                      </a:lnTo>
                      <a:lnTo>
                        <a:pt x="198247" y="379984"/>
                      </a:lnTo>
                      <a:lnTo>
                        <a:pt x="197485" y="380746"/>
                      </a:lnTo>
                      <a:lnTo>
                        <a:pt x="196977" y="381889"/>
                      </a:lnTo>
                      <a:lnTo>
                        <a:pt x="196215" y="382651"/>
                      </a:lnTo>
                      <a:lnTo>
                        <a:pt x="195326" y="383794"/>
                      </a:lnTo>
                      <a:lnTo>
                        <a:pt x="194691" y="384683"/>
                      </a:lnTo>
                      <a:lnTo>
                        <a:pt x="193802" y="385445"/>
                      </a:lnTo>
                      <a:lnTo>
                        <a:pt x="193167" y="386207"/>
                      </a:lnTo>
                      <a:lnTo>
                        <a:pt x="192278" y="386842"/>
                      </a:lnTo>
                      <a:lnTo>
                        <a:pt x="191263" y="387477"/>
                      </a:lnTo>
                      <a:lnTo>
                        <a:pt x="190500" y="388239"/>
                      </a:lnTo>
                      <a:lnTo>
                        <a:pt x="190118" y="388239"/>
                      </a:lnTo>
                      <a:lnTo>
                        <a:pt x="189865" y="388366"/>
                      </a:lnTo>
                      <a:lnTo>
                        <a:pt x="189484" y="388747"/>
                      </a:lnTo>
                      <a:lnTo>
                        <a:pt x="188341" y="389128"/>
                      </a:lnTo>
                      <a:lnTo>
                        <a:pt x="187452" y="389509"/>
                      </a:lnTo>
                      <a:lnTo>
                        <a:pt x="186817" y="389890"/>
                      </a:lnTo>
                      <a:lnTo>
                        <a:pt x="186436" y="389890"/>
                      </a:lnTo>
                      <a:lnTo>
                        <a:pt x="185293" y="390144"/>
                      </a:lnTo>
                      <a:lnTo>
                        <a:pt x="184404" y="390398"/>
                      </a:lnTo>
                      <a:lnTo>
                        <a:pt x="181864" y="394970"/>
                      </a:lnTo>
                      <a:lnTo>
                        <a:pt x="179832" y="399542"/>
                      </a:lnTo>
                      <a:lnTo>
                        <a:pt x="177927" y="404241"/>
                      </a:lnTo>
                      <a:lnTo>
                        <a:pt x="176022" y="409194"/>
                      </a:lnTo>
                      <a:lnTo>
                        <a:pt x="174371" y="414147"/>
                      </a:lnTo>
                      <a:lnTo>
                        <a:pt x="172847" y="419100"/>
                      </a:lnTo>
                      <a:lnTo>
                        <a:pt x="171577" y="424307"/>
                      </a:lnTo>
                      <a:lnTo>
                        <a:pt x="170561" y="429641"/>
                      </a:lnTo>
                      <a:lnTo>
                        <a:pt x="169799" y="431800"/>
                      </a:lnTo>
                      <a:lnTo>
                        <a:pt x="169291" y="434213"/>
                      </a:lnTo>
                      <a:lnTo>
                        <a:pt x="169164" y="434594"/>
                      </a:lnTo>
                      <a:lnTo>
                        <a:pt x="169038" y="435102"/>
                      </a:lnTo>
                      <a:lnTo>
                        <a:pt x="168402" y="436372"/>
                      </a:lnTo>
                      <a:lnTo>
                        <a:pt x="167767" y="438658"/>
                      </a:lnTo>
                      <a:lnTo>
                        <a:pt x="166751" y="441071"/>
                      </a:lnTo>
                      <a:lnTo>
                        <a:pt x="166116" y="441960"/>
                      </a:lnTo>
                      <a:lnTo>
                        <a:pt x="165863" y="443103"/>
                      </a:lnTo>
                      <a:lnTo>
                        <a:pt x="165100" y="443992"/>
                      </a:lnTo>
                      <a:lnTo>
                        <a:pt x="164592" y="445135"/>
                      </a:lnTo>
                      <a:lnTo>
                        <a:pt x="163322" y="447040"/>
                      </a:lnTo>
                      <a:lnTo>
                        <a:pt x="162179" y="453009"/>
                      </a:lnTo>
                      <a:lnTo>
                        <a:pt x="160782" y="458851"/>
                      </a:lnTo>
                      <a:lnTo>
                        <a:pt x="159131" y="464566"/>
                      </a:lnTo>
                      <a:lnTo>
                        <a:pt x="158496" y="467614"/>
                      </a:lnTo>
                      <a:lnTo>
                        <a:pt x="157607" y="470535"/>
                      </a:lnTo>
                      <a:lnTo>
                        <a:pt x="157099" y="471805"/>
                      </a:lnTo>
                      <a:lnTo>
                        <a:pt x="156464" y="473075"/>
                      </a:lnTo>
                      <a:lnTo>
                        <a:pt x="155702" y="475996"/>
                      </a:lnTo>
                      <a:lnTo>
                        <a:pt x="153797" y="481330"/>
                      </a:lnTo>
                      <a:lnTo>
                        <a:pt x="152527" y="484124"/>
                      </a:lnTo>
                      <a:lnTo>
                        <a:pt x="152018" y="485394"/>
                      </a:lnTo>
                      <a:lnTo>
                        <a:pt x="151638" y="486029"/>
                      </a:lnTo>
                      <a:lnTo>
                        <a:pt x="151257" y="486664"/>
                      </a:lnTo>
                      <a:lnTo>
                        <a:pt x="149225" y="491998"/>
                      </a:lnTo>
                      <a:lnTo>
                        <a:pt x="147701" y="494538"/>
                      </a:lnTo>
                      <a:lnTo>
                        <a:pt x="146558" y="496951"/>
                      </a:lnTo>
                      <a:lnTo>
                        <a:pt x="145161" y="499745"/>
                      </a:lnTo>
                      <a:lnTo>
                        <a:pt x="143891" y="502158"/>
                      </a:lnTo>
                      <a:lnTo>
                        <a:pt x="143256" y="503428"/>
                      </a:lnTo>
                      <a:lnTo>
                        <a:pt x="142367" y="504698"/>
                      </a:lnTo>
                      <a:lnTo>
                        <a:pt x="140970" y="507111"/>
                      </a:lnTo>
                      <a:lnTo>
                        <a:pt x="137922" y="511937"/>
                      </a:lnTo>
                      <a:lnTo>
                        <a:pt x="134874" y="516890"/>
                      </a:lnTo>
                      <a:lnTo>
                        <a:pt x="133223" y="519049"/>
                      </a:lnTo>
                      <a:lnTo>
                        <a:pt x="131445" y="521462"/>
                      </a:lnTo>
                      <a:lnTo>
                        <a:pt x="129793" y="523621"/>
                      </a:lnTo>
                      <a:lnTo>
                        <a:pt x="129413" y="524002"/>
                      </a:lnTo>
                      <a:lnTo>
                        <a:pt x="129032" y="524764"/>
                      </a:lnTo>
                      <a:lnTo>
                        <a:pt x="128143" y="525907"/>
                      </a:lnTo>
                      <a:lnTo>
                        <a:pt x="126365" y="528320"/>
                      </a:lnTo>
                      <a:lnTo>
                        <a:pt x="124460" y="530479"/>
                      </a:lnTo>
                      <a:lnTo>
                        <a:pt x="120777" y="534670"/>
                      </a:lnTo>
                      <a:lnTo>
                        <a:pt x="117602" y="538988"/>
                      </a:lnTo>
                      <a:lnTo>
                        <a:pt x="114173" y="543433"/>
                      </a:lnTo>
                      <a:lnTo>
                        <a:pt x="110998" y="547878"/>
                      </a:lnTo>
                      <a:lnTo>
                        <a:pt x="107696" y="552577"/>
                      </a:lnTo>
                      <a:lnTo>
                        <a:pt x="104775" y="557149"/>
                      </a:lnTo>
                      <a:lnTo>
                        <a:pt x="101727" y="562102"/>
                      </a:lnTo>
                      <a:lnTo>
                        <a:pt x="98806" y="566928"/>
                      </a:lnTo>
                      <a:lnTo>
                        <a:pt x="96013" y="571754"/>
                      </a:lnTo>
                      <a:lnTo>
                        <a:pt x="93345" y="576961"/>
                      </a:lnTo>
                      <a:lnTo>
                        <a:pt x="90551" y="582041"/>
                      </a:lnTo>
                      <a:lnTo>
                        <a:pt x="88265" y="587121"/>
                      </a:lnTo>
                      <a:lnTo>
                        <a:pt x="85598" y="592582"/>
                      </a:lnTo>
                      <a:lnTo>
                        <a:pt x="83313" y="597916"/>
                      </a:lnTo>
                      <a:lnTo>
                        <a:pt x="80899" y="603250"/>
                      </a:lnTo>
                      <a:lnTo>
                        <a:pt x="78993" y="608965"/>
                      </a:lnTo>
                      <a:lnTo>
                        <a:pt x="78486" y="609600"/>
                      </a:lnTo>
                      <a:lnTo>
                        <a:pt x="78105" y="610362"/>
                      </a:lnTo>
                      <a:lnTo>
                        <a:pt x="77343" y="612013"/>
                      </a:lnTo>
                      <a:lnTo>
                        <a:pt x="75818" y="615188"/>
                      </a:lnTo>
                      <a:lnTo>
                        <a:pt x="74549" y="619633"/>
                      </a:lnTo>
                      <a:lnTo>
                        <a:pt x="73152" y="624586"/>
                      </a:lnTo>
                      <a:lnTo>
                        <a:pt x="71755" y="629031"/>
                      </a:lnTo>
                      <a:lnTo>
                        <a:pt x="71628" y="629539"/>
                      </a:lnTo>
                      <a:lnTo>
                        <a:pt x="71501" y="630301"/>
                      </a:lnTo>
                      <a:lnTo>
                        <a:pt x="71120" y="631317"/>
                      </a:lnTo>
                      <a:lnTo>
                        <a:pt x="70358" y="633857"/>
                      </a:lnTo>
                      <a:lnTo>
                        <a:pt x="69468" y="636016"/>
                      </a:lnTo>
                      <a:lnTo>
                        <a:pt x="69342" y="636270"/>
                      </a:lnTo>
                      <a:lnTo>
                        <a:pt x="68961" y="636905"/>
                      </a:lnTo>
                      <a:lnTo>
                        <a:pt x="68834" y="638175"/>
                      </a:lnTo>
                      <a:lnTo>
                        <a:pt x="67056" y="642747"/>
                      </a:lnTo>
                      <a:lnTo>
                        <a:pt x="65278" y="647192"/>
                      </a:lnTo>
                      <a:lnTo>
                        <a:pt x="63500" y="651637"/>
                      </a:lnTo>
                      <a:lnTo>
                        <a:pt x="61468" y="656082"/>
                      </a:lnTo>
                      <a:lnTo>
                        <a:pt x="59690" y="660273"/>
                      </a:lnTo>
                      <a:lnTo>
                        <a:pt x="58420" y="662178"/>
                      </a:lnTo>
                      <a:lnTo>
                        <a:pt x="58166" y="663194"/>
                      </a:lnTo>
                      <a:lnTo>
                        <a:pt x="57785" y="664591"/>
                      </a:lnTo>
                      <a:lnTo>
                        <a:pt x="55499" y="668782"/>
                      </a:lnTo>
                      <a:lnTo>
                        <a:pt x="53340" y="672592"/>
                      </a:lnTo>
                      <a:lnTo>
                        <a:pt x="50927" y="677037"/>
                      </a:lnTo>
                      <a:lnTo>
                        <a:pt x="48895" y="680847"/>
                      </a:lnTo>
                      <a:lnTo>
                        <a:pt x="48388" y="681482"/>
                      </a:lnTo>
                      <a:lnTo>
                        <a:pt x="48006" y="681990"/>
                      </a:lnTo>
                      <a:lnTo>
                        <a:pt x="47498" y="683006"/>
                      </a:lnTo>
                      <a:lnTo>
                        <a:pt x="46228" y="685165"/>
                      </a:lnTo>
                      <a:lnTo>
                        <a:pt x="43942" y="688975"/>
                      </a:lnTo>
                      <a:lnTo>
                        <a:pt x="41529" y="692912"/>
                      </a:lnTo>
                      <a:lnTo>
                        <a:pt x="40132" y="694690"/>
                      </a:lnTo>
                      <a:lnTo>
                        <a:pt x="38863" y="696595"/>
                      </a:lnTo>
                      <a:lnTo>
                        <a:pt x="36449" y="700405"/>
                      </a:lnTo>
                      <a:lnTo>
                        <a:pt x="34036" y="701548"/>
                      </a:lnTo>
                      <a:lnTo>
                        <a:pt x="31496" y="702564"/>
                      </a:lnTo>
                      <a:lnTo>
                        <a:pt x="29210" y="703580"/>
                      </a:lnTo>
                      <a:lnTo>
                        <a:pt x="26924" y="704088"/>
                      </a:lnTo>
                      <a:lnTo>
                        <a:pt x="24638" y="704469"/>
                      </a:lnTo>
                      <a:lnTo>
                        <a:pt x="22606" y="704469"/>
                      </a:lnTo>
                      <a:lnTo>
                        <a:pt x="20574" y="704469"/>
                      </a:lnTo>
                      <a:lnTo>
                        <a:pt x="18542" y="704088"/>
                      </a:lnTo>
                      <a:lnTo>
                        <a:pt x="16638" y="703326"/>
                      </a:lnTo>
                      <a:lnTo>
                        <a:pt x="14732" y="702564"/>
                      </a:lnTo>
                      <a:lnTo>
                        <a:pt x="12700" y="701294"/>
                      </a:lnTo>
                      <a:lnTo>
                        <a:pt x="11049" y="700024"/>
                      </a:lnTo>
                      <a:lnTo>
                        <a:pt x="9525" y="698627"/>
                      </a:lnTo>
                      <a:lnTo>
                        <a:pt x="7747" y="696976"/>
                      </a:lnTo>
                      <a:lnTo>
                        <a:pt x="6096" y="694690"/>
                      </a:lnTo>
                      <a:lnTo>
                        <a:pt x="4572" y="692531"/>
                      </a:lnTo>
                      <a:lnTo>
                        <a:pt x="3429" y="690880"/>
                      </a:lnTo>
                      <a:lnTo>
                        <a:pt x="2667" y="688975"/>
                      </a:lnTo>
                      <a:lnTo>
                        <a:pt x="1778" y="687197"/>
                      </a:lnTo>
                      <a:lnTo>
                        <a:pt x="1270" y="685292"/>
                      </a:lnTo>
                      <a:lnTo>
                        <a:pt x="508" y="683641"/>
                      </a:lnTo>
                      <a:lnTo>
                        <a:pt x="381" y="681990"/>
                      </a:lnTo>
                      <a:lnTo>
                        <a:pt x="0" y="680212"/>
                      </a:lnTo>
                      <a:lnTo>
                        <a:pt x="0" y="678307"/>
                      </a:lnTo>
                      <a:lnTo>
                        <a:pt x="0" y="676529"/>
                      </a:lnTo>
                      <a:lnTo>
                        <a:pt x="127" y="674624"/>
                      </a:lnTo>
                      <a:lnTo>
                        <a:pt x="508" y="672973"/>
                      </a:lnTo>
                      <a:lnTo>
                        <a:pt x="1016" y="670941"/>
                      </a:lnTo>
                      <a:lnTo>
                        <a:pt x="1651" y="669163"/>
                      </a:lnTo>
                      <a:lnTo>
                        <a:pt x="2159" y="667258"/>
                      </a:lnTo>
                      <a:lnTo>
                        <a:pt x="2667" y="666496"/>
                      </a:lnTo>
                      <a:lnTo>
                        <a:pt x="3175" y="665480"/>
                      </a:lnTo>
                      <a:lnTo>
                        <a:pt x="4191" y="663829"/>
                      </a:lnTo>
                      <a:lnTo>
                        <a:pt x="6858" y="658876"/>
                      </a:lnTo>
                      <a:lnTo>
                        <a:pt x="9652" y="653923"/>
                      </a:lnTo>
                      <a:lnTo>
                        <a:pt x="12700" y="649097"/>
                      </a:lnTo>
                      <a:lnTo>
                        <a:pt x="15875" y="644525"/>
                      </a:lnTo>
                      <a:lnTo>
                        <a:pt x="16764" y="643128"/>
                      </a:lnTo>
                      <a:lnTo>
                        <a:pt x="17399" y="641858"/>
                      </a:lnTo>
                      <a:lnTo>
                        <a:pt x="18161" y="640715"/>
                      </a:lnTo>
                      <a:lnTo>
                        <a:pt x="18923" y="639445"/>
                      </a:lnTo>
                      <a:lnTo>
                        <a:pt x="19431" y="638048"/>
                      </a:lnTo>
                      <a:lnTo>
                        <a:pt x="20066" y="636778"/>
                      </a:lnTo>
                      <a:lnTo>
                        <a:pt x="20828" y="635508"/>
                      </a:lnTo>
                      <a:lnTo>
                        <a:pt x="21336" y="633984"/>
                      </a:lnTo>
                      <a:lnTo>
                        <a:pt x="24130" y="625602"/>
                      </a:lnTo>
                      <a:lnTo>
                        <a:pt x="27305" y="617347"/>
                      </a:lnTo>
                      <a:lnTo>
                        <a:pt x="30226" y="609092"/>
                      </a:lnTo>
                      <a:lnTo>
                        <a:pt x="33655" y="600964"/>
                      </a:lnTo>
                      <a:lnTo>
                        <a:pt x="36703" y="593090"/>
                      </a:lnTo>
                      <a:lnTo>
                        <a:pt x="40259" y="585216"/>
                      </a:lnTo>
                      <a:lnTo>
                        <a:pt x="43942" y="577088"/>
                      </a:lnTo>
                      <a:lnTo>
                        <a:pt x="47625" y="569595"/>
                      </a:lnTo>
                      <a:lnTo>
                        <a:pt x="46863" y="567309"/>
                      </a:lnTo>
                      <a:lnTo>
                        <a:pt x="46228" y="565277"/>
                      </a:lnTo>
                      <a:lnTo>
                        <a:pt x="45720" y="563245"/>
                      </a:lnTo>
                      <a:lnTo>
                        <a:pt x="45720" y="561213"/>
                      </a:lnTo>
                      <a:lnTo>
                        <a:pt x="45339" y="559181"/>
                      </a:lnTo>
                      <a:lnTo>
                        <a:pt x="45466" y="557149"/>
                      </a:lnTo>
                      <a:lnTo>
                        <a:pt x="45720" y="554990"/>
                      </a:lnTo>
                      <a:lnTo>
                        <a:pt x="45847" y="553085"/>
                      </a:lnTo>
                      <a:lnTo>
                        <a:pt x="46228" y="551180"/>
                      </a:lnTo>
                      <a:lnTo>
                        <a:pt x="47117" y="549275"/>
                      </a:lnTo>
                      <a:lnTo>
                        <a:pt x="47752" y="547243"/>
                      </a:lnTo>
                      <a:lnTo>
                        <a:pt x="48895" y="545338"/>
                      </a:lnTo>
                      <a:lnTo>
                        <a:pt x="49911" y="543433"/>
                      </a:lnTo>
                      <a:lnTo>
                        <a:pt x="50927" y="541147"/>
                      </a:lnTo>
                      <a:lnTo>
                        <a:pt x="52324" y="539496"/>
                      </a:lnTo>
                      <a:lnTo>
                        <a:pt x="54102" y="537464"/>
                      </a:lnTo>
                      <a:lnTo>
                        <a:pt x="61088" y="529209"/>
                      </a:lnTo>
                      <a:lnTo>
                        <a:pt x="68326" y="521335"/>
                      </a:lnTo>
                      <a:lnTo>
                        <a:pt x="75438" y="513715"/>
                      </a:lnTo>
                      <a:lnTo>
                        <a:pt x="82804" y="506603"/>
                      </a:lnTo>
                      <a:lnTo>
                        <a:pt x="86106" y="501396"/>
                      </a:lnTo>
                      <a:lnTo>
                        <a:pt x="89663" y="496443"/>
                      </a:lnTo>
                      <a:lnTo>
                        <a:pt x="92964" y="491490"/>
                      </a:lnTo>
                      <a:lnTo>
                        <a:pt x="96647" y="486664"/>
                      </a:lnTo>
                      <a:lnTo>
                        <a:pt x="98552" y="484251"/>
                      </a:lnTo>
                      <a:lnTo>
                        <a:pt x="100330" y="481838"/>
                      </a:lnTo>
                      <a:lnTo>
                        <a:pt x="101854" y="479298"/>
                      </a:lnTo>
                      <a:lnTo>
                        <a:pt x="102616" y="478028"/>
                      </a:lnTo>
                      <a:lnTo>
                        <a:pt x="103632" y="476885"/>
                      </a:lnTo>
                      <a:lnTo>
                        <a:pt x="105029" y="474345"/>
                      </a:lnTo>
                      <a:lnTo>
                        <a:pt x="106680" y="471805"/>
                      </a:lnTo>
                      <a:lnTo>
                        <a:pt x="108204" y="469011"/>
                      </a:lnTo>
                      <a:lnTo>
                        <a:pt x="108713" y="467741"/>
                      </a:lnTo>
                      <a:lnTo>
                        <a:pt x="109220" y="467106"/>
                      </a:lnTo>
                      <a:lnTo>
                        <a:pt x="109601" y="466598"/>
                      </a:lnTo>
                      <a:lnTo>
                        <a:pt x="110871" y="463677"/>
                      </a:lnTo>
                      <a:lnTo>
                        <a:pt x="111252" y="462788"/>
                      </a:lnTo>
                      <a:lnTo>
                        <a:pt x="111506" y="462153"/>
                      </a:lnTo>
                      <a:lnTo>
                        <a:pt x="112395" y="460883"/>
                      </a:lnTo>
                      <a:lnTo>
                        <a:pt x="113538" y="458216"/>
                      </a:lnTo>
                      <a:lnTo>
                        <a:pt x="114046" y="456692"/>
                      </a:lnTo>
                      <a:lnTo>
                        <a:pt x="114681" y="455422"/>
                      </a:lnTo>
                      <a:lnTo>
                        <a:pt x="115316" y="453898"/>
                      </a:lnTo>
                      <a:lnTo>
                        <a:pt x="115951" y="452501"/>
                      </a:lnTo>
                      <a:lnTo>
                        <a:pt x="116205" y="450977"/>
                      </a:lnTo>
                      <a:lnTo>
                        <a:pt x="116967" y="449707"/>
                      </a:lnTo>
                      <a:lnTo>
                        <a:pt x="117856" y="446786"/>
                      </a:lnTo>
                      <a:lnTo>
                        <a:pt x="118491" y="445135"/>
                      </a:lnTo>
                      <a:lnTo>
                        <a:pt x="118745" y="444500"/>
                      </a:lnTo>
                      <a:lnTo>
                        <a:pt x="118745" y="443992"/>
                      </a:lnTo>
                      <a:lnTo>
                        <a:pt x="118872" y="443738"/>
                      </a:lnTo>
                      <a:lnTo>
                        <a:pt x="123063" y="430149"/>
                      </a:lnTo>
                      <a:lnTo>
                        <a:pt x="127127" y="416560"/>
                      </a:lnTo>
                      <a:lnTo>
                        <a:pt x="131191" y="402971"/>
                      </a:lnTo>
                      <a:lnTo>
                        <a:pt x="135001" y="389128"/>
                      </a:lnTo>
                      <a:lnTo>
                        <a:pt x="136271" y="384937"/>
                      </a:lnTo>
                      <a:lnTo>
                        <a:pt x="137668" y="380746"/>
                      </a:lnTo>
                      <a:lnTo>
                        <a:pt x="139192" y="376809"/>
                      </a:lnTo>
                      <a:lnTo>
                        <a:pt x="140716" y="373126"/>
                      </a:lnTo>
                      <a:lnTo>
                        <a:pt x="142367" y="369443"/>
                      </a:lnTo>
                      <a:lnTo>
                        <a:pt x="144145" y="365887"/>
                      </a:lnTo>
                      <a:lnTo>
                        <a:pt x="146050" y="362204"/>
                      </a:lnTo>
                      <a:lnTo>
                        <a:pt x="148082" y="359283"/>
                      </a:lnTo>
                      <a:lnTo>
                        <a:pt x="150241" y="356108"/>
                      </a:lnTo>
                      <a:lnTo>
                        <a:pt x="152400" y="352806"/>
                      </a:lnTo>
                      <a:lnTo>
                        <a:pt x="154559" y="350012"/>
                      </a:lnTo>
                      <a:lnTo>
                        <a:pt x="157226" y="347345"/>
                      </a:lnTo>
                      <a:lnTo>
                        <a:pt x="159639" y="344551"/>
                      </a:lnTo>
                      <a:lnTo>
                        <a:pt x="162306" y="342392"/>
                      </a:lnTo>
                      <a:lnTo>
                        <a:pt x="165100" y="339852"/>
                      </a:lnTo>
                      <a:lnTo>
                        <a:pt x="168148" y="337693"/>
                      </a:lnTo>
                      <a:lnTo>
                        <a:pt x="178816" y="323723"/>
                      </a:lnTo>
                      <a:lnTo>
                        <a:pt x="189611" y="309880"/>
                      </a:lnTo>
                      <a:lnTo>
                        <a:pt x="201041" y="296291"/>
                      </a:lnTo>
                      <a:lnTo>
                        <a:pt x="212343" y="282702"/>
                      </a:lnTo>
                      <a:lnTo>
                        <a:pt x="215773" y="278511"/>
                      </a:lnTo>
                      <a:lnTo>
                        <a:pt x="219329" y="274447"/>
                      </a:lnTo>
                      <a:lnTo>
                        <a:pt x="222758" y="270002"/>
                      </a:lnTo>
                      <a:lnTo>
                        <a:pt x="226060" y="266192"/>
                      </a:lnTo>
                      <a:lnTo>
                        <a:pt x="229489" y="261747"/>
                      </a:lnTo>
                      <a:lnTo>
                        <a:pt x="232918" y="257429"/>
                      </a:lnTo>
                      <a:lnTo>
                        <a:pt x="239522" y="249047"/>
                      </a:lnTo>
                      <a:lnTo>
                        <a:pt x="246253" y="240538"/>
                      </a:lnTo>
                      <a:lnTo>
                        <a:pt x="252603" y="231902"/>
                      </a:lnTo>
                      <a:lnTo>
                        <a:pt x="259080" y="223393"/>
                      </a:lnTo>
                      <a:lnTo>
                        <a:pt x="262509" y="218948"/>
                      </a:lnTo>
                      <a:lnTo>
                        <a:pt x="265684" y="214757"/>
                      </a:lnTo>
                      <a:lnTo>
                        <a:pt x="270002" y="211836"/>
                      </a:lnTo>
                      <a:lnTo>
                        <a:pt x="274193" y="209296"/>
                      </a:lnTo>
                      <a:lnTo>
                        <a:pt x="278638" y="206248"/>
                      </a:lnTo>
                      <a:lnTo>
                        <a:pt x="280543" y="204851"/>
                      </a:lnTo>
                      <a:lnTo>
                        <a:pt x="281686" y="204089"/>
                      </a:lnTo>
                      <a:lnTo>
                        <a:pt x="282067" y="203581"/>
                      </a:lnTo>
                      <a:lnTo>
                        <a:pt x="282829" y="203200"/>
                      </a:lnTo>
                      <a:lnTo>
                        <a:pt x="283338" y="202819"/>
                      </a:lnTo>
                      <a:lnTo>
                        <a:pt x="283591" y="202565"/>
                      </a:lnTo>
                      <a:lnTo>
                        <a:pt x="284861" y="201676"/>
                      </a:lnTo>
                      <a:lnTo>
                        <a:pt x="287020" y="200279"/>
                      </a:lnTo>
                      <a:lnTo>
                        <a:pt x="291211" y="197485"/>
                      </a:lnTo>
                      <a:lnTo>
                        <a:pt x="295402" y="194310"/>
                      </a:lnTo>
                      <a:lnTo>
                        <a:pt x="299593" y="191008"/>
                      </a:lnTo>
                      <a:lnTo>
                        <a:pt x="307848" y="184658"/>
                      </a:lnTo>
                      <a:lnTo>
                        <a:pt x="309880" y="182880"/>
                      </a:lnTo>
                      <a:lnTo>
                        <a:pt x="311913" y="181229"/>
                      </a:lnTo>
                      <a:lnTo>
                        <a:pt x="316103" y="177927"/>
                      </a:lnTo>
                      <a:lnTo>
                        <a:pt x="320040" y="174498"/>
                      </a:lnTo>
                      <a:lnTo>
                        <a:pt x="324104" y="171196"/>
                      </a:lnTo>
                      <a:lnTo>
                        <a:pt x="328041" y="167513"/>
                      </a:lnTo>
                      <a:lnTo>
                        <a:pt x="331978" y="163957"/>
                      </a:lnTo>
                      <a:lnTo>
                        <a:pt x="334264" y="161798"/>
                      </a:lnTo>
                      <a:lnTo>
                        <a:pt x="335280" y="160655"/>
                      </a:lnTo>
                      <a:lnTo>
                        <a:pt x="335915" y="160147"/>
                      </a:lnTo>
                      <a:lnTo>
                        <a:pt x="336423" y="159385"/>
                      </a:lnTo>
                      <a:lnTo>
                        <a:pt x="336931" y="158750"/>
                      </a:lnTo>
                      <a:lnTo>
                        <a:pt x="337439" y="158242"/>
                      </a:lnTo>
                      <a:lnTo>
                        <a:pt x="338455" y="156972"/>
                      </a:lnTo>
                      <a:lnTo>
                        <a:pt x="339343" y="155702"/>
                      </a:lnTo>
                      <a:lnTo>
                        <a:pt x="340360" y="154559"/>
                      </a:lnTo>
                      <a:lnTo>
                        <a:pt x="342138" y="151765"/>
                      </a:lnTo>
                      <a:lnTo>
                        <a:pt x="344043" y="149479"/>
                      </a:lnTo>
                      <a:lnTo>
                        <a:pt x="345693" y="146431"/>
                      </a:lnTo>
                      <a:lnTo>
                        <a:pt x="347218" y="143510"/>
                      </a:lnTo>
                      <a:lnTo>
                        <a:pt x="347218" y="143129"/>
                      </a:lnTo>
                      <a:lnTo>
                        <a:pt x="347599" y="143002"/>
                      </a:lnTo>
                      <a:lnTo>
                        <a:pt x="347726" y="141986"/>
                      </a:lnTo>
                      <a:lnTo>
                        <a:pt x="348488" y="140589"/>
                      </a:lnTo>
                      <a:lnTo>
                        <a:pt x="349885" y="137668"/>
                      </a:lnTo>
                      <a:lnTo>
                        <a:pt x="350393" y="136017"/>
                      </a:lnTo>
                      <a:lnTo>
                        <a:pt x="350901" y="134493"/>
                      </a:lnTo>
                      <a:lnTo>
                        <a:pt x="351409" y="132842"/>
                      </a:lnTo>
                      <a:lnTo>
                        <a:pt x="352171" y="131318"/>
                      </a:lnTo>
                      <a:lnTo>
                        <a:pt x="353060" y="127889"/>
                      </a:lnTo>
                      <a:lnTo>
                        <a:pt x="353822" y="124587"/>
                      </a:lnTo>
                      <a:lnTo>
                        <a:pt x="354584" y="120904"/>
                      </a:lnTo>
                      <a:lnTo>
                        <a:pt x="355218" y="117348"/>
                      </a:lnTo>
                      <a:lnTo>
                        <a:pt x="355854" y="114046"/>
                      </a:lnTo>
                      <a:lnTo>
                        <a:pt x="356616" y="110998"/>
                      </a:lnTo>
                      <a:lnTo>
                        <a:pt x="357886" y="107696"/>
                      </a:lnTo>
                      <a:lnTo>
                        <a:pt x="359283" y="104648"/>
                      </a:lnTo>
                      <a:lnTo>
                        <a:pt x="363347" y="96774"/>
                      </a:lnTo>
                      <a:lnTo>
                        <a:pt x="367538" y="88900"/>
                      </a:lnTo>
                      <a:lnTo>
                        <a:pt x="371856" y="81534"/>
                      </a:lnTo>
                      <a:lnTo>
                        <a:pt x="376428" y="73914"/>
                      </a:lnTo>
                      <a:lnTo>
                        <a:pt x="378714" y="70231"/>
                      </a:lnTo>
                      <a:lnTo>
                        <a:pt x="381000" y="66802"/>
                      </a:lnTo>
                      <a:lnTo>
                        <a:pt x="385699" y="59817"/>
                      </a:lnTo>
                      <a:lnTo>
                        <a:pt x="390652" y="52959"/>
                      </a:lnTo>
                      <a:lnTo>
                        <a:pt x="395732" y="46355"/>
                      </a:lnTo>
                      <a:lnTo>
                        <a:pt x="400813" y="39878"/>
                      </a:lnTo>
                      <a:lnTo>
                        <a:pt x="403479" y="36957"/>
                      </a:lnTo>
                      <a:lnTo>
                        <a:pt x="406018" y="33782"/>
                      </a:lnTo>
                      <a:lnTo>
                        <a:pt x="411607" y="27559"/>
                      </a:lnTo>
                      <a:lnTo>
                        <a:pt x="417068" y="21844"/>
                      </a:lnTo>
                      <a:lnTo>
                        <a:pt x="422910" y="16256"/>
                      </a:lnTo>
                      <a:lnTo>
                        <a:pt x="428625" y="10668"/>
                      </a:lnTo>
                      <a:lnTo>
                        <a:pt x="434721" y="5461"/>
                      </a:lnTo>
                      <a:lnTo>
                        <a:pt x="440943" y="508"/>
                      </a:lnTo>
                      <a:lnTo>
                        <a:pt x="442849" y="127"/>
                      </a:lnTo>
                      <a:lnTo>
                        <a:pt x="444881" y="127"/>
                      </a:lnTo>
                      <a:lnTo>
                        <a:pt x="446659" y="0"/>
                      </a:lnTo>
                      <a:lnTo>
                        <a:pt x="448438" y="127"/>
                      </a:lnTo>
                      <a:lnTo>
                        <a:pt x="450215" y="254"/>
                      </a:lnTo>
                      <a:lnTo>
                        <a:pt x="451739" y="508"/>
                      </a:lnTo>
                      <a:lnTo>
                        <a:pt x="453390" y="1016"/>
                      </a:lnTo>
                      <a:lnTo>
                        <a:pt x="454914" y="1397"/>
                      </a:lnTo>
                      <a:lnTo>
                        <a:pt x="456184" y="1778"/>
                      </a:lnTo>
                      <a:lnTo>
                        <a:pt x="457581" y="2286"/>
                      </a:lnTo>
                      <a:lnTo>
                        <a:pt x="458724" y="3048"/>
                      </a:lnTo>
                      <a:lnTo>
                        <a:pt x="459867" y="3810"/>
                      </a:lnTo>
                      <a:lnTo>
                        <a:pt x="461010" y="4572"/>
                      </a:lnTo>
                      <a:lnTo>
                        <a:pt x="462153" y="5461"/>
                      </a:lnTo>
                      <a:lnTo>
                        <a:pt x="462788" y="6604"/>
                      </a:lnTo>
                      <a:lnTo>
                        <a:pt x="463804" y="7493"/>
                      </a:lnTo>
                      <a:lnTo>
                        <a:pt x="464566" y="8509"/>
                      </a:lnTo>
                      <a:lnTo>
                        <a:pt x="465455" y="9906"/>
                      </a:lnTo>
                      <a:lnTo>
                        <a:pt x="465963" y="11176"/>
                      </a:lnTo>
                      <a:lnTo>
                        <a:pt x="466598" y="12446"/>
                      </a:lnTo>
                      <a:lnTo>
                        <a:pt x="466979" y="13716"/>
                      </a:lnTo>
                      <a:lnTo>
                        <a:pt x="467488" y="15367"/>
                      </a:lnTo>
                      <a:lnTo>
                        <a:pt x="467995" y="17018"/>
                      </a:lnTo>
                      <a:lnTo>
                        <a:pt x="468249" y="18669"/>
                      </a:lnTo>
                      <a:lnTo>
                        <a:pt x="468376" y="20320"/>
                      </a:lnTo>
                      <a:lnTo>
                        <a:pt x="468630" y="22225"/>
                      </a:lnTo>
                      <a:lnTo>
                        <a:pt x="468630" y="24257"/>
                      </a:lnTo>
                      <a:lnTo>
                        <a:pt x="468630" y="26289"/>
                      </a:lnTo>
                      <a:lnTo>
                        <a:pt x="468376" y="28448"/>
                      </a:lnTo>
                      <a:lnTo>
                        <a:pt x="468249" y="30480"/>
                      </a:lnTo>
                      <a:lnTo>
                        <a:pt x="467995" y="32639"/>
                      </a:lnTo>
                      <a:lnTo>
                        <a:pt x="467488" y="35306"/>
                      </a:lnTo>
                      <a:lnTo>
                        <a:pt x="467106" y="37084"/>
                      </a:lnTo>
                      <a:lnTo>
                        <a:pt x="466852" y="39116"/>
                      </a:lnTo>
                      <a:lnTo>
                        <a:pt x="466471" y="39878"/>
                      </a:lnTo>
                      <a:lnTo>
                        <a:pt x="466343" y="40386"/>
                      </a:lnTo>
                      <a:lnTo>
                        <a:pt x="466343" y="41021"/>
                      </a:lnTo>
                      <a:lnTo>
                        <a:pt x="465709" y="41910"/>
                      </a:lnTo>
                      <a:lnTo>
                        <a:pt x="465582" y="42418"/>
                      </a:lnTo>
                      <a:lnTo>
                        <a:pt x="465455" y="42799"/>
                      </a:lnTo>
                      <a:lnTo>
                        <a:pt x="464566" y="44450"/>
                      </a:lnTo>
                      <a:lnTo>
                        <a:pt x="464185" y="45339"/>
                      </a:lnTo>
                      <a:lnTo>
                        <a:pt x="463804" y="46355"/>
                      </a:lnTo>
                      <a:lnTo>
                        <a:pt x="463296" y="46990"/>
                      </a:lnTo>
                      <a:lnTo>
                        <a:pt x="462788" y="47752"/>
                      </a:lnTo>
                      <a:lnTo>
                        <a:pt x="462280" y="48514"/>
                      </a:lnTo>
                      <a:lnTo>
                        <a:pt x="462153" y="48768"/>
                      </a:lnTo>
                      <a:lnTo>
                        <a:pt x="461899" y="48895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9594723" y="3886708"/>
                  <a:ext cx="364238" cy="5930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4238" h="593091">
                      <a:moveTo>
                        <a:pt x="292100" y="41402"/>
                      </a:moveTo>
                      <a:lnTo>
                        <a:pt x="294387" y="37465"/>
                      </a:lnTo>
                      <a:lnTo>
                        <a:pt x="296672" y="33782"/>
                      </a:lnTo>
                      <a:lnTo>
                        <a:pt x="299339" y="30353"/>
                      </a:lnTo>
                      <a:lnTo>
                        <a:pt x="301752" y="27051"/>
                      </a:lnTo>
                      <a:lnTo>
                        <a:pt x="304165" y="23749"/>
                      </a:lnTo>
                      <a:lnTo>
                        <a:pt x="307213" y="20701"/>
                      </a:lnTo>
                      <a:lnTo>
                        <a:pt x="310134" y="17780"/>
                      </a:lnTo>
                      <a:lnTo>
                        <a:pt x="312928" y="15367"/>
                      </a:lnTo>
                      <a:lnTo>
                        <a:pt x="316103" y="12700"/>
                      </a:lnTo>
                      <a:lnTo>
                        <a:pt x="319278" y="10414"/>
                      </a:lnTo>
                      <a:lnTo>
                        <a:pt x="322453" y="8255"/>
                      </a:lnTo>
                      <a:lnTo>
                        <a:pt x="326009" y="6223"/>
                      </a:lnTo>
                      <a:lnTo>
                        <a:pt x="329438" y="4445"/>
                      </a:lnTo>
                      <a:lnTo>
                        <a:pt x="333248" y="2794"/>
                      </a:lnTo>
                      <a:lnTo>
                        <a:pt x="336931" y="1143"/>
                      </a:lnTo>
                      <a:lnTo>
                        <a:pt x="340741" y="0"/>
                      </a:lnTo>
                      <a:lnTo>
                        <a:pt x="342900" y="508"/>
                      </a:lnTo>
                      <a:lnTo>
                        <a:pt x="344932" y="889"/>
                      </a:lnTo>
                      <a:lnTo>
                        <a:pt x="348742" y="2413"/>
                      </a:lnTo>
                      <a:lnTo>
                        <a:pt x="352298" y="3810"/>
                      </a:lnTo>
                      <a:lnTo>
                        <a:pt x="353695" y="4953"/>
                      </a:lnTo>
                      <a:lnTo>
                        <a:pt x="355092" y="5715"/>
                      </a:lnTo>
                      <a:lnTo>
                        <a:pt x="356489" y="6604"/>
                      </a:lnTo>
                      <a:lnTo>
                        <a:pt x="357505" y="7493"/>
                      </a:lnTo>
                      <a:lnTo>
                        <a:pt x="358648" y="8636"/>
                      </a:lnTo>
                      <a:lnTo>
                        <a:pt x="359664" y="9652"/>
                      </a:lnTo>
                      <a:lnTo>
                        <a:pt x="361442" y="12065"/>
                      </a:lnTo>
                      <a:lnTo>
                        <a:pt x="362331" y="13208"/>
                      </a:lnTo>
                      <a:lnTo>
                        <a:pt x="362839" y="14478"/>
                      </a:lnTo>
                      <a:lnTo>
                        <a:pt x="363474" y="17018"/>
                      </a:lnTo>
                      <a:lnTo>
                        <a:pt x="363855" y="18161"/>
                      </a:lnTo>
                      <a:lnTo>
                        <a:pt x="364237" y="19685"/>
                      </a:lnTo>
                      <a:lnTo>
                        <a:pt x="364237" y="21209"/>
                      </a:lnTo>
                      <a:lnTo>
                        <a:pt x="363855" y="22606"/>
                      </a:lnTo>
                      <a:lnTo>
                        <a:pt x="363474" y="25781"/>
                      </a:lnTo>
                      <a:lnTo>
                        <a:pt x="362839" y="29083"/>
                      </a:lnTo>
                      <a:lnTo>
                        <a:pt x="361442" y="32385"/>
                      </a:lnTo>
                      <a:lnTo>
                        <a:pt x="360680" y="34036"/>
                      </a:lnTo>
                      <a:lnTo>
                        <a:pt x="359664" y="35814"/>
                      </a:lnTo>
                      <a:lnTo>
                        <a:pt x="357505" y="39751"/>
                      </a:lnTo>
                      <a:lnTo>
                        <a:pt x="353441" y="46228"/>
                      </a:lnTo>
                      <a:lnTo>
                        <a:pt x="349123" y="52832"/>
                      </a:lnTo>
                      <a:lnTo>
                        <a:pt x="339344" y="67310"/>
                      </a:lnTo>
                      <a:lnTo>
                        <a:pt x="334391" y="74549"/>
                      </a:lnTo>
                      <a:lnTo>
                        <a:pt x="329438" y="81915"/>
                      </a:lnTo>
                      <a:lnTo>
                        <a:pt x="324104" y="89027"/>
                      </a:lnTo>
                      <a:lnTo>
                        <a:pt x="319278" y="96393"/>
                      </a:lnTo>
                      <a:lnTo>
                        <a:pt x="308737" y="110744"/>
                      </a:lnTo>
                      <a:lnTo>
                        <a:pt x="307213" y="112649"/>
                      </a:lnTo>
                      <a:lnTo>
                        <a:pt x="305562" y="115062"/>
                      </a:lnTo>
                      <a:lnTo>
                        <a:pt x="303403" y="119507"/>
                      </a:lnTo>
                      <a:lnTo>
                        <a:pt x="302006" y="121793"/>
                      </a:lnTo>
                      <a:lnTo>
                        <a:pt x="301371" y="124206"/>
                      </a:lnTo>
                      <a:lnTo>
                        <a:pt x="299847" y="129413"/>
                      </a:lnTo>
                      <a:lnTo>
                        <a:pt x="299466" y="130810"/>
                      </a:lnTo>
                      <a:lnTo>
                        <a:pt x="298958" y="132207"/>
                      </a:lnTo>
                      <a:lnTo>
                        <a:pt x="298196" y="135255"/>
                      </a:lnTo>
                      <a:lnTo>
                        <a:pt x="297307" y="138049"/>
                      </a:lnTo>
                      <a:lnTo>
                        <a:pt x="296417" y="140970"/>
                      </a:lnTo>
                      <a:lnTo>
                        <a:pt x="295402" y="143510"/>
                      </a:lnTo>
                      <a:lnTo>
                        <a:pt x="294640" y="145161"/>
                      </a:lnTo>
                      <a:lnTo>
                        <a:pt x="294513" y="145796"/>
                      </a:lnTo>
                      <a:lnTo>
                        <a:pt x="294387" y="146431"/>
                      </a:lnTo>
                      <a:lnTo>
                        <a:pt x="292100" y="152019"/>
                      </a:lnTo>
                      <a:lnTo>
                        <a:pt x="289433" y="157353"/>
                      </a:lnTo>
                      <a:lnTo>
                        <a:pt x="286766" y="162941"/>
                      </a:lnTo>
                      <a:lnTo>
                        <a:pt x="283845" y="167894"/>
                      </a:lnTo>
                      <a:lnTo>
                        <a:pt x="282956" y="169037"/>
                      </a:lnTo>
                      <a:lnTo>
                        <a:pt x="282321" y="170307"/>
                      </a:lnTo>
                      <a:lnTo>
                        <a:pt x="280670" y="172974"/>
                      </a:lnTo>
                      <a:lnTo>
                        <a:pt x="278765" y="175260"/>
                      </a:lnTo>
                      <a:lnTo>
                        <a:pt x="277749" y="176657"/>
                      </a:lnTo>
                      <a:lnTo>
                        <a:pt x="277367" y="177038"/>
                      </a:lnTo>
                      <a:lnTo>
                        <a:pt x="276987" y="177800"/>
                      </a:lnTo>
                      <a:lnTo>
                        <a:pt x="273558" y="182753"/>
                      </a:lnTo>
                      <a:lnTo>
                        <a:pt x="269240" y="187198"/>
                      </a:lnTo>
                      <a:lnTo>
                        <a:pt x="265176" y="192024"/>
                      </a:lnTo>
                      <a:lnTo>
                        <a:pt x="264033" y="193040"/>
                      </a:lnTo>
                      <a:lnTo>
                        <a:pt x="263017" y="194183"/>
                      </a:lnTo>
                      <a:lnTo>
                        <a:pt x="260858" y="196469"/>
                      </a:lnTo>
                      <a:lnTo>
                        <a:pt x="259588" y="197485"/>
                      </a:lnTo>
                      <a:lnTo>
                        <a:pt x="258445" y="198628"/>
                      </a:lnTo>
                      <a:lnTo>
                        <a:pt x="256032" y="200660"/>
                      </a:lnTo>
                      <a:lnTo>
                        <a:pt x="253492" y="202819"/>
                      </a:lnTo>
                      <a:lnTo>
                        <a:pt x="251079" y="204978"/>
                      </a:lnTo>
                      <a:lnTo>
                        <a:pt x="248666" y="207137"/>
                      </a:lnTo>
                      <a:lnTo>
                        <a:pt x="247269" y="208153"/>
                      </a:lnTo>
                      <a:lnTo>
                        <a:pt x="246507" y="208534"/>
                      </a:lnTo>
                      <a:lnTo>
                        <a:pt x="246126" y="209169"/>
                      </a:lnTo>
                      <a:lnTo>
                        <a:pt x="243459" y="211074"/>
                      </a:lnTo>
                      <a:lnTo>
                        <a:pt x="241173" y="213106"/>
                      </a:lnTo>
                      <a:lnTo>
                        <a:pt x="238633" y="215138"/>
                      </a:lnTo>
                      <a:lnTo>
                        <a:pt x="236601" y="217551"/>
                      </a:lnTo>
                      <a:lnTo>
                        <a:pt x="234188" y="219837"/>
                      </a:lnTo>
                      <a:lnTo>
                        <a:pt x="232029" y="222123"/>
                      </a:lnTo>
                      <a:lnTo>
                        <a:pt x="230251" y="224790"/>
                      </a:lnTo>
                      <a:lnTo>
                        <a:pt x="228473" y="227330"/>
                      </a:lnTo>
                      <a:lnTo>
                        <a:pt x="224282" y="233045"/>
                      </a:lnTo>
                      <a:lnTo>
                        <a:pt x="220853" y="239141"/>
                      </a:lnTo>
                      <a:lnTo>
                        <a:pt x="217297" y="245364"/>
                      </a:lnTo>
                      <a:lnTo>
                        <a:pt x="214503" y="251968"/>
                      </a:lnTo>
                      <a:lnTo>
                        <a:pt x="211582" y="258572"/>
                      </a:lnTo>
                      <a:lnTo>
                        <a:pt x="209296" y="265430"/>
                      </a:lnTo>
                      <a:lnTo>
                        <a:pt x="208153" y="268986"/>
                      </a:lnTo>
                      <a:lnTo>
                        <a:pt x="207264" y="272415"/>
                      </a:lnTo>
                      <a:lnTo>
                        <a:pt x="205740" y="279781"/>
                      </a:lnTo>
                      <a:lnTo>
                        <a:pt x="203200" y="290068"/>
                      </a:lnTo>
                      <a:lnTo>
                        <a:pt x="201676" y="295402"/>
                      </a:lnTo>
                      <a:lnTo>
                        <a:pt x="200533" y="300355"/>
                      </a:lnTo>
                      <a:lnTo>
                        <a:pt x="201549" y="303022"/>
                      </a:lnTo>
                      <a:lnTo>
                        <a:pt x="202312" y="305943"/>
                      </a:lnTo>
                      <a:lnTo>
                        <a:pt x="202819" y="308864"/>
                      </a:lnTo>
                      <a:lnTo>
                        <a:pt x="203200" y="312039"/>
                      </a:lnTo>
                      <a:lnTo>
                        <a:pt x="202946" y="315341"/>
                      </a:lnTo>
                      <a:lnTo>
                        <a:pt x="202819" y="317119"/>
                      </a:lnTo>
                      <a:lnTo>
                        <a:pt x="202565" y="319024"/>
                      </a:lnTo>
                      <a:lnTo>
                        <a:pt x="202057" y="320802"/>
                      </a:lnTo>
                      <a:lnTo>
                        <a:pt x="201676" y="322834"/>
                      </a:lnTo>
                      <a:lnTo>
                        <a:pt x="200914" y="326898"/>
                      </a:lnTo>
                      <a:lnTo>
                        <a:pt x="196850" y="340741"/>
                      </a:lnTo>
                      <a:lnTo>
                        <a:pt x="192913" y="354457"/>
                      </a:lnTo>
                      <a:lnTo>
                        <a:pt x="193548" y="356743"/>
                      </a:lnTo>
                      <a:lnTo>
                        <a:pt x="193675" y="359283"/>
                      </a:lnTo>
                      <a:lnTo>
                        <a:pt x="193802" y="362077"/>
                      </a:lnTo>
                      <a:lnTo>
                        <a:pt x="193675" y="364998"/>
                      </a:lnTo>
                      <a:lnTo>
                        <a:pt x="193548" y="367919"/>
                      </a:lnTo>
                      <a:lnTo>
                        <a:pt x="192913" y="371094"/>
                      </a:lnTo>
                      <a:lnTo>
                        <a:pt x="192151" y="374396"/>
                      </a:lnTo>
                      <a:lnTo>
                        <a:pt x="191262" y="377698"/>
                      </a:lnTo>
                      <a:lnTo>
                        <a:pt x="189992" y="381381"/>
                      </a:lnTo>
                      <a:lnTo>
                        <a:pt x="188467" y="384937"/>
                      </a:lnTo>
                      <a:lnTo>
                        <a:pt x="186817" y="388620"/>
                      </a:lnTo>
                      <a:lnTo>
                        <a:pt x="185039" y="391922"/>
                      </a:lnTo>
                      <a:lnTo>
                        <a:pt x="184277" y="392811"/>
                      </a:lnTo>
                      <a:lnTo>
                        <a:pt x="183642" y="393954"/>
                      </a:lnTo>
                      <a:lnTo>
                        <a:pt x="182499" y="395986"/>
                      </a:lnTo>
                      <a:lnTo>
                        <a:pt x="181102" y="397637"/>
                      </a:lnTo>
                      <a:lnTo>
                        <a:pt x="179705" y="399288"/>
                      </a:lnTo>
                      <a:lnTo>
                        <a:pt x="178308" y="400304"/>
                      </a:lnTo>
                      <a:lnTo>
                        <a:pt x="176912" y="401955"/>
                      </a:lnTo>
                      <a:lnTo>
                        <a:pt x="175767" y="402590"/>
                      </a:lnTo>
                      <a:lnTo>
                        <a:pt x="175133" y="403098"/>
                      </a:lnTo>
                      <a:lnTo>
                        <a:pt x="173737" y="403860"/>
                      </a:lnTo>
                      <a:lnTo>
                        <a:pt x="172592" y="404241"/>
                      </a:lnTo>
                      <a:lnTo>
                        <a:pt x="172085" y="404495"/>
                      </a:lnTo>
                      <a:lnTo>
                        <a:pt x="171958" y="404749"/>
                      </a:lnTo>
                      <a:lnTo>
                        <a:pt x="170180" y="405257"/>
                      </a:lnTo>
                      <a:lnTo>
                        <a:pt x="169164" y="405511"/>
                      </a:lnTo>
                      <a:lnTo>
                        <a:pt x="169037" y="405511"/>
                      </a:lnTo>
                      <a:lnTo>
                        <a:pt x="168783" y="405511"/>
                      </a:lnTo>
                      <a:lnTo>
                        <a:pt x="168402" y="405765"/>
                      </a:lnTo>
                      <a:lnTo>
                        <a:pt x="166751" y="406146"/>
                      </a:lnTo>
                      <a:lnTo>
                        <a:pt x="164719" y="406146"/>
                      </a:lnTo>
                      <a:lnTo>
                        <a:pt x="163195" y="406146"/>
                      </a:lnTo>
                      <a:lnTo>
                        <a:pt x="162179" y="405892"/>
                      </a:lnTo>
                      <a:lnTo>
                        <a:pt x="161163" y="405892"/>
                      </a:lnTo>
                      <a:lnTo>
                        <a:pt x="159385" y="405511"/>
                      </a:lnTo>
                      <a:lnTo>
                        <a:pt x="158496" y="408051"/>
                      </a:lnTo>
                      <a:lnTo>
                        <a:pt x="157607" y="410718"/>
                      </a:lnTo>
                      <a:lnTo>
                        <a:pt x="156083" y="415798"/>
                      </a:lnTo>
                      <a:lnTo>
                        <a:pt x="155194" y="418084"/>
                      </a:lnTo>
                      <a:lnTo>
                        <a:pt x="154432" y="419100"/>
                      </a:lnTo>
                      <a:lnTo>
                        <a:pt x="154305" y="419481"/>
                      </a:lnTo>
                      <a:lnTo>
                        <a:pt x="154305" y="419735"/>
                      </a:lnTo>
                      <a:lnTo>
                        <a:pt x="154051" y="420624"/>
                      </a:lnTo>
                      <a:lnTo>
                        <a:pt x="152908" y="423037"/>
                      </a:lnTo>
                      <a:lnTo>
                        <a:pt x="152400" y="424180"/>
                      </a:lnTo>
                      <a:lnTo>
                        <a:pt x="152146" y="424561"/>
                      </a:lnTo>
                      <a:lnTo>
                        <a:pt x="152019" y="424815"/>
                      </a:lnTo>
                      <a:lnTo>
                        <a:pt x="152019" y="425450"/>
                      </a:lnTo>
                      <a:lnTo>
                        <a:pt x="149479" y="430022"/>
                      </a:lnTo>
                      <a:lnTo>
                        <a:pt x="146812" y="434594"/>
                      </a:lnTo>
                      <a:lnTo>
                        <a:pt x="145288" y="437007"/>
                      </a:lnTo>
                      <a:lnTo>
                        <a:pt x="143764" y="439420"/>
                      </a:lnTo>
                      <a:lnTo>
                        <a:pt x="140589" y="443738"/>
                      </a:lnTo>
                      <a:lnTo>
                        <a:pt x="128651" y="459486"/>
                      </a:lnTo>
                      <a:lnTo>
                        <a:pt x="117094" y="475488"/>
                      </a:lnTo>
                      <a:lnTo>
                        <a:pt x="105917" y="491490"/>
                      </a:lnTo>
                      <a:lnTo>
                        <a:pt x="94869" y="507492"/>
                      </a:lnTo>
                      <a:lnTo>
                        <a:pt x="84074" y="523875"/>
                      </a:lnTo>
                      <a:lnTo>
                        <a:pt x="73914" y="540258"/>
                      </a:lnTo>
                      <a:lnTo>
                        <a:pt x="63754" y="557022"/>
                      </a:lnTo>
                      <a:lnTo>
                        <a:pt x="54102" y="573659"/>
                      </a:lnTo>
                      <a:lnTo>
                        <a:pt x="52832" y="575818"/>
                      </a:lnTo>
                      <a:lnTo>
                        <a:pt x="51689" y="577596"/>
                      </a:lnTo>
                      <a:lnTo>
                        <a:pt x="50292" y="579247"/>
                      </a:lnTo>
                      <a:lnTo>
                        <a:pt x="49022" y="581025"/>
                      </a:lnTo>
                      <a:lnTo>
                        <a:pt x="47752" y="582676"/>
                      </a:lnTo>
                      <a:lnTo>
                        <a:pt x="46355" y="584073"/>
                      </a:lnTo>
                      <a:lnTo>
                        <a:pt x="44958" y="585343"/>
                      </a:lnTo>
                      <a:lnTo>
                        <a:pt x="43815" y="586613"/>
                      </a:lnTo>
                      <a:lnTo>
                        <a:pt x="42417" y="587756"/>
                      </a:lnTo>
                      <a:lnTo>
                        <a:pt x="40767" y="588899"/>
                      </a:lnTo>
                      <a:lnTo>
                        <a:pt x="38100" y="590677"/>
                      </a:lnTo>
                      <a:lnTo>
                        <a:pt x="36576" y="591439"/>
                      </a:lnTo>
                      <a:lnTo>
                        <a:pt x="35179" y="592074"/>
                      </a:lnTo>
                      <a:lnTo>
                        <a:pt x="33782" y="592328"/>
                      </a:lnTo>
                      <a:lnTo>
                        <a:pt x="32385" y="592709"/>
                      </a:lnTo>
                      <a:lnTo>
                        <a:pt x="30607" y="592963"/>
                      </a:lnTo>
                      <a:lnTo>
                        <a:pt x="28829" y="593090"/>
                      </a:lnTo>
                      <a:lnTo>
                        <a:pt x="25781" y="593090"/>
                      </a:lnTo>
                      <a:lnTo>
                        <a:pt x="22352" y="592582"/>
                      </a:lnTo>
                      <a:lnTo>
                        <a:pt x="19050" y="591693"/>
                      </a:lnTo>
                      <a:lnTo>
                        <a:pt x="15748" y="590423"/>
                      </a:lnTo>
                      <a:lnTo>
                        <a:pt x="13842" y="589661"/>
                      </a:lnTo>
                      <a:lnTo>
                        <a:pt x="12065" y="588645"/>
                      </a:lnTo>
                      <a:lnTo>
                        <a:pt x="10287" y="587375"/>
                      </a:lnTo>
                      <a:lnTo>
                        <a:pt x="9525" y="586867"/>
                      </a:lnTo>
                      <a:lnTo>
                        <a:pt x="8637" y="586359"/>
                      </a:lnTo>
                      <a:lnTo>
                        <a:pt x="6604" y="584962"/>
                      </a:lnTo>
                      <a:lnTo>
                        <a:pt x="5588" y="584327"/>
                      </a:lnTo>
                      <a:lnTo>
                        <a:pt x="5207" y="584073"/>
                      </a:lnTo>
                      <a:lnTo>
                        <a:pt x="4953" y="583692"/>
                      </a:lnTo>
                      <a:lnTo>
                        <a:pt x="4064" y="583057"/>
                      </a:lnTo>
                      <a:lnTo>
                        <a:pt x="3175" y="582422"/>
                      </a:lnTo>
                      <a:lnTo>
                        <a:pt x="2159" y="580771"/>
                      </a:lnTo>
                      <a:lnTo>
                        <a:pt x="1016" y="579247"/>
                      </a:lnTo>
                      <a:lnTo>
                        <a:pt x="381" y="577596"/>
                      </a:lnTo>
                      <a:lnTo>
                        <a:pt x="127" y="576961"/>
                      </a:lnTo>
                      <a:lnTo>
                        <a:pt x="0" y="575945"/>
                      </a:lnTo>
                      <a:lnTo>
                        <a:pt x="0" y="574167"/>
                      </a:lnTo>
                      <a:lnTo>
                        <a:pt x="381" y="572389"/>
                      </a:lnTo>
                      <a:lnTo>
                        <a:pt x="1016" y="570484"/>
                      </a:lnTo>
                      <a:lnTo>
                        <a:pt x="5080" y="559943"/>
                      </a:lnTo>
                      <a:lnTo>
                        <a:pt x="9652" y="550037"/>
                      </a:lnTo>
                      <a:lnTo>
                        <a:pt x="14478" y="539877"/>
                      </a:lnTo>
                      <a:lnTo>
                        <a:pt x="19812" y="530098"/>
                      </a:lnTo>
                      <a:lnTo>
                        <a:pt x="25781" y="520573"/>
                      </a:lnTo>
                      <a:lnTo>
                        <a:pt x="32385" y="511048"/>
                      </a:lnTo>
                      <a:lnTo>
                        <a:pt x="39242" y="502031"/>
                      </a:lnTo>
                      <a:lnTo>
                        <a:pt x="46355" y="492760"/>
                      </a:lnTo>
                      <a:lnTo>
                        <a:pt x="47752" y="491109"/>
                      </a:lnTo>
                      <a:lnTo>
                        <a:pt x="48514" y="490474"/>
                      </a:lnTo>
                      <a:lnTo>
                        <a:pt x="49276" y="489331"/>
                      </a:lnTo>
                      <a:lnTo>
                        <a:pt x="48133" y="488569"/>
                      </a:lnTo>
                      <a:lnTo>
                        <a:pt x="47625" y="487680"/>
                      </a:lnTo>
                      <a:lnTo>
                        <a:pt x="46863" y="486537"/>
                      </a:lnTo>
                      <a:lnTo>
                        <a:pt x="46609" y="485394"/>
                      </a:lnTo>
                      <a:lnTo>
                        <a:pt x="45974" y="484378"/>
                      </a:lnTo>
                      <a:lnTo>
                        <a:pt x="45847" y="482981"/>
                      </a:lnTo>
                      <a:lnTo>
                        <a:pt x="45720" y="481584"/>
                      </a:lnTo>
                      <a:lnTo>
                        <a:pt x="45847" y="480314"/>
                      </a:lnTo>
                      <a:lnTo>
                        <a:pt x="46355" y="475615"/>
                      </a:lnTo>
                      <a:lnTo>
                        <a:pt x="46737" y="473456"/>
                      </a:lnTo>
                      <a:lnTo>
                        <a:pt x="47117" y="471297"/>
                      </a:lnTo>
                      <a:lnTo>
                        <a:pt x="48133" y="467233"/>
                      </a:lnTo>
                      <a:lnTo>
                        <a:pt x="49784" y="463296"/>
                      </a:lnTo>
                      <a:lnTo>
                        <a:pt x="51181" y="459613"/>
                      </a:lnTo>
                      <a:lnTo>
                        <a:pt x="52070" y="457835"/>
                      </a:lnTo>
                      <a:lnTo>
                        <a:pt x="52832" y="456311"/>
                      </a:lnTo>
                      <a:lnTo>
                        <a:pt x="55117" y="453009"/>
                      </a:lnTo>
                      <a:lnTo>
                        <a:pt x="56262" y="451485"/>
                      </a:lnTo>
                      <a:lnTo>
                        <a:pt x="57404" y="450215"/>
                      </a:lnTo>
                      <a:lnTo>
                        <a:pt x="59944" y="447294"/>
                      </a:lnTo>
                      <a:lnTo>
                        <a:pt x="62865" y="444627"/>
                      </a:lnTo>
                      <a:lnTo>
                        <a:pt x="66040" y="442341"/>
                      </a:lnTo>
                      <a:lnTo>
                        <a:pt x="69342" y="440309"/>
                      </a:lnTo>
                      <a:lnTo>
                        <a:pt x="72898" y="438531"/>
                      </a:lnTo>
                      <a:lnTo>
                        <a:pt x="77089" y="436626"/>
                      </a:lnTo>
                      <a:lnTo>
                        <a:pt x="81280" y="435229"/>
                      </a:lnTo>
                      <a:lnTo>
                        <a:pt x="85725" y="434086"/>
                      </a:lnTo>
                      <a:lnTo>
                        <a:pt x="87503" y="434594"/>
                      </a:lnTo>
                      <a:lnTo>
                        <a:pt x="89535" y="430530"/>
                      </a:lnTo>
                      <a:lnTo>
                        <a:pt x="90551" y="428752"/>
                      </a:lnTo>
                      <a:lnTo>
                        <a:pt x="91567" y="426847"/>
                      </a:lnTo>
                      <a:lnTo>
                        <a:pt x="95631" y="419481"/>
                      </a:lnTo>
                      <a:lnTo>
                        <a:pt x="99441" y="411988"/>
                      </a:lnTo>
                      <a:lnTo>
                        <a:pt x="103124" y="404495"/>
                      </a:lnTo>
                      <a:lnTo>
                        <a:pt x="106426" y="396494"/>
                      </a:lnTo>
                      <a:lnTo>
                        <a:pt x="109728" y="388747"/>
                      </a:lnTo>
                      <a:lnTo>
                        <a:pt x="112903" y="381000"/>
                      </a:lnTo>
                      <a:lnTo>
                        <a:pt x="114300" y="377190"/>
                      </a:lnTo>
                      <a:lnTo>
                        <a:pt x="115442" y="375031"/>
                      </a:lnTo>
                      <a:lnTo>
                        <a:pt x="116078" y="373126"/>
                      </a:lnTo>
                      <a:lnTo>
                        <a:pt x="117475" y="368935"/>
                      </a:lnTo>
                      <a:lnTo>
                        <a:pt x="119634" y="364998"/>
                      </a:lnTo>
                      <a:lnTo>
                        <a:pt x="121666" y="360934"/>
                      </a:lnTo>
                      <a:lnTo>
                        <a:pt x="124206" y="357124"/>
                      </a:lnTo>
                      <a:lnTo>
                        <a:pt x="125857" y="354203"/>
                      </a:lnTo>
                      <a:lnTo>
                        <a:pt x="127635" y="351155"/>
                      </a:lnTo>
                      <a:lnTo>
                        <a:pt x="129413" y="348488"/>
                      </a:lnTo>
                      <a:lnTo>
                        <a:pt x="129794" y="347726"/>
                      </a:lnTo>
                      <a:lnTo>
                        <a:pt x="130175" y="346964"/>
                      </a:lnTo>
                      <a:lnTo>
                        <a:pt x="131191" y="345694"/>
                      </a:lnTo>
                      <a:lnTo>
                        <a:pt x="131826" y="344043"/>
                      </a:lnTo>
                      <a:lnTo>
                        <a:pt x="132207" y="343281"/>
                      </a:lnTo>
                      <a:lnTo>
                        <a:pt x="132715" y="342646"/>
                      </a:lnTo>
                      <a:lnTo>
                        <a:pt x="134239" y="339598"/>
                      </a:lnTo>
                      <a:lnTo>
                        <a:pt x="137414" y="333756"/>
                      </a:lnTo>
                      <a:lnTo>
                        <a:pt x="140208" y="327660"/>
                      </a:lnTo>
                      <a:lnTo>
                        <a:pt x="143002" y="321818"/>
                      </a:lnTo>
                      <a:lnTo>
                        <a:pt x="145542" y="315468"/>
                      </a:lnTo>
                      <a:lnTo>
                        <a:pt x="147828" y="309245"/>
                      </a:lnTo>
                      <a:lnTo>
                        <a:pt x="149860" y="302641"/>
                      </a:lnTo>
                      <a:lnTo>
                        <a:pt x="152019" y="295402"/>
                      </a:lnTo>
                      <a:lnTo>
                        <a:pt x="152908" y="291973"/>
                      </a:lnTo>
                      <a:lnTo>
                        <a:pt x="153797" y="288671"/>
                      </a:lnTo>
                      <a:lnTo>
                        <a:pt x="155194" y="281051"/>
                      </a:lnTo>
                      <a:lnTo>
                        <a:pt x="156337" y="274066"/>
                      </a:lnTo>
                      <a:lnTo>
                        <a:pt x="158496" y="263398"/>
                      </a:lnTo>
                      <a:lnTo>
                        <a:pt x="159512" y="258445"/>
                      </a:lnTo>
                      <a:lnTo>
                        <a:pt x="161163" y="253238"/>
                      </a:lnTo>
                      <a:lnTo>
                        <a:pt x="164212" y="243332"/>
                      </a:lnTo>
                      <a:lnTo>
                        <a:pt x="165989" y="238506"/>
                      </a:lnTo>
                      <a:lnTo>
                        <a:pt x="168148" y="233934"/>
                      </a:lnTo>
                      <a:lnTo>
                        <a:pt x="170180" y="229108"/>
                      </a:lnTo>
                      <a:lnTo>
                        <a:pt x="172592" y="224790"/>
                      </a:lnTo>
                      <a:lnTo>
                        <a:pt x="174752" y="220345"/>
                      </a:lnTo>
                      <a:lnTo>
                        <a:pt x="177546" y="215900"/>
                      </a:lnTo>
                      <a:lnTo>
                        <a:pt x="179959" y="211455"/>
                      </a:lnTo>
                      <a:lnTo>
                        <a:pt x="183134" y="207137"/>
                      </a:lnTo>
                      <a:lnTo>
                        <a:pt x="186182" y="203073"/>
                      </a:lnTo>
                      <a:lnTo>
                        <a:pt x="189230" y="199136"/>
                      </a:lnTo>
                      <a:lnTo>
                        <a:pt x="203835" y="181102"/>
                      </a:lnTo>
                      <a:lnTo>
                        <a:pt x="218059" y="163449"/>
                      </a:lnTo>
                      <a:lnTo>
                        <a:pt x="232410" y="145923"/>
                      </a:lnTo>
                      <a:lnTo>
                        <a:pt x="246762" y="128651"/>
                      </a:lnTo>
                      <a:lnTo>
                        <a:pt x="247904" y="126619"/>
                      </a:lnTo>
                      <a:lnTo>
                        <a:pt x="249428" y="124714"/>
                      </a:lnTo>
                      <a:lnTo>
                        <a:pt x="250571" y="122809"/>
                      </a:lnTo>
                      <a:lnTo>
                        <a:pt x="251587" y="120904"/>
                      </a:lnTo>
                      <a:lnTo>
                        <a:pt x="252476" y="118745"/>
                      </a:lnTo>
                      <a:lnTo>
                        <a:pt x="253238" y="116840"/>
                      </a:lnTo>
                      <a:lnTo>
                        <a:pt x="254127" y="114681"/>
                      </a:lnTo>
                      <a:lnTo>
                        <a:pt x="254635" y="112649"/>
                      </a:lnTo>
                      <a:lnTo>
                        <a:pt x="257048" y="104140"/>
                      </a:lnTo>
                      <a:lnTo>
                        <a:pt x="259842" y="96012"/>
                      </a:lnTo>
                      <a:lnTo>
                        <a:pt x="263017" y="88265"/>
                      </a:lnTo>
                      <a:lnTo>
                        <a:pt x="266700" y="80518"/>
                      </a:lnTo>
                      <a:lnTo>
                        <a:pt x="268605" y="76581"/>
                      </a:lnTo>
                      <a:lnTo>
                        <a:pt x="270764" y="72898"/>
                      </a:lnTo>
                      <a:lnTo>
                        <a:pt x="275337" y="65532"/>
                      </a:lnTo>
                      <a:lnTo>
                        <a:pt x="280162" y="58547"/>
                      </a:lnTo>
                      <a:lnTo>
                        <a:pt x="285623" y="51562"/>
                      </a:lnTo>
                      <a:lnTo>
                        <a:pt x="287147" y="49149"/>
                      </a:lnTo>
                      <a:lnTo>
                        <a:pt x="288925" y="46736"/>
                      </a:lnTo>
                      <a:lnTo>
                        <a:pt x="290576" y="44196"/>
                      </a:lnTo>
                      <a:lnTo>
                        <a:pt x="291212" y="42926"/>
                      </a:lnTo>
                      <a:lnTo>
                        <a:pt x="291592" y="41910"/>
                      </a:lnTo>
                      <a:lnTo>
                        <a:pt x="291973" y="41783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9517380" y="3845814"/>
                  <a:ext cx="364111" cy="5932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4111" h="593218">
                      <a:moveTo>
                        <a:pt x="291973" y="41402"/>
                      </a:moveTo>
                      <a:lnTo>
                        <a:pt x="294260" y="37592"/>
                      </a:lnTo>
                      <a:lnTo>
                        <a:pt x="296545" y="33909"/>
                      </a:lnTo>
                      <a:lnTo>
                        <a:pt x="299212" y="30353"/>
                      </a:lnTo>
                      <a:lnTo>
                        <a:pt x="301625" y="27051"/>
                      </a:lnTo>
                      <a:lnTo>
                        <a:pt x="304165" y="23749"/>
                      </a:lnTo>
                      <a:lnTo>
                        <a:pt x="307086" y="20828"/>
                      </a:lnTo>
                      <a:lnTo>
                        <a:pt x="310008" y="17907"/>
                      </a:lnTo>
                      <a:lnTo>
                        <a:pt x="312928" y="15494"/>
                      </a:lnTo>
                      <a:lnTo>
                        <a:pt x="315976" y="12700"/>
                      </a:lnTo>
                      <a:lnTo>
                        <a:pt x="319151" y="10414"/>
                      </a:lnTo>
                      <a:lnTo>
                        <a:pt x="322326" y="8255"/>
                      </a:lnTo>
                      <a:lnTo>
                        <a:pt x="326010" y="6223"/>
                      </a:lnTo>
                      <a:lnTo>
                        <a:pt x="329311" y="4445"/>
                      </a:lnTo>
                      <a:lnTo>
                        <a:pt x="333121" y="2794"/>
                      </a:lnTo>
                      <a:lnTo>
                        <a:pt x="336932" y="1143"/>
                      </a:lnTo>
                      <a:lnTo>
                        <a:pt x="340742" y="0"/>
                      </a:lnTo>
                      <a:lnTo>
                        <a:pt x="342773" y="508"/>
                      </a:lnTo>
                      <a:lnTo>
                        <a:pt x="344933" y="889"/>
                      </a:lnTo>
                      <a:lnTo>
                        <a:pt x="348742" y="2413"/>
                      </a:lnTo>
                      <a:lnTo>
                        <a:pt x="352298" y="3810"/>
                      </a:lnTo>
                      <a:lnTo>
                        <a:pt x="353695" y="4953"/>
                      </a:lnTo>
                      <a:lnTo>
                        <a:pt x="355092" y="5715"/>
                      </a:lnTo>
                      <a:lnTo>
                        <a:pt x="356489" y="6604"/>
                      </a:lnTo>
                      <a:lnTo>
                        <a:pt x="357506" y="7493"/>
                      </a:lnTo>
                      <a:lnTo>
                        <a:pt x="358521" y="8636"/>
                      </a:lnTo>
                      <a:lnTo>
                        <a:pt x="359664" y="9779"/>
                      </a:lnTo>
                      <a:lnTo>
                        <a:pt x="361315" y="12065"/>
                      </a:lnTo>
                      <a:lnTo>
                        <a:pt x="362205" y="13208"/>
                      </a:lnTo>
                      <a:lnTo>
                        <a:pt x="362712" y="14605"/>
                      </a:lnTo>
                      <a:lnTo>
                        <a:pt x="363474" y="17145"/>
                      </a:lnTo>
                      <a:lnTo>
                        <a:pt x="363856" y="18161"/>
                      </a:lnTo>
                      <a:lnTo>
                        <a:pt x="364110" y="19685"/>
                      </a:lnTo>
                      <a:lnTo>
                        <a:pt x="364110" y="21209"/>
                      </a:lnTo>
                      <a:lnTo>
                        <a:pt x="363856" y="22606"/>
                      </a:lnTo>
                      <a:lnTo>
                        <a:pt x="363474" y="25781"/>
                      </a:lnTo>
                      <a:lnTo>
                        <a:pt x="362712" y="29083"/>
                      </a:lnTo>
                      <a:lnTo>
                        <a:pt x="361315" y="32385"/>
                      </a:lnTo>
                      <a:lnTo>
                        <a:pt x="360681" y="34036"/>
                      </a:lnTo>
                      <a:lnTo>
                        <a:pt x="359664" y="35941"/>
                      </a:lnTo>
                      <a:lnTo>
                        <a:pt x="357506" y="39751"/>
                      </a:lnTo>
                      <a:lnTo>
                        <a:pt x="353314" y="46228"/>
                      </a:lnTo>
                      <a:lnTo>
                        <a:pt x="349123" y="52832"/>
                      </a:lnTo>
                      <a:lnTo>
                        <a:pt x="339344" y="67310"/>
                      </a:lnTo>
                      <a:lnTo>
                        <a:pt x="334392" y="74549"/>
                      </a:lnTo>
                      <a:lnTo>
                        <a:pt x="329311" y="81915"/>
                      </a:lnTo>
                      <a:lnTo>
                        <a:pt x="324105" y="89027"/>
                      </a:lnTo>
                      <a:lnTo>
                        <a:pt x="319151" y="96393"/>
                      </a:lnTo>
                      <a:lnTo>
                        <a:pt x="308611" y="110744"/>
                      </a:lnTo>
                      <a:lnTo>
                        <a:pt x="307086" y="112649"/>
                      </a:lnTo>
                      <a:lnTo>
                        <a:pt x="305562" y="115062"/>
                      </a:lnTo>
                      <a:lnTo>
                        <a:pt x="303403" y="119507"/>
                      </a:lnTo>
                      <a:lnTo>
                        <a:pt x="302007" y="121920"/>
                      </a:lnTo>
                      <a:lnTo>
                        <a:pt x="301244" y="124206"/>
                      </a:lnTo>
                      <a:lnTo>
                        <a:pt x="299720" y="129413"/>
                      </a:lnTo>
                      <a:lnTo>
                        <a:pt x="299339" y="130937"/>
                      </a:lnTo>
                      <a:lnTo>
                        <a:pt x="298832" y="132207"/>
                      </a:lnTo>
                      <a:lnTo>
                        <a:pt x="298196" y="135255"/>
                      </a:lnTo>
                      <a:lnTo>
                        <a:pt x="297308" y="138049"/>
                      </a:lnTo>
                      <a:lnTo>
                        <a:pt x="296418" y="140970"/>
                      </a:lnTo>
                      <a:lnTo>
                        <a:pt x="295402" y="143637"/>
                      </a:lnTo>
                      <a:lnTo>
                        <a:pt x="294640" y="145288"/>
                      </a:lnTo>
                      <a:lnTo>
                        <a:pt x="294513" y="145796"/>
                      </a:lnTo>
                      <a:lnTo>
                        <a:pt x="294260" y="146558"/>
                      </a:lnTo>
                      <a:lnTo>
                        <a:pt x="291973" y="152019"/>
                      </a:lnTo>
                      <a:lnTo>
                        <a:pt x="289434" y="157353"/>
                      </a:lnTo>
                      <a:lnTo>
                        <a:pt x="286767" y="162941"/>
                      </a:lnTo>
                      <a:lnTo>
                        <a:pt x="283845" y="167894"/>
                      </a:lnTo>
                      <a:lnTo>
                        <a:pt x="282957" y="169037"/>
                      </a:lnTo>
                      <a:lnTo>
                        <a:pt x="282194" y="170307"/>
                      </a:lnTo>
                      <a:lnTo>
                        <a:pt x="280670" y="173101"/>
                      </a:lnTo>
                      <a:lnTo>
                        <a:pt x="278765" y="175260"/>
                      </a:lnTo>
                      <a:lnTo>
                        <a:pt x="277622" y="176657"/>
                      </a:lnTo>
                      <a:lnTo>
                        <a:pt x="277368" y="177038"/>
                      </a:lnTo>
                      <a:lnTo>
                        <a:pt x="276987" y="177800"/>
                      </a:lnTo>
                      <a:lnTo>
                        <a:pt x="273432" y="182753"/>
                      </a:lnTo>
                      <a:lnTo>
                        <a:pt x="269240" y="187198"/>
                      </a:lnTo>
                      <a:lnTo>
                        <a:pt x="265049" y="192024"/>
                      </a:lnTo>
                      <a:lnTo>
                        <a:pt x="264034" y="193167"/>
                      </a:lnTo>
                      <a:lnTo>
                        <a:pt x="263017" y="194183"/>
                      </a:lnTo>
                      <a:lnTo>
                        <a:pt x="260859" y="196469"/>
                      </a:lnTo>
                      <a:lnTo>
                        <a:pt x="259461" y="197485"/>
                      </a:lnTo>
                      <a:lnTo>
                        <a:pt x="258445" y="198628"/>
                      </a:lnTo>
                      <a:lnTo>
                        <a:pt x="256033" y="200660"/>
                      </a:lnTo>
                      <a:lnTo>
                        <a:pt x="253492" y="202819"/>
                      </a:lnTo>
                      <a:lnTo>
                        <a:pt x="251080" y="205105"/>
                      </a:lnTo>
                      <a:lnTo>
                        <a:pt x="248667" y="207137"/>
                      </a:lnTo>
                      <a:lnTo>
                        <a:pt x="247269" y="208280"/>
                      </a:lnTo>
                      <a:lnTo>
                        <a:pt x="246508" y="208534"/>
                      </a:lnTo>
                      <a:lnTo>
                        <a:pt x="246126" y="209042"/>
                      </a:lnTo>
                      <a:lnTo>
                        <a:pt x="243333" y="211201"/>
                      </a:lnTo>
                      <a:lnTo>
                        <a:pt x="241046" y="213233"/>
                      </a:lnTo>
                      <a:lnTo>
                        <a:pt x="238634" y="215138"/>
                      </a:lnTo>
                      <a:lnTo>
                        <a:pt x="236474" y="217551"/>
                      </a:lnTo>
                      <a:lnTo>
                        <a:pt x="234061" y="219837"/>
                      </a:lnTo>
                      <a:lnTo>
                        <a:pt x="232030" y="222250"/>
                      </a:lnTo>
                      <a:lnTo>
                        <a:pt x="230251" y="224790"/>
                      </a:lnTo>
                      <a:lnTo>
                        <a:pt x="228473" y="227330"/>
                      </a:lnTo>
                      <a:lnTo>
                        <a:pt x="224283" y="233045"/>
                      </a:lnTo>
                      <a:lnTo>
                        <a:pt x="220726" y="239141"/>
                      </a:lnTo>
                      <a:lnTo>
                        <a:pt x="217297" y="245364"/>
                      </a:lnTo>
                      <a:lnTo>
                        <a:pt x="214503" y="251968"/>
                      </a:lnTo>
                      <a:lnTo>
                        <a:pt x="211456" y="258699"/>
                      </a:lnTo>
                      <a:lnTo>
                        <a:pt x="209169" y="265430"/>
                      </a:lnTo>
                      <a:lnTo>
                        <a:pt x="208153" y="268986"/>
                      </a:lnTo>
                      <a:lnTo>
                        <a:pt x="207264" y="272415"/>
                      </a:lnTo>
                      <a:lnTo>
                        <a:pt x="205740" y="279781"/>
                      </a:lnTo>
                      <a:lnTo>
                        <a:pt x="203073" y="290068"/>
                      </a:lnTo>
                      <a:lnTo>
                        <a:pt x="201676" y="295402"/>
                      </a:lnTo>
                      <a:lnTo>
                        <a:pt x="200407" y="300482"/>
                      </a:lnTo>
                      <a:lnTo>
                        <a:pt x="201549" y="303022"/>
                      </a:lnTo>
                      <a:lnTo>
                        <a:pt x="202185" y="305943"/>
                      </a:lnTo>
                      <a:lnTo>
                        <a:pt x="202692" y="308864"/>
                      </a:lnTo>
                      <a:lnTo>
                        <a:pt x="203073" y="312039"/>
                      </a:lnTo>
                      <a:lnTo>
                        <a:pt x="202819" y="315341"/>
                      </a:lnTo>
                      <a:lnTo>
                        <a:pt x="202692" y="317246"/>
                      </a:lnTo>
                      <a:lnTo>
                        <a:pt x="202565" y="319024"/>
                      </a:lnTo>
                      <a:lnTo>
                        <a:pt x="202058" y="320929"/>
                      </a:lnTo>
                      <a:lnTo>
                        <a:pt x="201676" y="322834"/>
                      </a:lnTo>
                      <a:lnTo>
                        <a:pt x="200787" y="326898"/>
                      </a:lnTo>
                      <a:lnTo>
                        <a:pt x="196723" y="340741"/>
                      </a:lnTo>
                      <a:lnTo>
                        <a:pt x="192913" y="354584"/>
                      </a:lnTo>
                      <a:lnTo>
                        <a:pt x="193421" y="356743"/>
                      </a:lnTo>
                      <a:lnTo>
                        <a:pt x="193675" y="359410"/>
                      </a:lnTo>
                      <a:lnTo>
                        <a:pt x="193802" y="362077"/>
                      </a:lnTo>
                      <a:lnTo>
                        <a:pt x="193675" y="365125"/>
                      </a:lnTo>
                      <a:lnTo>
                        <a:pt x="193421" y="368046"/>
                      </a:lnTo>
                      <a:lnTo>
                        <a:pt x="192913" y="371094"/>
                      </a:lnTo>
                      <a:lnTo>
                        <a:pt x="192024" y="374396"/>
                      </a:lnTo>
                      <a:lnTo>
                        <a:pt x="191136" y="377825"/>
                      </a:lnTo>
                      <a:lnTo>
                        <a:pt x="189992" y="381381"/>
                      </a:lnTo>
                      <a:lnTo>
                        <a:pt x="188342" y="384937"/>
                      </a:lnTo>
                      <a:lnTo>
                        <a:pt x="186817" y="388620"/>
                      </a:lnTo>
                      <a:lnTo>
                        <a:pt x="185039" y="391922"/>
                      </a:lnTo>
                      <a:lnTo>
                        <a:pt x="184150" y="392811"/>
                      </a:lnTo>
                      <a:lnTo>
                        <a:pt x="183642" y="393954"/>
                      </a:lnTo>
                      <a:lnTo>
                        <a:pt x="182372" y="395986"/>
                      </a:lnTo>
                      <a:lnTo>
                        <a:pt x="180975" y="397637"/>
                      </a:lnTo>
                      <a:lnTo>
                        <a:pt x="179578" y="399288"/>
                      </a:lnTo>
                      <a:lnTo>
                        <a:pt x="178182" y="400431"/>
                      </a:lnTo>
                      <a:lnTo>
                        <a:pt x="176785" y="402082"/>
                      </a:lnTo>
                      <a:lnTo>
                        <a:pt x="175768" y="402590"/>
                      </a:lnTo>
                      <a:lnTo>
                        <a:pt x="175007" y="403098"/>
                      </a:lnTo>
                      <a:lnTo>
                        <a:pt x="173610" y="403860"/>
                      </a:lnTo>
                      <a:lnTo>
                        <a:pt x="172593" y="404241"/>
                      </a:lnTo>
                      <a:lnTo>
                        <a:pt x="172086" y="404495"/>
                      </a:lnTo>
                      <a:lnTo>
                        <a:pt x="171832" y="404876"/>
                      </a:lnTo>
                      <a:lnTo>
                        <a:pt x="170181" y="405384"/>
                      </a:lnTo>
                      <a:lnTo>
                        <a:pt x="169164" y="405511"/>
                      </a:lnTo>
                      <a:lnTo>
                        <a:pt x="168911" y="405511"/>
                      </a:lnTo>
                      <a:lnTo>
                        <a:pt x="168784" y="405511"/>
                      </a:lnTo>
                      <a:lnTo>
                        <a:pt x="168402" y="405765"/>
                      </a:lnTo>
                      <a:lnTo>
                        <a:pt x="166624" y="406146"/>
                      </a:lnTo>
                      <a:lnTo>
                        <a:pt x="164719" y="406146"/>
                      </a:lnTo>
                      <a:lnTo>
                        <a:pt x="163068" y="406146"/>
                      </a:lnTo>
                      <a:lnTo>
                        <a:pt x="162052" y="405892"/>
                      </a:lnTo>
                      <a:lnTo>
                        <a:pt x="161036" y="405892"/>
                      </a:lnTo>
                      <a:lnTo>
                        <a:pt x="159259" y="405511"/>
                      </a:lnTo>
                      <a:lnTo>
                        <a:pt x="158369" y="408178"/>
                      </a:lnTo>
                      <a:lnTo>
                        <a:pt x="157481" y="410718"/>
                      </a:lnTo>
                      <a:lnTo>
                        <a:pt x="155957" y="415925"/>
                      </a:lnTo>
                      <a:lnTo>
                        <a:pt x="155067" y="418084"/>
                      </a:lnTo>
                      <a:lnTo>
                        <a:pt x="154433" y="419227"/>
                      </a:lnTo>
                      <a:lnTo>
                        <a:pt x="154178" y="419481"/>
                      </a:lnTo>
                      <a:lnTo>
                        <a:pt x="154178" y="419735"/>
                      </a:lnTo>
                      <a:lnTo>
                        <a:pt x="154051" y="420624"/>
                      </a:lnTo>
                      <a:lnTo>
                        <a:pt x="152782" y="423037"/>
                      </a:lnTo>
                      <a:lnTo>
                        <a:pt x="152273" y="424180"/>
                      </a:lnTo>
                      <a:lnTo>
                        <a:pt x="152146" y="424561"/>
                      </a:lnTo>
                      <a:lnTo>
                        <a:pt x="152019" y="424942"/>
                      </a:lnTo>
                      <a:lnTo>
                        <a:pt x="152019" y="425450"/>
                      </a:lnTo>
                      <a:lnTo>
                        <a:pt x="149480" y="430022"/>
                      </a:lnTo>
                      <a:lnTo>
                        <a:pt x="146686" y="434594"/>
                      </a:lnTo>
                      <a:lnTo>
                        <a:pt x="145288" y="437007"/>
                      </a:lnTo>
                      <a:lnTo>
                        <a:pt x="143764" y="439420"/>
                      </a:lnTo>
                      <a:lnTo>
                        <a:pt x="140589" y="443865"/>
                      </a:lnTo>
                      <a:lnTo>
                        <a:pt x="128651" y="459486"/>
                      </a:lnTo>
                      <a:lnTo>
                        <a:pt x="117094" y="475488"/>
                      </a:lnTo>
                      <a:lnTo>
                        <a:pt x="105918" y="491490"/>
                      </a:lnTo>
                      <a:lnTo>
                        <a:pt x="94869" y="507492"/>
                      </a:lnTo>
                      <a:lnTo>
                        <a:pt x="83947" y="523875"/>
                      </a:lnTo>
                      <a:lnTo>
                        <a:pt x="73914" y="540258"/>
                      </a:lnTo>
                      <a:lnTo>
                        <a:pt x="63755" y="557022"/>
                      </a:lnTo>
                      <a:lnTo>
                        <a:pt x="54102" y="573659"/>
                      </a:lnTo>
                      <a:lnTo>
                        <a:pt x="52833" y="575818"/>
                      </a:lnTo>
                      <a:lnTo>
                        <a:pt x="51562" y="577723"/>
                      </a:lnTo>
                      <a:lnTo>
                        <a:pt x="50165" y="579374"/>
                      </a:lnTo>
                      <a:lnTo>
                        <a:pt x="49022" y="581025"/>
                      </a:lnTo>
                      <a:lnTo>
                        <a:pt x="47752" y="582676"/>
                      </a:lnTo>
                      <a:lnTo>
                        <a:pt x="46356" y="584073"/>
                      </a:lnTo>
                      <a:lnTo>
                        <a:pt x="44959" y="585470"/>
                      </a:lnTo>
                      <a:lnTo>
                        <a:pt x="43688" y="586740"/>
                      </a:lnTo>
                      <a:lnTo>
                        <a:pt x="42292" y="587756"/>
                      </a:lnTo>
                      <a:lnTo>
                        <a:pt x="40767" y="588899"/>
                      </a:lnTo>
                      <a:lnTo>
                        <a:pt x="38100" y="590677"/>
                      </a:lnTo>
                      <a:lnTo>
                        <a:pt x="36576" y="591566"/>
                      </a:lnTo>
                      <a:lnTo>
                        <a:pt x="35180" y="592074"/>
                      </a:lnTo>
                      <a:lnTo>
                        <a:pt x="33783" y="592328"/>
                      </a:lnTo>
                      <a:lnTo>
                        <a:pt x="32386" y="592836"/>
                      </a:lnTo>
                      <a:lnTo>
                        <a:pt x="30608" y="592963"/>
                      </a:lnTo>
                      <a:lnTo>
                        <a:pt x="28830" y="593217"/>
                      </a:lnTo>
                      <a:lnTo>
                        <a:pt x="25655" y="593217"/>
                      </a:lnTo>
                      <a:lnTo>
                        <a:pt x="22352" y="592582"/>
                      </a:lnTo>
                      <a:lnTo>
                        <a:pt x="19050" y="591693"/>
                      </a:lnTo>
                      <a:lnTo>
                        <a:pt x="15748" y="590423"/>
                      </a:lnTo>
                      <a:lnTo>
                        <a:pt x="13717" y="589661"/>
                      </a:lnTo>
                      <a:lnTo>
                        <a:pt x="12065" y="588772"/>
                      </a:lnTo>
                      <a:lnTo>
                        <a:pt x="10287" y="587375"/>
                      </a:lnTo>
                      <a:lnTo>
                        <a:pt x="9398" y="586867"/>
                      </a:lnTo>
                      <a:lnTo>
                        <a:pt x="8510" y="586359"/>
                      </a:lnTo>
                      <a:lnTo>
                        <a:pt x="6605" y="585089"/>
                      </a:lnTo>
                      <a:lnTo>
                        <a:pt x="5588" y="584327"/>
                      </a:lnTo>
                      <a:lnTo>
                        <a:pt x="5208" y="584073"/>
                      </a:lnTo>
                      <a:lnTo>
                        <a:pt x="4826" y="583819"/>
                      </a:lnTo>
                      <a:lnTo>
                        <a:pt x="3937" y="583057"/>
                      </a:lnTo>
                      <a:lnTo>
                        <a:pt x="3048" y="582422"/>
                      </a:lnTo>
                      <a:lnTo>
                        <a:pt x="2033" y="580771"/>
                      </a:lnTo>
                      <a:lnTo>
                        <a:pt x="1017" y="579374"/>
                      </a:lnTo>
                      <a:lnTo>
                        <a:pt x="255" y="577723"/>
                      </a:lnTo>
                      <a:lnTo>
                        <a:pt x="127" y="576961"/>
                      </a:lnTo>
                      <a:lnTo>
                        <a:pt x="0" y="576072"/>
                      </a:lnTo>
                      <a:lnTo>
                        <a:pt x="0" y="574167"/>
                      </a:lnTo>
                      <a:lnTo>
                        <a:pt x="255" y="572262"/>
                      </a:lnTo>
                      <a:lnTo>
                        <a:pt x="1017" y="570484"/>
                      </a:lnTo>
                      <a:lnTo>
                        <a:pt x="5081" y="559943"/>
                      </a:lnTo>
                      <a:lnTo>
                        <a:pt x="9652" y="550037"/>
                      </a:lnTo>
                      <a:lnTo>
                        <a:pt x="14478" y="539877"/>
                      </a:lnTo>
                      <a:lnTo>
                        <a:pt x="19686" y="530225"/>
                      </a:lnTo>
                      <a:lnTo>
                        <a:pt x="25655" y="520573"/>
                      </a:lnTo>
                      <a:lnTo>
                        <a:pt x="32386" y="511048"/>
                      </a:lnTo>
                      <a:lnTo>
                        <a:pt x="39243" y="502031"/>
                      </a:lnTo>
                      <a:lnTo>
                        <a:pt x="46356" y="492887"/>
                      </a:lnTo>
                      <a:lnTo>
                        <a:pt x="47752" y="491109"/>
                      </a:lnTo>
                      <a:lnTo>
                        <a:pt x="48514" y="490474"/>
                      </a:lnTo>
                      <a:lnTo>
                        <a:pt x="49149" y="489331"/>
                      </a:lnTo>
                      <a:lnTo>
                        <a:pt x="48134" y="488569"/>
                      </a:lnTo>
                      <a:lnTo>
                        <a:pt x="47625" y="487680"/>
                      </a:lnTo>
                      <a:lnTo>
                        <a:pt x="46863" y="486537"/>
                      </a:lnTo>
                      <a:lnTo>
                        <a:pt x="46483" y="485521"/>
                      </a:lnTo>
                      <a:lnTo>
                        <a:pt x="45974" y="484378"/>
                      </a:lnTo>
                      <a:lnTo>
                        <a:pt x="45847" y="482981"/>
                      </a:lnTo>
                      <a:lnTo>
                        <a:pt x="45593" y="481584"/>
                      </a:lnTo>
                      <a:lnTo>
                        <a:pt x="45847" y="480314"/>
                      </a:lnTo>
                      <a:lnTo>
                        <a:pt x="46356" y="475742"/>
                      </a:lnTo>
                      <a:lnTo>
                        <a:pt x="46736" y="473456"/>
                      </a:lnTo>
                      <a:lnTo>
                        <a:pt x="47117" y="471297"/>
                      </a:lnTo>
                      <a:lnTo>
                        <a:pt x="48134" y="467233"/>
                      </a:lnTo>
                      <a:lnTo>
                        <a:pt x="49658" y="463423"/>
                      </a:lnTo>
                      <a:lnTo>
                        <a:pt x="51055" y="459613"/>
                      </a:lnTo>
                      <a:lnTo>
                        <a:pt x="51943" y="457835"/>
                      </a:lnTo>
                      <a:lnTo>
                        <a:pt x="52833" y="456311"/>
                      </a:lnTo>
                      <a:lnTo>
                        <a:pt x="55118" y="453009"/>
                      </a:lnTo>
                      <a:lnTo>
                        <a:pt x="56135" y="451612"/>
                      </a:lnTo>
                      <a:lnTo>
                        <a:pt x="57405" y="450342"/>
                      </a:lnTo>
                      <a:lnTo>
                        <a:pt x="59817" y="447294"/>
                      </a:lnTo>
                      <a:lnTo>
                        <a:pt x="62865" y="444500"/>
                      </a:lnTo>
                      <a:lnTo>
                        <a:pt x="65913" y="442341"/>
                      </a:lnTo>
                      <a:lnTo>
                        <a:pt x="69342" y="440309"/>
                      </a:lnTo>
                      <a:lnTo>
                        <a:pt x="72771" y="438531"/>
                      </a:lnTo>
                      <a:lnTo>
                        <a:pt x="76962" y="436626"/>
                      </a:lnTo>
                      <a:lnTo>
                        <a:pt x="81281" y="435229"/>
                      </a:lnTo>
                      <a:lnTo>
                        <a:pt x="85725" y="434086"/>
                      </a:lnTo>
                      <a:lnTo>
                        <a:pt x="87503" y="434594"/>
                      </a:lnTo>
                      <a:lnTo>
                        <a:pt x="89409" y="430530"/>
                      </a:lnTo>
                      <a:lnTo>
                        <a:pt x="90424" y="428752"/>
                      </a:lnTo>
                      <a:lnTo>
                        <a:pt x="91567" y="426974"/>
                      </a:lnTo>
                      <a:lnTo>
                        <a:pt x="95632" y="419481"/>
                      </a:lnTo>
                      <a:lnTo>
                        <a:pt x="99442" y="411988"/>
                      </a:lnTo>
                      <a:lnTo>
                        <a:pt x="103124" y="404495"/>
                      </a:lnTo>
                      <a:lnTo>
                        <a:pt x="106426" y="396494"/>
                      </a:lnTo>
                      <a:lnTo>
                        <a:pt x="109728" y="388747"/>
                      </a:lnTo>
                      <a:lnTo>
                        <a:pt x="112903" y="381127"/>
                      </a:lnTo>
                      <a:lnTo>
                        <a:pt x="114300" y="377190"/>
                      </a:lnTo>
                      <a:lnTo>
                        <a:pt x="115317" y="375031"/>
                      </a:lnTo>
                      <a:lnTo>
                        <a:pt x="116078" y="373126"/>
                      </a:lnTo>
                      <a:lnTo>
                        <a:pt x="117475" y="368935"/>
                      </a:lnTo>
                      <a:lnTo>
                        <a:pt x="119508" y="365125"/>
                      </a:lnTo>
                      <a:lnTo>
                        <a:pt x="121667" y="361061"/>
                      </a:lnTo>
                      <a:lnTo>
                        <a:pt x="124080" y="357124"/>
                      </a:lnTo>
                      <a:lnTo>
                        <a:pt x="125858" y="354203"/>
                      </a:lnTo>
                      <a:lnTo>
                        <a:pt x="127636" y="351282"/>
                      </a:lnTo>
                      <a:lnTo>
                        <a:pt x="129413" y="348488"/>
                      </a:lnTo>
                      <a:lnTo>
                        <a:pt x="129667" y="347726"/>
                      </a:lnTo>
                      <a:lnTo>
                        <a:pt x="130048" y="346964"/>
                      </a:lnTo>
                      <a:lnTo>
                        <a:pt x="131064" y="345694"/>
                      </a:lnTo>
                      <a:lnTo>
                        <a:pt x="131826" y="344043"/>
                      </a:lnTo>
                      <a:lnTo>
                        <a:pt x="132081" y="343281"/>
                      </a:lnTo>
                      <a:lnTo>
                        <a:pt x="132715" y="342646"/>
                      </a:lnTo>
                      <a:lnTo>
                        <a:pt x="134239" y="339598"/>
                      </a:lnTo>
                      <a:lnTo>
                        <a:pt x="137414" y="333756"/>
                      </a:lnTo>
                      <a:lnTo>
                        <a:pt x="140209" y="327660"/>
                      </a:lnTo>
                      <a:lnTo>
                        <a:pt x="143002" y="321818"/>
                      </a:lnTo>
                      <a:lnTo>
                        <a:pt x="145415" y="315468"/>
                      </a:lnTo>
                      <a:lnTo>
                        <a:pt x="147701" y="309245"/>
                      </a:lnTo>
                      <a:lnTo>
                        <a:pt x="149861" y="302641"/>
                      </a:lnTo>
                      <a:lnTo>
                        <a:pt x="152019" y="295402"/>
                      </a:lnTo>
                      <a:lnTo>
                        <a:pt x="152782" y="291973"/>
                      </a:lnTo>
                      <a:lnTo>
                        <a:pt x="153670" y="288671"/>
                      </a:lnTo>
                      <a:lnTo>
                        <a:pt x="155067" y="281051"/>
                      </a:lnTo>
                      <a:lnTo>
                        <a:pt x="156337" y="274066"/>
                      </a:lnTo>
                      <a:lnTo>
                        <a:pt x="158369" y="263398"/>
                      </a:lnTo>
                      <a:lnTo>
                        <a:pt x="159512" y="258445"/>
                      </a:lnTo>
                      <a:lnTo>
                        <a:pt x="161036" y="253365"/>
                      </a:lnTo>
                      <a:lnTo>
                        <a:pt x="164211" y="243332"/>
                      </a:lnTo>
                      <a:lnTo>
                        <a:pt x="165989" y="238506"/>
                      </a:lnTo>
                      <a:lnTo>
                        <a:pt x="168021" y="233934"/>
                      </a:lnTo>
                      <a:lnTo>
                        <a:pt x="170181" y="229108"/>
                      </a:lnTo>
                      <a:lnTo>
                        <a:pt x="172593" y="224790"/>
                      </a:lnTo>
                      <a:lnTo>
                        <a:pt x="174752" y="220345"/>
                      </a:lnTo>
                      <a:lnTo>
                        <a:pt x="177546" y="215900"/>
                      </a:lnTo>
                      <a:lnTo>
                        <a:pt x="179960" y="211582"/>
                      </a:lnTo>
                      <a:lnTo>
                        <a:pt x="183135" y="207137"/>
                      </a:lnTo>
                      <a:lnTo>
                        <a:pt x="186056" y="203073"/>
                      </a:lnTo>
                      <a:lnTo>
                        <a:pt x="189231" y="199136"/>
                      </a:lnTo>
                      <a:lnTo>
                        <a:pt x="203709" y="181102"/>
                      </a:lnTo>
                      <a:lnTo>
                        <a:pt x="217933" y="163449"/>
                      </a:lnTo>
                      <a:lnTo>
                        <a:pt x="232284" y="145923"/>
                      </a:lnTo>
                      <a:lnTo>
                        <a:pt x="246635" y="128651"/>
                      </a:lnTo>
                      <a:lnTo>
                        <a:pt x="247905" y="126619"/>
                      </a:lnTo>
                      <a:lnTo>
                        <a:pt x="249301" y="124841"/>
                      </a:lnTo>
                      <a:lnTo>
                        <a:pt x="250571" y="122809"/>
                      </a:lnTo>
                      <a:lnTo>
                        <a:pt x="251587" y="120904"/>
                      </a:lnTo>
                      <a:lnTo>
                        <a:pt x="252476" y="118745"/>
                      </a:lnTo>
                      <a:lnTo>
                        <a:pt x="253111" y="116840"/>
                      </a:lnTo>
                      <a:lnTo>
                        <a:pt x="254000" y="114681"/>
                      </a:lnTo>
                      <a:lnTo>
                        <a:pt x="254509" y="112649"/>
                      </a:lnTo>
                      <a:lnTo>
                        <a:pt x="257048" y="104140"/>
                      </a:lnTo>
                      <a:lnTo>
                        <a:pt x="259842" y="96139"/>
                      </a:lnTo>
                      <a:lnTo>
                        <a:pt x="263017" y="88392"/>
                      </a:lnTo>
                      <a:lnTo>
                        <a:pt x="266573" y="80645"/>
                      </a:lnTo>
                      <a:lnTo>
                        <a:pt x="268606" y="76581"/>
                      </a:lnTo>
                      <a:lnTo>
                        <a:pt x="270637" y="72898"/>
                      </a:lnTo>
                      <a:lnTo>
                        <a:pt x="275210" y="65532"/>
                      </a:lnTo>
                      <a:lnTo>
                        <a:pt x="280162" y="58547"/>
                      </a:lnTo>
                      <a:lnTo>
                        <a:pt x="285496" y="51562"/>
                      </a:lnTo>
                      <a:lnTo>
                        <a:pt x="287147" y="49149"/>
                      </a:lnTo>
                      <a:lnTo>
                        <a:pt x="288925" y="46736"/>
                      </a:lnTo>
                      <a:lnTo>
                        <a:pt x="290449" y="44196"/>
                      </a:lnTo>
                      <a:lnTo>
                        <a:pt x="291085" y="42926"/>
                      </a:lnTo>
                      <a:lnTo>
                        <a:pt x="291465" y="42037"/>
                      </a:lnTo>
                      <a:lnTo>
                        <a:pt x="291846" y="41783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9598152" y="4459605"/>
                  <a:ext cx="41910" cy="19558"/>
                </a:xfrm>
                <a:prstGeom prst="ellipse">
                  <a:avLst/>
                </a:prstGeom>
                <a:solidFill>
                  <a:srgbClr val="9349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9539732" y="4461129"/>
                  <a:ext cx="32512" cy="21844"/>
                </a:xfrm>
                <a:prstGeom prst="ellipse">
                  <a:avLst/>
                </a:prstGeom>
                <a:solidFill>
                  <a:srgbClr val="9349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9522713" y="4415790"/>
                  <a:ext cx="36069" cy="18796"/>
                </a:xfrm>
                <a:prstGeom prst="ellipse">
                  <a:avLst/>
                </a:prstGeom>
                <a:solidFill>
                  <a:srgbClr val="9349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9493377" y="4445127"/>
                  <a:ext cx="27178" cy="17018"/>
                </a:xfrm>
                <a:prstGeom prst="ellipse">
                  <a:avLst/>
                </a:prstGeom>
                <a:solidFill>
                  <a:srgbClr val="9349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9455912" y="4428871"/>
                  <a:ext cx="30734" cy="19812"/>
                </a:xfrm>
                <a:prstGeom prst="ellipse">
                  <a:avLst/>
                </a:prstGeom>
                <a:solidFill>
                  <a:srgbClr val="9349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9428607" y="4376674"/>
                  <a:ext cx="31243" cy="20320"/>
                </a:xfrm>
                <a:prstGeom prst="ellipse">
                  <a:avLst/>
                </a:prstGeom>
                <a:solidFill>
                  <a:srgbClr val="9349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9450451" y="4303903"/>
                  <a:ext cx="22098" cy="20574"/>
                </a:xfrm>
                <a:prstGeom prst="ellipse">
                  <a:avLst/>
                </a:prstGeom>
                <a:solidFill>
                  <a:srgbClr val="9349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9596501" y="3744595"/>
                  <a:ext cx="392431" cy="7056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2431" h="705613">
                      <a:moveTo>
                        <a:pt x="370459" y="0"/>
                      </a:moveTo>
                      <a:lnTo>
                        <a:pt x="372237" y="0"/>
                      </a:lnTo>
                      <a:lnTo>
                        <a:pt x="373888" y="127"/>
                      </a:lnTo>
                      <a:lnTo>
                        <a:pt x="375412" y="381"/>
                      </a:lnTo>
                      <a:lnTo>
                        <a:pt x="377063" y="508"/>
                      </a:lnTo>
                      <a:lnTo>
                        <a:pt x="378334" y="889"/>
                      </a:lnTo>
                      <a:lnTo>
                        <a:pt x="379730" y="1270"/>
                      </a:lnTo>
                      <a:lnTo>
                        <a:pt x="381127" y="1651"/>
                      </a:lnTo>
                      <a:lnTo>
                        <a:pt x="382270" y="2159"/>
                      </a:lnTo>
                      <a:lnTo>
                        <a:pt x="383413" y="2667"/>
                      </a:lnTo>
                      <a:lnTo>
                        <a:pt x="384556" y="3429"/>
                      </a:lnTo>
                      <a:lnTo>
                        <a:pt x="385572" y="4191"/>
                      </a:lnTo>
                      <a:lnTo>
                        <a:pt x="386461" y="4953"/>
                      </a:lnTo>
                      <a:lnTo>
                        <a:pt x="387477" y="5588"/>
                      </a:lnTo>
                      <a:lnTo>
                        <a:pt x="388112" y="6604"/>
                      </a:lnTo>
                      <a:lnTo>
                        <a:pt x="389001" y="7747"/>
                      </a:lnTo>
                      <a:lnTo>
                        <a:pt x="389636" y="8763"/>
                      </a:lnTo>
                      <a:lnTo>
                        <a:pt x="390144" y="9906"/>
                      </a:lnTo>
                      <a:lnTo>
                        <a:pt x="390652" y="11176"/>
                      </a:lnTo>
                      <a:lnTo>
                        <a:pt x="391160" y="12446"/>
                      </a:lnTo>
                      <a:lnTo>
                        <a:pt x="391668" y="13843"/>
                      </a:lnTo>
                      <a:lnTo>
                        <a:pt x="391922" y="15240"/>
                      </a:lnTo>
                      <a:lnTo>
                        <a:pt x="392176" y="16764"/>
                      </a:lnTo>
                      <a:lnTo>
                        <a:pt x="392176" y="18161"/>
                      </a:lnTo>
                      <a:lnTo>
                        <a:pt x="392430" y="20066"/>
                      </a:lnTo>
                      <a:lnTo>
                        <a:pt x="392430" y="21463"/>
                      </a:lnTo>
                      <a:lnTo>
                        <a:pt x="392430" y="23368"/>
                      </a:lnTo>
                      <a:lnTo>
                        <a:pt x="392176" y="25400"/>
                      </a:lnTo>
                      <a:lnTo>
                        <a:pt x="392049" y="27178"/>
                      </a:lnTo>
                      <a:lnTo>
                        <a:pt x="391668" y="29210"/>
                      </a:lnTo>
                      <a:lnTo>
                        <a:pt x="391541" y="31242"/>
                      </a:lnTo>
                      <a:lnTo>
                        <a:pt x="391160" y="33401"/>
                      </a:lnTo>
                      <a:lnTo>
                        <a:pt x="390652" y="35687"/>
                      </a:lnTo>
                      <a:lnTo>
                        <a:pt x="390144" y="38100"/>
                      </a:lnTo>
                      <a:lnTo>
                        <a:pt x="389636" y="39370"/>
                      </a:lnTo>
                      <a:lnTo>
                        <a:pt x="389382" y="40640"/>
                      </a:lnTo>
                      <a:lnTo>
                        <a:pt x="388493" y="43053"/>
                      </a:lnTo>
                      <a:lnTo>
                        <a:pt x="388112" y="44323"/>
                      </a:lnTo>
                      <a:lnTo>
                        <a:pt x="387985" y="45085"/>
                      </a:lnTo>
                      <a:lnTo>
                        <a:pt x="387859" y="45847"/>
                      </a:lnTo>
                      <a:lnTo>
                        <a:pt x="386969" y="48006"/>
                      </a:lnTo>
                      <a:lnTo>
                        <a:pt x="386080" y="50419"/>
                      </a:lnTo>
                      <a:lnTo>
                        <a:pt x="385191" y="52832"/>
                      </a:lnTo>
                      <a:lnTo>
                        <a:pt x="384175" y="55245"/>
                      </a:lnTo>
                      <a:lnTo>
                        <a:pt x="379730" y="64643"/>
                      </a:lnTo>
                      <a:lnTo>
                        <a:pt x="375539" y="74041"/>
                      </a:lnTo>
                      <a:lnTo>
                        <a:pt x="371348" y="83566"/>
                      </a:lnTo>
                      <a:lnTo>
                        <a:pt x="367538" y="93218"/>
                      </a:lnTo>
                      <a:lnTo>
                        <a:pt x="366522" y="95504"/>
                      </a:lnTo>
                      <a:lnTo>
                        <a:pt x="366141" y="95885"/>
                      </a:lnTo>
                      <a:lnTo>
                        <a:pt x="365887" y="96393"/>
                      </a:lnTo>
                      <a:lnTo>
                        <a:pt x="365379" y="97536"/>
                      </a:lnTo>
                      <a:lnTo>
                        <a:pt x="364871" y="98425"/>
                      </a:lnTo>
                      <a:lnTo>
                        <a:pt x="364236" y="99568"/>
                      </a:lnTo>
                      <a:lnTo>
                        <a:pt x="362966" y="101600"/>
                      </a:lnTo>
                      <a:lnTo>
                        <a:pt x="361950" y="103124"/>
                      </a:lnTo>
                      <a:lnTo>
                        <a:pt x="361696" y="103632"/>
                      </a:lnTo>
                      <a:lnTo>
                        <a:pt x="361696" y="104140"/>
                      </a:lnTo>
                      <a:lnTo>
                        <a:pt x="361442" y="105410"/>
                      </a:lnTo>
                      <a:lnTo>
                        <a:pt x="361188" y="106045"/>
                      </a:lnTo>
                      <a:lnTo>
                        <a:pt x="361188" y="106553"/>
                      </a:lnTo>
                      <a:lnTo>
                        <a:pt x="360934" y="107696"/>
                      </a:lnTo>
                      <a:lnTo>
                        <a:pt x="360172" y="109982"/>
                      </a:lnTo>
                      <a:lnTo>
                        <a:pt x="359664" y="112395"/>
                      </a:lnTo>
                      <a:lnTo>
                        <a:pt x="359537" y="112395"/>
                      </a:lnTo>
                      <a:lnTo>
                        <a:pt x="359537" y="112649"/>
                      </a:lnTo>
                      <a:lnTo>
                        <a:pt x="359284" y="112776"/>
                      </a:lnTo>
                      <a:lnTo>
                        <a:pt x="359156" y="113284"/>
                      </a:lnTo>
                      <a:lnTo>
                        <a:pt x="358648" y="114427"/>
                      </a:lnTo>
                      <a:lnTo>
                        <a:pt x="357759" y="116713"/>
                      </a:lnTo>
                      <a:lnTo>
                        <a:pt x="356489" y="118745"/>
                      </a:lnTo>
                      <a:lnTo>
                        <a:pt x="355473" y="120904"/>
                      </a:lnTo>
                      <a:lnTo>
                        <a:pt x="351663" y="126492"/>
                      </a:lnTo>
                      <a:lnTo>
                        <a:pt x="350520" y="127762"/>
                      </a:lnTo>
                      <a:lnTo>
                        <a:pt x="349631" y="129032"/>
                      </a:lnTo>
                      <a:lnTo>
                        <a:pt x="347599" y="131699"/>
                      </a:lnTo>
                      <a:lnTo>
                        <a:pt x="343662" y="137160"/>
                      </a:lnTo>
                      <a:lnTo>
                        <a:pt x="339725" y="142494"/>
                      </a:lnTo>
                      <a:lnTo>
                        <a:pt x="337566" y="145034"/>
                      </a:lnTo>
                      <a:lnTo>
                        <a:pt x="335534" y="147447"/>
                      </a:lnTo>
                      <a:lnTo>
                        <a:pt x="333375" y="149987"/>
                      </a:lnTo>
                      <a:lnTo>
                        <a:pt x="332359" y="151257"/>
                      </a:lnTo>
                      <a:lnTo>
                        <a:pt x="331216" y="152527"/>
                      </a:lnTo>
                      <a:lnTo>
                        <a:pt x="327025" y="157353"/>
                      </a:lnTo>
                      <a:lnTo>
                        <a:pt x="322834" y="162306"/>
                      </a:lnTo>
                      <a:lnTo>
                        <a:pt x="322326" y="162687"/>
                      </a:lnTo>
                      <a:lnTo>
                        <a:pt x="322199" y="162941"/>
                      </a:lnTo>
                      <a:lnTo>
                        <a:pt x="321945" y="162941"/>
                      </a:lnTo>
                      <a:lnTo>
                        <a:pt x="321818" y="163322"/>
                      </a:lnTo>
                      <a:lnTo>
                        <a:pt x="320929" y="164211"/>
                      </a:lnTo>
                      <a:lnTo>
                        <a:pt x="319024" y="165989"/>
                      </a:lnTo>
                      <a:lnTo>
                        <a:pt x="317119" y="167640"/>
                      </a:lnTo>
                      <a:lnTo>
                        <a:pt x="315087" y="169545"/>
                      </a:lnTo>
                      <a:lnTo>
                        <a:pt x="313309" y="170815"/>
                      </a:lnTo>
                      <a:lnTo>
                        <a:pt x="311277" y="172339"/>
                      </a:lnTo>
                      <a:lnTo>
                        <a:pt x="309245" y="173736"/>
                      </a:lnTo>
                      <a:lnTo>
                        <a:pt x="307086" y="175006"/>
                      </a:lnTo>
                      <a:lnTo>
                        <a:pt x="305562" y="178308"/>
                      </a:lnTo>
                      <a:lnTo>
                        <a:pt x="305435" y="178689"/>
                      </a:lnTo>
                      <a:lnTo>
                        <a:pt x="305181" y="179070"/>
                      </a:lnTo>
                      <a:lnTo>
                        <a:pt x="304673" y="180086"/>
                      </a:lnTo>
                      <a:lnTo>
                        <a:pt x="304038" y="181737"/>
                      </a:lnTo>
                      <a:lnTo>
                        <a:pt x="302260" y="184658"/>
                      </a:lnTo>
                      <a:lnTo>
                        <a:pt x="300482" y="187706"/>
                      </a:lnTo>
                      <a:lnTo>
                        <a:pt x="299593" y="188976"/>
                      </a:lnTo>
                      <a:lnTo>
                        <a:pt x="298704" y="190500"/>
                      </a:lnTo>
                      <a:lnTo>
                        <a:pt x="296672" y="193294"/>
                      </a:lnTo>
                      <a:lnTo>
                        <a:pt x="294639" y="195834"/>
                      </a:lnTo>
                      <a:lnTo>
                        <a:pt x="292609" y="198374"/>
                      </a:lnTo>
                      <a:lnTo>
                        <a:pt x="290322" y="200914"/>
                      </a:lnTo>
                      <a:lnTo>
                        <a:pt x="288163" y="203200"/>
                      </a:lnTo>
                      <a:lnTo>
                        <a:pt x="285750" y="205359"/>
                      </a:lnTo>
                      <a:lnTo>
                        <a:pt x="284480" y="206502"/>
                      </a:lnTo>
                      <a:lnTo>
                        <a:pt x="283464" y="207645"/>
                      </a:lnTo>
                      <a:lnTo>
                        <a:pt x="282194" y="208534"/>
                      </a:lnTo>
                      <a:lnTo>
                        <a:pt x="281051" y="209423"/>
                      </a:lnTo>
                      <a:lnTo>
                        <a:pt x="278511" y="211455"/>
                      </a:lnTo>
                      <a:lnTo>
                        <a:pt x="275971" y="213106"/>
                      </a:lnTo>
                      <a:lnTo>
                        <a:pt x="274574" y="214122"/>
                      </a:lnTo>
                      <a:lnTo>
                        <a:pt x="273177" y="214757"/>
                      </a:lnTo>
                      <a:lnTo>
                        <a:pt x="270002" y="217043"/>
                      </a:lnTo>
                      <a:lnTo>
                        <a:pt x="268224" y="217932"/>
                      </a:lnTo>
                      <a:lnTo>
                        <a:pt x="266827" y="219202"/>
                      </a:lnTo>
                      <a:lnTo>
                        <a:pt x="263525" y="221488"/>
                      </a:lnTo>
                      <a:lnTo>
                        <a:pt x="260350" y="224155"/>
                      </a:lnTo>
                      <a:lnTo>
                        <a:pt x="257048" y="226949"/>
                      </a:lnTo>
                      <a:lnTo>
                        <a:pt x="254000" y="229870"/>
                      </a:lnTo>
                      <a:lnTo>
                        <a:pt x="251079" y="233045"/>
                      </a:lnTo>
                      <a:lnTo>
                        <a:pt x="248285" y="236347"/>
                      </a:lnTo>
                      <a:lnTo>
                        <a:pt x="245491" y="239776"/>
                      </a:lnTo>
                      <a:lnTo>
                        <a:pt x="242824" y="243459"/>
                      </a:lnTo>
                      <a:lnTo>
                        <a:pt x="239395" y="248285"/>
                      </a:lnTo>
                      <a:lnTo>
                        <a:pt x="237363" y="250698"/>
                      </a:lnTo>
                      <a:lnTo>
                        <a:pt x="236474" y="251841"/>
                      </a:lnTo>
                      <a:lnTo>
                        <a:pt x="235585" y="253111"/>
                      </a:lnTo>
                      <a:lnTo>
                        <a:pt x="234569" y="254000"/>
                      </a:lnTo>
                      <a:lnTo>
                        <a:pt x="233807" y="255270"/>
                      </a:lnTo>
                      <a:lnTo>
                        <a:pt x="232029" y="257683"/>
                      </a:lnTo>
                      <a:lnTo>
                        <a:pt x="230251" y="259969"/>
                      </a:lnTo>
                      <a:lnTo>
                        <a:pt x="228346" y="262128"/>
                      </a:lnTo>
                      <a:lnTo>
                        <a:pt x="226441" y="264160"/>
                      </a:lnTo>
                      <a:lnTo>
                        <a:pt x="225934" y="264541"/>
                      </a:lnTo>
                      <a:lnTo>
                        <a:pt x="225552" y="265049"/>
                      </a:lnTo>
                      <a:lnTo>
                        <a:pt x="224663" y="266192"/>
                      </a:lnTo>
                      <a:lnTo>
                        <a:pt x="220726" y="270383"/>
                      </a:lnTo>
                      <a:lnTo>
                        <a:pt x="216789" y="274447"/>
                      </a:lnTo>
                      <a:lnTo>
                        <a:pt x="214884" y="276479"/>
                      </a:lnTo>
                      <a:lnTo>
                        <a:pt x="213741" y="277368"/>
                      </a:lnTo>
                      <a:lnTo>
                        <a:pt x="213360" y="277749"/>
                      </a:lnTo>
                      <a:lnTo>
                        <a:pt x="212852" y="278257"/>
                      </a:lnTo>
                      <a:lnTo>
                        <a:pt x="211455" y="279527"/>
                      </a:lnTo>
                      <a:lnTo>
                        <a:pt x="210312" y="281051"/>
                      </a:lnTo>
                      <a:lnTo>
                        <a:pt x="209042" y="282575"/>
                      </a:lnTo>
                      <a:lnTo>
                        <a:pt x="208026" y="284353"/>
                      </a:lnTo>
                      <a:lnTo>
                        <a:pt x="207010" y="286004"/>
                      </a:lnTo>
                      <a:lnTo>
                        <a:pt x="206121" y="287782"/>
                      </a:lnTo>
                      <a:lnTo>
                        <a:pt x="205232" y="289687"/>
                      </a:lnTo>
                      <a:lnTo>
                        <a:pt x="204343" y="291719"/>
                      </a:lnTo>
                      <a:lnTo>
                        <a:pt x="203581" y="293243"/>
                      </a:lnTo>
                      <a:lnTo>
                        <a:pt x="203454" y="293751"/>
                      </a:lnTo>
                      <a:lnTo>
                        <a:pt x="203200" y="294132"/>
                      </a:lnTo>
                      <a:lnTo>
                        <a:pt x="202946" y="294894"/>
                      </a:lnTo>
                      <a:lnTo>
                        <a:pt x="202184" y="296291"/>
                      </a:lnTo>
                      <a:lnTo>
                        <a:pt x="202057" y="296672"/>
                      </a:lnTo>
                      <a:lnTo>
                        <a:pt x="201930" y="297053"/>
                      </a:lnTo>
                      <a:lnTo>
                        <a:pt x="201549" y="297942"/>
                      </a:lnTo>
                      <a:lnTo>
                        <a:pt x="200787" y="299339"/>
                      </a:lnTo>
                      <a:lnTo>
                        <a:pt x="199898" y="300990"/>
                      </a:lnTo>
                      <a:lnTo>
                        <a:pt x="198374" y="303657"/>
                      </a:lnTo>
                      <a:lnTo>
                        <a:pt x="196723" y="306451"/>
                      </a:lnTo>
                      <a:lnTo>
                        <a:pt x="195707" y="307848"/>
                      </a:lnTo>
                      <a:lnTo>
                        <a:pt x="195072" y="309245"/>
                      </a:lnTo>
                      <a:lnTo>
                        <a:pt x="194056" y="310261"/>
                      </a:lnTo>
                      <a:lnTo>
                        <a:pt x="193548" y="311150"/>
                      </a:lnTo>
                      <a:lnTo>
                        <a:pt x="193167" y="311658"/>
                      </a:lnTo>
                      <a:lnTo>
                        <a:pt x="192024" y="312928"/>
                      </a:lnTo>
                      <a:lnTo>
                        <a:pt x="191516" y="313690"/>
                      </a:lnTo>
                      <a:lnTo>
                        <a:pt x="191009" y="314198"/>
                      </a:lnTo>
                      <a:lnTo>
                        <a:pt x="186944" y="319151"/>
                      </a:lnTo>
                      <a:lnTo>
                        <a:pt x="183134" y="324104"/>
                      </a:lnTo>
                      <a:lnTo>
                        <a:pt x="179324" y="329184"/>
                      </a:lnTo>
                      <a:lnTo>
                        <a:pt x="175768" y="334264"/>
                      </a:lnTo>
                      <a:lnTo>
                        <a:pt x="172085" y="339471"/>
                      </a:lnTo>
                      <a:lnTo>
                        <a:pt x="168784" y="344805"/>
                      </a:lnTo>
                      <a:lnTo>
                        <a:pt x="165481" y="350266"/>
                      </a:lnTo>
                      <a:lnTo>
                        <a:pt x="162306" y="355981"/>
                      </a:lnTo>
                      <a:lnTo>
                        <a:pt x="159385" y="361569"/>
                      </a:lnTo>
                      <a:lnTo>
                        <a:pt x="156464" y="367411"/>
                      </a:lnTo>
                      <a:lnTo>
                        <a:pt x="153797" y="373253"/>
                      </a:lnTo>
                      <a:lnTo>
                        <a:pt x="151130" y="379222"/>
                      </a:lnTo>
                      <a:lnTo>
                        <a:pt x="148589" y="385318"/>
                      </a:lnTo>
                      <a:lnTo>
                        <a:pt x="146304" y="391541"/>
                      </a:lnTo>
                      <a:lnTo>
                        <a:pt x="144145" y="397637"/>
                      </a:lnTo>
                      <a:lnTo>
                        <a:pt x="142113" y="404241"/>
                      </a:lnTo>
                      <a:lnTo>
                        <a:pt x="141097" y="407289"/>
                      </a:lnTo>
                      <a:lnTo>
                        <a:pt x="140081" y="410845"/>
                      </a:lnTo>
                      <a:lnTo>
                        <a:pt x="139573" y="414147"/>
                      </a:lnTo>
                      <a:lnTo>
                        <a:pt x="138938" y="417957"/>
                      </a:lnTo>
                      <a:lnTo>
                        <a:pt x="137922" y="424688"/>
                      </a:lnTo>
                      <a:lnTo>
                        <a:pt x="136906" y="431673"/>
                      </a:lnTo>
                      <a:lnTo>
                        <a:pt x="134747" y="445262"/>
                      </a:lnTo>
                      <a:lnTo>
                        <a:pt x="134239" y="448818"/>
                      </a:lnTo>
                      <a:lnTo>
                        <a:pt x="133731" y="452247"/>
                      </a:lnTo>
                      <a:lnTo>
                        <a:pt x="132461" y="458978"/>
                      </a:lnTo>
                      <a:lnTo>
                        <a:pt x="130048" y="472567"/>
                      </a:lnTo>
                      <a:lnTo>
                        <a:pt x="127509" y="485902"/>
                      </a:lnTo>
                      <a:lnTo>
                        <a:pt x="126746" y="489331"/>
                      </a:lnTo>
                      <a:lnTo>
                        <a:pt x="126364" y="490982"/>
                      </a:lnTo>
                      <a:lnTo>
                        <a:pt x="126111" y="492633"/>
                      </a:lnTo>
                      <a:lnTo>
                        <a:pt x="124841" y="499237"/>
                      </a:lnTo>
                      <a:lnTo>
                        <a:pt x="121920" y="512445"/>
                      </a:lnTo>
                      <a:lnTo>
                        <a:pt x="118872" y="525907"/>
                      </a:lnTo>
                      <a:lnTo>
                        <a:pt x="117984" y="529082"/>
                      </a:lnTo>
                      <a:lnTo>
                        <a:pt x="117348" y="532384"/>
                      </a:lnTo>
                      <a:lnTo>
                        <a:pt x="115570" y="538480"/>
                      </a:lnTo>
                      <a:lnTo>
                        <a:pt x="113792" y="544703"/>
                      </a:lnTo>
                      <a:lnTo>
                        <a:pt x="111760" y="550926"/>
                      </a:lnTo>
                      <a:lnTo>
                        <a:pt x="110236" y="557403"/>
                      </a:lnTo>
                      <a:lnTo>
                        <a:pt x="109093" y="564134"/>
                      </a:lnTo>
                      <a:lnTo>
                        <a:pt x="107950" y="570992"/>
                      </a:lnTo>
                      <a:lnTo>
                        <a:pt x="107314" y="577596"/>
                      </a:lnTo>
                      <a:lnTo>
                        <a:pt x="106426" y="584708"/>
                      </a:lnTo>
                      <a:lnTo>
                        <a:pt x="106045" y="591693"/>
                      </a:lnTo>
                      <a:lnTo>
                        <a:pt x="105791" y="598678"/>
                      </a:lnTo>
                      <a:lnTo>
                        <a:pt x="105537" y="605790"/>
                      </a:lnTo>
                      <a:lnTo>
                        <a:pt x="105537" y="607695"/>
                      </a:lnTo>
                      <a:lnTo>
                        <a:pt x="105410" y="608076"/>
                      </a:lnTo>
                      <a:lnTo>
                        <a:pt x="105410" y="608584"/>
                      </a:lnTo>
                      <a:lnTo>
                        <a:pt x="105410" y="609473"/>
                      </a:lnTo>
                      <a:lnTo>
                        <a:pt x="105410" y="611378"/>
                      </a:lnTo>
                      <a:lnTo>
                        <a:pt x="105284" y="612013"/>
                      </a:lnTo>
                      <a:lnTo>
                        <a:pt x="105284" y="612521"/>
                      </a:lnTo>
                      <a:lnTo>
                        <a:pt x="105284" y="613029"/>
                      </a:lnTo>
                      <a:lnTo>
                        <a:pt x="105029" y="613410"/>
                      </a:lnTo>
                      <a:lnTo>
                        <a:pt x="105029" y="613791"/>
                      </a:lnTo>
                      <a:lnTo>
                        <a:pt x="104902" y="614680"/>
                      </a:lnTo>
                      <a:lnTo>
                        <a:pt x="104902" y="614807"/>
                      </a:lnTo>
                      <a:lnTo>
                        <a:pt x="104902" y="615188"/>
                      </a:lnTo>
                      <a:lnTo>
                        <a:pt x="104648" y="616077"/>
                      </a:lnTo>
                      <a:lnTo>
                        <a:pt x="104394" y="617601"/>
                      </a:lnTo>
                      <a:lnTo>
                        <a:pt x="104139" y="619125"/>
                      </a:lnTo>
                      <a:lnTo>
                        <a:pt x="103886" y="620141"/>
                      </a:lnTo>
                      <a:lnTo>
                        <a:pt x="103251" y="621284"/>
                      </a:lnTo>
                      <a:lnTo>
                        <a:pt x="102743" y="622427"/>
                      </a:lnTo>
                      <a:lnTo>
                        <a:pt x="102743" y="622681"/>
                      </a:lnTo>
                      <a:lnTo>
                        <a:pt x="102616" y="622935"/>
                      </a:lnTo>
                      <a:lnTo>
                        <a:pt x="102235" y="623443"/>
                      </a:lnTo>
                      <a:lnTo>
                        <a:pt x="101727" y="624332"/>
                      </a:lnTo>
                      <a:lnTo>
                        <a:pt x="101346" y="624840"/>
                      </a:lnTo>
                      <a:lnTo>
                        <a:pt x="101219" y="625094"/>
                      </a:lnTo>
                      <a:lnTo>
                        <a:pt x="101219" y="625348"/>
                      </a:lnTo>
                      <a:lnTo>
                        <a:pt x="100964" y="625475"/>
                      </a:lnTo>
                      <a:lnTo>
                        <a:pt x="100838" y="625729"/>
                      </a:lnTo>
                      <a:lnTo>
                        <a:pt x="100584" y="626110"/>
                      </a:lnTo>
                      <a:lnTo>
                        <a:pt x="100330" y="626237"/>
                      </a:lnTo>
                      <a:lnTo>
                        <a:pt x="100076" y="626237"/>
                      </a:lnTo>
                      <a:lnTo>
                        <a:pt x="99949" y="626745"/>
                      </a:lnTo>
                      <a:lnTo>
                        <a:pt x="99060" y="627380"/>
                      </a:lnTo>
                      <a:lnTo>
                        <a:pt x="98679" y="627507"/>
                      </a:lnTo>
                      <a:lnTo>
                        <a:pt x="98425" y="627888"/>
                      </a:lnTo>
                      <a:lnTo>
                        <a:pt x="97536" y="628269"/>
                      </a:lnTo>
                      <a:lnTo>
                        <a:pt x="96647" y="628396"/>
                      </a:lnTo>
                      <a:lnTo>
                        <a:pt x="96266" y="628650"/>
                      </a:lnTo>
                      <a:lnTo>
                        <a:pt x="95759" y="628777"/>
                      </a:lnTo>
                      <a:lnTo>
                        <a:pt x="94869" y="629031"/>
                      </a:lnTo>
                      <a:lnTo>
                        <a:pt x="93853" y="629031"/>
                      </a:lnTo>
                      <a:lnTo>
                        <a:pt x="93345" y="629031"/>
                      </a:lnTo>
                      <a:lnTo>
                        <a:pt x="93091" y="629031"/>
                      </a:lnTo>
                      <a:lnTo>
                        <a:pt x="92710" y="629031"/>
                      </a:lnTo>
                      <a:lnTo>
                        <a:pt x="91694" y="629031"/>
                      </a:lnTo>
                      <a:lnTo>
                        <a:pt x="91186" y="628777"/>
                      </a:lnTo>
                      <a:lnTo>
                        <a:pt x="90678" y="628777"/>
                      </a:lnTo>
                      <a:lnTo>
                        <a:pt x="89662" y="628396"/>
                      </a:lnTo>
                      <a:lnTo>
                        <a:pt x="89154" y="628269"/>
                      </a:lnTo>
                      <a:lnTo>
                        <a:pt x="88392" y="628142"/>
                      </a:lnTo>
                      <a:lnTo>
                        <a:pt x="87757" y="627888"/>
                      </a:lnTo>
                      <a:lnTo>
                        <a:pt x="87122" y="627761"/>
                      </a:lnTo>
                      <a:lnTo>
                        <a:pt x="86487" y="627380"/>
                      </a:lnTo>
                      <a:lnTo>
                        <a:pt x="85979" y="627126"/>
                      </a:lnTo>
                      <a:lnTo>
                        <a:pt x="84582" y="626618"/>
                      </a:lnTo>
                      <a:lnTo>
                        <a:pt x="83312" y="626110"/>
                      </a:lnTo>
                      <a:lnTo>
                        <a:pt x="82677" y="625729"/>
                      </a:lnTo>
                      <a:lnTo>
                        <a:pt x="82169" y="625094"/>
                      </a:lnTo>
                      <a:lnTo>
                        <a:pt x="81661" y="624840"/>
                      </a:lnTo>
                      <a:lnTo>
                        <a:pt x="81280" y="624332"/>
                      </a:lnTo>
                      <a:lnTo>
                        <a:pt x="80137" y="623316"/>
                      </a:lnTo>
                      <a:lnTo>
                        <a:pt x="79884" y="622681"/>
                      </a:lnTo>
                      <a:lnTo>
                        <a:pt x="79629" y="622427"/>
                      </a:lnTo>
                      <a:lnTo>
                        <a:pt x="79121" y="621665"/>
                      </a:lnTo>
                      <a:lnTo>
                        <a:pt x="78994" y="620903"/>
                      </a:lnTo>
                      <a:lnTo>
                        <a:pt x="78613" y="620141"/>
                      </a:lnTo>
                      <a:lnTo>
                        <a:pt x="78613" y="619633"/>
                      </a:lnTo>
                      <a:lnTo>
                        <a:pt x="78232" y="617982"/>
                      </a:lnTo>
                      <a:lnTo>
                        <a:pt x="78105" y="617220"/>
                      </a:lnTo>
                      <a:lnTo>
                        <a:pt x="78105" y="616458"/>
                      </a:lnTo>
                      <a:lnTo>
                        <a:pt x="69723" y="630174"/>
                      </a:lnTo>
                      <a:lnTo>
                        <a:pt x="65151" y="637159"/>
                      </a:lnTo>
                      <a:lnTo>
                        <a:pt x="60960" y="643890"/>
                      </a:lnTo>
                      <a:lnTo>
                        <a:pt x="56514" y="650748"/>
                      </a:lnTo>
                      <a:lnTo>
                        <a:pt x="52197" y="657733"/>
                      </a:lnTo>
                      <a:lnTo>
                        <a:pt x="43434" y="671195"/>
                      </a:lnTo>
                      <a:lnTo>
                        <a:pt x="42037" y="673227"/>
                      </a:lnTo>
                      <a:lnTo>
                        <a:pt x="41148" y="675386"/>
                      </a:lnTo>
                      <a:lnTo>
                        <a:pt x="40259" y="677799"/>
                      </a:lnTo>
                      <a:lnTo>
                        <a:pt x="39751" y="680593"/>
                      </a:lnTo>
                      <a:lnTo>
                        <a:pt x="39243" y="682625"/>
                      </a:lnTo>
                      <a:lnTo>
                        <a:pt x="38735" y="684403"/>
                      </a:lnTo>
                      <a:lnTo>
                        <a:pt x="38100" y="686308"/>
                      </a:lnTo>
                      <a:lnTo>
                        <a:pt x="37592" y="688086"/>
                      </a:lnTo>
                      <a:lnTo>
                        <a:pt x="37084" y="689737"/>
                      </a:lnTo>
                      <a:lnTo>
                        <a:pt x="36576" y="691388"/>
                      </a:lnTo>
                      <a:lnTo>
                        <a:pt x="35814" y="692785"/>
                      </a:lnTo>
                      <a:lnTo>
                        <a:pt x="35179" y="694182"/>
                      </a:lnTo>
                      <a:lnTo>
                        <a:pt x="34798" y="694944"/>
                      </a:lnTo>
                      <a:lnTo>
                        <a:pt x="34417" y="695706"/>
                      </a:lnTo>
                      <a:lnTo>
                        <a:pt x="33782" y="696976"/>
                      </a:lnTo>
                      <a:lnTo>
                        <a:pt x="32893" y="697992"/>
                      </a:lnTo>
                      <a:lnTo>
                        <a:pt x="32259" y="699135"/>
                      </a:lnTo>
                      <a:lnTo>
                        <a:pt x="31369" y="700151"/>
                      </a:lnTo>
                      <a:lnTo>
                        <a:pt x="30480" y="701040"/>
                      </a:lnTo>
                      <a:lnTo>
                        <a:pt x="29591" y="701929"/>
                      </a:lnTo>
                      <a:lnTo>
                        <a:pt x="28702" y="702691"/>
                      </a:lnTo>
                      <a:lnTo>
                        <a:pt x="28194" y="703072"/>
                      </a:lnTo>
                      <a:lnTo>
                        <a:pt x="27686" y="703199"/>
                      </a:lnTo>
                      <a:lnTo>
                        <a:pt x="26543" y="703707"/>
                      </a:lnTo>
                      <a:lnTo>
                        <a:pt x="26289" y="703961"/>
                      </a:lnTo>
                      <a:lnTo>
                        <a:pt x="26035" y="704088"/>
                      </a:lnTo>
                      <a:lnTo>
                        <a:pt x="25527" y="704342"/>
                      </a:lnTo>
                      <a:lnTo>
                        <a:pt x="25273" y="704342"/>
                      </a:lnTo>
                      <a:lnTo>
                        <a:pt x="25019" y="704469"/>
                      </a:lnTo>
                      <a:lnTo>
                        <a:pt x="24511" y="704723"/>
                      </a:lnTo>
                      <a:lnTo>
                        <a:pt x="23241" y="705104"/>
                      </a:lnTo>
                      <a:lnTo>
                        <a:pt x="22225" y="705231"/>
                      </a:lnTo>
                      <a:lnTo>
                        <a:pt x="20955" y="705358"/>
                      </a:lnTo>
                      <a:lnTo>
                        <a:pt x="19685" y="705612"/>
                      </a:lnTo>
                      <a:lnTo>
                        <a:pt x="18542" y="705612"/>
                      </a:lnTo>
                      <a:lnTo>
                        <a:pt x="18161" y="705358"/>
                      </a:lnTo>
                      <a:lnTo>
                        <a:pt x="17907" y="705358"/>
                      </a:lnTo>
                      <a:lnTo>
                        <a:pt x="17272" y="705358"/>
                      </a:lnTo>
                      <a:lnTo>
                        <a:pt x="16637" y="705231"/>
                      </a:lnTo>
                      <a:lnTo>
                        <a:pt x="16256" y="705231"/>
                      </a:lnTo>
                      <a:lnTo>
                        <a:pt x="15875" y="705231"/>
                      </a:lnTo>
                      <a:lnTo>
                        <a:pt x="14478" y="705104"/>
                      </a:lnTo>
                      <a:lnTo>
                        <a:pt x="13209" y="704723"/>
                      </a:lnTo>
                      <a:lnTo>
                        <a:pt x="11811" y="704088"/>
                      </a:lnTo>
                      <a:lnTo>
                        <a:pt x="10287" y="703580"/>
                      </a:lnTo>
                      <a:lnTo>
                        <a:pt x="8889" y="703072"/>
                      </a:lnTo>
                      <a:lnTo>
                        <a:pt x="7747" y="702437"/>
                      </a:lnTo>
                      <a:lnTo>
                        <a:pt x="6604" y="701929"/>
                      </a:lnTo>
                      <a:lnTo>
                        <a:pt x="5588" y="701167"/>
                      </a:lnTo>
                      <a:lnTo>
                        <a:pt x="4699" y="700659"/>
                      </a:lnTo>
                      <a:lnTo>
                        <a:pt x="3937" y="699643"/>
                      </a:lnTo>
                      <a:lnTo>
                        <a:pt x="3302" y="698754"/>
                      </a:lnTo>
                      <a:lnTo>
                        <a:pt x="2413" y="697865"/>
                      </a:lnTo>
                      <a:lnTo>
                        <a:pt x="1905" y="696976"/>
                      </a:lnTo>
                      <a:lnTo>
                        <a:pt x="1397" y="695706"/>
                      </a:lnTo>
                      <a:lnTo>
                        <a:pt x="1016" y="694563"/>
                      </a:lnTo>
                      <a:lnTo>
                        <a:pt x="635" y="693293"/>
                      </a:lnTo>
                      <a:lnTo>
                        <a:pt x="381" y="691896"/>
                      </a:lnTo>
                      <a:lnTo>
                        <a:pt x="127" y="690499"/>
                      </a:lnTo>
                      <a:lnTo>
                        <a:pt x="0" y="689229"/>
                      </a:lnTo>
                      <a:lnTo>
                        <a:pt x="0" y="687578"/>
                      </a:lnTo>
                      <a:lnTo>
                        <a:pt x="0" y="685927"/>
                      </a:lnTo>
                      <a:lnTo>
                        <a:pt x="127" y="681863"/>
                      </a:lnTo>
                      <a:lnTo>
                        <a:pt x="509" y="677799"/>
                      </a:lnTo>
                      <a:lnTo>
                        <a:pt x="1016" y="673735"/>
                      </a:lnTo>
                      <a:lnTo>
                        <a:pt x="1778" y="669925"/>
                      </a:lnTo>
                      <a:lnTo>
                        <a:pt x="2667" y="665861"/>
                      </a:lnTo>
                      <a:lnTo>
                        <a:pt x="3684" y="661924"/>
                      </a:lnTo>
                      <a:lnTo>
                        <a:pt x="4699" y="658114"/>
                      </a:lnTo>
                      <a:lnTo>
                        <a:pt x="6096" y="654304"/>
                      </a:lnTo>
                      <a:lnTo>
                        <a:pt x="9144" y="646557"/>
                      </a:lnTo>
                      <a:lnTo>
                        <a:pt x="10668" y="642747"/>
                      </a:lnTo>
                      <a:lnTo>
                        <a:pt x="12446" y="639191"/>
                      </a:lnTo>
                      <a:lnTo>
                        <a:pt x="13970" y="635508"/>
                      </a:lnTo>
                      <a:lnTo>
                        <a:pt x="16129" y="631825"/>
                      </a:lnTo>
                      <a:lnTo>
                        <a:pt x="19685" y="624967"/>
                      </a:lnTo>
                      <a:lnTo>
                        <a:pt x="24003" y="618109"/>
                      </a:lnTo>
                      <a:lnTo>
                        <a:pt x="28321" y="611759"/>
                      </a:lnTo>
                      <a:lnTo>
                        <a:pt x="30607" y="608584"/>
                      </a:lnTo>
                      <a:lnTo>
                        <a:pt x="33147" y="605282"/>
                      </a:lnTo>
                      <a:lnTo>
                        <a:pt x="38100" y="599313"/>
                      </a:lnTo>
                      <a:lnTo>
                        <a:pt x="38735" y="598678"/>
                      </a:lnTo>
                      <a:lnTo>
                        <a:pt x="38989" y="598043"/>
                      </a:lnTo>
                      <a:lnTo>
                        <a:pt x="39370" y="597916"/>
                      </a:lnTo>
                      <a:lnTo>
                        <a:pt x="40767" y="596392"/>
                      </a:lnTo>
                      <a:lnTo>
                        <a:pt x="41275" y="595503"/>
                      </a:lnTo>
                      <a:lnTo>
                        <a:pt x="41656" y="595122"/>
                      </a:lnTo>
                      <a:lnTo>
                        <a:pt x="41784" y="594741"/>
                      </a:lnTo>
                      <a:lnTo>
                        <a:pt x="43180" y="593090"/>
                      </a:lnTo>
                      <a:lnTo>
                        <a:pt x="44450" y="591693"/>
                      </a:lnTo>
                      <a:lnTo>
                        <a:pt x="44959" y="590931"/>
                      </a:lnTo>
                      <a:lnTo>
                        <a:pt x="45339" y="590296"/>
                      </a:lnTo>
                      <a:lnTo>
                        <a:pt x="45720" y="590042"/>
                      </a:lnTo>
                      <a:lnTo>
                        <a:pt x="48134" y="586867"/>
                      </a:lnTo>
                      <a:lnTo>
                        <a:pt x="48260" y="586486"/>
                      </a:lnTo>
                      <a:lnTo>
                        <a:pt x="48641" y="585978"/>
                      </a:lnTo>
                      <a:lnTo>
                        <a:pt x="49149" y="585216"/>
                      </a:lnTo>
                      <a:lnTo>
                        <a:pt x="50546" y="583565"/>
                      </a:lnTo>
                      <a:lnTo>
                        <a:pt x="52832" y="580263"/>
                      </a:lnTo>
                      <a:lnTo>
                        <a:pt x="54991" y="576707"/>
                      </a:lnTo>
                      <a:lnTo>
                        <a:pt x="57277" y="573405"/>
                      </a:lnTo>
                      <a:lnTo>
                        <a:pt x="59309" y="569976"/>
                      </a:lnTo>
                      <a:lnTo>
                        <a:pt x="60325" y="568325"/>
                      </a:lnTo>
                      <a:lnTo>
                        <a:pt x="60960" y="567182"/>
                      </a:lnTo>
                      <a:lnTo>
                        <a:pt x="61468" y="566420"/>
                      </a:lnTo>
                      <a:lnTo>
                        <a:pt x="63373" y="562737"/>
                      </a:lnTo>
                      <a:lnTo>
                        <a:pt x="63881" y="561848"/>
                      </a:lnTo>
                      <a:lnTo>
                        <a:pt x="64389" y="560832"/>
                      </a:lnTo>
                      <a:lnTo>
                        <a:pt x="65532" y="559181"/>
                      </a:lnTo>
                      <a:lnTo>
                        <a:pt x="66294" y="557276"/>
                      </a:lnTo>
                      <a:lnTo>
                        <a:pt x="66675" y="556260"/>
                      </a:lnTo>
                      <a:lnTo>
                        <a:pt x="67184" y="555371"/>
                      </a:lnTo>
                      <a:lnTo>
                        <a:pt x="68072" y="553339"/>
                      </a:lnTo>
                      <a:lnTo>
                        <a:pt x="68580" y="552450"/>
                      </a:lnTo>
                      <a:lnTo>
                        <a:pt x="69088" y="551688"/>
                      </a:lnTo>
                      <a:lnTo>
                        <a:pt x="70866" y="547878"/>
                      </a:lnTo>
                      <a:lnTo>
                        <a:pt x="72644" y="543941"/>
                      </a:lnTo>
                      <a:lnTo>
                        <a:pt x="75946" y="535686"/>
                      </a:lnTo>
                      <a:lnTo>
                        <a:pt x="77724" y="531241"/>
                      </a:lnTo>
                      <a:lnTo>
                        <a:pt x="79502" y="527177"/>
                      </a:lnTo>
                      <a:lnTo>
                        <a:pt x="81788" y="520700"/>
                      </a:lnTo>
                      <a:lnTo>
                        <a:pt x="83820" y="514350"/>
                      </a:lnTo>
                      <a:lnTo>
                        <a:pt x="85979" y="507746"/>
                      </a:lnTo>
                      <a:lnTo>
                        <a:pt x="87884" y="501269"/>
                      </a:lnTo>
                      <a:lnTo>
                        <a:pt x="89535" y="494411"/>
                      </a:lnTo>
                      <a:lnTo>
                        <a:pt x="90805" y="487680"/>
                      </a:lnTo>
                      <a:lnTo>
                        <a:pt x="91567" y="484251"/>
                      </a:lnTo>
                      <a:lnTo>
                        <a:pt x="91694" y="482600"/>
                      </a:lnTo>
                      <a:lnTo>
                        <a:pt x="92202" y="480949"/>
                      </a:lnTo>
                      <a:lnTo>
                        <a:pt x="92710" y="477520"/>
                      </a:lnTo>
                      <a:lnTo>
                        <a:pt x="92710" y="476504"/>
                      </a:lnTo>
                      <a:lnTo>
                        <a:pt x="92964" y="475869"/>
                      </a:lnTo>
                      <a:lnTo>
                        <a:pt x="93345" y="474218"/>
                      </a:lnTo>
                      <a:lnTo>
                        <a:pt x="95123" y="460756"/>
                      </a:lnTo>
                      <a:lnTo>
                        <a:pt x="97028" y="447675"/>
                      </a:lnTo>
                      <a:lnTo>
                        <a:pt x="99060" y="434467"/>
                      </a:lnTo>
                      <a:lnTo>
                        <a:pt x="101346" y="421386"/>
                      </a:lnTo>
                      <a:lnTo>
                        <a:pt x="103632" y="408051"/>
                      </a:lnTo>
                      <a:lnTo>
                        <a:pt x="106045" y="395224"/>
                      </a:lnTo>
                      <a:lnTo>
                        <a:pt x="108585" y="382143"/>
                      </a:lnTo>
                      <a:lnTo>
                        <a:pt x="111125" y="369443"/>
                      </a:lnTo>
                      <a:lnTo>
                        <a:pt x="112268" y="366141"/>
                      </a:lnTo>
                      <a:lnTo>
                        <a:pt x="113284" y="363220"/>
                      </a:lnTo>
                      <a:lnTo>
                        <a:pt x="115824" y="357124"/>
                      </a:lnTo>
                      <a:lnTo>
                        <a:pt x="118745" y="351282"/>
                      </a:lnTo>
                      <a:lnTo>
                        <a:pt x="121666" y="345313"/>
                      </a:lnTo>
                      <a:lnTo>
                        <a:pt x="124587" y="339852"/>
                      </a:lnTo>
                      <a:lnTo>
                        <a:pt x="124334" y="337947"/>
                      </a:lnTo>
                      <a:lnTo>
                        <a:pt x="124079" y="336931"/>
                      </a:lnTo>
                      <a:lnTo>
                        <a:pt x="124079" y="336169"/>
                      </a:lnTo>
                      <a:lnTo>
                        <a:pt x="124079" y="334137"/>
                      </a:lnTo>
                      <a:lnTo>
                        <a:pt x="124334" y="332994"/>
                      </a:lnTo>
                      <a:lnTo>
                        <a:pt x="124334" y="332105"/>
                      </a:lnTo>
                      <a:lnTo>
                        <a:pt x="124587" y="330962"/>
                      </a:lnTo>
                      <a:lnTo>
                        <a:pt x="124841" y="329819"/>
                      </a:lnTo>
                      <a:lnTo>
                        <a:pt x="125222" y="328676"/>
                      </a:lnTo>
                      <a:lnTo>
                        <a:pt x="125476" y="327914"/>
                      </a:lnTo>
                      <a:lnTo>
                        <a:pt x="126364" y="325628"/>
                      </a:lnTo>
                      <a:lnTo>
                        <a:pt x="127509" y="323469"/>
                      </a:lnTo>
                      <a:lnTo>
                        <a:pt x="128524" y="321183"/>
                      </a:lnTo>
                      <a:lnTo>
                        <a:pt x="129794" y="319151"/>
                      </a:lnTo>
                      <a:lnTo>
                        <a:pt x="130937" y="317119"/>
                      </a:lnTo>
                      <a:lnTo>
                        <a:pt x="132207" y="315341"/>
                      </a:lnTo>
                      <a:lnTo>
                        <a:pt x="135001" y="311785"/>
                      </a:lnTo>
                      <a:lnTo>
                        <a:pt x="136398" y="310261"/>
                      </a:lnTo>
                      <a:lnTo>
                        <a:pt x="137795" y="308864"/>
                      </a:lnTo>
                      <a:lnTo>
                        <a:pt x="139192" y="307340"/>
                      </a:lnTo>
                      <a:lnTo>
                        <a:pt x="140589" y="306324"/>
                      </a:lnTo>
                      <a:lnTo>
                        <a:pt x="142113" y="305054"/>
                      </a:lnTo>
                      <a:lnTo>
                        <a:pt x="143764" y="304038"/>
                      </a:lnTo>
                      <a:lnTo>
                        <a:pt x="145288" y="303149"/>
                      </a:lnTo>
                      <a:lnTo>
                        <a:pt x="146939" y="302387"/>
                      </a:lnTo>
                      <a:lnTo>
                        <a:pt x="148589" y="301752"/>
                      </a:lnTo>
                      <a:lnTo>
                        <a:pt x="150368" y="301117"/>
                      </a:lnTo>
                      <a:lnTo>
                        <a:pt x="151638" y="299339"/>
                      </a:lnTo>
                      <a:lnTo>
                        <a:pt x="153162" y="297815"/>
                      </a:lnTo>
                      <a:lnTo>
                        <a:pt x="155067" y="295275"/>
                      </a:lnTo>
                      <a:lnTo>
                        <a:pt x="157226" y="292735"/>
                      </a:lnTo>
                      <a:lnTo>
                        <a:pt x="158114" y="291338"/>
                      </a:lnTo>
                      <a:lnTo>
                        <a:pt x="159004" y="289941"/>
                      </a:lnTo>
                      <a:lnTo>
                        <a:pt x="161036" y="287274"/>
                      </a:lnTo>
                      <a:lnTo>
                        <a:pt x="162941" y="284734"/>
                      </a:lnTo>
                      <a:lnTo>
                        <a:pt x="164719" y="281940"/>
                      </a:lnTo>
                      <a:lnTo>
                        <a:pt x="165227" y="281051"/>
                      </a:lnTo>
                      <a:lnTo>
                        <a:pt x="165609" y="280543"/>
                      </a:lnTo>
                      <a:lnTo>
                        <a:pt x="166497" y="279019"/>
                      </a:lnTo>
                      <a:lnTo>
                        <a:pt x="168275" y="276479"/>
                      </a:lnTo>
                      <a:lnTo>
                        <a:pt x="170053" y="273304"/>
                      </a:lnTo>
                      <a:lnTo>
                        <a:pt x="171577" y="270637"/>
                      </a:lnTo>
                      <a:lnTo>
                        <a:pt x="173101" y="267589"/>
                      </a:lnTo>
                      <a:lnTo>
                        <a:pt x="173736" y="266192"/>
                      </a:lnTo>
                      <a:lnTo>
                        <a:pt x="174752" y="264541"/>
                      </a:lnTo>
                      <a:lnTo>
                        <a:pt x="175260" y="263017"/>
                      </a:lnTo>
                      <a:lnTo>
                        <a:pt x="176149" y="261620"/>
                      </a:lnTo>
                      <a:lnTo>
                        <a:pt x="177419" y="258445"/>
                      </a:lnTo>
                      <a:lnTo>
                        <a:pt x="178943" y="255270"/>
                      </a:lnTo>
                      <a:lnTo>
                        <a:pt x="179070" y="254508"/>
                      </a:lnTo>
                      <a:lnTo>
                        <a:pt x="179324" y="254000"/>
                      </a:lnTo>
                      <a:lnTo>
                        <a:pt x="179451" y="253619"/>
                      </a:lnTo>
                      <a:lnTo>
                        <a:pt x="180086" y="252349"/>
                      </a:lnTo>
                      <a:lnTo>
                        <a:pt x="180975" y="250190"/>
                      </a:lnTo>
                      <a:lnTo>
                        <a:pt x="182118" y="247904"/>
                      </a:lnTo>
                      <a:lnTo>
                        <a:pt x="184150" y="244094"/>
                      </a:lnTo>
                      <a:lnTo>
                        <a:pt x="186436" y="240157"/>
                      </a:lnTo>
                      <a:lnTo>
                        <a:pt x="187706" y="238506"/>
                      </a:lnTo>
                      <a:lnTo>
                        <a:pt x="189103" y="236855"/>
                      </a:lnTo>
                      <a:lnTo>
                        <a:pt x="192024" y="233172"/>
                      </a:lnTo>
                      <a:lnTo>
                        <a:pt x="194818" y="229743"/>
                      </a:lnTo>
                      <a:lnTo>
                        <a:pt x="197866" y="226441"/>
                      </a:lnTo>
                      <a:lnTo>
                        <a:pt x="201041" y="223139"/>
                      </a:lnTo>
                      <a:lnTo>
                        <a:pt x="207137" y="216408"/>
                      </a:lnTo>
                      <a:lnTo>
                        <a:pt x="210312" y="213360"/>
                      </a:lnTo>
                      <a:lnTo>
                        <a:pt x="213360" y="210312"/>
                      </a:lnTo>
                      <a:lnTo>
                        <a:pt x="214884" y="208915"/>
                      </a:lnTo>
                      <a:lnTo>
                        <a:pt x="216409" y="207391"/>
                      </a:lnTo>
                      <a:lnTo>
                        <a:pt x="217805" y="205994"/>
                      </a:lnTo>
                      <a:lnTo>
                        <a:pt x="219329" y="204343"/>
                      </a:lnTo>
                      <a:lnTo>
                        <a:pt x="220726" y="202819"/>
                      </a:lnTo>
                      <a:lnTo>
                        <a:pt x="221488" y="202057"/>
                      </a:lnTo>
                      <a:lnTo>
                        <a:pt x="221869" y="201549"/>
                      </a:lnTo>
                      <a:lnTo>
                        <a:pt x="222123" y="201168"/>
                      </a:lnTo>
                      <a:lnTo>
                        <a:pt x="225171" y="197866"/>
                      </a:lnTo>
                      <a:lnTo>
                        <a:pt x="227711" y="194310"/>
                      </a:lnTo>
                      <a:lnTo>
                        <a:pt x="230886" y="191008"/>
                      </a:lnTo>
                      <a:lnTo>
                        <a:pt x="233807" y="187706"/>
                      </a:lnTo>
                      <a:lnTo>
                        <a:pt x="236855" y="184785"/>
                      </a:lnTo>
                      <a:lnTo>
                        <a:pt x="240030" y="181864"/>
                      </a:lnTo>
                      <a:lnTo>
                        <a:pt x="243205" y="178943"/>
                      </a:lnTo>
                      <a:lnTo>
                        <a:pt x="246507" y="176276"/>
                      </a:lnTo>
                      <a:lnTo>
                        <a:pt x="249809" y="173990"/>
                      </a:lnTo>
                      <a:lnTo>
                        <a:pt x="251460" y="172339"/>
                      </a:lnTo>
                      <a:lnTo>
                        <a:pt x="253364" y="170942"/>
                      </a:lnTo>
                      <a:lnTo>
                        <a:pt x="255143" y="169545"/>
                      </a:lnTo>
                      <a:lnTo>
                        <a:pt x="256667" y="168021"/>
                      </a:lnTo>
                      <a:lnTo>
                        <a:pt x="258318" y="166624"/>
                      </a:lnTo>
                      <a:lnTo>
                        <a:pt x="259969" y="165100"/>
                      </a:lnTo>
                      <a:lnTo>
                        <a:pt x="261366" y="163449"/>
                      </a:lnTo>
                      <a:lnTo>
                        <a:pt x="263144" y="161798"/>
                      </a:lnTo>
                      <a:lnTo>
                        <a:pt x="263906" y="160782"/>
                      </a:lnTo>
                      <a:lnTo>
                        <a:pt x="264541" y="160147"/>
                      </a:lnTo>
                      <a:lnTo>
                        <a:pt x="266192" y="158496"/>
                      </a:lnTo>
                      <a:lnTo>
                        <a:pt x="267462" y="156591"/>
                      </a:lnTo>
                      <a:lnTo>
                        <a:pt x="268224" y="155702"/>
                      </a:lnTo>
                      <a:lnTo>
                        <a:pt x="268986" y="154813"/>
                      </a:lnTo>
                      <a:lnTo>
                        <a:pt x="269621" y="153924"/>
                      </a:lnTo>
                      <a:lnTo>
                        <a:pt x="270384" y="152908"/>
                      </a:lnTo>
                      <a:lnTo>
                        <a:pt x="270891" y="152019"/>
                      </a:lnTo>
                      <a:lnTo>
                        <a:pt x="271780" y="151257"/>
                      </a:lnTo>
                      <a:lnTo>
                        <a:pt x="273050" y="149225"/>
                      </a:lnTo>
                      <a:lnTo>
                        <a:pt x="274320" y="147447"/>
                      </a:lnTo>
                      <a:lnTo>
                        <a:pt x="275971" y="144653"/>
                      </a:lnTo>
                      <a:lnTo>
                        <a:pt x="278003" y="142113"/>
                      </a:lnTo>
                      <a:lnTo>
                        <a:pt x="282702" y="136017"/>
                      </a:lnTo>
                      <a:lnTo>
                        <a:pt x="287909" y="130048"/>
                      </a:lnTo>
                      <a:lnTo>
                        <a:pt x="293116" y="124460"/>
                      </a:lnTo>
                      <a:lnTo>
                        <a:pt x="295784" y="121666"/>
                      </a:lnTo>
                      <a:lnTo>
                        <a:pt x="298704" y="119253"/>
                      </a:lnTo>
                      <a:lnTo>
                        <a:pt x="299212" y="118491"/>
                      </a:lnTo>
                      <a:lnTo>
                        <a:pt x="299720" y="117983"/>
                      </a:lnTo>
                      <a:lnTo>
                        <a:pt x="300736" y="116840"/>
                      </a:lnTo>
                      <a:lnTo>
                        <a:pt x="302895" y="114681"/>
                      </a:lnTo>
                      <a:lnTo>
                        <a:pt x="303403" y="114046"/>
                      </a:lnTo>
                      <a:lnTo>
                        <a:pt x="304038" y="113538"/>
                      </a:lnTo>
                      <a:lnTo>
                        <a:pt x="305181" y="112395"/>
                      </a:lnTo>
                      <a:lnTo>
                        <a:pt x="307213" y="110236"/>
                      </a:lnTo>
                      <a:lnTo>
                        <a:pt x="309372" y="107823"/>
                      </a:lnTo>
                      <a:lnTo>
                        <a:pt x="311531" y="105664"/>
                      </a:lnTo>
                      <a:lnTo>
                        <a:pt x="312420" y="104394"/>
                      </a:lnTo>
                      <a:lnTo>
                        <a:pt x="312928" y="103759"/>
                      </a:lnTo>
                      <a:lnTo>
                        <a:pt x="313436" y="103251"/>
                      </a:lnTo>
                      <a:lnTo>
                        <a:pt x="315468" y="100965"/>
                      </a:lnTo>
                      <a:lnTo>
                        <a:pt x="317627" y="98425"/>
                      </a:lnTo>
                      <a:lnTo>
                        <a:pt x="319786" y="96012"/>
                      </a:lnTo>
                      <a:lnTo>
                        <a:pt x="323342" y="91059"/>
                      </a:lnTo>
                      <a:lnTo>
                        <a:pt x="325374" y="88519"/>
                      </a:lnTo>
                      <a:lnTo>
                        <a:pt x="327279" y="86106"/>
                      </a:lnTo>
                      <a:lnTo>
                        <a:pt x="329184" y="83312"/>
                      </a:lnTo>
                      <a:lnTo>
                        <a:pt x="330073" y="82042"/>
                      </a:lnTo>
                      <a:lnTo>
                        <a:pt x="330962" y="80772"/>
                      </a:lnTo>
                      <a:lnTo>
                        <a:pt x="331089" y="78359"/>
                      </a:lnTo>
                      <a:lnTo>
                        <a:pt x="331470" y="76200"/>
                      </a:lnTo>
                      <a:lnTo>
                        <a:pt x="331724" y="73787"/>
                      </a:lnTo>
                      <a:lnTo>
                        <a:pt x="332486" y="71501"/>
                      </a:lnTo>
                      <a:lnTo>
                        <a:pt x="333248" y="69342"/>
                      </a:lnTo>
                      <a:lnTo>
                        <a:pt x="334137" y="67310"/>
                      </a:lnTo>
                      <a:lnTo>
                        <a:pt x="335153" y="65151"/>
                      </a:lnTo>
                      <a:lnTo>
                        <a:pt x="336423" y="63119"/>
                      </a:lnTo>
                      <a:lnTo>
                        <a:pt x="337566" y="60833"/>
                      </a:lnTo>
                      <a:lnTo>
                        <a:pt x="338582" y="58674"/>
                      </a:lnTo>
                      <a:lnTo>
                        <a:pt x="339852" y="56261"/>
                      </a:lnTo>
                      <a:lnTo>
                        <a:pt x="339852" y="56134"/>
                      </a:lnTo>
                      <a:lnTo>
                        <a:pt x="339979" y="55753"/>
                      </a:lnTo>
                      <a:lnTo>
                        <a:pt x="340360" y="55245"/>
                      </a:lnTo>
                      <a:lnTo>
                        <a:pt x="340868" y="54102"/>
                      </a:lnTo>
                      <a:lnTo>
                        <a:pt x="341376" y="52959"/>
                      </a:lnTo>
                      <a:lnTo>
                        <a:pt x="341630" y="52578"/>
                      </a:lnTo>
                      <a:lnTo>
                        <a:pt x="341757" y="52451"/>
                      </a:lnTo>
                      <a:lnTo>
                        <a:pt x="342011" y="51816"/>
                      </a:lnTo>
                      <a:lnTo>
                        <a:pt x="342519" y="50546"/>
                      </a:lnTo>
                      <a:lnTo>
                        <a:pt x="342646" y="50165"/>
                      </a:lnTo>
                      <a:lnTo>
                        <a:pt x="342900" y="49784"/>
                      </a:lnTo>
                      <a:lnTo>
                        <a:pt x="343027" y="49276"/>
                      </a:lnTo>
                      <a:lnTo>
                        <a:pt x="344043" y="46863"/>
                      </a:lnTo>
                      <a:lnTo>
                        <a:pt x="345186" y="44323"/>
                      </a:lnTo>
                      <a:lnTo>
                        <a:pt x="347218" y="38608"/>
                      </a:lnTo>
                      <a:lnTo>
                        <a:pt x="349504" y="33020"/>
                      </a:lnTo>
                      <a:lnTo>
                        <a:pt x="351789" y="27813"/>
                      </a:lnTo>
                      <a:lnTo>
                        <a:pt x="354330" y="22606"/>
                      </a:lnTo>
                      <a:lnTo>
                        <a:pt x="356997" y="17399"/>
                      </a:lnTo>
                      <a:lnTo>
                        <a:pt x="360045" y="12700"/>
                      </a:lnTo>
                      <a:lnTo>
                        <a:pt x="362839" y="7747"/>
                      </a:lnTo>
                      <a:lnTo>
                        <a:pt x="365887" y="3048"/>
                      </a:lnTo>
                      <a:lnTo>
                        <a:pt x="367030" y="2667"/>
                      </a:lnTo>
                      <a:lnTo>
                        <a:pt x="367664" y="2159"/>
                      </a:lnTo>
                      <a:lnTo>
                        <a:pt x="368046" y="1778"/>
                      </a:lnTo>
                      <a:lnTo>
                        <a:pt x="368809" y="1397"/>
                      </a:lnTo>
                      <a:lnTo>
                        <a:pt x="369570" y="889"/>
                      </a:lnTo>
                      <a:lnTo>
                        <a:pt x="370332" y="508"/>
                      </a:lnTo>
                      <a:lnTo>
                        <a:pt x="370332" y="381"/>
                      </a:lnTo>
                      <a:lnTo>
                        <a:pt x="370332" y="127"/>
                      </a:lnTo>
                      <a:lnTo>
                        <a:pt x="370459" y="127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9603360" y="4433316"/>
                  <a:ext cx="27685" cy="18287"/>
                </a:xfrm>
                <a:prstGeom prst="ellipse">
                  <a:avLst/>
                </a:prstGeom>
                <a:solidFill>
                  <a:srgbClr val="9349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9536430" y="4036314"/>
                  <a:ext cx="26798" cy="236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798" h="23623">
                      <a:moveTo>
                        <a:pt x="26289" y="5969"/>
                      </a:moveTo>
                      <a:lnTo>
                        <a:pt x="26797" y="7874"/>
                      </a:lnTo>
                      <a:lnTo>
                        <a:pt x="26797" y="10160"/>
                      </a:lnTo>
                      <a:lnTo>
                        <a:pt x="26289" y="12319"/>
                      </a:lnTo>
                      <a:lnTo>
                        <a:pt x="25527" y="14732"/>
                      </a:lnTo>
                      <a:lnTo>
                        <a:pt x="24638" y="15621"/>
                      </a:lnTo>
                      <a:lnTo>
                        <a:pt x="24003" y="16764"/>
                      </a:lnTo>
                      <a:lnTo>
                        <a:pt x="23495" y="17272"/>
                      </a:lnTo>
                      <a:lnTo>
                        <a:pt x="23114" y="17907"/>
                      </a:lnTo>
                      <a:lnTo>
                        <a:pt x="22352" y="19050"/>
                      </a:lnTo>
                      <a:lnTo>
                        <a:pt x="21336" y="19685"/>
                      </a:lnTo>
                      <a:lnTo>
                        <a:pt x="20320" y="20701"/>
                      </a:lnTo>
                      <a:lnTo>
                        <a:pt x="19559" y="20828"/>
                      </a:lnTo>
                      <a:lnTo>
                        <a:pt x="19050" y="21209"/>
                      </a:lnTo>
                      <a:lnTo>
                        <a:pt x="17781" y="22098"/>
                      </a:lnTo>
                      <a:lnTo>
                        <a:pt x="15240" y="22987"/>
                      </a:lnTo>
                      <a:lnTo>
                        <a:pt x="12573" y="23622"/>
                      </a:lnTo>
                      <a:lnTo>
                        <a:pt x="9907" y="23622"/>
                      </a:lnTo>
                      <a:lnTo>
                        <a:pt x="7493" y="23241"/>
                      </a:lnTo>
                      <a:lnTo>
                        <a:pt x="6096" y="22733"/>
                      </a:lnTo>
                      <a:lnTo>
                        <a:pt x="5081" y="22352"/>
                      </a:lnTo>
                      <a:lnTo>
                        <a:pt x="4064" y="21717"/>
                      </a:lnTo>
                      <a:lnTo>
                        <a:pt x="3302" y="21209"/>
                      </a:lnTo>
                      <a:lnTo>
                        <a:pt x="1906" y="19558"/>
                      </a:lnTo>
                      <a:lnTo>
                        <a:pt x="889" y="17907"/>
                      </a:lnTo>
                      <a:lnTo>
                        <a:pt x="127" y="15621"/>
                      </a:lnTo>
                      <a:lnTo>
                        <a:pt x="0" y="14605"/>
                      </a:lnTo>
                      <a:lnTo>
                        <a:pt x="127" y="13462"/>
                      </a:lnTo>
                      <a:lnTo>
                        <a:pt x="127" y="12319"/>
                      </a:lnTo>
                      <a:lnTo>
                        <a:pt x="255" y="11303"/>
                      </a:lnTo>
                      <a:lnTo>
                        <a:pt x="1397" y="9017"/>
                      </a:lnTo>
                      <a:lnTo>
                        <a:pt x="2794" y="6604"/>
                      </a:lnTo>
                      <a:lnTo>
                        <a:pt x="4572" y="4826"/>
                      </a:lnTo>
                      <a:lnTo>
                        <a:pt x="6605" y="2921"/>
                      </a:lnTo>
                      <a:lnTo>
                        <a:pt x="9271" y="1905"/>
                      </a:lnTo>
                      <a:lnTo>
                        <a:pt x="10287" y="1143"/>
                      </a:lnTo>
                      <a:lnTo>
                        <a:pt x="11685" y="762"/>
                      </a:lnTo>
                      <a:lnTo>
                        <a:pt x="14351" y="254"/>
                      </a:lnTo>
                      <a:lnTo>
                        <a:pt x="16764" y="0"/>
                      </a:lnTo>
                      <a:lnTo>
                        <a:pt x="19432" y="635"/>
                      </a:lnTo>
                      <a:lnTo>
                        <a:pt x="21717" y="1270"/>
                      </a:lnTo>
                      <a:lnTo>
                        <a:pt x="23622" y="2413"/>
                      </a:lnTo>
                      <a:lnTo>
                        <a:pt x="25019" y="4064"/>
                      </a:lnTo>
                      <a:lnTo>
                        <a:pt x="25527" y="4826"/>
                      </a:lnTo>
                      <a:close/>
                    </a:path>
                  </a:pathLst>
                </a:custGeom>
                <a:solidFill>
                  <a:srgbClr val="C97536"/>
                </a:solidFill>
                <a:ln w="12700" cap="flat" cmpd="sng" algn="ctr">
                  <a:solidFill>
                    <a:srgbClr val="4824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9547987" y="4043172"/>
                  <a:ext cx="29211" cy="209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211" h="20956">
                      <a:moveTo>
                        <a:pt x="11049" y="2159"/>
                      </a:moveTo>
                      <a:lnTo>
                        <a:pt x="13843" y="1016"/>
                      </a:lnTo>
                      <a:lnTo>
                        <a:pt x="16764" y="381"/>
                      </a:lnTo>
                      <a:lnTo>
                        <a:pt x="19431" y="0"/>
                      </a:lnTo>
                      <a:lnTo>
                        <a:pt x="22225" y="0"/>
                      </a:lnTo>
                      <a:lnTo>
                        <a:pt x="24638" y="508"/>
                      </a:lnTo>
                      <a:lnTo>
                        <a:pt x="25527" y="762"/>
                      </a:lnTo>
                      <a:lnTo>
                        <a:pt x="26416" y="1270"/>
                      </a:lnTo>
                      <a:lnTo>
                        <a:pt x="27178" y="1651"/>
                      </a:lnTo>
                      <a:lnTo>
                        <a:pt x="27813" y="2413"/>
                      </a:lnTo>
                      <a:lnTo>
                        <a:pt x="28828" y="3810"/>
                      </a:lnTo>
                      <a:lnTo>
                        <a:pt x="29210" y="5461"/>
                      </a:lnTo>
                      <a:lnTo>
                        <a:pt x="29210" y="6477"/>
                      </a:lnTo>
                      <a:lnTo>
                        <a:pt x="29083" y="7493"/>
                      </a:lnTo>
                      <a:lnTo>
                        <a:pt x="28321" y="9398"/>
                      </a:lnTo>
                      <a:lnTo>
                        <a:pt x="27813" y="10541"/>
                      </a:lnTo>
                      <a:lnTo>
                        <a:pt x="27178" y="11557"/>
                      </a:lnTo>
                      <a:lnTo>
                        <a:pt x="25273" y="13589"/>
                      </a:lnTo>
                      <a:lnTo>
                        <a:pt x="23114" y="15494"/>
                      </a:lnTo>
                      <a:lnTo>
                        <a:pt x="20574" y="17145"/>
                      </a:lnTo>
                      <a:lnTo>
                        <a:pt x="19431" y="17780"/>
                      </a:lnTo>
                      <a:lnTo>
                        <a:pt x="18034" y="18796"/>
                      </a:lnTo>
                      <a:lnTo>
                        <a:pt x="15240" y="19939"/>
                      </a:lnTo>
                      <a:lnTo>
                        <a:pt x="12446" y="20574"/>
                      </a:lnTo>
                      <a:lnTo>
                        <a:pt x="9652" y="20955"/>
                      </a:lnTo>
                      <a:lnTo>
                        <a:pt x="6985" y="20955"/>
                      </a:lnTo>
                      <a:lnTo>
                        <a:pt x="5715" y="20828"/>
                      </a:lnTo>
                      <a:lnTo>
                        <a:pt x="4699" y="20447"/>
                      </a:lnTo>
                      <a:lnTo>
                        <a:pt x="2921" y="19939"/>
                      </a:lnTo>
                      <a:lnTo>
                        <a:pt x="1524" y="18542"/>
                      </a:lnTo>
                      <a:lnTo>
                        <a:pt x="1016" y="17780"/>
                      </a:lnTo>
                      <a:lnTo>
                        <a:pt x="635" y="17145"/>
                      </a:lnTo>
                      <a:lnTo>
                        <a:pt x="381" y="16129"/>
                      </a:lnTo>
                      <a:lnTo>
                        <a:pt x="127" y="15494"/>
                      </a:lnTo>
                      <a:lnTo>
                        <a:pt x="0" y="14351"/>
                      </a:lnTo>
                      <a:lnTo>
                        <a:pt x="381" y="13589"/>
                      </a:lnTo>
                      <a:lnTo>
                        <a:pt x="508" y="12573"/>
                      </a:lnTo>
                      <a:lnTo>
                        <a:pt x="889" y="11557"/>
                      </a:lnTo>
                      <a:lnTo>
                        <a:pt x="1398" y="10541"/>
                      </a:lnTo>
                      <a:lnTo>
                        <a:pt x="2159" y="9398"/>
                      </a:lnTo>
                      <a:lnTo>
                        <a:pt x="3810" y="7112"/>
                      </a:lnTo>
                      <a:lnTo>
                        <a:pt x="5969" y="5461"/>
                      </a:lnTo>
                      <a:lnTo>
                        <a:pt x="8382" y="3683"/>
                      </a:lnTo>
                      <a:close/>
                    </a:path>
                  </a:pathLst>
                </a:custGeom>
                <a:solidFill>
                  <a:srgbClr val="C97536"/>
                </a:solidFill>
                <a:ln w="12700" cap="flat" cmpd="sng" algn="ctr">
                  <a:solidFill>
                    <a:srgbClr val="4824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9556623" y="4053840"/>
                  <a:ext cx="32386" cy="22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386" h="22099">
                      <a:moveTo>
                        <a:pt x="12827" y="2794"/>
                      </a:moveTo>
                      <a:lnTo>
                        <a:pt x="16002" y="1524"/>
                      </a:lnTo>
                      <a:lnTo>
                        <a:pt x="19177" y="508"/>
                      </a:lnTo>
                      <a:lnTo>
                        <a:pt x="21971" y="0"/>
                      </a:lnTo>
                      <a:lnTo>
                        <a:pt x="25019" y="0"/>
                      </a:lnTo>
                      <a:lnTo>
                        <a:pt x="26162" y="0"/>
                      </a:lnTo>
                      <a:lnTo>
                        <a:pt x="27305" y="381"/>
                      </a:lnTo>
                      <a:lnTo>
                        <a:pt x="29337" y="1016"/>
                      </a:lnTo>
                      <a:lnTo>
                        <a:pt x="30226" y="1524"/>
                      </a:lnTo>
                      <a:lnTo>
                        <a:pt x="30862" y="2159"/>
                      </a:lnTo>
                      <a:lnTo>
                        <a:pt x="32004" y="3683"/>
                      </a:lnTo>
                      <a:lnTo>
                        <a:pt x="32385" y="5334"/>
                      </a:lnTo>
                      <a:lnTo>
                        <a:pt x="32385" y="6096"/>
                      </a:lnTo>
                      <a:lnTo>
                        <a:pt x="32131" y="7112"/>
                      </a:lnTo>
                      <a:lnTo>
                        <a:pt x="31750" y="8255"/>
                      </a:lnTo>
                      <a:lnTo>
                        <a:pt x="31242" y="9398"/>
                      </a:lnTo>
                      <a:lnTo>
                        <a:pt x="30607" y="10414"/>
                      </a:lnTo>
                      <a:lnTo>
                        <a:pt x="29845" y="11557"/>
                      </a:lnTo>
                      <a:lnTo>
                        <a:pt x="28829" y="12700"/>
                      </a:lnTo>
                      <a:lnTo>
                        <a:pt x="27813" y="13843"/>
                      </a:lnTo>
                      <a:lnTo>
                        <a:pt x="27559" y="13843"/>
                      </a:lnTo>
                      <a:lnTo>
                        <a:pt x="27432" y="13843"/>
                      </a:lnTo>
                      <a:lnTo>
                        <a:pt x="27305" y="14224"/>
                      </a:lnTo>
                      <a:lnTo>
                        <a:pt x="26670" y="14732"/>
                      </a:lnTo>
                      <a:lnTo>
                        <a:pt x="25654" y="15875"/>
                      </a:lnTo>
                      <a:lnTo>
                        <a:pt x="24130" y="16510"/>
                      </a:lnTo>
                      <a:lnTo>
                        <a:pt x="22860" y="17653"/>
                      </a:lnTo>
                      <a:lnTo>
                        <a:pt x="19939" y="19304"/>
                      </a:lnTo>
                      <a:lnTo>
                        <a:pt x="16637" y="20447"/>
                      </a:lnTo>
                      <a:lnTo>
                        <a:pt x="13462" y="21590"/>
                      </a:lnTo>
                      <a:lnTo>
                        <a:pt x="10414" y="21971"/>
                      </a:lnTo>
                      <a:lnTo>
                        <a:pt x="7620" y="22098"/>
                      </a:lnTo>
                      <a:lnTo>
                        <a:pt x="6223" y="21717"/>
                      </a:lnTo>
                      <a:lnTo>
                        <a:pt x="4953" y="21590"/>
                      </a:lnTo>
                      <a:lnTo>
                        <a:pt x="3810" y="21082"/>
                      </a:lnTo>
                      <a:lnTo>
                        <a:pt x="2921" y="20955"/>
                      </a:lnTo>
                      <a:lnTo>
                        <a:pt x="2032" y="20447"/>
                      </a:lnTo>
                      <a:lnTo>
                        <a:pt x="1397" y="19939"/>
                      </a:lnTo>
                      <a:lnTo>
                        <a:pt x="762" y="19177"/>
                      </a:lnTo>
                      <a:lnTo>
                        <a:pt x="508" y="18415"/>
                      </a:lnTo>
                      <a:lnTo>
                        <a:pt x="127" y="17526"/>
                      </a:lnTo>
                      <a:lnTo>
                        <a:pt x="0" y="16510"/>
                      </a:lnTo>
                      <a:lnTo>
                        <a:pt x="254" y="14732"/>
                      </a:lnTo>
                      <a:lnTo>
                        <a:pt x="508" y="13589"/>
                      </a:lnTo>
                      <a:lnTo>
                        <a:pt x="1142" y="12700"/>
                      </a:lnTo>
                      <a:lnTo>
                        <a:pt x="2794" y="10414"/>
                      </a:lnTo>
                      <a:lnTo>
                        <a:pt x="4699" y="8128"/>
                      </a:lnTo>
                      <a:lnTo>
                        <a:pt x="6985" y="6096"/>
                      </a:lnTo>
                      <a:lnTo>
                        <a:pt x="9779" y="4445"/>
                      </a:lnTo>
                      <a:close/>
                    </a:path>
                  </a:pathLst>
                </a:custGeom>
                <a:solidFill>
                  <a:srgbClr val="C97536"/>
                </a:solidFill>
                <a:ln w="12700" cap="flat" cmpd="sng" algn="ctr">
                  <a:solidFill>
                    <a:srgbClr val="4824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9573895" y="4059047"/>
                  <a:ext cx="29591" cy="238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591" h="23877">
                      <a:moveTo>
                        <a:pt x="29210" y="5207"/>
                      </a:moveTo>
                      <a:lnTo>
                        <a:pt x="29590" y="6223"/>
                      </a:lnTo>
                      <a:lnTo>
                        <a:pt x="29590" y="7366"/>
                      </a:lnTo>
                      <a:lnTo>
                        <a:pt x="29590" y="9525"/>
                      </a:lnTo>
                      <a:lnTo>
                        <a:pt x="29464" y="10668"/>
                      </a:lnTo>
                      <a:lnTo>
                        <a:pt x="29083" y="11938"/>
                      </a:lnTo>
                      <a:lnTo>
                        <a:pt x="28575" y="12954"/>
                      </a:lnTo>
                      <a:lnTo>
                        <a:pt x="27813" y="14224"/>
                      </a:lnTo>
                      <a:lnTo>
                        <a:pt x="26924" y="15367"/>
                      </a:lnTo>
                      <a:lnTo>
                        <a:pt x="26289" y="16764"/>
                      </a:lnTo>
                      <a:lnTo>
                        <a:pt x="25273" y="17653"/>
                      </a:lnTo>
                      <a:lnTo>
                        <a:pt x="24383" y="18669"/>
                      </a:lnTo>
                      <a:lnTo>
                        <a:pt x="23114" y="19685"/>
                      </a:lnTo>
                      <a:lnTo>
                        <a:pt x="22733" y="19685"/>
                      </a:lnTo>
                      <a:lnTo>
                        <a:pt x="22352" y="20066"/>
                      </a:lnTo>
                      <a:lnTo>
                        <a:pt x="21843" y="20574"/>
                      </a:lnTo>
                      <a:lnTo>
                        <a:pt x="20701" y="21336"/>
                      </a:lnTo>
                      <a:lnTo>
                        <a:pt x="19177" y="21971"/>
                      </a:lnTo>
                      <a:lnTo>
                        <a:pt x="16510" y="22987"/>
                      </a:lnTo>
                      <a:lnTo>
                        <a:pt x="13462" y="23622"/>
                      </a:lnTo>
                      <a:lnTo>
                        <a:pt x="10667" y="23876"/>
                      </a:lnTo>
                      <a:lnTo>
                        <a:pt x="8128" y="23495"/>
                      </a:lnTo>
                      <a:lnTo>
                        <a:pt x="6477" y="23114"/>
                      </a:lnTo>
                      <a:lnTo>
                        <a:pt x="5461" y="22987"/>
                      </a:lnTo>
                      <a:lnTo>
                        <a:pt x="3302" y="21844"/>
                      </a:lnTo>
                      <a:lnTo>
                        <a:pt x="2413" y="20955"/>
                      </a:lnTo>
                      <a:lnTo>
                        <a:pt x="1778" y="20193"/>
                      </a:lnTo>
                      <a:lnTo>
                        <a:pt x="1269" y="19304"/>
                      </a:lnTo>
                      <a:lnTo>
                        <a:pt x="762" y="18542"/>
                      </a:lnTo>
                      <a:lnTo>
                        <a:pt x="127" y="16383"/>
                      </a:lnTo>
                      <a:lnTo>
                        <a:pt x="0" y="15240"/>
                      </a:lnTo>
                      <a:lnTo>
                        <a:pt x="127" y="14097"/>
                      </a:lnTo>
                      <a:lnTo>
                        <a:pt x="127" y="12954"/>
                      </a:lnTo>
                      <a:lnTo>
                        <a:pt x="762" y="11938"/>
                      </a:lnTo>
                      <a:lnTo>
                        <a:pt x="1269" y="10668"/>
                      </a:lnTo>
                      <a:lnTo>
                        <a:pt x="2032" y="9525"/>
                      </a:lnTo>
                      <a:lnTo>
                        <a:pt x="3683" y="7112"/>
                      </a:lnTo>
                      <a:lnTo>
                        <a:pt x="5714" y="5207"/>
                      </a:lnTo>
                      <a:lnTo>
                        <a:pt x="8128" y="3429"/>
                      </a:lnTo>
                      <a:lnTo>
                        <a:pt x="10794" y="2159"/>
                      </a:lnTo>
                      <a:lnTo>
                        <a:pt x="13589" y="889"/>
                      </a:lnTo>
                      <a:lnTo>
                        <a:pt x="16510" y="254"/>
                      </a:lnTo>
                      <a:lnTo>
                        <a:pt x="19050" y="0"/>
                      </a:lnTo>
                      <a:lnTo>
                        <a:pt x="20447" y="0"/>
                      </a:lnTo>
                      <a:lnTo>
                        <a:pt x="21843" y="254"/>
                      </a:lnTo>
                      <a:lnTo>
                        <a:pt x="23114" y="254"/>
                      </a:lnTo>
                      <a:lnTo>
                        <a:pt x="24383" y="889"/>
                      </a:lnTo>
                      <a:lnTo>
                        <a:pt x="25400" y="1270"/>
                      </a:lnTo>
                      <a:lnTo>
                        <a:pt x="26415" y="1905"/>
                      </a:lnTo>
                      <a:lnTo>
                        <a:pt x="27305" y="2540"/>
                      </a:lnTo>
                      <a:lnTo>
                        <a:pt x="27939" y="3302"/>
                      </a:lnTo>
                      <a:close/>
                    </a:path>
                  </a:pathLst>
                </a:custGeom>
                <a:solidFill>
                  <a:srgbClr val="C97536"/>
                </a:solidFill>
                <a:ln w="12700" cap="flat" cmpd="sng" algn="ctr">
                  <a:solidFill>
                    <a:srgbClr val="4824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9587738" y="4064508"/>
                  <a:ext cx="29592" cy="242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592" h="24258">
                      <a:moveTo>
                        <a:pt x="29083" y="5461"/>
                      </a:moveTo>
                      <a:lnTo>
                        <a:pt x="29591" y="7493"/>
                      </a:lnTo>
                      <a:lnTo>
                        <a:pt x="29591" y="9906"/>
                      </a:lnTo>
                      <a:lnTo>
                        <a:pt x="29337" y="11049"/>
                      </a:lnTo>
                      <a:lnTo>
                        <a:pt x="29083" y="12192"/>
                      </a:lnTo>
                      <a:lnTo>
                        <a:pt x="27940" y="14732"/>
                      </a:lnTo>
                      <a:lnTo>
                        <a:pt x="26289" y="16891"/>
                      </a:lnTo>
                      <a:lnTo>
                        <a:pt x="25273" y="17907"/>
                      </a:lnTo>
                      <a:lnTo>
                        <a:pt x="24384" y="18923"/>
                      </a:lnTo>
                      <a:lnTo>
                        <a:pt x="22860" y="19939"/>
                      </a:lnTo>
                      <a:lnTo>
                        <a:pt x="22733" y="19939"/>
                      </a:lnTo>
                      <a:lnTo>
                        <a:pt x="22606" y="19939"/>
                      </a:lnTo>
                      <a:lnTo>
                        <a:pt x="22225" y="20320"/>
                      </a:lnTo>
                      <a:lnTo>
                        <a:pt x="21717" y="20828"/>
                      </a:lnTo>
                      <a:lnTo>
                        <a:pt x="20447" y="21590"/>
                      </a:lnTo>
                      <a:lnTo>
                        <a:pt x="19050" y="22225"/>
                      </a:lnTo>
                      <a:lnTo>
                        <a:pt x="16256" y="23241"/>
                      </a:lnTo>
                      <a:lnTo>
                        <a:pt x="13335" y="23876"/>
                      </a:lnTo>
                      <a:lnTo>
                        <a:pt x="10541" y="24257"/>
                      </a:lnTo>
                      <a:lnTo>
                        <a:pt x="7874" y="24130"/>
                      </a:lnTo>
                      <a:lnTo>
                        <a:pt x="5334" y="23241"/>
                      </a:lnTo>
                      <a:lnTo>
                        <a:pt x="3302" y="22098"/>
                      </a:lnTo>
                      <a:lnTo>
                        <a:pt x="2413" y="21336"/>
                      </a:lnTo>
                      <a:lnTo>
                        <a:pt x="1777" y="20447"/>
                      </a:lnTo>
                      <a:lnTo>
                        <a:pt x="1270" y="19558"/>
                      </a:lnTo>
                      <a:lnTo>
                        <a:pt x="635" y="18796"/>
                      </a:lnTo>
                      <a:lnTo>
                        <a:pt x="127" y="16510"/>
                      </a:lnTo>
                      <a:lnTo>
                        <a:pt x="0" y="15494"/>
                      </a:lnTo>
                      <a:lnTo>
                        <a:pt x="127" y="14351"/>
                      </a:lnTo>
                      <a:lnTo>
                        <a:pt x="127" y="13208"/>
                      </a:lnTo>
                      <a:lnTo>
                        <a:pt x="635" y="12192"/>
                      </a:lnTo>
                      <a:lnTo>
                        <a:pt x="1777" y="9906"/>
                      </a:lnTo>
                      <a:lnTo>
                        <a:pt x="3302" y="7493"/>
                      </a:lnTo>
                      <a:lnTo>
                        <a:pt x="5334" y="5461"/>
                      </a:lnTo>
                      <a:lnTo>
                        <a:pt x="7874" y="3683"/>
                      </a:lnTo>
                      <a:lnTo>
                        <a:pt x="10668" y="2159"/>
                      </a:lnTo>
                      <a:lnTo>
                        <a:pt x="13335" y="1143"/>
                      </a:lnTo>
                      <a:lnTo>
                        <a:pt x="16256" y="381"/>
                      </a:lnTo>
                      <a:lnTo>
                        <a:pt x="17526" y="0"/>
                      </a:lnTo>
                      <a:lnTo>
                        <a:pt x="19050" y="0"/>
                      </a:lnTo>
                      <a:lnTo>
                        <a:pt x="21844" y="508"/>
                      </a:lnTo>
                      <a:lnTo>
                        <a:pt x="23114" y="508"/>
                      </a:lnTo>
                      <a:lnTo>
                        <a:pt x="24384" y="1143"/>
                      </a:lnTo>
                      <a:lnTo>
                        <a:pt x="25400" y="1524"/>
                      </a:lnTo>
                      <a:lnTo>
                        <a:pt x="26416" y="2159"/>
                      </a:lnTo>
                      <a:lnTo>
                        <a:pt x="27177" y="2794"/>
                      </a:lnTo>
                      <a:lnTo>
                        <a:pt x="27940" y="3556"/>
                      </a:lnTo>
                      <a:lnTo>
                        <a:pt x="28448" y="4445"/>
                      </a:lnTo>
                      <a:close/>
                    </a:path>
                  </a:pathLst>
                </a:custGeom>
                <a:solidFill>
                  <a:srgbClr val="C97536"/>
                </a:solidFill>
                <a:ln w="12700" cap="flat" cmpd="sng" algn="ctr">
                  <a:solidFill>
                    <a:srgbClr val="4824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9598660" y="4070223"/>
                  <a:ext cx="32513" cy="250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513" h="25020">
                      <a:moveTo>
                        <a:pt x="32004" y="5334"/>
                      </a:moveTo>
                      <a:lnTo>
                        <a:pt x="32258" y="6223"/>
                      </a:lnTo>
                      <a:lnTo>
                        <a:pt x="32512" y="7366"/>
                      </a:lnTo>
                      <a:lnTo>
                        <a:pt x="32512" y="9525"/>
                      </a:lnTo>
                      <a:lnTo>
                        <a:pt x="31623" y="11938"/>
                      </a:lnTo>
                      <a:lnTo>
                        <a:pt x="30353" y="14351"/>
                      </a:lnTo>
                      <a:lnTo>
                        <a:pt x="29337" y="15494"/>
                      </a:lnTo>
                      <a:lnTo>
                        <a:pt x="28829" y="16002"/>
                      </a:lnTo>
                      <a:lnTo>
                        <a:pt x="28448" y="16383"/>
                      </a:lnTo>
                      <a:lnTo>
                        <a:pt x="28321" y="16383"/>
                      </a:lnTo>
                      <a:lnTo>
                        <a:pt x="28321" y="16764"/>
                      </a:lnTo>
                      <a:lnTo>
                        <a:pt x="27178" y="17907"/>
                      </a:lnTo>
                      <a:lnTo>
                        <a:pt x="26162" y="19177"/>
                      </a:lnTo>
                      <a:lnTo>
                        <a:pt x="23622" y="20955"/>
                      </a:lnTo>
                      <a:lnTo>
                        <a:pt x="21971" y="21844"/>
                      </a:lnTo>
                      <a:lnTo>
                        <a:pt x="21082" y="22225"/>
                      </a:lnTo>
                      <a:lnTo>
                        <a:pt x="20447" y="22860"/>
                      </a:lnTo>
                      <a:lnTo>
                        <a:pt x="17272" y="24003"/>
                      </a:lnTo>
                      <a:lnTo>
                        <a:pt x="14097" y="24638"/>
                      </a:lnTo>
                      <a:lnTo>
                        <a:pt x="10922" y="25019"/>
                      </a:lnTo>
                      <a:lnTo>
                        <a:pt x="7875" y="24892"/>
                      </a:lnTo>
                      <a:lnTo>
                        <a:pt x="6350" y="24511"/>
                      </a:lnTo>
                      <a:lnTo>
                        <a:pt x="5207" y="24130"/>
                      </a:lnTo>
                      <a:lnTo>
                        <a:pt x="3175" y="23114"/>
                      </a:lnTo>
                      <a:lnTo>
                        <a:pt x="1525" y="21717"/>
                      </a:lnTo>
                      <a:lnTo>
                        <a:pt x="1016" y="20828"/>
                      </a:lnTo>
                      <a:lnTo>
                        <a:pt x="508" y="19812"/>
                      </a:lnTo>
                      <a:lnTo>
                        <a:pt x="0" y="17653"/>
                      </a:lnTo>
                      <a:lnTo>
                        <a:pt x="0" y="15494"/>
                      </a:lnTo>
                      <a:lnTo>
                        <a:pt x="0" y="14224"/>
                      </a:lnTo>
                      <a:lnTo>
                        <a:pt x="508" y="13081"/>
                      </a:lnTo>
                      <a:lnTo>
                        <a:pt x="1016" y="11938"/>
                      </a:lnTo>
                      <a:lnTo>
                        <a:pt x="1778" y="10795"/>
                      </a:lnTo>
                      <a:lnTo>
                        <a:pt x="3555" y="8128"/>
                      </a:lnTo>
                      <a:lnTo>
                        <a:pt x="6096" y="6096"/>
                      </a:lnTo>
                      <a:lnTo>
                        <a:pt x="8890" y="4191"/>
                      </a:lnTo>
                      <a:lnTo>
                        <a:pt x="11938" y="2540"/>
                      </a:lnTo>
                      <a:lnTo>
                        <a:pt x="15113" y="1270"/>
                      </a:lnTo>
                      <a:lnTo>
                        <a:pt x="18288" y="381"/>
                      </a:lnTo>
                      <a:lnTo>
                        <a:pt x="21336" y="0"/>
                      </a:lnTo>
                      <a:lnTo>
                        <a:pt x="22733" y="0"/>
                      </a:lnTo>
                      <a:lnTo>
                        <a:pt x="24257" y="381"/>
                      </a:lnTo>
                      <a:lnTo>
                        <a:pt x="25654" y="381"/>
                      </a:lnTo>
                      <a:lnTo>
                        <a:pt x="26925" y="889"/>
                      </a:lnTo>
                      <a:lnTo>
                        <a:pt x="27940" y="1270"/>
                      </a:lnTo>
                      <a:lnTo>
                        <a:pt x="29210" y="2032"/>
                      </a:lnTo>
                      <a:lnTo>
                        <a:pt x="29845" y="2540"/>
                      </a:lnTo>
                      <a:lnTo>
                        <a:pt x="30734" y="3302"/>
                      </a:lnTo>
                      <a:close/>
                    </a:path>
                  </a:pathLst>
                </a:custGeom>
                <a:solidFill>
                  <a:srgbClr val="C97536"/>
                </a:solidFill>
                <a:ln w="12700" cap="flat" cmpd="sng" algn="ctr">
                  <a:solidFill>
                    <a:srgbClr val="4824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9612757" y="4079113"/>
                  <a:ext cx="32386" cy="219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386" h="21972">
                      <a:moveTo>
                        <a:pt x="32005" y="3556"/>
                      </a:moveTo>
                      <a:lnTo>
                        <a:pt x="32385" y="5207"/>
                      </a:lnTo>
                      <a:lnTo>
                        <a:pt x="32385" y="5969"/>
                      </a:lnTo>
                      <a:lnTo>
                        <a:pt x="32259" y="7112"/>
                      </a:lnTo>
                      <a:lnTo>
                        <a:pt x="31878" y="8255"/>
                      </a:lnTo>
                      <a:lnTo>
                        <a:pt x="31369" y="9271"/>
                      </a:lnTo>
                      <a:lnTo>
                        <a:pt x="29972" y="11557"/>
                      </a:lnTo>
                      <a:lnTo>
                        <a:pt x="28830" y="12573"/>
                      </a:lnTo>
                      <a:lnTo>
                        <a:pt x="27940" y="13716"/>
                      </a:lnTo>
                      <a:lnTo>
                        <a:pt x="27813" y="13716"/>
                      </a:lnTo>
                      <a:lnTo>
                        <a:pt x="27686" y="13716"/>
                      </a:lnTo>
                      <a:lnTo>
                        <a:pt x="27306" y="14097"/>
                      </a:lnTo>
                      <a:lnTo>
                        <a:pt x="26797" y="14732"/>
                      </a:lnTo>
                      <a:lnTo>
                        <a:pt x="25782" y="15748"/>
                      </a:lnTo>
                      <a:lnTo>
                        <a:pt x="24384" y="16510"/>
                      </a:lnTo>
                      <a:lnTo>
                        <a:pt x="23115" y="17653"/>
                      </a:lnTo>
                      <a:lnTo>
                        <a:pt x="19940" y="19304"/>
                      </a:lnTo>
                      <a:lnTo>
                        <a:pt x="16891" y="20320"/>
                      </a:lnTo>
                      <a:lnTo>
                        <a:pt x="13716" y="21463"/>
                      </a:lnTo>
                      <a:lnTo>
                        <a:pt x="10541" y="21844"/>
                      </a:lnTo>
                      <a:lnTo>
                        <a:pt x="7874" y="21971"/>
                      </a:lnTo>
                      <a:lnTo>
                        <a:pt x="6350" y="21717"/>
                      </a:lnTo>
                      <a:lnTo>
                        <a:pt x="5208" y="21463"/>
                      </a:lnTo>
                      <a:lnTo>
                        <a:pt x="4065" y="21082"/>
                      </a:lnTo>
                      <a:lnTo>
                        <a:pt x="3175" y="20955"/>
                      </a:lnTo>
                      <a:lnTo>
                        <a:pt x="2159" y="20320"/>
                      </a:lnTo>
                      <a:lnTo>
                        <a:pt x="1651" y="19812"/>
                      </a:lnTo>
                      <a:lnTo>
                        <a:pt x="890" y="19050"/>
                      </a:lnTo>
                      <a:lnTo>
                        <a:pt x="509" y="18415"/>
                      </a:lnTo>
                      <a:lnTo>
                        <a:pt x="255" y="17399"/>
                      </a:lnTo>
                      <a:lnTo>
                        <a:pt x="0" y="16510"/>
                      </a:lnTo>
                      <a:lnTo>
                        <a:pt x="382" y="14732"/>
                      </a:lnTo>
                      <a:lnTo>
                        <a:pt x="509" y="13589"/>
                      </a:lnTo>
                      <a:lnTo>
                        <a:pt x="1270" y="12573"/>
                      </a:lnTo>
                      <a:lnTo>
                        <a:pt x="2794" y="10414"/>
                      </a:lnTo>
                      <a:lnTo>
                        <a:pt x="4699" y="8255"/>
                      </a:lnTo>
                      <a:lnTo>
                        <a:pt x="7240" y="6223"/>
                      </a:lnTo>
                      <a:lnTo>
                        <a:pt x="10034" y="4318"/>
                      </a:lnTo>
                      <a:lnTo>
                        <a:pt x="13082" y="2667"/>
                      </a:lnTo>
                      <a:lnTo>
                        <a:pt x="16257" y="1397"/>
                      </a:lnTo>
                      <a:lnTo>
                        <a:pt x="17654" y="889"/>
                      </a:lnTo>
                      <a:lnTo>
                        <a:pt x="19305" y="508"/>
                      </a:lnTo>
                      <a:lnTo>
                        <a:pt x="22098" y="0"/>
                      </a:lnTo>
                      <a:lnTo>
                        <a:pt x="25019" y="0"/>
                      </a:lnTo>
                      <a:lnTo>
                        <a:pt x="26290" y="0"/>
                      </a:lnTo>
                      <a:lnTo>
                        <a:pt x="27306" y="254"/>
                      </a:lnTo>
                      <a:lnTo>
                        <a:pt x="29465" y="1016"/>
                      </a:lnTo>
                      <a:lnTo>
                        <a:pt x="30354" y="1397"/>
                      </a:lnTo>
                      <a:lnTo>
                        <a:pt x="30988" y="2159"/>
                      </a:lnTo>
                      <a:close/>
                    </a:path>
                  </a:pathLst>
                </a:custGeom>
                <a:solidFill>
                  <a:srgbClr val="C97536"/>
                </a:solidFill>
                <a:ln w="12700" cap="flat" cmpd="sng" algn="ctr">
                  <a:solidFill>
                    <a:srgbClr val="4824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9627997" y="4088130"/>
                  <a:ext cx="32259" cy="219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259" h="21972">
                      <a:moveTo>
                        <a:pt x="31877" y="3556"/>
                      </a:moveTo>
                      <a:lnTo>
                        <a:pt x="32258" y="5207"/>
                      </a:lnTo>
                      <a:lnTo>
                        <a:pt x="32258" y="6096"/>
                      </a:lnTo>
                      <a:lnTo>
                        <a:pt x="32004" y="7112"/>
                      </a:lnTo>
                      <a:lnTo>
                        <a:pt x="31750" y="8255"/>
                      </a:lnTo>
                      <a:lnTo>
                        <a:pt x="31115" y="9398"/>
                      </a:lnTo>
                      <a:lnTo>
                        <a:pt x="29718" y="11557"/>
                      </a:lnTo>
                      <a:lnTo>
                        <a:pt x="28702" y="12700"/>
                      </a:lnTo>
                      <a:lnTo>
                        <a:pt x="27686" y="13716"/>
                      </a:lnTo>
                      <a:lnTo>
                        <a:pt x="27432" y="13716"/>
                      </a:lnTo>
                      <a:lnTo>
                        <a:pt x="27305" y="13716"/>
                      </a:lnTo>
                      <a:lnTo>
                        <a:pt x="27178" y="14097"/>
                      </a:lnTo>
                      <a:lnTo>
                        <a:pt x="26670" y="14605"/>
                      </a:lnTo>
                      <a:lnTo>
                        <a:pt x="25527" y="15748"/>
                      </a:lnTo>
                      <a:lnTo>
                        <a:pt x="24003" y="16510"/>
                      </a:lnTo>
                      <a:lnTo>
                        <a:pt x="22733" y="17653"/>
                      </a:lnTo>
                      <a:lnTo>
                        <a:pt x="19813" y="19304"/>
                      </a:lnTo>
                      <a:lnTo>
                        <a:pt x="16510" y="20320"/>
                      </a:lnTo>
                      <a:lnTo>
                        <a:pt x="13335" y="21463"/>
                      </a:lnTo>
                      <a:lnTo>
                        <a:pt x="10288" y="21844"/>
                      </a:lnTo>
                      <a:lnTo>
                        <a:pt x="7493" y="21971"/>
                      </a:lnTo>
                      <a:lnTo>
                        <a:pt x="6096" y="21844"/>
                      </a:lnTo>
                      <a:lnTo>
                        <a:pt x="4826" y="21463"/>
                      </a:lnTo>
                      <a:lnTo>
                        <a:pt x="2921" y="20955"/>
                      </a:lnTo>
                      <a:lnTo>
                        <a:pt x="1905" y="20320"/>
                      </a:lnTo>
                      <a:lnTo>
                        <a:pt x="1397" y="19812"/>
                      </a:lnTo>
                      <a:lnTo>
                        <a:pt x="889" y="19050"/>
                      </a:lnTo>
                      <a:lnTo>
                        <a:pt x="508" y="18415"/>
                      </a:lnTo>
                      <a:lnTo>
                        <a:pt x="127" y="17399"/>
                      </a:lnTo>
                      <a:lnTo>
                        <a:pt x="0" y="16510"/>
                      </a:lnTo>
                      <a:lnTo>
                        <a:pt x="381" y="14605"/>
                      </a:lnTo>
                      <a:lnTo>
                        <a:pt x="508" y="13589"/>
                      </a:lnTo>
                      <a:lnTo>
                        <a:pt x="1016" y="12700"/>
                      </a:lnTo>
                      <a:lnTo>
                        <a:pt x="1778" y="11557"/>
                      </a:lnTo>
                      <a:lnTo>
                        <a:pt x="2667" y="10414"/>
                      </a:lnTo>
                      <a:lnTo>
                        <a:pt x="4572" y="8255"/>
                      </a:lnTo>
                      <a:lnTo>
                        <a:pt x="6858" y="6223"/>
                      </a:lnTo>
                      <a:lnTo>
                        <a:pt x="9652" y="4318"/>
                      </a:lnTo>
                      <a:lnTo>
                        <a:pt x="12700" y="2667"/>
                      </a:lnTo>
                      <a:lnTo>
                        <a:pt x="16002" y="1397"/>
                      </a:lnTo>
                      <a:lnTo>
                        <a:pt x="19050" y="508"/>
                      </a:lnTo>
                      <a:lnTo>
                        <a:pt x="21843" y="0"/>
                      </a:lnTo>
                      <a:lnTo>
                        <a:pt x="23495" y="0"/>
                      </a:lnTo>
                      <a:lnTo>
                        <a:pt x="25018" y="0"/>
                      </a:lnTo>
                      <a:lnTo>
                        <a:pt x="26163" y="0"/>
                      </a:lnTo>
                      <a:lnTo>
                        <a:pt x="27305" y="254"/>
                      </a:lnTo>
                      <a:lnTo>
                        <a:pt x="29464" y="1016"/>
                      </a:lnTo>
                      <a:lnTo>
                        <a:pt x="30099" y="1397"/>
                      </a:lnTo>
                      <a:lnTo>
                        <a:pt x="30861" y="2159"/>
                      </a:lnTo>
                      <a:close/>
                    </a:path>
                  </a:pathLst>
                </a:custGeom>
                <a:solidFill>
                  <a:srgbClr val="C97536"/>
                </a:solidFill>
                <a:ln w="12700" cap="flat" cmpd="sng" algn="ctr">
                  <a:solidFill>
                    <a:srgbClr val="4824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9637776" y="4091559"/>
                  <a:ext cx="32640" cy="250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640" h="25020">
                      <a:moveTo>
                        <a:pt x="32131" y="5207"/>
                      </a:moveTo>
                      <a:lnTo>
                        <a:pt x="32385" y="6096"/>
                      </a:lnTo>
                      <a:lnTo>
                        <a:pt x="32639" y="7239"/>
                      </a:lnTo>
                      <a:lnTo>
                        <a:pt x="32639" y="9525"/>
                      </a:lnTo>
                      <a:lnTo>
                        <a:pt x="31750" y="11938"/>
                      </a:lnTo>
                      <a:lnTo>
                        <a:pt x="30480" y="14605"/>
                      </a:lnTo>
                      <a:lnTo>
                        <a:pt x="29464" y="15621"/>
                      </a:lnTo>
                      <a:lnTo>
                        <a:pt x="28956" y="16256"/>
                      </a:lnTo>
                      <a:lnTo>
                        <a:pt x="28575" y="16383"/>
                      </a:lnTo>
                      <a:lnTo>
                        <a:pt x="28448" y="16383"/>
                      </a:lnTo>
                      <a:lnTo>
                        <a:pt x="28448" y="16637"/>
                      </a:lnTo>
                      <a:lnTo>
                        <a:pt x="28448" y="16891"/>
                      </a:lnTo>
                      <a:lnTo>
                        <a:pt x="26289" y="19177"/>
                      </a:lnTo>
                      <a:lnTo>
                        <a:pt x="24764" y="19939"/>
                      </a:lnTo>
                      <a:lnTo>
                        <a:pt x="23495" y="20828"/>
                      </a:lnTo>
                      <a:lnTo>
                        <a:pt x="21971" y="21717"/>
                      </a:lnTo>
                      <a:lnTo>
                        <a:pt x="21082" y="22098"/>
                      </a:lnTo>
                      <a:lnTo>
                        <a:pt x="20447" y="22606"/>
                      </a:lnTo>
                      <a:lnTo>
                        <a:pt x="17145" y="24003"/>
                      </a:lnTo>
                      <a:lnTo>
                        <a:pt x="14097" y="24638"/>
                      </a:lnTo>
                      <a:lnTo>
                        <a:pt x="11049" y="25019"/>
                      </a:lnTo>
                      <a:lnTo>
                        <a:pt x="8128" y="25019"/>
                      </a:lnTo>
                      <a:lnTo>
                        <a:pt x="5334" y="24257"/>
                      </a:lnTo>
                      <a:lnTo>
                        <a:pt x="4191" y="23749"/>
                      </a:lnTo>
                      <a:lnTo>
                        <a:pt x="3175" y="23241"/>
                      </a:lnTo>
                      <a:lnTo>
                        <a:pt x="2286" y="22479"/>
                      </a:lnTo>
                      <a:lnTo>
                        <a:pt x="1651" y="21717"/>
                      </a:lnTo>
                      <a:lnTo>
                        <a:pt x="1143" y="20828"/>
                      </a:lnTo>
                      <a:lnTo>
                        <a:pt x="509" y="19939"/>
                      </a:lnTo>
                      <a:lnTo>
                        <a:pt x="0" y="17653"/>
                      </a:lnTo>
                      <a:lnTo>
                        <a:pt x="0" y="15494"/>
                      </a:lnTo>
                      <a:lnTo>
                        <a:pt x="254" y="14224"/>
                      </a:lnTo>
                      <a:lnTo>
                        <a:pt x="762" y="13081"/>
                      </a:lnTo>
                      <a:lnTo>
                        <a:pt x="1270" y="11938"/>
                      </a:lnTo>
                      <a:lnTo>
                        <a:pt x="2159" y="10922"/>
                      </a:lnTo>
                      <a:lnTo>
                        <a:pt x="3684" y="8255"/>
                      </a:lnTo>
                      <a:lnTo>
                        <a:pt x="6223" y="6223"/>
                      </a:lnTo>
                      <a:lnTo>
                        <a:pt x="8763" y="4318"/>
                      </a:lnTo>
                      <a:lnTo>
                        <a:pt x="11938" y="2667"/>
                      </a:lnTo>
                      <a:lnTo>
                        <a:pt x="15113" y="1270"/>
                      </a:lnTo>
                      <a:lnTo>
                        <a:pt x="18161" y="381"/>
                      </a:lnTo>
                      <a:lnTo>
                        <a:pt x="21209" y="0"/>
                      </a:lnTo>
                      <a:lnTo>
                        <a:pt x="24384" y="381"/>
                      </a:lnTo>
                      <a:lnTo>
                        <a:pt x="25781" y="381"/>
                      </a:lnTo>
                      <a:lnTo>
                        <a:pt x="26924" y="889"/>
                      </a:lnTo>
                      <a:lnTo>
                        <a:pt x="28194" y="1270"/>
                      </a:lnTo>
                      <a:lnTo>
                        <a:pt x="29210" y="1778"/>
                      </a:lnTo>
                      <a:lnTo>
                        <a:pt x="29972" y="2413"/>
                      </a:lnTo>
                      <a:lnTo>
                        <a:pt x="30861" y="3175"/>
                      </a:lnTo>
                      <a:lnTo>
                        <a:pt x="31623" y="4064"/>
                      </a:lnTo>
                      <a:close/>
                    </a:path>
                  </a:pathLst>
                </a:custGeom>
                <a:solidFill>
                  <a:srgbClr val="C97536"/>
                </a:solidFill>
                <a:ln w="12700" cap="flat" cmpd="sng" algn="ctr">
                  <a:solidFill>
                    <a:srgbClr val="4824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9651111" y="4097274"/>
                  <a:ext cx="32513" cy="246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513" h="24639">
                      <a:moveTo>
                        <a:pt x="32258" y="5207"/>
                      </a:moveTo>
                      <a:lnTo>
                        <a:pt x="32512" y="6096"/>
                      </a:lnTo>
                      <a:lnTo>
                        <a:pt x="32512" y="7239"/>
                      </a:lnTo>
                      <a:lnTo>
                        <a:pt x="32512" y="8255"/>
                      </a:lnTo>
                      <a:lnTo>
                        <a:pt x="32512" y="9398"/>
                      </a:lnTo>
                      <a:lnTo>
                        <a:pt x="31750" y="11811"/>
                      </a:lnTo>
                      <a:lnTo>
                        <a:pt x="30479" y="14224"/>
                      </a:lnTo>
                      <a:lnTo>
                        <a:pt x="29337" y="15240"/>
                      </a:lnTo>
                      <a:lnTo>
                        <a:pt x="28829" y="15875"/>
                      </a:lnTo>
                      <a:lnTo>
                        <a:pt x="28702" y="16129"/>
                      </a:lnTo>
                      <a:lnTo>
                        <a:pt x="28575" y="16129"/>
                      </a:lnTo>
                      <a:lnTo>
                        <a:pt x="28575" y="16637"/>
                      </a:lnTo>
                      <a:lnTo>
                        <a:pt x="27304" y="17653"/>
                      </a:lnTo>
                      <a:lnTo>
                        <a:pt x="26289" y="18923"/>
                      </a:lnTo>
                      <a:lnTo>
                        <a:pt x="25019" y="19685"/>
                      </a:lnTo>
                      <a:lnTo>
                        <a:pt x="23622" y="20574"/>
                      </a:lnTo>
                      <a:lnTo>
                        <a:pt x="22099" y="21590"/>
                      </a:lnTo>
                      <a:lnTo>
                        <a:pt x="21336" y="21971"/>
                      </a:lnTo>
                      <a:lnTo>
                        <a:pt x="20701" y="22479"/>
                      </a:lnTo>
                      <a:lnTo>
                        <a:pt x="17399" y="23622"/>
                      </a:lnTo>
                      <a:lnTo>
                        <a:pt x="14224" y="24511"/>
                      </a:lnTo>
                      <a:lnTo>
                        <a:pt x="11049" y="24638"/>
                      </a:lnTo>
                      <a:lnTo>
                        <a:pt x="8254" y="24511"/>
                      </a:lnTo>
                      <a:lnTo>
                        <a:pt x="5461" y="23876"/>
                      </a:lnTo>
                      <a:lnTo>
                        <a:pt x="4191" y="23368"/>
                      </a:lnTo>
                      <a:lnTo>
                        <a:pt x="3302" y="22987"/>
                      </a:lnTo>
                      <a:lnTo>
                        <a:pt x="1524" y="21590"/>
                      </a:lnTo>
                      <a:lnTo>
                        <a:pt x="1016" y="20574"/>
                      </a:lnTo>
                      <a:lnTo>
                        <a:pt x="508" y="19685"/>
                      </a:lnTo>
                      <a:lnTo>
                        <a:pt x="0" y="17526"/>
                      </a:lnTo>
                      <a:lnTo>
                        <a:pt x="0" y="15240"/>
                      </a:lnTo>
                      <a:lnTo>
                        <a:pt x="381" y="13970"/>
                      </a:lnTo>
                      <a:lnTo>
                        <a:pt x="889" y="12827"/>
                      </a:lnTo>
                      <a:lnTo>
                        <a:pt x="1397" y="11811"/>
                      </a:lnTo>
                      <a:lnTo>
                        <a:pt x="2286" y="10668"/>
                      </a:lnTo>
                      <a:lnTo>
                        <a:pt x="4191" y="7874"/>
                      </a:lnTo>
                      <a:lnTo>
                        <a:pt x="6477" y="5969"/>
                      </a:lnTo>
                      <a:lnTo>
                        <a:pt x="9144" y="4064"/>
                      </a:lnTo>
                      <a:lnTo>
                        <a:pt x="12192" y="2413"/>
                      </a:lnTo>
                      <a:lnTo>
                        <a:pt x="15367" y="1143"/>
                      </a:lnTo>
                      <a:lnTo>
                        <a:pt x="18542" y="381"/>
                      </a:lnTo>
                      <a:lnTo>
                        <a:pt x="21463" y="0"/>
                      </a:lnTo>
                      <a:lnTo>
                        <a:pt x="22987" y="0"/>
                      </a:lnTo>
                      <a:lnTo>
                        <a:pt x="24511" y="254"/>
                      </a:lnTo>
                      <a:lnTo>
                        <a:pt x="27178" y="762"/>
                      </a:lnTo>
                      <a:lnTo>
                        <a:pt x="28194" y="1143"/>
                      </a:lnTo>
                      <a:lnTo>
                        <a:pt x="29337" y="1905"/>
                      </a:lnTo>
                      <a:lnTo>
                        <a:pt x="30099" y="2413"/>
                      </a:lnTo>
                      <a:lnTo>
                        <a:pt x="30988" y="3175"/>
                      </a:lnTo>
                      <a:close/>
                    </a:path>
                  </a:pathLst>
                </a:custGeom>
                <a:solidFill>
                  <a:srgbClr val="C97536"/>
                </a:solidFill>
                <a:ln w="12700" cap="flat" cmpd="sng" algn="ctr">
                  <a:solidFill>
                    <a:srgbClr val="4824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9666224" y="4107434"/>
                  <a:ext cx="29592" cy="238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592" h="23877">
                      <a:moveTo>
                        <a:pt x="28956" y="5334"/>
                      </a:moveTo>
                      <a:lnTo>
                        <a:pt x="29591" y="7366"/>
                      </a:lnTo>
                      <a:lnTo>
                        <a:pt x="29591" y="9525"/>
                      </a:lnTo>
                      <a:lnTo>
                        <a:pt x="29337" y="10668"/>
                      </a:lnTo>
                      <a:lnTo>
                        <a:pt x="28956" y="11938"/>
                      </a:lnTo>
                      <a:lnTo>
                        <a:pt x="27940" y="14351"/>
                      </a:lnTo>
                      <a:lnTo>
                        <a:pt x="26162" y="16510"/>
                      </a:lnTo>
                      <a:lnTo>
                        <a:pt x="25146" y="17526"/>
                      </a:lnTo>
                      <a:lnTo>
                        <a:pt x="24257" y="18542"/>
                      </a:lnTo>
                      <a:lnTo>
                        <a:pt x="22987" y="19431"/>
                      </a:lnTo>
                      <a:lnTo>
                        <a:pt x="22733" y="19431"/>
                      </a:lnTo>
                      <a:lnTo>
                        <a:pt x="22733" y="19685"/>
                      </a:lnTo>
                      <a:lnTo>
                        <a:pt x="22352" y="19812"/>
                      </a:lnTo>
                      <a:lnTo>
                        <a:pt x="21844" y="20447"/>
                      </a:lnTo>
                      <a:lnTo>
                        <a:pt x="20574" y="21082"/>
                      </a:lnTo>
                      <a:lnTo>
                        <a:pt x="19177" y="21844"/>
                      </a:lnTo>
                      <a:lnTo>
                        <a:pt x="16256" y="22987"/>
                      </a:lnTo>
                      <a:lnTo>
                        <a:pt x="13208" y="23749"/>
                      </a:lnTo>
                      <a:lnTo>
                        <a:pt x="10414" y="23876"/>
                      </a:lnTo>
                      <a:lnTo>
                        <a:pt x="7874" y="23749"/>
                      </a:lnTo>
                      <a:lnTo>
                        <a:pt x="6350" y="23368"/>
                      </a:lnTo>
                      <a:lnTo>
                        <a:pt x="5207" y="22987"/>
                      </a:lnTo>
                      <a:lnTo>
                        <a:pt x="3302" y="21844"/>
                      </a:lnTo>
                      <a:lnTo>
                        <a:pt x="2286" y="20955"/>
                      </a:lnTo>
                      <a:lnTo>
                        <a:pt x="1651" y="20193"/>
                      </a:lnTo>
                      <a:lnTo>
                        <a:pt x="636" y="18415"/>
                      </a:lnTo>
                      <a:lnTo>
                        <a:pt x="127" y="17272"/>
                      </a:lnTo>
                      <a:lnTo>
                        <a:pt x="127" y="16383"/>
                      </a:lnTo>
                      <a:lnTo>
                        <a:pt x="0" y="15240"/>
                      </a:lnTo>
                      <a:lnTo>
                        <a:pt x="127" y="14224"/>
                      </a:lnTo>
                      <a:lnTo>
                        <a:pt x="636" y="11938"/>
                      </a:lnTo>
                      <a:lnTo>
                        <a:pt x="1651" y="9779"/>
                      </a:lnTo>
                      <a:lnTo>
                        <a:pt x="3302" y="7493"/>
                      </a:lnTo>
                      <a:lnTo>
                        <a:pt x="5334" y="5334"/>
                      </a:lnTo>
                      <a:lnTo>
                        <a:pt x="7874" y="3683"/>
                      </a:lnTo>
                      <a:lnTo>
                        <a:pt x="10668" y="2032"/>
                      </a:lnTo>
                      <a:lnTo>
                        <a:pt x="13462" y="889"/>
                      </a:lnTo>
                      <a:lnTo>
                        <a:pt x="16383" y="381"/>
                      </a:lnTo>
                      <a:lnTo>
                        <a:pt x="17653" y="0"/>
                      </a:lnTo>
                      <a:lnTo>
                        <a:pt x="19050" y="0"/>
                      </a:lnTo>
                      <a:lnTo>
                        <a:pt x="21844" y="381"/>
                      </a:lnTo>
                      <a:lnTo>
                        <a:pt x="22987" y="508"/>
                      </a:lnTo>
                      <a:lnTo>
                        <a:pt x="24257" y="889"/>
                      </a:lnTo>
                      <a:lnTo>
                        <a:pt x="25400" y="1397"/>
                      </a:lnTo>
                      <a:lnTo>
                        <a:pt x="26416" y="2032"/>
                      </a:lnTo>
                      <a:lnTo>
                        <a:pt x="27051" y="2540"/>
                      </a:lnTo>
                      <a:lnTo>
                        <a:pt x="27940" y="3429"/>
                      </a:lnTo>
                      <a:lnTo>
                        <a:pt x="28448" y="4191"/>
                      </a:lnTo>
                      <a:close/>
                    </a:path>
                  </a:pathLst>
                </a:custGeom>
                <a:solidFill>
                  <a:srgbClr val="C97536"/>
                </a:solidFill>
                <a:ln w="12700" cap="flat" cmpd="sng" algn="ctr">
                  <a:solidFill>
                    <a:srgbClr val="4824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9677527" y="4117594"/>
                  <a:ext cx="29464" cy="209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464" h="20956">
                      <a:moveTo>
                        <a:pt x="29083" y="3810"/>
                      </a:moveTo>
                      <a:lnTo>
                        <a:pt x="29463" y="5461"/>
                      </a:lnTo>
                      <a:lnTo>
                        <a:pt x="29463" y="6350"/>
                      </a:lnTo>
                      <a:lnTo>
                        <a:pt x="29210" y="7493"/>
                      </a:lnTo>
                      <a:lnTo>
                        <a:pt x="28321" y="9271"/>
                      </a:lnTo>
                      <a:lnTo>
                        <a:pt x="27813" y="10414"/>
                      </a:lnTo>
                      <a:lnTo>
                        <a:pt x="27305" y="11557"/>
                      </a:lnTo>
                      <a:lnTo>
                        <a:pt x="25400" y="13589"/>
                      </a:lnTo>
                      <a:lnTo>
                        <a:pt x="23495" y="15367"/>
                      </a:lnTo>
                      <a:lnTo>
                        <a:pt x="21083" y="17018"/>
                      </a:lnTo>
                      <a:lnTo>
                        <a:pt x="19558" y="17780"/>
                      </a:lnTo>
                      <a:lnTo>
                        <a:pt x="18415" y="18669"/>
                      </a:lnTo>
                      <a:lnTo>
                        <a:pt x="15240" y="19812"/>
                      </a:lnTo>
                      <a:lnTo>
                        <a:pt x="12573" y="20574"/>
                      </a:lnTo>
                      <a:lnTo>
                        <a:pt x="9779" y="20955"/>
                      </a:lnTo>
                      <a:lnTo>
                        <a:pt x="7238" y="20955"/>
                      </a:lnTo>
                      <a:lnTo>
                        <a:pt x="5842" y="20701"/>
                      </a:lnTo>
                      <a:lnTo>
                        <a:pt x="4699" y="20320"/>
                      </a:lnTo>
                      <a:lnTo>
                        <a:pt x="3683" y="19939"/>
                      </a:lnTo>
                      <a:lnTo>
                        <a:pt x="2921" y="19812"/>
                      </a:lnTo>
                      <a:lnTo>
                        <a:pt x="1651" y="18542"/>
                      </a:lnTo>
                      <a:lnTo>
                        <a:pt x="1143" y="17780"/>
                      </a:lnTo>
                      <a:lnTo>
                        <a:pt x="762" y="17018"/>
                      </a:lnTo>
                      <a:lnTo>
                        <a:pt x="381" y="16129"/>
                      </a:lnTo>
                      <a:lnTo>
                        <a:pt x="254" y="15367"/>
                      </a:lnTo>
                      <a:lnTo>
                        <a:pt x="0" y="14224"/>
                      </a:lnTo>
                      <a:lnTo>
                        <a:pt x="381" y="13589"/>
                      </a:lnTo>
                      <a:lnTo>
                        <a:pt x="635" y="12446"/>
                      </a:lnTo>
                      <a:lnTo>
                        <a:pt x="1143" y="11557"/>
                      </a:lnTo>
                      <a:lnTo>
                        <a:pt x="1651" y="10414"/>
                      </a:lnTo>
                      <a:lnTo>
                        <a:pt x="2286" y="9271"/>
                      </a:lnTo>
                      <a:lnTo>
                        <a:pt x="4063" y="7112"/>
                      </a:lnTo>
                      <a:lnTo>
                        <a:pt x="6096" y="5461"/>
                      </a:lnTo>
                      <a:lnTo>
                        <a:pt x="8509" y="3556"/>
                      </a:lnTo>
                      <a:lnTo>
                        <a:pt x="11430" y="2159"/>
                      </a:lnTo>
                      <a:lnTo>
                        <a:pt x="14224" y="1016"/>
                      </a:lnTo>
                      <a:lnTo>
                        <a:pt x="17018" y="254"/>
                      </a:lnTo>
                      <a:lnTo>
                        <a:pt x="19558" y="0"/>
                      </a:lnTo>
                      <a:lnTo>
                        <a:pt x="22479" y="0"/>
                      </a:lnTo>
                      <a:lnTo>
                        <a:pt x="24765" y="508"/>
                      </a:lnTo>
                      <a:lnTo>
                        <a:pt x="25781" y="635"/>
                      </a:lnTo>
                      <a:lnTo>
                        <a:pt x="26670" y="1270"/>
                      </a:lnTo>
                      <a:lnTo>
                        <a:pt x="27305" y="1651"/>
                      </a:lnTo>
                      <a:lnTo>
                        <a:pt x="28067" y="2286"/>
                      </a:lnTo>
                      <a:close/>
                    </a:path>
                  </a:pathLst>
                </a:custGeom>
                <a:solidFill>
                  <a:srgbClr val="C97536"/>
                </a:solidFill>
                <a:ln w="12700" cap="flat" cmpd="sng" algn="ctr">
                  <a:solidFill>
                    <a:srgbClr val="4824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9683496" y="4121658"/>
                  <a:ext cx="32386" cy="219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386" h="21972">
                      <a:moveTo>
                        <a:pt x="32004" y="3556"/>
                      </a:moveTo>
                      <a:lnTo>
                        <a:pt x="32385" y="5207"/>
                      </a:lnTo>
                      <a:lnTo>
                        <a:pt x="32385" y="5969"/>
                      </a:lnTo>
                      <a:lnTo>
                        <a:pt x="32257" y="7112"/>
                      </a:lnTo>
                      <a:lnTo>
                        <a:pt x="31877" y="8255"/>
                      </a:lnTo>
                      <a:lnTo>
                        <a:pt x="31368" y="9271"/>
                      </a:lnTo>
                      <a:lnTo>
                        <a:pt x="30607" y="10414"/>
                      </a:lnTo>
                      <a:lnTo>
                        <a:pt x="29972" y="11557"/>
                      </a:lnTo>
                      <a:lnTo>
                        <a:pt x="28829" y="12573"/>
                      </a:lnTo>
                      <a:lnTo>
                        <a:pt x="27813" y="13716"/>
                      </a:lnTo>
                      <a:lnTo>
                        <a:pt x="25781" y="15621"/>
                      </a:lnTo>
                      <a:lnTo>
                        <a:pt x="24384" y="16510"/>
                      </a:lnTo>
                      <a:lnTo>
                        <a:pt x="23113" y="17399"/>
                      </a:lnTo>
                      <a:lnTo>
                        <a:pt x="19938" y="19050"/>
                      </a:lnTo>
                      <a:lnTo>
                        <a:pt x="16890" y="20320"/>
                      </a:lnTo>
                      <a:lnTo>
                        <a:pt x="13588" y="21336"/>
                      </a:lnTo>
                      <a:lnTo>
                        <a:pt x="10540" y="21717"/>
                      </a:lnTo>
                      <a:lnTo>
                        <a:pt x="7747" y="21971"/>
                      </a:lnTo>
                      <a:lnTo>
                        <a:pt x="6350" y="21717"/>
                      </a:lnTo>
                      <a:lnTo>
                        <a:pt x="5080" y="21463"/>
                      </a:lnTo>
                      <a:lnTo>
                        <a:pt x="3810" y="21082"/>
                      </a:lnTo>
                      <a:lnTo>
                        <a:pt x="3048" y="20955"/>
                      </a:lnTo>
                      <a:lnTo>
                        <a:pt x="2159" y="20320"/>
                      </a:lnTo>
                      <a:lnTo>
                        <a:pt x="1397" y="19812"/>
                      </a:lnTo>
                      <a:lnTo>
                        <a:pt x="888" y="19050"/>
                      </a:lnTo>
                      <a:lnTo>
                        <a:pt x="507" y="18288"/>
                      </a:lnTo>
                      <a:lnTo>
                        <a:pt x="127" y="17399"/>
                      </a:lnTo>
                      <a:lnTo>
                        <a:pt x="0" y="16510"/>
                      </a:lnTo>
                      <a:lnTo>
                        <a:pt x="381" y="14605"/>
                      </a:lnTo>
                      <a:lnTo>
                        <a:pt x="507" y="13589"/>
                      </a:lnTo>
                      <a:lnTo>
                        <a:pt x="1015" y="12573"/>
                      </a:lnTo>
                      <a:lnTo>
                        <a:pt x="2666" y="10414"/>
                      </a:lnTo>
                      <a:lnTo>
                        <a:pt x="4699" y="8001"/>
                      </a:lnTo>
                      <a:lnTo>
                        <a:pt x="7238" y="5969"/>
                      </a:lnTo>
                      <a:lnTo>
                        <a:pt x="10032" y="4191"/>
                      </a:lnTo>
                      <a:lnTo>
                        <a:pt x="13081" y="2667"/>
                      </a:lnTo>
                      <a:lnTo>
                        <a:pt x="16256" y="1270"/>
                      </a:lnTo>
                      <a:lnTo>
                        <a:pt x="17653" y="635"/>
                      </a:lnTo>
                      <a:lnTo>
                        <a:pt x="19304" y="508"/>
                      </a:lnTo>
                      <a:lnTo>
                        <a:pt x="22098" y="0"/>
                      </a:lnTo>
                      <a:lnTo>
                        <a:pt x="24891" y="0"/>
                      </a:lnTo>
                      <a:lnTo>
                        <a:pt x="26288" y="0"/>
                      </a:lnTo>
                      <a:lnTo>
                        <a:pt x="27305" y="254"/>
                      </a:lnTo>
                      <a:lnTo>
                        <a:pt x="29463" y="1016"/>
                      </a:lnTo>
                      <a:lnTo>
                        <a:pt x="30353" y="1397"/>
                      </a:lnTo>
                      <a:lnTo>
                        <a:pt x="30988" y="2159"/>
                      </a:lnTo>
                      <a:close/>
                    </a:path>
                  </a:pathLst>
                </a:custGeom>
                <a:solidFill>
                  <a:srgbClr val="C97536"/>
                </a:solidFill>
                <a:ln w="12700" cap="flat" cmpd="sng" algn="ctr">
                  <a:solidFill>
                    <a:srgbClr val="4824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9694672" y="4129659"/>
                  <a:ext cx="29465" cy="243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465" h="24385">
                      <a:moveTo>
                        <a:pt x="29083" y="5588"/>
                      </a:moveTo>
                      <a:lnTo>
                        <a:pt x="29464" y="6604"/>
                      </a:lnTo>
                      <a:lnTo>
                        <a:pt x="29464" y="7747"/>
                      </a:lnTo>
                      <a:lnTo>
                        <a:pt x="29464" y="9906"/>
                      </a:lnTo>
                      <a:lnTo>
                        <a:pt x="29338" y="11049"/>
                      </a:lnTo>
                      <a:lnTo>
                        <a:pt x="28956" y="12192"/>
                      </a:lnTo>
                      <a:lnTo>
                        <a:pt x="27940" y="14732"/>
                      </a:lnTo>
                      <a:lnTo>
                        <a:pt x="26163" y="17018"/>
                      </a:lnTo>
                      <a:lnTo>
                        <a:pt x="25018" y="17907"/>
                      </a:lnTo>
                      <a:lnTo>
                        <a:pt x="24257" y="18923"/>
                      </a:lnTo>
                      <a:lnTo>
                        <a:pt x="22860" y="19939"/>
                      </a:lnTo>
                      <a:lnTo>
                        <a:pt x="22606" y="19939"/>
                      </a:lnTo>
                      <a:lnTo>
                        <a:pt x="22479" y="19939"/>
                      </a:lnTo>
                      <a:lnTo>
                        <a:pt x="22098" y="20320"/>
                      </a:lnTo>
                      <a:lnTo>
                        <a:pt x="21590" y="20828"/>
                      </a:lnTo>
                      <a:lnTo>
                        <a:pt x="20320" y="21590"/>
                      </a:lnTo>
                      <a:lnTo>
                        <a:pt x="18923" y="22225"/>
                      </a:lnTo>
                      <a:lnTo>
                        <a:pt x="16129" y="23368"/>
                      </a:lnTo>
                      <a:lnTo>
                        <a:pt x="13208" y="24130"/>
                      </a:lnTo>
                      <a:lnTo>
                        <a:pt x="10414" y="24384"/>
                      </a:lnTo>
                      <a:lnTo>
                        <a:pt x="7747" y="24130"/>
                      </a:lnTo>
                      <a:lnTo>
                        <a:pt x="6350" y="23749"/>
                      </a:lnTo>
                      <a:lnTo>
                        <a:pt x="5080" y="23241"/>
                      </a:lnTo>
                      <a:lnTo>
                        <a:pt x="3175" y="22225"/>
                      </a:lnTo>
                      <a:lnTo>
                        <a:pt x="2159" y="21590"/>
                      </a:lnTo>
                      <a:lnTo>
                        <a:pt x="1651" y="20828"/>
                      </a:lnTo>
                      <a:lnTo>
                        <a:pt x="508" y="18923"/>
                      </a:lnTo>
                      <a:lnTo>
                        <a:pt x="0" y="17653"/>
                      </a:lnTo>
                      <a:lnTo>
                        <a:pt x="0" y="16637"/>
                      </a:lnTo>
                      <a:lnTo>
                        <a:pt x="0" y="14351"/>
                      </a:lnTo>
                      <a:lnTo>
                        <a:pt x="0" y="13335"/>
                      </a:lnTo>
                      <a:lnTo>
                        <a:pt x="508" y="12192"/>
                      </a:lnTo>
                      <a:lnTo>
                        <a:pt x="1778" y="9906"/>
                      </a:lnTo>
                      <a:lnTo>
                        <a:pt x="3302" y="7620"/>
                      </a:lnTo>
                      <a:lnTo>
                        <a:pt x="5334" y="5588"/>
                      </a:lnTo>
                      <a:lnTo>
                        <a:pt x="7747" y="3683"/>
                      </a:lnTo>
                      <a:lnTo>
                        <a:pt x="10541" y="2159"/>
                      </a:lnTo>
                      <a:lnTo>
                        <a:pt x="13335" y="1143"/>
                      </a:lnTo>
                      <a:lnTo>
                        <a:pt x="16383" y="381"/>
                      </a:lnTo>
                      <a:lnTo>
                        <a:pt x="17526" y="0"/>
                      </a:lnTo>
                      <a:lnTo>
                        <a:pt x="18923" y="0"/>
                      </a:lnTo>
                      <a:lnTo>
                        <a:pt x="21971" y="508"/>
                      </a:lnTo>
                      <a:lnTo>
                        <a:pt x="23114" y="508"/>
                      </a:lnTo>
                      <a:lnTo>
                        <a:pt x="24257" y="1143"/>
                      </a:lnTo>
                      <a:lnTo>
                        <a:pt x="25273" y="1524"/>
                      </a:lnTo>
                      <a:lnTo>
                        <a:pt x="26289" y="2159"/>
                      </a:lnTo>
                      <a:lnTo>
                        <a:pt x="27178" y="2794"/>
                      </a:lnTo>
                      <a:lnTo>
                        <a:pt x="27940" y="3556"/>
                      </a:lnTo>
                      <a:close/>
                    </a:path>
                  </a:pathLst>
                </a:custGeom>
                <a:solidFill>
                  <a:srgbClr val="C97536"/>
                </a:solidFill>
                <a:ln w="12700" cap="flat" cmpd="sng" algn="ctr">
                  <a:solidFill>
                    <a:srgbClr val="4824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9702292" y="4137025"/>
                  <a:ext cx="32512" cy="250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512" h="25020">
                      <a:moveTo>
                        <a:pt x="32004" y="5334"/>
                      </a:moveTo>
                      <a:lnTo>
                        <a:pt x="32385" y="6477"/>
                      </a:lnTo>
                      <a:lnTo>
                        <a:pt x="32511" y="7620"/>
                      </a:lnTo>
                      <a:lnTo>
                        <a:pt x="32511" y="9779"/>
                      </a:lnTo>
                      <a:lnTo>
                        <a:pt x="31622" y="11938"/>
                      </a:lnTo>
                      <a:lnTo>
                        <a:pt x="31115" y="13081"/>
                      </a:lnTo>
                      <a:lnTo>
                        <a:pt x="30480" y="14605"/>
                      </a:lnTo>
                      <a:lnTo>
                        <a:pt x="29336" y="15621"/>
                      </a:lnTo>
                      <a:lnTo>
                        <a:pt x="28829" y="16256"/>
                      </a:lnTo>
                      <a:lnTo>
                        <a:pt x="28702" y="16383"/>
                      </a:lnTo>
                      <a:lnTo>
                        <a:pt x="28447" y="16383"/>
                      </a:lnTo>
                      <a:lnTo>
                        <a:pt x="28447" y="16637"/>
                      </a:lnTo>
                      <a:lnTo>
                        <a:pt x="28447" y="17018"/>
                      </a:lnTo>
                      <a:lnTo>
                        <a:pt x="28320" y="17018"/>
                      </a:lnTo>
                      <a:lnTo>
                        <a:pt x="28193" y="17018"/>
                      </a:lnTo>
                      <a:lnTo>
                        <a:pt x="27813" y="17272"/>
                      </a:lnTo>
                      <a:lnTo>
                        <a:pt x="27305" y="17907"/>
                      </a:lnTo>
                      <a:lnTo>
                        <a:pt x="26161" y="18923"/>
                      </a:lnTo>
                      <a:lnTo>
                        <a:pt x="23621" y="20828"/>
                      </a:lnTo>
                      <a:lnTo>
                        <a:pt x="21970" y="21717"/>
                      </a:lnTo>
                      <a:lnTo>
                        <a:pt x="20446" y="22606"/>
                      </a:lnTo>
                      <a:lnTo>
                        <a:pt x="17144" y="23876"/>
                      </a:lnTo>
                      <a:lnTo>
                        <a:pt x="13969" y="24765"/>
                      </a:lnTo>
                      <a:lnTo>
                        <a:pt x="10921" y="25019"/>
                      </a:lnTo>
                      <a:lnTo>
                        <a:pt x="8001" y="25019"/>
                      </a:lnTo>
                      <a:lnTo>
                        <a:pt x="5207" y="24384"/>
                      </a:lnTo>
                      <a:lnTo>
                        <a:pt x="4191" y="23749"/>
                      </a:lnTo>
                      <a:lnTo>
                        <a:pt x="3047" y="23368"/>
                      </a:lnTo>
                      <a:lnTo>
                        <a:pt x="2159" y="22606"/>
                      </a:lnTo>
                      <a:lnTo>
                        <a:pt x="1523" y="21971"/>
                      </a:lnTo>
                      <a:lnTo>
                        <a:pt x="1016" y="20955"/>
                      </a:lnTo>
                      <a:lnTo>
                        <a:pt x="508" y="20320"/>
                      </a:lnTo>
                      <a:lnTo>
                        <a:pt x="0" y="18034"/>
                      </a:lnTo>
                      <a:lnTo>
                        <a:pt x="0" y="15875"/>
                      </a:lnTo>
                      <a:lnTo>
                        <a:pt x="635" y="13208"/>
                      </a:lnTo>
                      <a:lnTo>
                        <a:pt x="2032" y="10922"/>
                      </a:lnTo>
                      <a:lnTo>
                        <a:pt x="3810" y="8255"/>
                      </a:lnTo>
                      <a:lnTo>
                        <a:pt x="6222" y="6350"/>
                      </a:lnTo>
                      <a:lnTo>
                        <a:pt x="8890" y="4191"/>
                      </a:lnTo>
                      <a:lnTo>
                        <a:pt x="12065" y="2794"/>
                      </a:lnTo>
                      <a:lnTo>
                        <a:pt x="15240" y="1270"/>
                      </a:lnTo>
                      <a:lnTo>
                        <a:pt x="18288" y="381"/>
                      </a:lnTo>
                      <a:lnTo>
                        <a:pt x="21463" y="0"/>
                      </a:lnTo>
                      <a:lnTo>
                        <a:pt x="22860" y="0"/>
                      </a:lnTo>
                      <a:lnTo>
                        <a:pt x="24511" y="381"/>
                      </a:lnTo>
                      <a:lnTo>
                        <a:pt x="27051" y="889"/>
                      </a:lnTo>
                      <a:lnTo>
                        <a:pt x="28193" y="1524"/>
                      </a:lnTo>
                      <a:lnTo>
                        <a:pt x="29210" y="2032"/>
                      </a:lnTo>
                      <a:lnTo>
                        <a:pt x="29844" y="2540"/>
                      </a:lnTo>
                      <a:lnTo>
                        <a:pt x="30734" y="3556"/>
                      </a:lnTo>
                      <a:lnTo>
                        <a:pt x="31495" y="4191"/>
                      </a:lnTo>
                      <a:close/>
                    </a:path>
                  </a:pathLst>
                </a:custGeom>
                <a:solidFill>
                  <a:srgbClr val="C97536"/>
                </a:solidFill>
                <a:ln w="12700" cap="flat" cmpd="sng" algn="ctr">
                  <a:solidFill>
                    <a:srgbClr val="4824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9714992" y="4150487"/>
                  <a:ext cx="32259" cy="222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259" h="22226">
                      <a:moveTo>
                        <a:pt x="31877" y="3683"/>
                      </a:moveTo>
                      <a:lnTo>
                        <a:pt x="32258" y="5334"/>
                      </a:lnTo>
                      <a:lnTo>
                        <a:pt x="32258" y="6223"/>
                      </a:lnTo>
                      <a:lnTo>
                        <a:pt x="32131" y="7366"/>
                      </a:lnTo>
                      <a:lnTo>
                        <a:pt x="31750" y="8509"/>
                      </a:lnTo>
                      <a:lnTo>
                        <a:pt x="31242" y="9652"/>
                      </a:lnTo>
                      <a:lnTo>
                        <a:pt x="29844" y="11811"/>
                      </a:lnTo>
                      <a:lnTo>
                        <a:pt x="28702" y="12954"/>
                      </a:lnTo>
                      <a:lnTo>
                        <a:pt x="27813" y="13970"/>
                      </a:lnTo>
                      <a:lnTo>
                        <a:pt x="27686" y="13970"/>
                      </a:lnTo>
                      <a:lnTo>
                        <a:pt x="27559" y="13970"/>
                      </a:lnTo>
                      <a:lnTo>
                        <a:pt x="27178" y="14351"/>
                      </a:lnTo>
                      <a:lnTo>
                        <a:pt x="26669" y="14859"/>
                      </a:lnTo>
                      <a:lnTo>
                        <a:pt x="25654" y="16002"/>
                      </a:lnTo>
                      <a:lnTo>
                        <a:pt x="24003" y="16764"/>
                      </a:lnTo>
                      <a:lnTo>
                        <a:pt x="22733" y="17907"/>
                      </a:lnTo>
                      <a:lnTo>
                        <a:pt x="21209" y="18542"/>
                      </a:lnTo>
                      <a:lnTo>
                        <a:pt x="20319" y="18923"/>
                      </a:lnTo>
                      <a:lnTo>
                        <a:pt x="19811" y="19558"/>
                      </a:lnTo>
                      <a:lnTo>
                        <a:pt x="16510" y="20828"/>
                      </a:lnTo>
                      <a:lnTo>
                        <a:pt x="13335" y="21717"/>
                      </a:lnTo>
                      <a:lnTo>
                        <a:pt x="10414" y="22225"/>
                      </a:lnTo>
                      <a:lnTo>
                        <a:pt x="7366" y="22225"/>
                      </a:lnTo>
                      <a:lnTo>
                        <a:pt x="5968" y="22098"/>
                      </a:lnTo>
                      <a:lnTo>
                        <a:pt x="4698" y="21717"/>
                      </a:lnTo>
                      <a:lnTo>
                        <a:pt x="3683" y="21336"/>
                      </a:lnTo>
                      <a:lnTo>
                        <a:pt x="3047" y="21209"/>
                      </a:lnTo>
                      <a:lnTo>
                        <a:pt x="2032" y="20447"/>
                      </a:lnTo>
                      <a:lnTo>
                        <a:pt x="1396" y="19812"/>
                      </a:lnTo>
                      <a:lnTo>
                        <a:pt x="889" y="19177"/>
                      </a:lnTo>
                      <a:lnTo>
                        <a:pt x="508" y="18415"/>
                      </a:lnTo>
                      <a:lnTo>
                        <a:pt x="254" y="17526"/>
                      </a:lnTo>
                      <a:lnTo>
                        <a:pt x="0" y="16764"/>
                      </a:lnTo>
                      <a:lnTo>
                        <a:pt x="254" y="14732"/>
                      </a:lnTo>
                      <a:lnTo>
                        <a:pt x="381" y="13589"/>
                      </a:lnTo>
                      <a:lnTo>
                        <a:pt x="889" y="12700"/>
                      </a:lnTo>
                      <a:lnTo>
                        <a:pt x="1396" y="11557"/>
                      </a:lnTo>
                      <a:lnTo>
                        <a:pt x="2540" y="10668"/>
                      </a:lnTo>
                      <a:lnTo>
                        <a:pt x="4444" y="8255"/>
                      </a:lnTo>
                      <a:lnTo>
                        <a:pt x="6731" y="6223"/>
                      </a:lnTo>
                      <a:lnTo>
                        <a:pt x="9525" y="4445"/>
                      </a:lnTo>
                      <a:lnTo>
                        <a:pt x="12572" y="2921"/>
                      </a:lnTo>
                      <a:lnTo>
                        <a:pt x="15747" y="1270"/>
                      </a:lnTo>
                      <a:lnTo>
                        <a:pt x="18922" y="508"/>
                      </a:lnTo>
                      <a:lnTo>
                        <a:pt x="20319" y="127"/>
                      </a:lnTo>
                      <a:lnTo>
                        <a:pt x="21843" y="0"/>
                      </a:lnTo>
                      <a:lnTo>
                        <a:pt x="24892" y="127"/>
                      </a:lnTo>
                      <a:lnTo>
                        <a:pt x="26161" y="127"/>
                      </a:lnTo>
                      <a:lnTo>
                        <a:pt x="27178" y="381"/>
                      </a:lnTo>
                      <a:lnTo>
                        <a:pt x="29210" y="1143"/>
                      </a:lnTo>
                      <a:lnTo>
                        <a:pt x="30098" y="1397"/>
                      </a:lnTo>
                      <a:lnTo>
                        <a:pt x="30861" y="2159"/>
                      </a:lnTo>
                      <a:close/>
                    </a:path>
                  </a:pathLst>
                </a:custGeom>
                <a:solidFill>
                  <a:srgbClr val="C97536"/>
                </a:solidFill>
                <a:ln w="12700" cap="flat" cmpd="sng" algn="ctr">
                  <a:solidFill>
                    <a:srgbClr val="4824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9724136" y="4154170"/>
                  <a:ext cx="32386" cy="222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386" h="22226">
                      <a:moveTo>
                        <a:pt x="24892" y="127"/>
                      </a:moveTo>
                      <a:lnTo>
                        <a:pt x="26289" y="127"/>
                      </a:lnTo>
                      <a:lnTo>
                        <a:pt x="27304" y="381"/>
                      </a:lnTo>
                      <a:lnTo>
                        <a:pt x="29337" y="1143"/>
                      </a:lnTo>
                      <a:lnTo>
                        <a:pt x="30226" y="1524"/>
                      </a:lnTo>
                      <a:lnTo>
                        <a:pt x="30988" y="2159"/>
                      </a:lnTo>
                      <a:lnTo>
                        <a:pt x="32004" y="3683"/>
                      </a:lnTo>
                      <a:lnTo>
                        <a:pt x="32385" y="5461"/>
                      </a:lnTo>
                      <a:lnTo>
                        <a:pt x="32385" y="6223"/>
                      </a:lnTo>
                      <a:lnTo>
                        <a:pt x="32258" y="7366"/>
                      </a:lnTo>
                      <a:lnTo>
                        <a:pt x="31877" y="8382"/>
                      </a:lnTo>
                      <a:lnTo>
                        <a:pt x="31369" y="9525"/>
                      </a:lnTo>
                      <a:lnTo>
                        <a:pt x="30607" y="10668"/>
                      </a:lnTo>
                      <a:lnTo>
                        <a:pt x="29972" y="11811"/>
                      </a:lnTo>
                      <a:lnTo>
                        <a:pt x="27813" y="13970"/>
                      </a:lnTo>
                      <a:lnTo>
                        <a:pt x="27432" y="13970"/>
                      </a:lnTo>
                      <a:lnTo>
                        <a:pt x="27304" y="13970"/>
                      </a:lnTo>
                      <a:lnTo>
                        <a:pt x="27304" y="14224"/>
                      </a:lnTo>
                      <a:lnTo>
                        <a:pt x="27178" y="14478"/>
                      </a:lnTo>
                      <a:lnTo>
                        <a:pt x="26670" y="15113"/>
                      </a:lnTo>
                      <a:lnTo>
                        <a:pt x="25527" y="16129"/>
                      </a:lnTo>
                      <a:lnTo>
                        <a:pt x="24129" y="16891"/>
                      </a:lnTo>
                      <a:lnTo>
                        <a:pt x="22733" y="17780"/>
                      </a:lnTo>
                      <a:lnTo>
                        <a:pt x="19812" y="19558"/>
                      </a:lnTo>
                      <a:lnTo>
                        <a:pt x="16510" y="20828"/>
                      </a:lnTo>
                      <a:lnTo>
                        <a:pt x="13335" y="21717"/>
                      </a:lnTo>
                      <a:lnTo>
                        <a:pt x="10287" y="22225"/>
                      </a:lnTo>
                      <a:lnTo>
                        <a:pt x="7493" y="22225"/>
                      </a:lnTo>
                      <a:lnTo>
                        <a:pt x="6096" y="22098"/>
                      </a:lnTo>
                      <a:lnTo>
                        <a:pt x="4826" y="21844"/>
                      </a:lnTo>
                      <a:lnTo>
                        <a:pt x="2921" y="21209"/>
                      </a:lnTo>
                      <a:lnTo>
                        <a:pt x="2159" y="20574"/>
                      </a:lnTo>
                      <a:lnTo>
                        <a:pt x="1397" y="20066"/>
                      </a:lnTo>
                      <a:lnTo>
                        <a:pt x="889" y="19177"/>
                      </a:lnTo>
                      <a:lnTo>
                        <a:pt x="508" y="18415"/>
                      </a:lnTo>
                      <a:lnTo>
                        <a:pt x="127" y="17526"/>
                      </a:lnTo>
                      <a:lnTo>
                        <a:pt x="0" y="16764"/>
                      </a:lnTo>
                      <a:lnTo>
                        <a:pt x="381" y="14732"/>
                      </a:lnTo>
                      <a:lnTo>
                        <a:pt x="508" y="13589"/>
                      </a:lnTo>
                      <a:lnTo>
                        <a:pt x="1016" y="12700"/>
                      </a:lnTo>
                      <a:lnTo>
                        <a:pt x="1651" y="11557"/>
                      </a:lnTo>
                      <a:lnTo>
                        <a:pt x="2667" y="10668"/>
                      </a:lnTo>
                      <a:lnTo>
                        <a:pt x="4318" y="8255"/>
                      </a:lnTo>
                      <a:lnTo>
                        <a:pt x="6858" y="6223"/>
                      </a:lnTo>
                      <a:lnTo>
                        <a:pt x="9525" y="4445"/>
                      </a:lnTo>
                      <a:lnTo>
                        <a:pt x="12574" y="2921"/>
                      </a:lnTo>
                      <a:lnTo>
                        <a:pt x="15749" y="1524"/>
                      </a:lnTo>
                      <a:lnTo>
                        <a:pt x="18924" y="762"/>
                      </a:lnTo>
                      <a:lnTo>
                        <a:pt x="21844" y="127"/>
                      </a:lnTo>
                      <a:lnTo>
                        <a:pt x="23241" y="0"/>
                      </a:lnTo>
                      <a:close/>
                    </a:path>
                  </a:pathLst>
                </a:custGeom>
                <a:solidFill>
                  <a:srgbClr val="C97536"/>
                </a:solidFill>
                <a:ln w="12700" cap="flat" cmpd="sng" algn="ctr">
                  <a:solidFill>
                    <a:srgbClr val="4824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9732390" y="4159631"/>
                  <a:ext cx="29593" cy="240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593" h="24004">
                      <a:moveTo>
                        <a:pt x="29084" y="5461"/>
                      </a:moveTo>
                      <a:lnTo>
                        <a:pt x="29592" y="7366"/>
                      </a:lnTo>
                      <a:lnTo>
                        <a:pt x="29592" y="9652"/>
                      </a:lnTo>
                      <a:lnTo>
                        <a:pt x="29338" y="10668"/>
                      </a:lnTo>
                      <a:lnTo>
                        <a:pt x="29084" y="12065"/>
                      </a:lnTo>
                      <a:lnTo>
                        <a:pt x="27941" y="14478"/>
                      </a:lnTo>
                      <a:lnTo>
                        <a:pt x="26290" y="16637"/>
                      </a:lnTo>
                      <a:lnTo>
                        <a:pt x="25146" y="17526"/>
                      </a:lnTo>
                      <a:lnTo>
                        <a:pt x="24385" y="18669"/>
                      </a:lnTo>
                      <a:lnTo>
                        <a:pt x="23115" y="19558"/>
                      </a:lnTo>
                      <a:lnTo>
                        <a:pt x="22734" y="19558"/>
                      </a:lnTo>
                      <a:lnTo>
                        <a:pt x="22734" y="19685"/>
                      </a:lnTo>
                      <a:lnTo>
                        <a:pt x="22353" y="19939"/>
                      </a:lnTo>
                      <a:lnTo>
                        <a:pt x="21844" y="20574"/>
                      </a:lnTo>
                      <a:lnTo>
                        <a:pt x="20574" y="21209"/>
                      </a:lnTo>
                      <a:lnTo>
                        <a:pt x="19178" y="21971"/>
                      </a:lnTo>
                      <a:lnTo>
                        <a:pt x="16257" y="22987"/>
                      </a:lnTo>
                      <a:lnTo>
                        <a:pt x="13209" y="23876"/>
                      </a:lnTo>
                      <a:lnTo>
                        <a:pt x="10542" y="24003"/>
                      </a:lnTo>
                      <a:lnTo>
                        <a:pt x="7874" y="23876"/>
                      </a:lnTo>
                      <a:lnTo>
                        <a:pt x="6478" y="23495"/>
                      </a:lnTo>
                      <a:lnTo>
                        <a:pt x="5208" y="22987"/>
                      </a:lnTo>
                      <a:lnTo>
                        <a:pt x="3303" y="21971"/>
                      </a:lnTo>
                      <a:lnTo>
                        <a:pt x="2287" y="21082"/>
                      </a:lnTo>
                      <a:lnTo>
                        <a:pt x="1779" y="20320"/>
                      </a:lnTo>
                      <a:lnTo>
                        <a:pt x="636" y="18415"/>
                      </a:lnTo>
                      <a:lnTo>
                        <a:pt x="128" y="17399"/>
                      </a:lnTo>
                      <a:lnTo>
                        <a:pt x="128" y="16383"/>
                      </a:lnTo>
                      <a:lnTo>
                        <a:pt x="0" y="15367"/>
                      </a:lnTo>
                      <a:lnTo>
                        <a:pt x="128" y="14224"/>
                      </a:lnTo>
                      <a:lnTo>
                        <a:pt x="636" y="12065"/>
                      </a:lnTo>
                      <a:lnTo>
                        <a:pt x="1779" y="9779"/>
                      </a:lnTo>
                      <a:lnTo>
                        <a:pt x="3303" y="7620"/>
                      </a:lnTo>
                      <a:lnTo>
                        <a:pt x="5335" y="5461"/>
                      </a:lnTo>
                      <a:lnTo>
                        <a:pt x="7874" y="3810"/>
                      </a:lnTo>
                      <a:lnTo>
                        <a:pt x="10669" y="2159"/>
                      </a:lnTo>
                      <a:lnTo>
                        <a:pt x="13463" y="1016"/>
                      </a:lnTo>
                      <a:lnTo>
                        <a:pt x="16384" y="508"/>
                      </a:lnTo>
                      <a:lnTo>
                        <a:pt x="17654" y="0"/>
                      </a:lnTo>
                      <a:lnTo>
                        <a:pt x="19050" y="0"/>
                      </a:lnTo>
                      <a:lnTo>
                        <a:pt x="21844" y="508"/>
                      </a:lnTo>
                      <a:lnTo>
                        <a:pt x="23115" y="635"/>
                      </a:lnTo>
                      <a:lnTo>
                        <a:pt x="24385" y="1016"/>
                      </a:lnTo>
                      <a:lnTo>
                        <a:pt x="25400" y="1524"/>
                      </a:lnTo>
                      <a:lnTo>
                        <a:pt x="26417" y="2159"/>
                      </a:lnTo>
                      <a:lnTo>
                        <a:pt x="27052" y="2667"/>
                      </a:lnTo>
                      <a:lnTo>
                        <a:pt x="27941" y="3556"/>
                      </a:lnTo>
                      <a:lnTo>
                        <a:pt x="28448" y="4318"/>
                      </a:lnTo>
                      <a:close/>
                    </a:path>
                  </a:pathLst>
                </a:custGeom>
                <a:solidFill>
                  <a:srgbClr val="C97536"/>
                </a:solidFill>
                <a:ln w="12700" cap="flat" cmpd="sng" algn="ctr">
                  <a:solidFill>
                    <a:srgbClr val="4824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9743694" y="4169791"/>
                  <a:ext cx="29465" cy="210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465" h="21083">
                      <a:moveTo>
                        <a:pt x="29083" y="3937"/>
                      </a:moveTo>
                      <a:lnTo>
                        <a:pt x="29464" y="5588"/>
                      </a:lnTo>
                      <a:lnTo>
                        <a:pt x="29464" y="6477"/>
                      </a:lnTo>
                      <a:lnTo>
                        <a:pt x="29337" y="7620"/>
                      </a:lnTo>
                      <a:lnTo>
                        <a:pt x="28448" y="9398"/>
                      </a:lnTo>
                      <a:lnTo>
                        <a:pt x="27940" y="10541"/>
                      </a:lnTo>
                      <a:lnTo>
                        <a:pt x="27305" y="11557"/>
                      </a:lnTo>
                      <a:lnTo>
                        <a:pt x="25400" y="13716"/>
                      </a:lnTo>
                      <a:lnTo>
                        <a:pt x="23494" y="15494"/>
                      </a:lnTo>
                      <a:lnTo>
                        <a:pt x="21082" y="17145"/>
                      </a:lnTo>
                      <a:lnTo>
                        <a:pt x="19684" y="17907"/>
                      </a:lnTo>
                      <a:lnTo>
                        <a:pt x="18415" y="18796"/>
                      </a:lnTo>
                      <a:lnTo>
                        <a:pt x="15240" y="19939"/>
                      </a:lnTo>
                      <a:lnTo>
                        <a:pt x="12700" y="20574"/>
                      </a:lnTo>
                      <a:lnTo>
                        <a:pt x="9779" y="21082"/>
                      </a:lnTo>
                      <a:lnTo>
                        <a:pt x="7239" y="21082"/>
                      </a:lnTo>
                      <a:lnTo>
                        <a:pt x="5841" y="20828"/>
                      </a:lnTo>
                      <a:lnTo>
                        <a:pt x="4826" y="20447"/>
                      </a:lnTo>
                      <a:lnTo>
                        <a:pt x="3683" y="20066"/>
                      </a:lnTo>
                      <a:lnTo>
                        <a:pt x="3048" y="19939"/>
                      </a:lnTo>
                      <a:lnTo>
                        <a:pt x="1651" y="18669"/>
                      </a:lnTo>
                      <a:lnTo>
                        <a:pt x="1142" y="17907"/>
                      </a:lnTo>
                      <a:lnTo>
                        <a:pt x="762" y="17145"/>
                      </a:lnTo>
                      <a:lnTo>
                        <a:pt x="381" y="16256"/>
                      </a:lnTo>
                      <a:lnTo>
                        <a:pt x="254" y="15494"/>
                      </a:lnTo>
                      <a:lnTo>
                        <a:pt x="0" y="14351"/>
                      </a:lnTo>
                      <a:lnTo>
                        <a:pt x="381" y="13716"/>
                      </a:lnTo>
                      <a:lnTo>
                        <a:pt x="508" y="12573"/>
                      </a:lnTo>
                      <a:lnTo>
                        <a:pt x="1142" y="11557"/>
                      </a:lnTo>
                      <a:lnTo>
                        <a:pt x="1651" y="10541"/>
                      </a:lnTo>
                      <a:lnTo>
                        <a:pt x="2286" y="9398"/>
                      </a:lnTo>
                      <a:lnTo>
                        <a:pt x="4064" y="7239"/>
                      </a:lnTo>
                      <a:lnTo>
                        <a:pt x="6223" y="5588"/>
                      </a:lnTo>
                      <a:lnTo>
                        <a:pt x="8382" y="3683"/>
                      </a:lnTo>
                      <a:lnTo>
                        <a:pt x="11430" y="2159"/>
                      </a:lnTo>
                      <a:lnTo>
                        <a:pt x="14224" y="1143"/>
                      </a:lnTo>
                      <a:lnTo>
                        <a:pt x="17017" y="381"/>
                      </a:lnTo>
                      <a:lnTo>
                        <a:pt x="19684" y="0"/>
                      </a:lnTo>
                      <a:lnTo>
                        <a:pt x="22479" y="0"/>
                      </a:lnTo>
                      <a:lnTo>
                        <a:pt x="24765" y="508"/>
                      </a:lnTo>
                      <a:lnTo>
                        <a:pt x="25781" y="762"/>
                      </a:lnTo>
                      <a:lnTo>
                        <a:pt x="26669" y="1270"/>
                      </a:lnTo>
                      <a:lnTo>
                        <a:pt x="27305" y="1651"/>
                      </a:lnTo>
                      <a:lnTo>
                        <a:pt x="28066" y="2413"/>
                      </a:lnTo>
                      <a:close/>
                    </a:path>
                  </a:pathLst>
                </a:custGeom>
                <a:solidFill>
                  <a:srgbClr val="C97536"/>
                </a:solidFill>
                <a:ln w="12700" cap="flat" cmpd="sng" algn="ctr">
                  <a:solidFill>
                    <a:srgbClr val="4824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9749536" y="4173855"/>
                  <a:ext cx="32386" cy="22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386" h="22099">
                      <a:moveTo>
                        <a:pt x="32004" y="3683"/>
                      </a:moveTo>
                      <a:lnTo>
                        <a:pt x="32385" y="5334"/>
                      </a:lnTo>
                      <a:lnTo>
                        <a:pt x="32385" y="6096"/>
                      </a:lnTo>
                      <a:lnTo>
                        <a:pt x="32258" y="7112"/>
                      </a:lnTo>
                      <a:lnTo>
                        <a:pt x="31877" y="8255"/>
                      </a:lnTo>
                      <a:lnTo>
                        <a:pt x="31369" y="9398"/>
                      </a:lnTo>
                      <a:lnTo>
                        <a:pt x="30607" y="10541"/>
                      </a:lnTo>
                      <a:lnTo>
                        <a:pt x="29972" y="11557"/>
                      </a:lnTo>
                      <a:lnTo>
                        <a:pt x="28829" y="12700"/>
                      </a:lnTo>
                      <a:lnTo>
                        <a:pt x="27813" y="13843"/>
                      </a:lnTo>
                      <a:lnTo>
                        <a:pt x="25781" y="15621"/>
                      </a:lnTo>
                      <a:lnTo>
                        <a:pt x="24384" y="16510"/>
                      </a:lnTo>
                      <a:lnTo>
                        <a:pt x="23114" y="17526"/>
                      </a:lnTo>
                      <a:lnTo>
                        <a:pt x="19939" y="19177"/>
                      </a:lnTo>
                      <a:lnTo>
                        <a:pt x="16764" y="20447"/>
                      </a:lnTo>
                      <a:lnTo>
                        <a:pt x="13589" y="21336"/>
                      </a:lnTo>
                      <a:lnTo>
                        <a:pt x="10414" y="21717"/>
                      </a:lnTo>
                      <a:lnTo>
                        <a:pt x="7747" y="22098"/>
                      </a:lnTo>
                      <a:lnTo>
                        <a:pt x="6350" y="21717"/>
                      </a:lnTo>
                      <a:lnTo>
                        <a:pt x="5079" y="21590"/>
                      </a:lnTo>
                      <a:lnTo>
                        <a:pt x="3810" y="21209"/>
                      </a:lnTo>
                      <a:lnTo>
                        <a:pt x="2921" y="20955"/>
                      </a:lnTo>
                      <a:lnTo>
                        <a:pt x="2032" y="20447"/>
                      </a:lnTo>
                      <a:lnTo>
                        <a:pt x="1397" y="19939"/>
                      </a:lnTo>
                      <a:lnTo>
                        <a:pt x="889" y="19177"/>
                      </a:lnTo>
                      <a:lnTo>
                        <a:pt x="508" y="18415"/>
                      </a:lnTo>
                      <a:lnTo>
                        <a:pt x="127" y="17526"/>
                      </a:lnTo>
                      <a:lnTo>
                        <a:pt x="0" y="16510"/>
                      </a:lnTo>
                      <a:lnTo>
                        <a:pt x="381" y="14732"/>
                      </a:lnTo>
                      <a:lnTo>
                        <a:pt x="508" y="13589"/>
                      </a:lnTo>
                      <a:lnTo>
                        <a:pt x="1016" y="12700"/>
                      </a:lnTo>
                      <a:lnTo>
                        <a:pt x="2540" y="10541"/>
                      </a:lnTo>
                      <a:lnTo>
                        <a:pt x="4699" y="8128"/>
                      </a:lnTo>
                      <a:lnTo>
                        <a:pt x="7239" y="6096"/>
                      </a:lnTo>
                      <a:lnTo>
                        <a:pt x="9906" y="4191"/>
                      </a:lnTo>
                      <a:lnTo>
                        <a:pt x="13081" y="2794"/>
                      </a:lnTo>
                      <a:lnTo>
                        <a:pt x="16256" y="1270"/>
                      </a:lnTo>
                      <a:lnTo>
                        <a:pt x="17653" y="762"/>
                      </a:lnTo>
                      <a:lnTo>
                        <a:pt x="19177" y="508"/>
                      </a:lnTo>
                      <a:lnTo>
                        <a:pt x="22099" y="0"/>
                      </a:lnTo>
                      <a:lnTo>
                        <a:pt x="24892" y="0"/>
                      </a:lnTo>
                      <a:lnTo>
                        <a:pt x="26289" y="0"/>
                      </a:lnTo>
                      <a:lnTo>
                        <a:pt x="27304" y="381"/>
                      </a:lnTo>
                      <a:lnTo>
                        <a:pt x="29464" y="1143"/>
                      </a:lnTo>
                      <a:lnTo>
                        <a:pt x="30226" y="1524"/>
                      </a:lnTo>
                      <a:lnTo>
                        <a:pt x="30988" y="2159"/>
                      </a:lnTo>
                      <a:close/>
                    </a:path>
                  </a:pathLst>
                </a:custGeom>
                <a:solidFill>
                  <a:srgbClr val="C97536"/>
                </a:solidFill>
                <a:ln w="12700" cap="flat" cmpd="sng" algn="ctr">
                  <a:solidFill>
                    <a:srgbClr val="4824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9760839" y="4181856"/>
                  <a:ext cx="29465" cy="242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465" h="24258">
                      <a:moveTo>
                        <a:pt x="29210" y="5461"/>
                      </a:moveTo>
                      <a:lnTo>
                        <a:pt x="29464" y="6604"/>
                      </a:lnTo>
                      <a:lnTo>
                        <a:pt x="29464" y="7620"/>
                      </a:lnTo>
                      <a:lnTo>
                        <a:pt x="29464" y="9906"/>
                      </a:lnTo>
                      <a:lnTo>
                        <a:pt x="29337" y="10922"/>
                      </a:lnTo>
                      <a:lnTo>
                        <a:pt x="28956" y="12065"/>
                      </a:lnTo>
                      <a:lnTo>
                        <a:pt x="27940" y="14605"/>
                      </a:lnTo>
                      <a:lnTo>
                        <a:pt x="26162" y="16891"/>
                      </a:lnTo>
                      <a:lnTo>
                        <a:pt x="25146" y="17780"/>
                      </a:lnTo>
                      <a:lnTo>
                        <a:pt x="24257" y="18923"/>
                      </a:lnTo>
                      <a:lnTo>
                        <a:pt x="22860" y="19812"/>
                      </a:lnTo>
                      <a:lnTo>
                        <a:pt x="22606" y="19812"/>
                      </a:lnTo>
                      <a:lnTo>
                        <a:pt x="22479" y="19812"/>
                      </a:lnTo>
                      <a:lnTo>
                        <a:pt x="22098" y="20193"/>
                      </a:lnTo>
                      <a:lnTo>
                        <a:pt x="21590" y="20701"/>
                      </a:lnTo>
                      <a:lnTo>
                        <a:pt x="20447" y="21463"/>
                      </a:lnTo>
                      <a:lnTo>
                        <a:pt x="18923" y="22225"/>
                      </a:lnTo>
                      <a:lnTo>
                        <a:pt x="16129" y="23368"/>
                      </a:lnTo>
                      <a:lnTo>
                        <a:pt x="13208" y="24003"/>
                      </a:lnTo>
                      <a:lnTo>
                        <a:pt x="10414" y="24257"/>
                      </a:lnTo>
                      <a:lnTo>
                        <a:pt x="7747" y="24003"/>
                      </a:lnTo>
                      <a:lnTo>
                        <a:pt x="6350" y="23622"/>
                      </a:lnTo>
                      <a:lnTo>
                        <a:pt x="5207" y="23114"/>
                      </a:lnTo>
                      <a:lnTo>
                        <a:pt x="3175" y="22225"/>
                      </a:lnTo>
                      <a:lnTo>
                        <a:pt x="2159" y="21463"/>
                      </a:lnTo>
                      <a:lnTo>
                        <a:pt x="1651" y="20701"/>
                      </a:lnTo>
                      <a:lnTo>
                        <a:pt x="635" y="18923"/>
                      </a:lnTo>
                      <a:lnTo>
                        <a:pt x="0" y="17526"/>
                      </a:lnTo>
                      <a:lnTo>
                        <a:pt x="0" y="16510"/>
                      </a:lnTo>
                      <a:lnTo>
                        <a:pt x="0" y="14224"/>
                      </a:lnTo>
                      <a:lnTo>
                        <a:pt x="0" y="13208"/>
                      </a:lnTo>
                      <a:lnTo>
                        <a:pt x="635" y="12065"/>
                      </a:lnTo>
                      <a:lnTo>
                        <a:pt x="1778" y="9906"/>
                      </a:lnTo>
                      <a:lnTo>
                        <a:pt x="3429" y="7493"/>
                      </a:lnTo>
                      <a:lnTo>
                        <a:pt x="5334" y="5461"/>
                      </a:lnTo>
                      <a:lnTo>
                        <a:pt x="7747" y="3556"/>
                      </a:lnTo>
                      <a:lnTo>
                        <a:pt x="10541" y="2159"/>
                      </a:lnTo>
                      <a:lnTo>
                        <a:pt x="13335" y="1016"/>
                      </a:lnTo>
                      <a:lnTo>
                        <a:pt x="16383" y="254"/>
                      </a:lnTo>
                      <a:lnTo>
                        <a:pt x="17526" y="0"/>
                      </a:lnTo>
                      <a:lnTo>
                        <a:pt x="18923" y="0"/>
                      </a:lnTo>
                      <a:lnTo>
                        <a:pt x="21971" y="508"/>
                      </a:lnTo>
                      <a:lnTo>
                        <a:pt x="23114" y="508"/>
                      </a:lnTo>
                      <a:lnTo>
                        <a:pt x="24257" y="1016"/>
                      </a:lnTo>
                      <a:lnTo>
                        <a:pt x="25273" y="1397"/>
                      </a:lnTo>
                      <a:lnTo>
                        <a:pt x="26289" y="2159"/>
                      </a:lnTo>
                      <a:lnTo>
                        <a:pt x="27178" y="2667"/>
                      </a:lnTo>
                      <a:lnTo>
                        <a:pt x="27940" y="3429"/>
                      </a:lnTo>
                      <a:close/>
                    </a:path>
                  </a:pathLst>
                </a:custGeom>
                <a:solidFill>
                  <a:srgbClr val="C97536"/>
                </a:solidFill>
                <a:ln w="12700" cap="flat" cmpd="sng" algn="ctr">
                  <a:solidFill>
                    <a:srgbClr val="4824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9768205" y="4189095"/>
                  <a:ext cx="32640" cy="251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640" h="25147">
                      <a:moveTo>
                        <a:pt x="32132" y="5334"/>
                      </a:moveTo>
                      <a:lnTo>
                        <a:pt x="32386" y="6477"/>
                      </a:lnTo>
                      <a:lnTo>
                        <a:pt x="32639" y="7620"/>
                      </a:lnTo>
                      <a:lnTo>
                        <a:pt x="32639" y="9779"/>
                      </a:lnTo>
                      <a:lnTo>
                        <a:pt x="31750" y="11938"/>
                      </a:lnTo>
                      <a:lnTo>
                        <a:pt x="31242" y="13081"/>
                      </a:lnTo>
                      <a:lnTo>
                        <a:pt x="30481" y="14605"/>
                      </a:lnTo>
                      <a:lnTo>
                        <a:pt x="29464" y="15748"/>
                      </a:lnTo>
                      <a:lnTo>
                        <a:pt x="28957" y="16256"/>
                      </a:lnTo>
                      <a:lnTo>
                        <a:pt x="28830" y="16383"/>
                      </a:lnTo>
                      <a:lnTo>
                        <a:pt x="28575" y="16383"/>
                      </a:lnTo>
                      <a:lnTo>
                        <a:pt x="28575" y="16637"/>
                      </a:lnTo>
                      <a:lnTo>
                        <a:pt x="28575" y="17018"/>
                      </a:lnTo>
                      <a:lnTo>
                        <a:pt x="28448" y="17018"/>
                      </a:lnTo>
                      <a:lnTo>
                        <a:pt x="28194" y="17018"/>
                      </a:lnTo>
                      <a:lnTo>
                        <a:pt x="27940" y="17399"/>
                      </a:lnTo>
                      <a:lnTo>
                        <a:pt x="27433" y="17907"/>
                      </a:lnTo>
                      <a:lnTo>
                        <a:pt x="26289" y="19050"/>
                      </a:lnTo>
                      <a:lnTo>
                        <a:pt x="23622" y="20828"/>
                      </a:lnTo>
                      <a:lnTo>
                        <a:pt x="22098" y="21844"/>
                      </a:lnTo>
                      <a:lnTo>
                        <a:pt x="20574" y="22733"/>
                      </a:lnTo>
                      <a:lnTo>
                        <a:pt x="17145" y="24003"/>
                      </a:lnTo>
                      <a:lnTo>
                        <a:pt x="14097" y="24765"/>
                      </a:lnTo>
                      <a:lnTo>
                        <a:pt x="11049" y="25146"/>
                      </a:lnTo>
                      <a:lnTo>
                        <a:pt x="8128" y="25146"/>
                      </a:lnTo>
                      <a:lnTo>
                        <a:pt x="5335" y="24384"/>
                      </a:lnTo>
                      <a:lnTo>
                        <a:pt x="4318" y="23749"/>
                      </a:lnTo>
                      <a:lnTo>
                        <a:pt x="3175" y="23495"/>
                      </a:lnTo>
                      <a:lnTo>
                        <a:pt x="2286" y="22733"/>
                      </a:lnTo>
                      <a:lnTo>
                        <a:pt x="1651" y="21971"/>
                      </a:lnTo>
                      <a:lnTo>
                        <a:pt x="1143" y="21082"/>
                      </a:lnTo>
                      <a:lnTo>
                        <a:pt x="509" y="20320"/>
                      </a:lnTo>
                      <a:lnTo>
                        <a:pt x="0" y="18034"/>
                      </a:lnTo>
                      <a:lnTo>
                        <a:pt x="0" y="15875"/>
                      </a:lnTo>
                      <a:lnTo>
                        <a:pt x="762" y="13335"/>
                      </a:lnTo>
                      <a:lnTo>
                        <a:pt x="2160" y="10922"/>
                      </a:lnTo>
                      <a:lnTo>
                        <a:pt x="3937" y="8382"/>
                      </a:lnTo>
                      <a:lnTo>
                        <a:pt x="6350" y="6350"/>
                      </a:lnTo>
                      <a:lnTo>
                        <a:pt x="9017" y="4318"/>
                      </a:lnTo>
                      <a:lnTo>
                        <a:pt x="12192" y="2794"/>
                      </a:lnTo>
                      <a:lnTo>
                        <a:pt x="15240" y="1270"/>
                      </a:lnTo>
                      <a:lnTo>
                        <a:pt x="18415" y="381"/>
                      </a:lnTo>
                      <a:lnTo>
                        <a:pt x="21590" y="0"/>
                      </a:lnTo>
                      <a:lnTo>
                        <a:pt x="22987" y="0"/>
                      </a:lnTo>
                      <a:lnTo>
                        <a:pt x="24511" y="381"/>
                      </a:lnTo>
                      <a:lnTo>
                        <a:pt x="27178" y="1016"/>
                      </a:lnTo>
                      <a:lnTo>
                        <a:pt x="28194" y="1524"/>
                      </a:lnTo>
                      <a:lnTo>
                        <a:pt x="29337" y="2032"/>
                      </a:lnTo>
                      <a:lnTo>
                        <a:pt x="29972" y="2667"/>
                      </a:lnTo>
                      <a:lnTo>
                        <a:pt x="30861" y="3556"/>
                      </a:lnTo>
                      <a:lnTo>
                        <a:pt x="31496" y="4318"/>
                      </a:lnTo>
                      <a:close/>
                    </a:path>
                  </a:pathLst>
                </a:custGeom>
                <a:solidFill>
                  <a:srgbClr val="C97536"/>
                </a:solidFill>
                <a:ln w="12700" cap="flat" cmpd="sng" algn="ctr">
                  <a:solidFill>
                    <a:srgbClr val="4824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9778619" y="4197731"/>
                  <a:ext cx="29338" cy="251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338" h="25147">
                      <a:moveTo>
                        <a:pt x="28829" y="5461"/>
                      </a:moveTo>
                      <a:lnTo>
                        <a:pt x="29209" y="6477"/>
                      </a:lnTo>
                      <a:lnTo>
                        <a:pt x="29337" y="7620"/>
                      </a:lnTo>
                      <a:lnTo>
                        <a:pt x="29337" y="9779"/>
                      </a:lnTo>
                      <a:lnTo>
                        <a:pt x="28448" y="12065"/>
                      </a:lnTo>
                      <a:lnTo>
                        <a:pt x="27940" y="13208"/>
                      </a:lnTo>
                      <a:lnTo>
                        <a:pt x="27432" y="14605"/>
                      </a:lnTo>
                      <a:lnTo>
                        <a:pt x="26542" y="15748"/>
                      </a:lnTo>
                      <a:lnTo>
                        <a:pt x="26034" y="16256"/>
                      </a:lnTo>
                      <a:lnTo>
                        <a:pt x="25781" y="16510"/>
                      </a:lnTo>
                      <a:lnTo>
                        <a:pt x="25781" y="16637"/>
                      </a:lnTo>
                      <a:lnTo>
                        <a:pt x="25781" y="17018"/>
                      </a:lnTo>
                      <a:lnTo>
                        <a:pt x="25527" y="17018"/>
                      </a:lnTo>
                      <a:lnTo>
                        <a:pt x="25400" y="17018"/>
                      </a:lnTo>
                      <a:lnTo>
                        <a:pt x="25145" y="17399"/>
                      </a:lnTo>
                      <a:lnTo>
                        <a:pt x="24638" y="17907"/>
                      </a:lnTo>
                      <a:lnTo>
                        <a:pt x="23621" y="19050"/>
                      </a:lnTo>
                      <a:lnTo>
                        <a:pt x="21082" y="20828"/>
                      </a:lnTo>
                      <a:lnTo>
                        <a:pt x="19812" y="21717"/>
                      </a:lnTo>
                      <a:lnTo>
                        <a:pt x="18415" y="22733"/>
                      </a:lnTo>
                      <a:lnTo>
                        <a:pt x="15366" y="24003"/>
                      </a:lnTo>
                      <a:lnTo>
                        <a:pt x="12573" y="24765"/>
                      </a:lnTo>
                      <a:lnTo>
                        <a:pt x="9779" y="25146"/>
                      </a:lnTo>
                      <a:lnTo>
                        <a:pt x="7365" y="25146"/>
                      </a:lnTo>
                      <a:lnTo>
                        <a:pt x="4699" y="24384"/>
                      </a:lnTo>
                      <a:lnTo>
                        <a:pt x="3683" y="23876"/>
                      </a:lnTo>
                      <a:lnTo>
                        <a:pt x="2793" y="23368"/>
                      </a:lnTo>
                      <a:lnTo>
                        <a:pt x="2032" y="22733"/>
                      </a:lnTo>
                      <a:lnTo>
                        <a:pt x="1396" y="21971"/>
                      </a:lnTo>
                      <a:lnTo>
                        <a:pt x="889" y="21082"/>
                      </a:lnTo>
                      <a:lnTo>
                        <a:pt x="508" y="20320"/>
                      </a:lnTo>
                      <a:lnTo>
                        <a:pt x="0" y="18161"/>
                      </a:lnTo>
                      <a:lnTo>
                        <a:pt x="0" y="15875"/>
                      </a:lnTo>
                      <a:lnTo>
                        <a:pt x="508" y="13335"/>
                      </a:lnTo>
                      <a:lnTo>
                        <a:pt x="1778" y="10922"/>
                      </a:lnTo>
                      <a:lnTo>
                        <a:pt x="3429" y="8382"/>
                      </a:lnTo>
                      <a:lnTo>
                        <a:pt x="5588" y="6350"/>
                      </a:lnTo>
                      <a:lnTo>
                        <a:pt x="7874" y="4318"/>
                      </a:lnTo>
                      <a:lnTo>
                        <a:pt x="10794" y="2794"/>
                      </a:lnTo>
                      <a:lnTo>
                        <a:pt x="13589" y="1397"/>
                      </a:lnTo>
                      <a:lnTo>
                        <a:pt x="16637" y="381"/>
                      </a:lnTo>
                      <a:lnTo>
                        <a:pt x="19431" y="0"/>
                      </a:lnTo>
                      <a:lnTo>
                        <a:pt x="20574" y="0"/>
                      </a:lnTo>
                      <a:lnTo>
                        <a:pt x="21970" y="381"/>
                      </a:lnTo>
                      <a:lnTo>
                        <a:pt x="24257" y="1016"/>
                      </a:lnTo>
                      <a:lnTo>
                        <a:pt x="25400" y="1524"/>
                      </a:lnTo>
                      <a:lnTo>
                        <a:pt x="26289" y="2032"/>
                      </a:lnTo>
                      <a:lnTo>
                        <a:pt x="26924" y="2667"/>
                      </a:lnTo>
                      <a:lnTo>
                        <a:pt x="27813" y="3556"/>
                      </a:lnTo>
                      <a:lnTo>
                        <a:pt x="28320" y="4318"/>
                      </a:lnTo>
                      <a:close/>
                    </a:path>
                  </a:pathLst>
                </a:custGeom>
                <a:solidFill>
                  <a:srgbClr val="C97536"/>
                </a:solidFill>
                <a:ln w="12700" cap="flat" cmpd="sng" algn="ctr">
                  <a:solidFill>
                    <a:srgbClr val="4824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9782683" y="4207764"/>
                  <a:ext cx="32513" cy="250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513" h="25020">
                      <a:moveTo>
                        <a:pt x="32005" y="5334"/>
                      </a:moveTo>
                      <a:lnTo>
                        <a:pt x="32258" y="6477"/>
                      </a:lnTo>
                      <a:lnTo>
                        <a:pt x="32512" y="7493"/>
                      </a:lnTo>
                      <a:lnTo>
                        <a:pt x="32512" y="9779"/>
                      </a:lnTo>
                      <a:lnTo>
                        <a:pt x="31623" y="11938"/>
                      </a:lnTo>
                      <a:lnTo>
                        <a:pt x="31115" y="13081"/>
                      </a:lnTo>
                      <a:lnTo>
                        <a:pt x="30481" y="14478"/>
                      </a:lnTo>
                      <a:lnTo>
                        <a:pt x="29337" y="15621"/>
                      </a:lnTo>
                      <a:lnTo>
                        <a:pt x="28830" y="16129"/>
                      </a:lnTo>
                      <a:lnTo>
                        <a:pt x="28703" y="16383"/>
                      </a:lnTo>
                      <a:lnTo>
                        <a:pt x="28448" y="16383"/>
                      </a:lnTo>
                      <a:lnTo>
                        <a:pt x="28448" y="16510"/>
                      </a:lnTo>
                      <a:lnTo>
                        <a:pt x="28448" y="16891"/>
                      </a:lnTo>
                      <a:lnTo>
                        <a:pt x="28321" y="16891"/>
                      </a:lnTo>
                      <a:lnTo>
                        <a:pt x="28067" y="16891"/>
                      </a:lnTo>
                      <a:lnTo>
                        <a:pt x="27814" y="17272"/>
                      </a:lnTo>
                      <a:lnTo>
                        <a:pt x="27179" y="17780"/>
                      </a:lnTo>
                      <a:lnTo>
                        <a:pt x="26162" y="18923"/>
                      </a:lnTo>
                      <a:lnTo>
                        <a:pt x="23622" y="20828"/>
                      </a:lnTo>
                      <a:lnTo>
                        <a:pt x="21971" y="21717"/>
                      </a:lnTo>
                      <a:lnTo>
                        <a:pt x="20447" y="22606"/>
                      </a:lnTo>
                      <a:lnTo>
                        <a:pt x="17018" y="23876"/>
                      </a:lnTo>
                      <a:lnTo>
                        <a:pt x="13970" y="24638"/>
                      </a:lnTo>
                      <a:lnTo>
                        <a:pt x="10922" y="25019"/>
                      </a:lnTo>
                      <a:lnTo>
                        <a:pt x="8002" y="25019"/>
                      </a:lnTo>
                      <a:lnTo>
                        <a:pt x="5208" y="24257"/>
                      </a:lnTo>
                      <a:lnTo>
                        <a:pt x="4191" y="23749"/>
                      </a:lnTo>
                      <a:lnTo>
                        <a:pt x="3048" y="23368"/>
                      </a:lnTo>
                      <a:lnTo>
                        <a:pt x="2159" y="22606"/>
                      </a:lnTo>
                      <a:lnTo>
                        <a:pt x="1524" y="21844"/>
                      </a:lnTo>
                      <a:lnTo>
                        <a:pt x="1016" y="20955"/>
                      </a:lnTo>
                      <a:lnTo>
                        <a:pt x="508" y="20193"/>
                      </a:lnTo>
                      <a:lnTo>
                        <a:pt x="0" y="18034"/>
                      </a:lnTo>
                      <a:lnTo>
                        <a:pt x="0" y="15875"/>
                      </a:lnTo>
                      <a:lnTo>
                        <a:pt x="635" y="13208"/>
                      </a:lnTo>
                      <a:lnTo>
                        <a:pt x="2033" y="10795"/>
                      </a:lnTo>
                      <a:lnTo>
                        <a:pt x="3810" y="8255"/>
                      </a:lnTo>
                      <a:lnTo>
                        <a:pt x="6223" y="6223"/>
                      </a:lnTo>
                      <a:lnTo>
                        <a:pt x="8890" y="4191"/>
                      </a:lnTo>
                      <a:lnTo>
                        <a:pt x="12065" y="2667"/>
                      </a:lnTo>
                      <a:lnTo>
                        <a:pt x="15240" y="1270"/>
                      </a:lnTo>
                      <a:lnTo>
                        <a:pt x="18289" y="381"/>
                      </a:lnTo>
                      <a:lnTo>
                        <a:pt x="21464" y="0"/>
                      </a:lnTo>
                      <a:lnTo>
                        <a:pt x="22860" y="0"/>
                      </a:lnTo>
                      <a:lnTo>
                        <a:pt x="24384" y="381"/>
                      </a:lnTo>
                      <a:lnTo>
                        <a:pt x="27052" y="889"/>
                      </a:lnTo>
                      <a:lnTo>
                        <a:pt x="28067" y="1397"/>
                      </a:lnTo>
                      <a:lnTo>
                        <a:pt x="29210" y="2032"/>
                      </a:lnTo>
                      <a:lnTo>
                        <a:pt x="29845" y="2540"/>
                      </a:lnTo>
                      <a:lnTo>
                        <a:pt x="30734" y="3429"/>
                      </a:lnTo>
                      <a:lnTo>
                        <a:pt x="31496" y="4191"/>
                      </a:lnTo>
                      <a:close/>
                    </a:path>
                  </a:pathLst>
                </a:custGeom>
                <a:solidFill>
                  <a:srgbClr val="C97536"/>
                </a:solidFill>
                <a:ln w="12700" cap="flat" cmpd="sng" algn="ctr">
                  <a:solidFill>
                    <a:srgbClr val="4824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8320532" y="4114800"/>
                <a:ext cx="1138936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sticks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38100" y="6870700"/>
            <a:ext cx="2495805" cy="1416305"/>
            <a:chOff x="38100" y="6870700"/>
            <a:chExt cx="2495805" cy="1416305"/>
          </a:xfrm>
        </p:grpSpPr>
        <p:sp>
          <p:nvSpPr>
            <p:cNvPr id="47" name="Freeform 46"/>
            <p:cNvSpPr/>
            <p:nvPr/>
          </p:nvSpPr>
          <p:spPr>
            <a:xfrm>
              <a:off x="38100" y="6870700"/>
              <a:ext cx="2495805" cy="1416305"/>
            </a:xfrm>
            <a:custGeom>
              <a:avLst/>
              <a:gdLst/>
              <a:ahLst/>
              <a:cxnLst/>
              <a:rect l="0" t="0" r="0" b="0"/>
              <a:pathLst>
                <a:path w="2495805" h="1416305">
                  <a:moveTo>
                    <a:pt x="0" y="0"/>
                  </a:moveTo>
                  <a:lnTo>
                    <a:pt x="2495804" y="0"/>
                  </a:lnTo>
                  <a:lnTo>
                    <a:pt x="2495804" y="1416304"/>
                  </a:lnTo>
                  <a:lnTo>
                    <a:pt x="0" y="1416304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6032" y="7112000"/>
              <a:ext cx="1680337" cy="704469"/>
              <a:chOff x="256032" y="7112000"/>
              <a:chExt cx="1680337" cy="704469"/>
            </a:xfrm>
          </p:grpSpPr>
          <p:pic>
            <p:nvPicPr>
              <p:cNvPr id="48" name="Picture 47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1900" y="7112000"/>
                <a:ext cx="704469" cy="7044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256032" y="7404100"/>
                <a:ext cx="1062736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cake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5905500" y="6388100"/>
            <a:ext cx="2495805" cy="1416305"/>
            <a:chOff x="5905500" y="6388100"/>
            <a:chExt cx="2495805" cy="1416305"/>
          </a:xfrm>
        </p:grpSpPr>
        <p:sp>
          <p:nvSpPr>
            <p:cNvPr id="52" name="Freeform 51"/>
            <p:cNvSpPr/>
            <p:nvPr/>
          </p:nvSpPr>
          <p:spPr>
            <a:xfrm>
              <a:off x="5905500" y="6388100"/>
              <a:ext cx="2495805" cy="1416305"/>
            </a:xfrm>
            <a:custGeom>
              <a:avLst/>
              <a:gdLst/>
              <a:ahLst/>
              <a:cxnLst/>
              <a:rect l="0" t="0" r="0" b="0"/>
              <a:pathLst>
                <a:path w="2495805" h="1416305">
                  <a:moveTo>
                    <a:pt x="0" y="0"/>
                  </a:moveTo>
                  <a:lnTo>
                    <a:pt x="2495804" y="0"/>
                  </a:lnTo>
                  <a:lnTo>
                    <a:pt x="2495804" y="1416304"/>
                  </a:lnTo>
                  <a:lnTo>
                    <a:pt x="0" y="1416304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6250432" y="6743700"/>
              <a:ext cx="1546987" cy="710819"/>
              <a:chOff x="6250432" y="6743700"/>
              <a:chExt cx="1546987" cy="710819"/>
            </a:xfrm>
          </p:grpSpPr>
          <p:pic>
            <p:nvPicPr>
              <p:cNvPr id="53" name="Picture 52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6600" y="6743700"/>
                <a:ext cx="710819" cy="7108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6250432" y="7048500"/>
                <a:ext cx="910337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hog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6108700" y="5168900"/>
            <a:ext cx="2495805" cy="1416305"/>
            <a:chOff x="6108700" y="5168900"/>
            <a:chExt cx="2495805" cy="1416305"/>
          </a:xfrm>
        </p:grpSpPr>
        <p:sp>
          <p:nvSpPr>
            <p:cNvPr id="57" name="Freeform 56"/>
            <p:cNvSpPr/>
            <p:nvPr/>
          </p:nvSpPr>
          <p:spPr>
            <a:xfrm>
              <a:off x="6108700" y="5168900"/>
              <a:ext cx="2495805" cy="1416305"/>
            </a:xfrm>
            <a:custGeom>
              <a:avLst/>
              <a:gdLst/>
              <a:ahLst/>
              <a:cxnLst/>
              <a:rect l="0" t="0" r="0" b="0"/>
              <a:pathLst>
                <a:path w="2495805" h="1416305">
                  <a:moveTo>
                    <a:pt x="0" y="0"/>
                  </a:moveTo>
                  <a:lnTo>
                    <a:pt x="2495804" y="0"/>
                  </a:lnTo>
                  <a:lnTo>
                    <a:pt x="2495804" y="1416304"/>
                  </a:lnTo>
                  <a:lnTo>
                    <a:pt x="0" y="1416304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6733032" y="5549900"/>
              <a:ext cx="1388237" cy="577469"/>
              <a:chOff x="6733032" y="5549900"/>
              <a:chExt cx="1388237" cy="577469"/>
            </a:xfrm>
          </p:grpSpPr>
          <p:pic>
            <p:nvPicPr>
              <p:cNvPr id="58" name="Picture 57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43800" y="5549900"/>
                <a:ext cx="577469" cy="5774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6733032" y="5689600"/>
                <a:ext cx="1037337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sock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2908300" y="5181600"/>
            <a:ext cx="2495805" cy="1416305"/>
            <a:chOff x="2908300" y="5181600"/>
            <a:chExt cx="2495805" cy="1416305"/>
          </a:xfrm>
        </p:grpSpPr>
        <p:sp>
          <p:nvSpPr>
            <p:cNvPr id="62" name="Freeform 61"/>
            <p:cNvSpPr/>
            <p:nvPr/>
          </p:nvSpPr>
          <p:spPr>
            <a:xfrm>
              <a:off x="2908300" y="5181600"/>
              <a:ext cx="2495805" cy="1416305"/>
            </a:xfrm>
            <a:custGeom>
              <a:avLst/>
              <a:gdLst/>
              <a:ahLst/>
              <a:cxnLst/>
              <a:rect l="0" t="0" r="0" b="0"/>
              <a:pathLst>
                <a:path w="2495805" h="1416305">
                  <a:moveTo>
                    <a:pt x="0" y="0"/>
                  </a:moveTo>
                  <a:lnTo>
                    <a:pt x="2495804" y="0"/>
                  </a:lnTo>
                  <a:lnTo>
                    <a:pt x="2495804" y="1416304"/>
                  </a:lnTo>
                  <a:lnTo>
                    <a:pt x="0" y="1416304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3227832" y="5548122"/>
              <a:ext cx="1767206" cy="495421"/>
              <a:chOff x="3227832" y="5548122"/>
              <a:chExt cx="1767206" cy="495421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4532122" y="5548122"/>
                <a:ext cx="462916" cy="451740"/>
                <a:chOff x="4532122" y="5548122"/>
                <a:chExt cx="462916" cy="45174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4814316" y="5945505"/>
                  <a:ext cx="65025" cy="298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025" h="29846">
                      <a:moveTo>
                        <a:pt x="7747" y="7112"/>
                      </a:moveTo>
                      <a:lnTo>
                        <a:pt x="12192" y="5207"/>
                      </a:lnTo>
                      <a:lnTo>
                        <a:pt x="18542" y="3810"/>
                      </a:lnTo>
                      <a:lnTo>
                        <a:pt x="22606" y="2159"/>
                      </a:lnTo>
                      <a:lnTo>
                        <a:pt x="26162" y="1016"/>
                      </a:lnTo>
                      <a:lnTo>
                        <a:pt x="34290" y="0"/>
                      </a:lnTo>
                      <a:lnTo>
                        <a:pt x="42672" y="127"/>
                      </a:lnTo>
                      <a:lnTo>
                        <a:pt x="50927" y="2032"/>
                      </a:lnTo>
                      <a:lnTo>
                        <a:pt x="58674" y="5588"/>
                      </a:lnTo>
                      <a:lnTo>
                        <a:pt x="61341" y="7874"/>
                      </a:lnTo>
                      <a:lnTo>
                        <a:pt x="63627" y="10668"/>
                      </a:lnTo>
                      <a:lnTo>
                        <a:pt x="65024" y="14351"/>
                      </a:lnTo>
                      <a:lnTo>
                        <a:pt x="64389" y="18161"/>
                      </a:lnTo>
                      <a:lnTo>
                        <a:pt x="62230" y="16129"/>
                      </a:lnTo>
                      <a:lnTo>
                        <a:pt x="60325" y="13589"/>
                      </a:lnTo>
                      <a:lnTo>
                        <a:pt x="58547" y="10922"/>
                      </a:lnTo>
                      <a:lnTo>
                        <a:pt x="56134" y="9144"/>
                      </a:lnTo>
                      <a:lnTo>
                        <a:pt x="51816" y="7874"/>
                      </a:lnTo>
                      <a:lnTo>
                        <a:pt x="47117" y="6858"/>
                      </a:lnTo>
                      <a:lnTo>
                        <a:pt x="42545" y="6604"/>
                      </a:lnTo>
                      <a:lnTo>
                        <a:pt x="37846" y="7493"/>
                      </a:lnTo>
                      <a:lnTo>
                        <a:pt x="43053" y="10541"/>
                      </a:lnTo>
                      <a:lnTo>
                        <a:pt x="48768" y="13335"/>
                      </a:lnTo>
                      <a:lnTo>
                        <a:pt x="53467" y="16510"/>
                      </a:lnTo>
                      <a:lnTo>
                        <a:pt x="55626" y="21971"/>
                      </a:lnTo>
                      <a:lnTo>
                        <a:pt x="55118" y="24638"/>
                      </a:lnTo>
                      <a:lnTo>
                        <a:pt x="53594" y="27051"/>
                      </a:lnTo>
                      <a:lnTo>
                        <a:pt x="51689" y="26670"/>
                      </a:lnTo>
                      <a:lnTo>
                        <a:pt x="50673" y="25019"/>
                      </a:lnTo>
                      <a:lnTo>
                        <a:pt x="48133" y="19304"/>
                      </a:lnTo>
                      <a:lnTo>
                        <a:pt x="44069" y="15367"/>
                      </a:lnTo>
                      <a:lnTo>
                        <a:pt x="38354" y="12700"/>
                      </a:lnTo>
                      <a:lnTo>
                        <a:pt x="32766" y="11303"/>
                      </a:lnTo>
                      <a:lnTo>
                        <a:pt x="36830" y="19177"/>
                      </a:lnTo>
                      <a:lnTo>
                        <a:pt x="39624" y="27686"/>
                      </a:lnTo>
                      <a:lnTo>
                        <a:pt x="36576" y="29845"/>
                      </a:lnTo>
                      <a:lnTo>
                        <a:pt x="33147" y="27051"/>
                      </a:lnTo>
                      <a:lnTo>
                        <a:pt x="32131" y="21336"/>
                      </a:lnTo>
                      <a:lnTo>
                        <a:pt x="29845" y="16510"/>
                      </a:lnTo>
                      <a:lnTo>
                        <a:pt x="26162" y="13081"/>
                      </a:lnTo>
                      <a:lnTo>
                        <a:pt x="22352" y="11684"/>
                      </a:lnTo>
                      <a:lnTo>
                        <a:pt x="14605" y="11938"/>
                      </a:lnTo>
                      <a:lnTo>
                        <a:pt x="10795" y="12573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DBB78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>
                  <a:off x="4823079" y="5759577"/>
                  <a:ext cx="58929" cy="1257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929" h="125731">
                      <a:moveTo>
                        <a:pt x="1143" y="0"/>
                      </a:moveTo>
                      <a:lnTo>
                        <a:pt x="19050" y="24511"/>
                      </a:lnTo>
                      <a:lnTo>
                        <a:pt x="21844" y="30480"/>
                      </a:lnTo>
                      <a:lnTo>
                        <a:pt x="28067" y="42037"/>
                      </a:lnTo>
                      <a:lnTo>
                        <a:pt x="37592" y="58801"/>
                      </a:lnTo>
                      <a:lnTo>
                        <a:pt x="43688" y="70485"/>
                      </a:lnTo>
                      <a:lnTo>
                        <a:pt x="48387" y="82296"/>
                      </a:lnTo>
                      <a:lnTo>
                        <a:pt x="51562" y="91186"/>
                      </a:lnTo>
                      <a:lnTo>
                        <a:pt x="53086" y="97028"/>
                      </a:lnTo>
                      <a:lnTo>
                        <a:pt x="53848" y="103124"/>
                      </a:lnTo>
                      <a:lnTo>
                        <a:pt x="54229" y="107696"/>
                      </a:lnTo>
                      <a:lnTo>
                        <a:pt x="55499" y="112776"/>
                      </a:lnTo>
                      <a:lnTo>
                        <a:pt x="58039" y="119888"/>
                      </a:lnTo>
                      <a:lnTo>
                        <a:pt x="58928" y="122682"/>
                      </a:lnTo>
                      <a:lnTo>
                        <a:pt x="58674" y="124841"/>
                      </a:lnTo>
                      <a:lnTo>
                        <a:pt x="58293" y="125476"/>
                      </a:lnTo>
                      <a:lnTo>
                        <a:pt x="57531" y="125730"/>
                      </a:lnTo>
                      <a:lnTo>
                        <a:pt x="56515" y="125730"/>
                      </a:lnTo>
                      <a:lnTo>
                        <a:pt x="54991" y="125349"/>
                      </a:lnTo>
                      <a:lnTo>
                        <a:pt x="53848" y="124714"/>
                      </a:lnTo>
                      <a:lnTo>
                        <a:pt x="51816" y="122682"/>
                      </a:lnTo>
                      <a:lnTo>
                        <a:pt x="51054" y="122047"/>
                      </a:lnTo>
                      <a:lnTo>
                        <a:pt x="49530" y="120015"/>
                      </a:lnTo>
                      <a:lnTo>
                        <a:pt x="48387" y="117221"/>
                      </a:lnTo>
                      <a:lnTo>
                        <a:pt x="47498" y="114427"/>
                      </a:lnTo>
                      <a:lnTo>
                        <a:pt x="47371" y="107696"/>
                      </a:lnTo>
                      <a:lnTo>
                        <a:pt x="47117" y="100711"/>
                      </a:lnTo>
                      <a:lnTo>
                        <a:pt x="46101" y="102489"/>
                      </a:lnTo>
                      <a:lnTo>
                        <a:pt x="45847" y="103251"/>
                      </a:lnTo>
                      <a:lnTo>
                        <a:pt x="45466" y="106680"/>
                      </a:lnTo>
                      <a:lnTo>
                        <a:pt x="45847" y="110109"/>
                      </a:lnTo>
                      <a:lnTo>
                        <a:pt x="47117" y="116586"/>
                      </a:lnTo>
                      <a:lnTo>
                        <a:pt x="47117" y="117856"/>
                      </a:lnTo>
                      <a:lnTo>
                        <a:pt x="46482" y="119380"/>
                      </a:lnTo>
                      <a:lnTo>
                        <a:pt x="45847" y="119888"/>
                      </a:lnTo>
                      <a:lnTo>
                        <a:pt x="44450" y="119634"/>
                      </a:lnTo>
                      <a:lnTo>
                        <a:pt x="42418" y="117094"/>
                      </a:lnTo>
                      <a:lnTo>
                        <a:pt x="41656" y="115062"/>
                      </a:lnTo>
                      <a:lnTo>
                        <a:pt x="41021" y="114046"/>
                      </a:lnTo>
                      <a:lnTo>
                        <a:pt x="40386" y="110109"/>
                      </a:lnTo>
                      <a:lnTo>
                        <a:pt x="40386" y="103632"/>
                      </a:lnTo>
                      <a:lnTo>
                        <a:pt x="40005" y="97663"/>
                      </a:lnTo>
                      <a:lnTo>
                        <a:pt x="38735" y="100076"/>
                      </a:lnTo>
                      <a:lnTo>
                        <a:pt x="37973" y="102489"/>
                      </a:lnTo>
                      <a:lnTo>
                        <a:pt x="37592" y="105537"/>
                      </a:lnTo>
                      <a:lnTo>
                        <a:pt x="36703" y="110744"/>
                      </a:lnTo>
                      <a:lnTo>
                        <a:pt x="35941" y="112395"/>
                      </a:lnTo>
                      <a:lnTo>
                        <a:pt x="34544" y="113411"/>
                      </a:lnTo>
                      <a:lnTo>
                        <a:pt x="33782" y="113792"/>
                      </a:lnTo>
                      <a:lnTo>
                        <a:pt x="31750" y="112395"/>
                      </a:lnTo>
                      <a:lnTo>
                        <a:pt x="30226" y="110998"/>
                      </a:lnTo>
                      <a:lnTo>
                        <a:pt x="29464" y="109982"/>
                      </a:lnTo>
                      <a:lnTo>
                        <a:pt x="29464" y="107950"/>
                      </a:lnTo>
                      <a:lnTo>
                        <a:pt x="29591" y="105918"/>
                      </a:lnTo>
                      <a:lnTo>
                        <a:pt x="30099" y="104902"/>
                      </a:lnTo>
                      <a:lnTo>
                        <a:pt x="31750" y="101219"/>
                      </a:lnTo>
                      <a:lnTo>
                        <a:pt x="34290" y="95631"/>
                      </a:lnTo>
                      <a:lnTo>
                        <a:pt x="37592" y="90170"/>
                      </a:lnTo>
                      <a:lnTo>
                        <a:pt x="34544" y="92329"/>
                      </a:lnTo>
                      <a:lnTo>
                        <a:pt x="30861" y="94234"/>
                      </a:lnTo>
                      <a:lnTo>
                        <a:pt x="28067" y="94996"/>
                      </a:lnTo>
                      <a:lnTo>
                        <a:pt x="26797" y="94996"/>
                      </a:lnTo>
                      <a:lnTo>
                        <a:pt x="26543" y="94615"/>
                      </a:lnTo>
                      <a:lnTo>
                        <a:pt x="26797" y="92329"/>
                      </a:lnTo>
                      <a:lnTo>
                        <a:pt x="28067" y="90678"/>
                      </a:lnTo>
                      <a:lnTo>
                        <a:pt x="29464" y="89154"/>
                      </a:lnTo>
                      <a:lnTo>
                        <a:pt x="33147" y="86487"/>
                      </a:lnTo>
                      <a:lnTo>
                        <a:pt x="34544" y="85090"/>
                      </a:lnTo>
                      <a:lnTo>
                        <a:pt x="35306" y="83693"/>
                      </a:lnTo>
                      <a:lnTo>
                        <a:pt x="35941" y="82296"/>
                      </a:lnTo>
                      <a:lnTo>
                        <a:pt x="35941" y="79629"/>
                      </a:lnTo>
                      <a:lnTo>
                        <a:pt x="35179" y="75946"/>
                      </a:lnTo>
                      <a:lnTo>
                        <a:pt x="34544" y="74422"/>
                      </a:lnTo>
                      <a:lnTo>
                        <a:pt x="33782" y="72771"/>
                      </a:lnTo>
                      <a:lnTo>
                        <a:pt x="32893" y="71374"/>
                      </a:lnTo>
                      <a:lnTo>
                        <a:pt x="26797" y="62611"/>
                      </a:lnTo>
                      <a:lnTo>
                        <a:pt x="22987" y="56261"/>
                      </a:lnTo>
                      <a:lnTo>
                        <a:pt x="20066" y="49530"/>
                      </a:lnTo>
                      <a:lnTo>
                        <a:pt x="18669" y="46355"/>
                      </a:lnTo>
                      <a:lnTo>
                        <a:pt x="16256" y="40386"/>
                      </a:lnTo>
                      <a:lnTo>
                        <a:pt x="14859" y="34798"/>
                      </a:lnTo>
                      <a:lnTo>
                        <a:pt x="6731" y="25527"/>
                      </a:lnTo>
                      <a:lnTo>
                        <a:pt x="2032" y="16002"/>
                      </a:lnTo>
                      <a:lnTo>
                        <a:pt x="0" y="8890"/>
                      </a:lnTo>
                      <a:close/>
                    </a:path>
                  </a:pathLst>
                </a:custGeom>
                <a:solidFill>
                  <a:srgbClr val="DBB78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4871466" y="5677154"/>
                  <a:ext cx="123572" cy="270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572" h="27052">
                      <a:moveTo>
                        <a:pt x="0" y="10541"/>
                      </a:moveTo>
                      <a:lnTo>
                        <a:pt x="1524" y="10922"/>
                      </a:lnTo>
                      <a:lnTo>
                        <a:pt x="3683" y="11176"/>
                      </a:lnTo>
                      <a:lnTo>
                        <a:pt x="5715" y="11176"/>
                      </a:lnTo>
                      <a:lnTo>
                        <a:pt x="7493" y="11176"/>
                      </a:lnTo>
                      <a:lnTo>
                        <a:pt x="9525" y="10541"/>
                      </a:lnTo>
                      <a:lnTo>
                        <a:pt x="11303" y="10541"/>
                      </a:lnTo>
                      <a:lnTo>
                        <a:pt x="13335" y="9906"/>
                      </a:lnTo>
                      <a:lnTo>
                        <a:pt x="20066" y="8890"/>
                      </a:lnTo>
                      <a:lnTo>
                        <a:pt x="26924" y="7747"/>
                      </a:lnTo>
                      <a:lnTo>
                        <a:pt x="33909" y="6858"/>
                      </a:lnTo>
                      <a:lnTo>
                        <a:pt x="40767" y="6096"/>
                      </a:lnTo>
                      <a:lnTo>
                        <a:pt x="47498" y="5461"/>
                      </a:lnTo>
                      <a:lnTo>
                        <a:pt x="53975" y="4826"/>
                      </a:lnTo>
                      <a:lnTo>
                        <a:pt x="60960" y="4064"/>
                      </a:lnTo>
                      <a:lnTo>
                        <a:pt x="67818" y="3429"/>
                      </a:lnTo>
                      <a:lnTo>
                        <a:pt x="74549" y="3048"/>
                      </a:lnTo>
                      <a:lnTo>
                        <a:pt x="81280" y="2667"/>
                      </a:lnTo>
                      <a:lnTo>
                        <a:pt x="87757" y="2032"/>
                      </a:lnTo>
                      <a:lnTo>
                        <a:pt x="94615" y="1651"/>
                      </a:lnTo>
                      <a:lnTo>
                        <a:pt x="101600" y="1270"/>
                      </a:lnTo>
                      <a:lnTo>
                        <a:pt x="108458" y="762"/>
                      </a:lnTo>
                      <a:lnTo>
                        <a:pt x="115189" y="381"/>
                      </a:lnTo>
                      <a:lnTo>
                        <a:pt x="122047" y="0"/>
                      </a:lnTo>
                      <a:lnTo>
                        <a:pt x="123317" y="0"/>
                      </a:lnTo>
                      <a:lnTo>
                        <a:pt x="123571" y="762"/>
                      </a:lnTo>
                      <a:lnTo>
                        <a:pt x="122936" y="1270"/>
                      </a:lnTo>
                      <a:lnTo>
                        <a:pt x="122047" y="1778"/>
                      </a:lnTo>
                      <a:lnTo>
                        <a:pt x="114427" y="2032"/>
                      </a:lnTo>
                      <a:lnTo>
                        <a:pt x="106680" y="2413"/>
                      </a:lnTo>
                      <a:lnTo>
                        <a:pt x="99314" y="2794"/>
                      </a:lnTo>
                      <a:lnTo>
                        <a:pt x="91567" y="3302"/>
                      </a:lnTo>
                      <a:lnTo>
                        <a:pt x="84074" y="3683"/>
                      </a:lnTo>
                      <a:lnTo>
                        <a:pt x="76327" y="4445"/>
                      </a:lnTo>
                      <a:lnTo>
                        <a:pt x="68580" y="5080"/>
                      </a:lnTo>
                      <a:lnTo>
                        <a:pt x="61341" y="5715"/>
                      </a:lnTo>
                      <a:lnTo>
                        <a:pt x="53848" y="6223"/>
                      </a:lnTo>
                      <a:lnTo>
                        <a:pt x="46101" y="7239"/>
                      </a:lnTo>
                      <a:lnTo>
                        <a:pt x="38735" y="8255"/>
                      </a:lnTo>
                      <a:lnTo>
                        <a:pt x="31242" y="9144"/>
                      </a:lnTo>
                      <a:lnTo>
                        <a:pt x="23749" y="10541"/>
                      </a:lnTo>
                      <a:lnTo>
                        <a:pt x="16002" y="11557"/>
                      </a:lnTo>
                      <a:lnTo>
                        <a:pt x="8636" y="12700"/>
                      </a:lnTo>
                      <a:lnTo>
                        <a:pt x="4064" y="13589"/>
                      </a:lnTo>
                      <a:lnTo>
                        <a:pt x="5715" y="17018"/>
                      </a:lnTo>
                      <a:lnTo>
                        <a:pt x="18415" y="16002"/>
                      </a:lnTo>
                      <a:lnTo>
                        <a:pt x="25527" y="15621"/>
                      </a:lnTo>
                      <a:lnTo>
                        <a:pt x="32639" y="15240"/>
                      </a:lnTo>
                      <a:lnTo>
                        <a:pt x="39751" y="14605"/>
                      </a:lnTo>
                      <a:lnTo>
                        <a:pt x="47117" y="14224"/>
                      </a:lnTo>
                      <a:lnTo>
                        <a:pt x="53975" y="13335"/>
                      </a:lnTo>
                      <a:lnTo>
                        <a:pt x="60960" y="12954"/>
                      </a:lnTo>
                      <a:lnTo>
                        <a:pt x="68199" y="12319"/>
                      </a:lnTo>
                      <a:lnTo>
                        <a:pt x="75184" y="11938"/>
                      </a:lnTo>
                      <a:lnTo>
                        <a:pt x="82423" y="11303"/>
                      </a:lnTo>
                      <a:lnTo>
                        <a:pt x="89535" y="10922"/>
                      </a:lnTo>
                      <a:lnTo>
                        <a:pt x="96266" y="10160"/>
                      </a:lnTo>
                      <a:lnTo>
                        <a:pt x="103632" y="9779"/>
                      </a:lnTo>
                      <a:lnTo>
                        <a:pt x="110744" y="9271"/>
                      </a:lnTo>
                      <a:lnTo>
                        <a:pt x="117856" y="8890"/>
                      </a:lnTo>
                      <a:lnTo>
                        <a:pt x="118364" y="9144"/>
                      </a:lnTo>
                      <a:lnTo>
                        <a:pt x="118618" y="9779"/>
                      </a:lnTo>
                      <a:lnTo>
                        <a:pt x="118618" y="10541"/>
                      </a:lnTo>
                      <a:lnTo>
                        <a:pt x="119253" y="10541"/>
                      </a:lnTo>
                      <a:lnTo>
                        <a:pt x="112141" y="10922"/>
                      </a:lnTo>
                      <a:lnTo>
                        <a:pt x="105283" y="11303"/>
                      </a:lnTo>
                      <a:lnTo>
                        <a:pt x="98044" y="11684"/>
                      </a:lnTo>
                      <a:lnTo>
                        <a:pt x="91186" y="12192"/>
                      </a:lnTo>
                      <a:lnTo>
                        <a:pt x="84074" y="12573"/>
                      </a:lnTo>
                      <a:lnTo>
                        <a:pt x="77216" y="12954"/>
                      </a:lnTo>
                      <a:lnTo>
                        <a:pt x="70231" y="13716"/>
                      </a:lnTo>
                      <a:lnTo>
                        <a:pt x="63373" y="14224"/>
                      </a:lnTo>
                      <a:lnTo>
                        <a:pt x="56007" y="14732"/>
                      </a:lnTo>
                      <a:lnTo>
                        <a:pt x="49149" y="15367"/>
                      </a:lnTo>
                      <a:lnTo>
                        <a:pt x="42291" y="16002"/>
                      </a:lnTo>
                      <a:lnTo>
                        <a:pt x="34925" y="17018"/>
                      </a:lnTo>
                      <a:lnTo>
                        <a:pt x="28194" y="17653"/>
                      </a:lnTo>
                      <a:lnTo>
                        <a:pt x="21082" y="18415"/>
                      </a:lnTo>
                      <a:lnTo>
                        <a:pt x="14224" y="19177"/>
                      </a:lnTo>
                      <a:lnTo>
                        <a:pt x="7112" y="20193"/>
                      </a:lnTo>
                      <a:lnTo>
                        <a:pt x="11303" y="23495"/>
                      </a:lnTo>
                      <a:lnTo>
                        <a:pt x="17780" y="23495"/>
                      </a:lnTo>
                      <a:lnTo>
                        <a:pt x="24384" y="23495"/>
                      </a:lnTo>
                      <a:lnTo>
                        <a:pt x="30988" y="23495"/>
                      </a:lnTo>
                      <a:lnTo>
                        <a:pt x="37592" y="23622"/>
                      </a:lnTo>
                      <a:lnTo>
                        <a:pt x="44450" y="23622"/>
                      </a:lnTo>
                      <a:lnTo>
                        <a:pt x="50927" y="23622"/>
                      </a:lnTo>
                      <a:lnTo>
                        <a:pt x="57658" y="23622"/>
                      </a:lnTo>
                      <a:lnTo>
                        <a:pt x="64135" y="23622"/>
                      </a:lnTo>
                      <a:lnTo>
                        <a:pt x="70866" y="23622"/>
                      </a:lnTo>
                      <a:lnTo>
                        <a:pt x="77597" y="23495"/>
                      </a:lnTo>
                      <a:lnTo>
                        <a:pt x="84074" y="23495"/>
                      </a:lnTo>
                      <a:lnTo>
                        <a:pt x="90932" y="23241"/>
                      </a:lnTo>
                      <a:lnTo>
                        <a:pt x="97536" y="22860"/>
                      </a:lnTo>
                      <a:lnTo>
                        <a:pt x="104394" y="22860"/>
                      </a:lnTo>
                      <a:lnTo>
                        <a:pt x="110871" y="22225"/>
                      </a:lnTo>
                      <a:lnTo>
                        <a:pt x="117856" y="21844"/>
                      </a:lnTo>
                      <a:lnTo>
                        <a:pt x="118364" y="21971"/>
                      </a:lnTo>
                      <a:lnTo>
                        <a:pt x="118618" y="22479"/>
                      </a:lnTo>
                      <a:lnTo>
                        <a:pt x="118618" y="23241"/>
                      </a:lnTo>
                      <a:lnTo>
                        <a:pt x="118618" y="23495"/>
                      </a:lnTo>
                      <a:lnTo>
                        <a:pt x="113157" y="23876"/>
                      </a:lnTo>
                      <a:lnTo>
                        <a:pt x="107823" y="24257"/>
                      </a:lnTo>
                      <a:lnTo>
                        <a:pt x="102362" y="24511"/>
                      </a:lnTo>
                      <a:lnTo>
                        <a:pt x="96901" y="24638"/>
                      </a:lnTo>
                      <a:lnTo>
                        <a:pt x="91821" y="24638"/>
                      </a:lnTo>
                      <a:lnTo>
                        <a:pt x="86360" y="24892"/>
                      </a:lnTo>
                      <a:lnTo>
                        <a:pt x="81280" y="24892"/>
                      </a:lnTo>
                      <a:lnTo>
                        <a:pt x="75819" y="24892"/>
                      </a:lnTo>
                      <a:lnTo>
                        <a:pt x="70612" y="24892"/>
                      </a:lnTo>
                      <a:lnTo>
                        <a:pt x="65151" y="24892"/>
                      </a:lnTo>
                      <a:lnTo>
                        <a:pt x="60071" y="24892"/>
                      </a:lnTo>
                      <a:lnTo>
                        <a:pt x="54610" y="24892"/>
                      </a:lnTo>
                      <a:lnTo>
                        <a:pt x="49276" y="25019"/>
                      </a:lnTo>
                      <a:lnTo>
                        <a:pt x="44069" y="25019"/>
                      </a:lnTo>
                      <a:lnTo>
                        <a:pt x="38735" y="25273"/>
                      </a:lnTo>
                      <a:lnTo>
                        <a:pt x="33274" y="25400"/>
                      </a:lnTo>
                      <a:lnTo>
                        <a:pt x="30480" y="25400"/>
                      </a:lnTo>
                      <a:lnTo>
                        <a:pt x="27559" y="25273"/>
                      </a:lnTo>
                      <a:lnTo>
                        <a:pt x="24765" y="25019"/>
                      </a:lnTo>
                      <a:lnTo>
                        <a:pt x="21844" y="24892"/>
                      </a:lnTo>
                      <a:lnTo>
                        <a:pt x="19304" y="24892"/>
                      </a:lnTo>
                      <a:lnTo>
                        <a:pt x="17018" y="25019"/>
                      </a:lnTo>
                      <a:lnTo>
                        <a:pt x="15367" y="25654"/>
                      </a:lnTo>
                      <a:lnTo>
                        <a:pt x="14224" y="27051"/>
                      </a:lnTo>
                      <a:lnTo>
                        <a:pt x="12319" y="259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4688967" y="5548122"/>
                  <a:ext cx="214123" cy="4161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4123" h="416180">
                      <a:moveTo>
                        <a:pt x="163957" y="354330"/>
                      </a:moveTo>
                      <a:lnTo>
                        <a:pt x="162306" y="362585"/>
                      </a:lnTo>
                      <a:lnTo>
                        <a:pt x="160274" y="370459"/>
                      </a:lnTo>
                      <a:lnTo>
                        <a:pt x="157226" y="378587"/>
                      </a:lnTo>
                      <a:lnTo>
                        <a:pt x="153162" y="385699"/>
                      </a:lnTo>
                      <a:lnTo>
                        <a:pt x="149098" y="392684"/>
                      </a:lnTo>
                      <a:lnTo>
                        <a:pt x="144653" y="398018"/>
                      </a:lnTo>
                      <a:lnTo>
                        <a:pt x="139192" y="403479"/>
                      </a:lnTo>
                      <a:lnTo>
                        <a:pt x="131445" y="408051"/>
                      </a:lnTo>
                      <a:lnTo>
                        <a:pt x="126492" y="410464"/>
                      </a:lnTo>
                      <a:lnTo>
                        <a:pt x="121539" y="412496"/>
                      </a:lnTo>
                      <a:lnTo>
                        <a:pt x="114935" y="414401"/>
                      </a:lnTo>
                      <a:lnTo>
                        <a:pt x="108458" y="415417"/>
                      </a:lnTo>
                      <a:lnTo>
                        <a:pt x="101727" y="416179"/>
                      </a:lnTo>
                      <a:lnTo>
                        <a:pt x="94869" y="415671"/>
                      </a:lnTo>
                      <a:lnTo>
                        <a:pt x="88138" y="414401"/>
                      </a:lnTo>
                      <a:lnTo>
                        <a:pt x="81661" y="412750"/>
                      </a:lnTo>
                      <a:lnTo>
                        <a:pt x="75311" y="409956"/>
                      </a:lnTo>
                      <a:lnTo>
                        <a:pt x="70231" y="406908"/>
                      </a:lnTo>
                      <a:lnTo>
                        <a:pt x="65405" y="403225"/>
                      </a:lnTo>
                      <a:lnTo>
                        <a:pt x="60579" y="400177"/>
                      </a:lnTo>
                      <a:lnTo>
                        <a:pt x="56388" y="397510"/>
                      </a:lnTo>
                      <a:lnTo>
                        <a:pt x="51943" y="394081"/>
                      </a:lnTo>
                      <a:lnTo>
                        <a:pt x="49022" y="390525"/>
                      </a:lnTo>
                      <a:lnTo>
                        <a:pt x="45466" y="386715"/>
                      </a:lnTo>
                      <a:lnTo>
                        <a:pt x="42418" y="382651"/>
                      </a:lnTo>
                      <a:lnTo>
                        <a:pt x="39624" y="378206"/>
                      </a:lnTo>
                      <a:lnTo>
                        <a:pt x="36703" y="372110"/>
                      </a:lnTo>
                      <a:lnTo>
                        <a:pt x="34544" y="365379"/>
                      </a:lnTo>
                      <a:lnTo>
                        <a:pt x="32893" y="358902"/>
                      </a:lnTo>
                      <a:lnTo>
                        <a:pt x="32131" y="352933"/>
                      </a:lnTo>
                      <a:lnTo>
                        <a:pt x="31242" y="346202"/>
                      </a:lnTo>
                      <a:lnTo>
                        <a:pt x="31242" y="338328"/>
                      </a:lnTo>
                      <a:lnTo>
                        <a:pt x="31877" y="330454"/>
                      </a:lnTo>
                      <a:lnTo>
                        <a:pt x="33528" y="323088"/>
                      </a:lnTo>
                      <a:lnTo>
                        <a:pt x="35941" y="314325"/>
                      </a:lnTo>
                      <a:lnTo>
                        <a:pt x="38989" y="305689"/>
                      </a:lnTo>
                      <a:lnTo>
                        <a:pt x="42672" y="297434"/>
                      </a:lnTo>
                      <a:lnTo>
                        <a:pt x="46990" y="289433"/>
                      </a:lnTo>
                      <a:lnTo>
                        <a:pt x="51435" y="281813"/>
                      </a:lnTo>
                      <a:lnTo>
                        <a:pt x="56007" y="273685"/>
                      </a:lnTo>
                      <a:lnTo>
                        <a:pt x="61341" y="266065"/>
                      </a:lnTo>
                      <a:lnTo>
                        <a:pt x="66421" y="258318"/>
                      </a:lnTo>
                      <a:lnTo>
                        <a:pt x="70231" y="252349"/>
                      </a:lnTo>
                      <a:lnTo>
                        <a:pt x="73914" y="245872"/>
                      </a:lnTo>
                      <a:lnTo>
                        <a:pt x="76962" y="239141"/>
                      </a:lnTo>
                      <a:lnTo>
                        <a:pt x="79883" y="232537"/>
                      </a:lnTo>
                      <a:lnTo>
                        <a:pt x="82296" y="225806"/>
                      </a:lnTo>
                      <a:lnTo>
                        <a:pt x="83947" y="218948"/>
                      </a:lnTo>
                      <a:lnTo>
                        <a:pt x="84963" y="211709"/>
                      </a:lnTo>
                      <a:lnTo>
                        <a:pt x="85471" y="204597"/>
                      </a:lnTo>
                      <a:lnTo>
                        <a:pt x="85471" y="196342"/>
                      </a:lnTo>
                      <a:lnTo>
                        <a:pt x="84709" y="188468"/>
                      </a:lnTo>
                      <a:lnTo>
                        <a:pt x="82931" y="180086"/>
                      </a:lnTo>
                      <a:lnTo>
                        <a:pt x="80391" y="172085"/>
                      </a:lnTo>
                      <a:lnTo>
                        <a:pt x="74168" y="161544"/>
                      </a:lnTo>
                      <a:lnTo>
                        <a:pt x="70739" y="155067"/>
                      </a:lnTo>
                      <a:lnTo>
                        <a:pt x="69088" y="149733"/>
                      </a:lnTo>
                      <a:lnTo>
                        <a:pt x="68326" y="141351"/>
                      </a:lnTo>
                      <a:lnTo>
                        <a:pt x="68707" y="133350"/>
                      </a:lnTo>
                      <a:lnTo>
                        <a:pt x="69723" y="126619"/>
                      </a:lnTo>
                      <a:lnTo>
                        <a:pt x="71120" y="122936"/>
                      </a:lnTo>
                      <a:lnTo>
                        <a:pt x="64135" y="124333"/>
                      </a:lnTo>
                      <a:lnTo>
                        <a:pt x="58928" y="125222"/>
                      </a:lnTo>
                      <a:lnTo>
                        <a:pt x="51181" y="125984"/>
                      </a:lnTo>
                      <a:lnTo>
                        <a:pt x="43688" y="125349"/>
                      </a:lnTo>
                      <a:lnTo>
                        <a:pt x="34163" y="123571"/>
                      </a:lnTo>
                      <a:lnTo>
                        <a:pt x="23368" y="118745"/>
                      </a:lnTo>
                      <a:lnTo>
                        <a:pt x="12573" y="111887"/>
                      </a:lnTo>
                      <a:lnTo>
                        <a:pt x="5207" y="101600"/>
                      </a:lnTo>
                      <a:lnTo>
                        <a:pt x="1143" y="91694"/>
                      </a:lnTo>
                      <a:lnTo>
                        <a:pt x="0" y="81407"/>
                      </a:lnTo>
                      <a:lnTo>
                        <a:pt x="254" y="73025"/>
                      </a:lnTo>
                      <a:lnTo>
                        <a:pt x="1016" y="62357"/>
                      </a:lnTo>
                      <a:lnTo>
                        <a:pt x="3175" y="53340"/>
                      </a:lnTo>
                      <a:lnTo>
                        <a:pt x="6223" y="43434"/>
                      </a:lnTo>
                      <a:lnTo>
                        <a:pt x="11811" y="33274"/>
                      </a:lnTo>
                      <a:lnTo>
                        <a:pt x="16256" y="24638"/>
                      </a:lnTo>
                      <a:lnTo>
                        <a:pt x="22987" y="16129"/>
                      </a:lnTo>
                      <a:lnTo>
                        <a:pt x="29210" y="9271"/>
                      </a:lnTo>
                      <a:lnTo>
                        <a:pt x="36322" y="5588"/>
                      </a:lnTo>
                      <a:lnTo>
                        <a:pt x="43815" y="2159"/>
                      </a:lnTo>
                      <a:lnTo>
                        <a:pt x="52197" y="508"/>
                      </a:lnTo>
                      <a:lnTo>
                        <a:pt x="62738" y="0"/>
                      </a:lnTo>
                      <a:lnTo>
                        <a:pt x="72136" y="762"/>
                      </a:lnTo>
                      <a:lnTo>
                        <a:pt x="79502" y="3175"/>
                      </a:lnTo>
                      <a:lnTo>
                        <a:pt x="84963" y="5334"/>
                      </a:lnTo>
                      <a:lnTo>
                        <a:pt x="91186" y="8763"/>
                      </a:lnTo>
                      <a:lnTo>
                        <a:pt x="99695" y="17526"/>
                      </a:lnTo>
                      <a:lnTo>
                        <a:pt x="105791" y="27432"/>
                      </a:lnTo>
                      <a:lnTo>
                        <a:pt x="107950" y="37719"/>
                      </a:lnTo>
                      <a:lnTo>
                        <a:pt x="107950" y="47371"/>
                      </a:lnTo>
                      <a:lnTo>
                        <a:pt x="106426" y="57150"/>
                      </a:lnTo>
                      <a:lnTo>
                        <a:pt x="104267" y="65532"/>
                      </a:lnTo>
                      <a:lnTo>
                        <a:pt x="102616" y="73660"/>
                      </a:lnTo>
                      <a:lnTo>
                        <a:pt x="105410" y="76581"/>
                      </a:lnTo>
                      <a:lnTo>
                        <a:pt x="110871" y="78105"/>
                      </a:lnTo>
                      <a:lnTo>
                        <a:pt x="117602" y="76073"/>
                      </a:lnTo>
                      <a:lnTo>
                        <a:pt x="124079" y="75057"/>
                      </a:lnTo>
                      <a:lnTo>
                        <a:pt x="130175" y="75946"/>
                      </a:lnTo>
                      <a:lnTo>
                        <a:pt x="130048" y="67818"/>
                      </a:lnTo>
                      <a:lnTo>
                        <a:pt x="125349" y="58166"/>
                      </a:lnTo>
                      <a:lnTo>
                        <a:pt x="120650" y="50419"/>
                      </a:lnTo>
                      <a:lnTo>
                        <a:pt x="118491" y="41910"/>
                      </a:lnTo>
                      <a:lnTo>
                        <a:pt x="118491" y="33655"/>
                      </a:lnTo>
                      <a:lnTo>
                        <a:pt x="120269" y="26670"/>
                      </a:lnTo>
                      <a:lnTo>
                        <a:pt x="123571" y="18161"/>
                      </a:lnTo>
                      <a:lnTo>
                        <a:pt x="130048" y="12319"/>
                      </a:lnTo>
                      <a:lnTo>
                        <a:pt x="135636" y="8255"/>
                      </a:lnTo>
                      <a:lnTo>
                        <a:pt x="144399" y="4572"/>
                      </a:lnTo>
                      <a:lnTo>
                        <a:pt x="153162" y="2794"/>
                      </a:lnTo>
                      <a:lnTo>
                        <a:pt x="162306" y="1397"/>
                      </a:lnTo>
                      <a:lnTo>
                        <a:pt x="172847" y="2794"/>
                      </a:lnTo>
                      <a:lnTo>
                        <a:pt x="182245" y="5207"/>
                      </a:lnTo>
                      <a:lnTo>
                        <a:pt x="192659" y="10414"/>
                      </a:lnTo>
                      <a:lnTo>
                        <a:pt x="202311" y="18288"/>
                      </a:lnTo>
                      <a:lnTo>
                        <a:pt x="207645" y="26035"/>
                      </a:lnTo>
                      <a:lnTo>
                        <a:pt x="211709" y="35306"/>
                      </a:lnTo>
                      <a:lnTo>
                        <a:pt x="213360" y="43434"/>
                      </a:lnTo>
                      <a:lnTo>
                        <a:pt x="214122" y="50419"/>
                      </a:lnTo>
                      <a:lnTo>
                        <a:pt x="213487" y="56769"/>
                      </a:lnTo>
                      <a:lnTo>
                        <a:pt x="211963" y="65786"/>
                      </a:lnTo>
                      <a:lnTo>
                        <a:pt x="208661" y="75946"/>
                      </a:lnTo>
                      <a:lnTo>
                        <a:pt x="203581" y="86487"/>
                      </a:lnTo>
                      <a:lnTo>
                        <a:pt x="197739" y="93726"/>
                      </a:lnTo>
                      <a:lnTo>
                        <a:pt x="189103" y="98298"/>
                      </a:lnTo>
                      <a:lnTo>
                        <a:pt x="179959" y="100584"/>
                      </a:lnTo>
                      <a:lnTo>
                        <a:pt x="170688" y="100203"/>
                      </a:lnTo>
                      <a:lnTo>
                        <a:pt x="162687" y="98171"/>
                      </a:lnTo>
                      <a:lnTo>
                        <a:pt x="154051" y="96139"/>
                      </a:lnTo>
                      <a:lnTo>
                        <a:pt x="153035" y="102743"/>
                      </a:lnTo>
                      <a:lnTo>
                        <a:pt x="155067" y="109474"/>
                      </a:lnTo>
                      <a:lnTo>
                        <a:pt x="159512" y="117348"/>
                      </a:lnTo>
                      <a:lnTo>
                        <a:pt x="168402" y="125349"/>
                      </a:lnTo>
                      <a:lnTo>
                        <a:pt x="179197" y="134747"/>
                      </a:lnTo>
                      <a:lnTo>
                        <a:pt x="188722" y="141986"/>
                      </a:lnTo>
                      <a:lnTo>
                        <a:pt x="195453" y="149987"/>
                      </a:lnTo>
                      <a:lnTo>
                        <a:pt x="202311" y="161163"/>
                      </a:lnTo>
                      <a:lnTo>
                        <a:pt x="205232" y="167386"/>
                      </a:lnTo>
                      <a:lnTo>
                        <a:pt x="195834" y="172720"/>
                      </a:lnTo>
                      <a:lnTo>
                        <a:pt x="183007" y="175768"/>
                      </a:lnTo>
                      <a:lnTo>
                        <a:pt x="167259" y="176149"/>
                      </a:lnTo>
                      <a:lnTo>
                        <a:pt x="152400" y="174371"/>
                      </a:lnTo>
                      <a:lnTo>
                        <a:pt x="141351" y="171704"/>
                      </a:lnTo>
                      <a:lnTo>
                        <a:pt x="132842" y="169291"/>
                      </a:lnTo>
                      <a:lnTo>
                        <a:pt x="124333" y="164973"/>
                      </a:lnTo>
                      <a:lnTo>
                        <a:pt x="121920" y="168656"/>
                      </a:lnTo>
                      <a:lnTo>
                        <a:pt x="121539" y="174879"/>
                      </a:lnTo>
                      <a:lnTo>
                        <a:pt x="122555" y="180340"/>
                      </a:lnTo>
                      <a:lnTo>
                        <a:pt x="123952" y="185674"/>
                      </a:lnTo>
                      <a:lnTo>
                        <a:pt x="125984" y="189865"/>
                      </a:lnTo>
                      <a:lnTo>
                        <a:pt x="129286" y="196342"/>
                      </a:lnTo>
                      <a:lnTo>
                        <a:pt x="132207" y="202819"/>
                      </a:lnTo>
                      <a:lnTo>
                        <a:pt x="135509" y="209042"/>
                      </a:lnTo>
                      <a:lnTo>
                        <a:pt x="138938" y="215265"/>
                      </a:lnTo>
                      <a:lnTo>
                        <a:pt x="142240" y="221361"/>
                      </a:lnTo>
                      <a:lnTo>
                        <a:pt x="145669" y="227711"/>
                      </a:lnTo>
                      <a:lnTo>
                        <a:pt x="148590" y="234188"/>
                      </a:lnTo>
                      <a:lnTo>
                        <a:pt x="151130" y="240792"/>
                      </a:lnTo>
                      <a:lnTo>
                        <a:pt x="155194" y="253492"/>
                      </a:lnTo>
                      <a:lnTo>
                        <a:pt x="158496" y="266700"/>
                      </a:lnTo>
                      <a:lnTo>
                        <a:pt x="161163" y="279781"/>
                      </a:lnTo>
                      <a:lnTo>
                        <a:pt x="162687" y="293116"/>
                      </a:lnTo>
                      <a:lnTo>
                        <a:pt x="163703" y="306451"/>
                      </a:lnTo>
                      <a:lnTo>
                        <a:pt x="164592" y="319786"/>
                      </a:lnTo>
                      <a:lnTo>
                        <a:pt x="164592" y="333121"/>
                      </a:lnTo>
                      <a:lnTo>
                        <a:pt x="164592" y="346456"/>
                      </a:lnTo>
                      <a:close/>
                    </a:path>
                  </a:pathLst>
                </a:custGeom>
                <a:solidFill>
                  <a:srgbClr val="DBB78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4757801" y="5802884"/>
                  <a:ext cx="98807" cy="1559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8807" h="155957">
                      <a:moveTo>
                        <a:pt x="49022" y="155956"/>
                      </a:moveTo>
                      <a:lnTo>
                        <a:pt x="43942" y="155702"/>
                      </a:lnTo>
                      <a:lnTo>
                        <a:pt x="39116" y="154559"/>
                      </a:lnTo>
                      <a:lnTo>
                        <a:pt x="34163" y="152273"/>
                      </a:lnTo>
                      <a:lnTo>
                        <a:pt x="29972" y="149860"/>
                      </a:lnTo>
                      <a:lnTo>
                        <a:pt x="25654" y="146685"/>
                      </a:lnTo>
                      <a:lnTo>
                        <a:pt x="21336" y="142748"/>
                      </a:lnTo>
                      <a:lnTo>
                        <a:pt x="17653" y="138176"/>
                      </a:lnTo>
                      <a:lnTo>
                        <a:pt x="14224" y="132969"/>
                      </a:lnTo>
                      <a:lnTo>
                        <a:pt x="11176" y="127508"/>
                      </a:lnTo>
                      <a:lnTo>
                        <a:pt x="8128" y="121412"/>
                      </a:lnTo>
                      <a:lnTo>
                        <a:pt x="5969" y="115062"/>
                      </a:lnTo>
                      <a:lnTo>
                        <a:pt x="3683" y="108204"/>
                      </a:lnTo>
                      <a:lnTo>
                        <a:pt x="2286" y="101346"/>
                      </a:lnTo>
                      <a:lnTo>
                        <a:pt x="889" y="93726"/>
                      </a:lnTo>
                      <a:lnTo>
                        <a:pt x="254" y="85852"/>
                      </a:lnTo>
                      <a:lnTo>
                        <a:pt x="0" y="77978"/>
                      </a:lnTo>
                      <a:lnTo>
                        <a:pt x="254" y="70104"/>
                      </a:lnTo>
                      <a:lnTo>
                        <a:pt x="889" y="62230"/>
                      </a:lnTo>
                      <a:lnTo>
                        <a:pt x="2286" y="54737"/>
                      </a:lnTo>
                      <a:lnTo>
                        <a:pt x="3683" y="47371"/>
                      </a:lnTo>
                      <a:lnTo>
                        <a:pt x="5969" y="40767"/>
                      </a:lnTo>
                      <a:lnTo>
                        <a:pt x="8128" y="34290"/>
                      </a:lnTo>
                      <a:lnTo>
                        <a:pt x="11176" y="28448"/>
                      </a:lnTo>
                      <a:lnTo>
                        <a:pt x="14224" y="22606"/>
                      </a:lnTo>
                      <a:lnTo>
                        <a:pt x="17653" y="17780"/>
                      </a:lnTo>
                      <a:lnTo>
                        <a:pt x="21336" y="13081"/>
                      </a:lnTo>
                      <a:lnTo>
                        <a:pt x="25654" y="9271"/>
                      </a:lnTo>
                      <a:lnTo>
                        <a:pt x="29972" y="6096"/>
                      </a:lnTo>
                      <a:lnTo>
                        <a:pt x="34163" y="3429"/>
                      </a:lnTo>
                      <a:lnTo>
                        <a:pt x="39116" y="1397"/>
                      </a:lnTo>
                      <a:lnTo>
                        <a:pt x="43942" y="127"/>
                      </a:lnTo>
                      <a:lnTo>
                        <a:pt x="49022" y="0"/>
                      </a:lnTo>
                      <a:lnTo>
                        <a:pt x="54229" y="127"/>
                      </a:lnTo>
                      <a:lnTo>
                        <a:pt x="59182" y="1397"/>
                      </a:lnTo>
                      <a:lnTo>
                        <a:pt x="64008" y="3429"/>
                      </a:lnTo>
                      <a:lnTo>
                        <a:pt x="68580" y="6096"/>
                      </a:lnTo>
                      <a:lnTo>
                        <a:pt x="72771" y="9271"/>
                      </a:lnTo>
                      <a:lnTo>
                        <a:pt x="76835" y="13081"/>
                      </a:lnTo>
                      <a:lnTo>
                        <a:pt x="80645" y="17780"/>
                      </a:lnTo>
                      <a:lnTo>
                        <a:pt x="84201" y="22606"/>
                      </a:lnTo>
                      <a:lnTo>
                        <a:pt x="87376" y="28448"/>
                      </a:lnTo>
                      <a:lnTo>
                        <a:pt x="90297" y="34290"/>
                      </a:lnTo>
                      <a:lnTo>
                        <a:pt x="92710" y="40767"/>
                      </a:lnTo>
                      <a:lnTo>
                        <a:pt x="94869" y="47371"/>
                      </a:lnTo>
                      <a:lnTo>
                        <a:pt x="96266" y="54737"/>
                      </a:lnTo>
                      <a:lnTo>
                        <a:pt x="97536" y="62230"/>
                      </a:lnTo>
                      <a:lnTo>
                        <a:pt x="98552" y="70104"/>
                      </a:lnTo>
                      <a:lnTo>
                        <a:pt x="98806" y="77978"/>
                      </a:lnTo>
                      <a:lnTo>
                        <a:pt x="98552" y="85852"/>
                      </a:lnTo>
                      <a:lnTo>
                        <a:pt x="97536" y="93726"/>
                      </a:lnTo>
                      <a:lnTo>
                        <a:pt x="96266" y="101346"/>
                      </a:lnTo>
                      <a:lnTo>
                        <a:pt x="94869" y="108204"/>
                      </a:lnTo>
                      <a:lnTo>
                        <a:pt x="92710" y="115062"/>
                      </a:lnTo>
                      <a:lnTo>
                        <a:pt x="90297" y="121412"/>
                      </a:lnTo>
                      <a:lnTo>
                        <a:pt x="87376" y="127508"/>
                      </a:lnTo>
                      <a:lnTo>
                        <a:pt x="84201" y="132969"/>
                      </a:lnTo>
                      <a:lnTo>
                        <a:pt x="80645" y="138176"/>
                      </a:lnTo>
                      <a:lnTo>
                        <a:pt x="76835" y="142748"/>
                      </a:lnTo>
                      <a:lnTo>
                        <a:pt x="72771" y="146685"/>
                      </a:lnTo>
                      <a:lnTo>
                        <a:pt x="68580" y="149860"/>
                      </a:lnTo>
                      <a:lnTo>
                        <a:pt x="64008" y="152273"/>
                      </a:lnTo>
                      <a:lnTo>
                        <a:pt x="59182" y="154559"/>
                      </a:lnTo>
                      <a:lnTo>
                        <a:pt x="54229" y="155702"/>
                      </a:lnTo>
                      <a:close/>
                    </a:path>
                  </a:pathLst>
                </a:custGeom>
                <a:solidFill>
                  <a:srgbClr val="ECD9BB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4809871" y="5665470"/>
                  <a:ext cx="84329" cy="588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329" h="58802">
                      <a:moveTo>
                        <a:pt x="20701" y="1651"/>
                      </a:moveTo>
                      <a:lnTo>
                        <a:pt x="38608" y="0"/>
                      </a:lnTo>
                      <a:lnTo>
                        <a:pt x="47498" y="8255"/>
                      </a:lnTo>
                      <a:lnTo>
                        <a:pt x="58293" y="17526"/>
                      </a:lnTo>
                      <a:lnTo>
                        <a:pt x="67818" y="24892"/>
                      </a:lnTo>
                      <a:lnTo>
                        <a:pt x="74549" y="32639"/>
                      </a:lnTo>
                      <a:lnTo>
                        <a:pt x="81407" y="43815"/>
                      </a:lnTo>
                      <a:lnTo>
                        <a:pt x="84328" y="50292"/>
                      </a:lnTo>
                      <a:lnTo>
                        <a:pt x="74930" y="55372"/>
                      </a:lnTo>
                      <a:lnTo>
                        <a:pt x="62103" y="58547"/>
                      </a:lnTo>
                      <a:lnTo>
                        <a:pt x="46355" y="58801"/>
                      </a:lnTo>
                      <a:lnTo>
                        <a:pt x="31496" y="57150"/>
                      </a:lnTo>
                      <a:lnTo>
                        <a:pt x="20447" y="54610"/>
                      </a:lnTo>
                      <a:lnTo>
                        <a:pt x="11938" y="52070"/>
                      </a:lnTo>
                      <a:lnTo>
                        <a:pt x="3429" y="47625"/>
                      </a:lnTo>
                      <a:lnTo>
                        <a:pt x="0" y="36195"/>
                      </a:lnTo>
                      <a:lnTo>
                        <a:pt x="1397" y="23368"/>
                      </a:lnTo>
                      <a:lnTo>
                        <a:pt x="8382" y="12700"/>
                      </a:lnTo>
                      <a:close/>
                    </a:path>
                  </a:pathLst>
                </a:custGeom>
                <a:solidFill>
                  <a:srgbClr val="ECD9BB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883658" y="5710047"/>
                  <a:ext cx="14478" cy="12192"/>
                </a:xfrm>
                <a:prstGeom prst="ellipse">
                  <a:avLst/>
                </a:prstGeom>
                <a:solidFill>
                  <a:srgbClr val="BB005E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4714494" y="5581650"/>
                  <a:ext cx="74804" cy="848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804" h="84837">
                      <a:moveTo>
                        <a:pt x="37211" y="84836"/>
                      </a:moveTo>
                      <a:lnTo>
                        <a:pt x="33401" y="84582"/>
                      </a:lnTo>
                      <a:lnTo>
                        <a:pt x="29718" y="84074"/>
                      </a:lnTo>
                      <a:lnTo>
                        <a:pt x="25908" y="82804"/>
                      </a:lnTo>
                      <a:lnTo>
                        <a:pt x="22606" y="81534"/>
                      </a:lnTo>
                      <a:lnTo>
                        <a:pt x="19304" y="79756"/>
                      </a:lnTo>
                      <a:lnTo>
                        <a:pt x="16256" y="77597"/>
                      </a:lnTo>
                      <a:lnTo>
                        <a:pt x="13462" y="75184"/>
                      </a:lnTo>
                      <a:lnTo>
                        <a:pt x="10795" y="72263"/>
                      </a:lnTo>
                      <a:lnTo>
                        <a:pt x="8382" y="69215"/>
                      </a:lnTo>
                      <a:lnTo>
                        <a:pt x="6096" y="66040"/>
                      </a:lnTo>
                      <a:lnTo>
                        <a:pt x="4572" y="62611"/>
                      </a:lnTo>
                      <a:lnTo>
                        <a:pt x="2667" y="58674"/>
                      </a:lnTo>
                      <a:lnTo>
                        <a:pt x="1651" y="55118"/>
                      </a:lnTo>
                      <a:lnTo>
                        <a:pt x="635" y="50927"/>
                      </a:lnTo>
                      <a:lnTo>
                        <a:pt x="0" y="46609"/>
                      </a:lnTo>
                      <a:lnTo>
                        <a:pt x="0" y="42418"/>
                      </a:lnTo>
                      <a:lnTo>
                        <a:pt x="0" y="38100"/>
                      </a:lnTo>
                      <a:lnTo>
                        <a:pt x="635" y="33909"/>
                      </a:lnTo>
                      <a:lnTo>
                        <a:pt x="1651" y="29845"/>
                      </a:lnTo>
                      <a:lnTo>
                        <a:pt x="2667" y="25781"/>
                      </a:lnTo>
                      <a:lnTo>
                        <a:pt x="4572" y="22225"/>
                      </a:lnTo>
                      <a:lnTo>
                        <a:pt x="6096" y="18796"/>
                      </a:lnTo>
                      <a:lnTo>
                        <a:pt x="8382" y="15494"/>
                      </a:lnTo>
                      <a:lnTo>
                        <a:pt x="10795" y="12319"/>
                      </a:lnTo>
                      <a:lnTo>
                        <a:pt x="13462" y="9652"/>
                      </a:lnTo>
                      <a:lnTo>
                        <a:pt x="16256" y="7239"/>
                      </a:lnTo>
                      <a:lnTo>
                        <a:pt x="19304" y="5207"/>
                      </a:lnTo>
                      <a:lnTo>
                        <a:pt x="22606" y="3429"/>
                      </a:lnTo>
                      <a:lnTo>
                        <a:pt x="25908" y="1905"/>
                      </a:lnTo>
                      <a:lnTo>
                        <a:pt x="29718" y="762"/>
                      </a:lnTo>
                      <a:lnTo>
                        <a:pt x="33401" y="127"/>
                      </a:lnTo>
                      <a:lnTo>
                        <a:pt x="37211" y="0"/>
                      </a:lnTo>
                      <a:lnTo>
                        <a:pt x="41021" y="127"/>
                      </a:lnTo>
                      <a:lnTo>
                        <a:pt x="44704" y="762"/>
                      </a:lnTo>
                      <a:lnTo>
                        <a:pt x="48387" y="1905"/>
                      </a:lnTo>
                      <a:lnTo>
                        <a:pt x="51943" y="3429"/>
                      </a:lnTo>
                      <a:lnTo>
                        <a:pt x="55118" y="5207"/>
                      </a:lnTo>
                      <a:lnTo>
                        <a:pt x="58166" y="7239"/>
                      </a:lnTo>
                      <a:lnTo>
                        <a:pt x="61214" y="9652"/>
                      </a:lnTo>
                      <a:lnTo>
                        <a:pt x="63881" y="12319"/>
                      </a:lnTo>
                      <a:lnTo>
                        <a:pt x="66294" y="15494"/>
                      </a:lnTo>
                      <a:lnTo>
                        <a:pt x="68326" y="18796"/>
                      </a:lnTo>
                      <a:lnTo>
                        <a:pt x="70358" y="22225"/>
                      </a:lnTo>
                      <a:lnTo>
                        <a:pt x="72009" y="25781"/>
                      </a:lnTo>
                      <a:lnTo>
                        <a:pt x="73025" y="29845"/>
                      </a:lnTo>
                      <a:lnTo>
                        <a:pt x="74041" y="33909"/>
                      </a:lnTo>
                      <a:lnTo>
                        <a:pt x="74676" y="38100"/>
                      </a:lnTo>
                      <a:lnTo>
                        <a:pt x="74803" y="42418"/>
                      </a:lnTo>
                      <a:lnTo>
                        <a:pt x="74676" y="46609"/>
                      </a:lnTo>
                      <a:lnTo>
                        <a:pt x="74041" y="50927"/>
                      </a:lnTo>
                      <a:lnTo>
                        <a:pt x="73025" y="55118"/>
                      </a:lnTo>
                      <a:lnTo>
                        <a:pt x="72009" y="58674"/>
                      </a:lnTo>
                      <a:lnTo>
                        <a:pt x="70358" y="62611"/>
                      </a:lnTo>
                      <a:lnTo>
                        <a:pt x="68326" y="66040"/>
                      </a:lnTo>
                      <a:lnTo>
                        <a:pt x="66294" y="69215"/>
                      </a:lnTo>
                      <a:lnTo>
                        <a:pt x="63881" y="72263"/>
                      </a:lnTo>
                      <a:lnTo>
                        <a:pt x="61214" y="75184"/>
                      </a:lnTo>
                      <a:lnTo>
                        <a:pt x="58166" y="77597"/>
                      </a:lnTo>
                      <a:lnTo>
                        <a:pt x="55118" y="79756"/>
                      </a:lnTo>
                      <a:lnTo>
                        <a:pt x="51943" y="81534"/>
                      </a:lnTo>
                      <a:lnTo>
                        <a:pt x="48387" y="82804"/>
                      </a:lnTo>
                      <a:lnTo>
                        <a:pt x="44704" y="84074"/>
                      </a:lnTo>
                      <a:lnTo>
                        <a:pt x="41021" y="84582"/>
                      </a:lnTo>
                      <a:close/>
                    </a:path>
                  </a:pathLst>
                </a:custGeom>
                <a:solidFill>
                  <a:srgbClr val="ECD9BB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4830318" y="5590286"/>
                  <a:ext cx="66295" cy="600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295" h="60072">
                      <a:moveTo>
                        <a:pt x="33020" y="60071"/>
                      </a:moveTo>
                      <a:lnTo>
                        <a:pt x="29464" y="60071"/>
                      </a:lnTo>
                      <a:lnTo>
                        <a:pt x="26289" y="59436"/>
                      </a:lnTo>
                      <a:lnTo>
                        <a:pt x="22860" y="58547"/>
                      </a:lnTo>
                      <a:lnTo>
                        <a:pt x="19939" y="57785"/>
                      </a:lnTo>
                      <a:lnTo>
                        <a:pt x="17145" y="56388"/>
                      </a:lnTo>
                      <a:lnTo>
                        <a:pt x="14351" y="54991"/>
                      </a:lnTo>
                      <a:lnTo>
                        <a:pt x="11811" y="53086"/>
                      </a:lnTo>
                      <a:lnTo>
                        <a:pt x="9652" y="51054"/>
                      </a:lnTo>
                      <a:lnTo>
                        <a:pt x="7366" y="49022"/>
                      </a:lnTo>
                      <a:lnTo>
                        <a:pt x="5334" y="46736"/>
                      </a:lnTo>
                      <a:lnTo>
                        <a:pt x="4064" y="44450"/>
                      </a:lnTo>
                      <a:lnTo>
                        <a:pt x="2540" y="41656"/>
                      </a:lnTo>
                      <a:lnTo>
                        <a:pt x="1524" y="38989"/>
                      </a:lnTo>
                      <a:lnTo>
                        <a:pt x="508" y="36195"/>
                      </a:lnTo>
                      <a:lnTo>
                        <a:pt x="0" y="33147"/>
                      </a:lnTo>
                      <a:lnTo>
                        <a:pt x="0" y="30099"/>
                      </a:lnTo>
                      <a:lnTo>
                        <a:pt x="0" y="27051"/>
                      </a:lnTo>
                      <a:lnTo>
                        <a:pt x="508" y="24003"/>
                      </a:lnTo>
                      <a:lnTo>
                        <a:pt x="1524" y="21209"/>
                      </a:lnTo>
                      <a:lnTo>
                        <a:pt x="2540" y="18161"/>
                      </a:lnTo>
                      <a:lnTo>
                        <a:pt x="4064" y="15748"/>
                      </a:lnTo>
                      <a:lnTo>
                        <a:pt x="5334" y="13335"/>
                      </a:lnTo>
                      <a:lnTo>
                        <a:pt x="7366" y="10922"/>
                      </a:lnTo>
                      <a:lnTo>
                        <a:pt x="9652" y="8763"/>
                      </a:lnTo>
                      <a:lnTo>
                        <a:pt x="11811" y="6858"/>
                      </a:lnTo>
                      <a:lnTo>
                        <a:pt x="14351" y="5080"/>
                      </a:lnTo>
                      <a:lnTo>
                        <a:pt x="17145" y="3683"/>
                      </a:lnTo>
                      <a:lnTo>
                        <a:pt x="19939" y="2413"/>
                      </a:lnTo>
                      <a:lnTo>
                        <a:pt x="22860" y="1397"/>
                      </a:lnTo>
                      <a:lnTo>
                        <a:pt x="26289" y="635"/>
                      </a:lnTo>
                      <a:lnTo>
                        <a:pt x="29464" y="0"/>
                      </a:lnTo>
                      <a:lnTo>
                        <a:pt x="33020" y="0"/>
                      </a:lnTo>
                      <a:lnTo>
                        <a:pt x="36449" y="0"/>
                      </a:lnTo>
                      <a:lnTo>
                        <a:pt x="39624" y="635"/>
                      </a:lnTo>
                      <a:lnTo>
                        <a:pt x="42926" y="1397"/>
                      </a:lnTo>
                      <a:lnTo>
                        <a:pt x="45974" y="2413"/>
                      </a:lnTo>
                      <a:lnTo>
                        <a:pt x="48768" y="3683"/>
                      </a:lnTo>
                      <a:lnTo>
                        <a:pt x="51435" y="5080"/>
                      </a:lnTo>
                      <a:lnTo>
                        <a:pt x="54102" y="6858"/>
                      </a:lnTo>
                      <a:lnTo>
                        <a:pt x="56388" y="8763"/>
                      </a:lnTo>
                      <a:lnTo>
                        <a:pt x="58547" y="10922"/>
                      </a:lnTo>
                      <a:lnTo>
                        <a:pt x="60452" y="13335"/>
                      </a:lnTo>
                      <a:lnTo>
                        <a:pt x="62230" y="15748"/>
                      </a:lnTo>
                      <a:lnTo>
                        <a:pt x="63627" y="18161"/>
                      </a:lnTo>
                      <a:lnTo>
                        <a:pt x="64643" y="21209"/>
                      </a:lnTo>
                      <a:lnTo>
                        <a:pt x="65532" y="24003"/>
                      </a:lnTo>
                      <a:lnTo>
                        <a:pt x="66167" y="27051"/>
                      </a:lnTo>
                      <a:lnTo>
                        <a:pt x="66294" y="30099"/>
                      </a:lnTo>
                      <a:lnTo>
                        <a:pt x="66167" y="33147"/>
                      </a:lnTo>
                      <a:lnTo>
                        <a:pt x="65532" y="36195"/>
                      </a:lnTo>
                      <a:lnTo>
                        <a:pt x="64643" y="38989"/>
                      </a:lnTo>
                      <a:lnTo>
                        <a:pt x="63627" y="41656"/>
                      </a:lnTo>
                      <a:lnTo>
                        <a:pt x="62230" y="44450"/>
                      </a:lnTo>
                      <a:lnTo>
                        <a:pt x="60452" y="46736"/>
                      </a:lnTo>
                      <a:lnTo>
                        <a:pt x="58547" y="49022"/>
                      </a:lnTo>
                      <a:lnTo>
                        <a:pt x="56388" y="51054"/>
                      </a:lnTo>
                      <a:lnTo>
                        <a:pt x="54102" y="53086"/>
                      </a:lnTo>
                      <a:lnTo>
                        <a:pt x="51435" y="54991"/>
                      </a:lnTo>
                      <a:lnTo>
                        <a:pt x="48768" y="56388"/>
                      </a:lnTo>
                      <a:lnTo>
                        <a:pt x="45974" y="57785"/>
                      </a:lnTo>
                      <a:lnTo>
                        <a:pt x="42926" y="58547"/>
                      </a:lnTo>
                      <a:lnTo>
                        <a:pt x="39624" y="59436"/>
                      </a:lnTo>
                      <a:lnTo>
                        <a:pt x="36449" y="60071"/>
                      </a:lnTo>
                      <a:close/>
                    </a:path>
                  </a:pathLst>
                </a:custGeom>
                <a:solidFill>
                  <a:srgbClr val="ECD9BB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4818761" y="5609971"/>
                  <a:ext cx="59945" cy="732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945" h="73280">
                      <a:moveTo>
                        <a:pt x="58928" y="30226"/>
                      </a:moveTo>
                      <a:lnTo>
                        <a:pt x="59944" y="37465"/>
                      </a:lnTo>
                      <a:lnTo>
                        <a:pt x="59944" y="41148"/>
                      </a:lnTo>
                      <a:lnTo>
                        <a:pt x="59817" y="44577"/>
                      </a:lnTo>
                      <a:lnTo>
                        <a:pt x="58547" y="51308"/>
                      </a:lnTo>
                      <a:lnTo>
                        <a:pt x="57404" y="54229"/>
                      </a:lnTo>
                      <a:lnTo>
                        <a:pt x="56896" y="54864"/>
                      </a:lnTo>
                      <a:lnTo>
                        <a:pt x="56769" y="55880"/>
                      </a:lnTo>
                      <a:lnTo>
                        <a:pt x="56134" y="57785"/>
                      </a:lnTo>
                      <a:lnTo>
                        <a:pt x="54483" y="60325"/>
                      </a:lnTo>
                      <a:lnTo>
                        <a:pt x="52832" y="62992"/>
                      </a:lnTo>
                      <a:lnTo>
                        <a:pt x="50800" y="65151"/>
                      </a:lnTo>
                      <a:lnTo>
                        <a:pt x="48768" y="67437"/>
                      </a:lnTo>
                      <a:lnTo>
                        <a:pt x="47625" y="68199"/>
                      </a:lnTo>
                      <a:lnTo>
                        <a:pt x="46609" y="68961"/>
                      </a:lnTo>
                      <a:lnTo>
                        <a:pt x="45085" y="69596"/>
                      </a:lnTo>
                      <a:lnTo>
                        <a:pt x="43942" y="70612"/>
                      </a:lnTo>
                      <a:lnTo>
                        <a:pt x="42545" y="70866"/>
                      </a:lnTo>
                      <a:lnTo>
                        <a:pt x="40894" y="71628"/>
                      </a:lnTo>
                      <a:lnTo>
                        <a:pt x="38227" y="72898"/>
                      </a:lnTo>
                      <a:lnTo>
                        <a:pt x="35179" y="73025"/>
                      </a:lnTo>
                      <a:lnTo>
                        <a:pt x="32385" y="73279"/>
                      </a:lnTo>
                      <a:lnTo>
                        <a:pt x="29083" y="73025"/>
                      </a:lnTo>
                      <a:lnTo>
                        <a:pt x="26416" y="72517"/>
                      </a:lnTo>
                      <a:lnTo>
                        <a:pt x="23368" y="71501"/>
                      </a:lnTo>
                      <a:lnTo>
                        <a:pt x="20955" y="69977"/>
                      </a:lnTo>
                      <a:lnTo>
                        <a:pt x="18161" y="68580"/>
                      </a:lnTo>
                      <a:lnTo>
                        <a:pt x="15494" y="66802"/>
                      </a:lnTo>
                      <a:lnTo>
                        <a:pt x="12573" y="64389"/>
                      </a:lnTo>
                      <a:lnTo>
                        <a:pt x="10541" y="61976"/>
                      </a:lnTo>
                      <a:lnTo>
                        <a:pt x="8382" y="58928"/>
                      </a:lnTo>
                      <a:lnTo>
                        <a:pt x="6604" y="56261"/>
                      </a:lnTo>
                      <a:lnTo>
                        <a:pt x="4699" y="53213"/>
                      </a:lnTo>
                      <a:lnTo>
                        <a:pt x="3302" y="50038"/>
                      </a:lnTo>
                      <a:lnTo>
                        <a:pt x="2032" y="46609"/>
                      </a:lnTo>
                      <a:lnTo>
                        <a:pt x="1270" y="43180"/>
                      </a:lnTo>
                      <a:lnTo>
                        <a:pt x="0" y="35687"/>
                      </a:lnTo>
                      <a:lnTo>
                        <a:pt x="0" y="28575"/>
                      </a:lnTo>
                      <a:lnTo>
                        <a:pt x="1016" y="21971"/>
                      </a:lnTo>
                      <a:lnTo>
                        <a:pt x="3937" y="15621"/>
                      </a:lnTo>
                      <a:lnTo>
                        <a:pt x="5080" y="12700"/>
                      </a:lnTo>
                      <a:lnTo>
                        <a:pt x="6858" y="10033"/>
                      </a:lnTo>
                      <a:lnTo>
                        <a:pt x="11176" y="5715"/>
                      </a:lnTo>
                      <a:lnTo>
                        <a:pt x="13462" y="3683"/>
                      </a:lnTo>
                      <a:lnTo>
                        <a:pt x="16002" y="2540"/>
                      </a:lnTo>
                      <a:lnTo>
                        <a:pt x="18796" y="1270"/>
                      </a:lnTo>
                      <a:lnTo>
                        <a:pt x="21971" y="762"/>
                      </a:lnTo>
                      <a:lnTo>
                        <a:pt x="24638" y="0"/>
                      </a:lnTo>
                      <a:lnTo>
                        <a:pt x="27686" y="0"/>
                      </a:lnTo>
                      <a:lnTo>
                        <a:pt x="33401" y="762"/>
                      </a:lnTo>
                      <a:lnTo>
                        <a:pt x="36068" y="1270"/>
                      </a:lnTo>
                      <a:lnTo>
                        <a:pt x="39116" y="2921"/>
                      </a:lnTo>
                      <a:lnTo>
                        <a:pt x="44704" y="6604"/>
                      </a:lnTo>
                      <a:lnTo>
                        <a:pt x="47371" y="8636"/>
                      </a:lnTo>
                      <a:lnTo>
                        <a:pt x="49657" y="11176"/>
                      </a:lnTo>
                      <a:lnTo>
                        <a:pt x="53848" y="16637"/>
                      </a:lnTo>
                      <a:lnTo>
                        <a:pt x="55372" y="19558"/>
                      </a:lnTo>
                      <a:lnTo>
                        <a:pt x="56896" y="229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4776089" y="5615559"/>
                  <a:ext cx="66676" cy="751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676" h="75185">
                      <a:moveTo>
                        <a:pt x="65659" y="30861"/>
                      </a:moveTo>
                      <a:lnTo>
                        <a:pt x="66675" y="38354"/>
                      </a:lnTo>
                      <a:lnTo>
                        <a:pt x="66675" y="41783"/>
                      </a:lnTo>
                      <a:lnTo>
                        <a:pt x="66294" y="45720"/>
                      </a:lnTo>
                      <a:lnTo>
                        <a:pt x="64897" y="52578"/>
                      </a:lnTo>
                      <a:lnTo>
                        <a:pt x="63627" y="55499"/>
                      </a:lnTo>
                      <a:lnTo>
                        <a:pt x="62992" y="56388"/>
                      </a:lnTo>
                      <a:lnTo>
                        <a:pt x="62865" y="57404"/>
                      </a:lnTo>
                      <a:lnTo>
                        <a:pt x="62230" y="59182"/>
                      </a:lnTo>
                      <a:lnTo>
                        <a:pt x="60452" y="61849"/>
                      </a:lnTo>
                      <a:lnTo>
                        <a:pt x="58547" y="64643"/>
                      </a:lnTo>
                      <a:lnTo>
                        <a:pt x="56261" y="66929"/>
                      </a:lnTo>
                      <a:lnTo>
                        <a:pt x="54102" y="69088"/>
                      </a:lnTo>
                      <a:lnTo>
                        <a:pt x="52705" y="69850"/>
                      </a:lnTo>
                      <a:lnTo>
                        <a:pt x="51435" y="70739"/>
                      </a:lnTo>
                      <a:lnTo>
                        <a:pt x="50038" y="71374"/>
                      </a:lnTo>
                      <a:lnTo>
                        <a:pt x="48514" y="72390"/>
                      </a:lnTo>
                      <a:lnTo>
                        <a:pt x="46990" y="72898"/>
                      </a:lnTo>
                      <a:lnTo>
                        <a:pt x="45339" y="73533"/>
                      </a:lnTo>
                      <a:lnTo>
                        <a:pt x="42545" y="74803"/>
                      </a:lnTo>
                      <a:lnTo>
                        <a:pt x="39116" y="74803"/>
                      </a:lnTo>
                      <a:lnTo>
                        <a:pt x="35814" y="75184"/>
                      </a:lnTo>
                      <a:lnTo>
                        <a:pt x="32385" y="74803"/>
                      </a:lnTo>
                      <a:lnTo>
                        <a:pt x="29210" y="74295"/>
                      </a:lnTo>
                      <a:lnTo>
                        <a:pt x="26289" y="73152"/>
                      </a:lnTo>
                      <a:lnTo>
                        <a:pt x="23241" y="71755"/>
                      </a:lnTo>
                      <a:lnTo>
                        <a:pt x="20066" y="70358"/>
                      </a:lnTo>
                      <a:lnTo>
                        <a:pt x="17145" y="68453"/>
                      </a:lnTo>
                      <a:lnTo>
                        <a:pt x="14097" y="66040"/>
                      </a:lnTo>
                      <a:lnTo>
                        <a:pt x="11684" y="63373"/>
                      </a:lnTo>
                      <a:lnTo>
                        <a:pt x="9144" y="60452"/>
                      </a:lnTo>
                      <a:lnTo>
                        <a:pt x="7366" y="57785"/>
                      </a:lnTo>
                      <a:lnTo>
                        <a:pt x="5334" y="54356"/>
                      </a:lnTo>
                      <a:lnTo>
                        <a:pt x="3937" y="51308"/>
                      </a:lnTo>
                      <a:lnTo>
                        <a:pt x="2286" y="47498"/>
                      </a:lnTo>
                      <a:lnTo>
                        <a:pt x="1524" y="44196"/>
                      </a:lnTo>
                      <a:lnTo>
                        <a:pt x="0" y="36322"/>
                      </a:lnTo>
                      <a:lnTo>
                        <a:pt x="0" y="29337"/>
                      </a:lnTo>
                      <a:lnTo>
                        <a:pt x="1270" y="22479"/>
                      </a:lnTo>
                      <a:lnTo>
                        <a:pt x="4318" y="16002"/>
                      </a:lnTo>
                      <a:lnTo>
                        <a:pt x="5715" y="12700"/>
                      </a:lnTo>
                      <a:lnTo>
                        <a:pt x="7747" y="10033"/>
                      </a:lnTo>
                      <a:lnTo>
                        <a:pt x="12573" y="5588"/>
                      </a:lnTo>
                      <a:lnTo>
                        <a:pt x="14859" y="3683"/>
                      </a:lnTo>
                      <a:lnTo>
                        <a:pt x="17907" y="2159"/>
                      </a:lnTo>
                      <a:lnTo>
                        <a:pt x="20828" y="1143"/>
                      </a:lnTo>
                      <a:lnTo>
                        <a:pt x="24257" y="381"/>
                      </a:lnTo>
                      <a:lnTo>
                        <a:pt x="27305" y="0"/>
                      </a:lnTo>
                      <a:lnTo>
                        <a:pt x="30480" y="0"/>
                      </a:lnTo>
                      <a:lnTo>
                        <a:pt x="36957" y="381"/>
                      </a:lnTo>
                      <a:lnTo>
                        <a:pt x="40132" y="1143"/>
                      </a:lnTo>
                      <a:lnTo>
                        <a:pt x="43053" y="2794"/>
                      </a:lnTo>
                      <a:lnTo>
                        <a:pt x="49530" y="6604"/>
                      </a:lnTo>
                      <a:lnTo>
                        <a:pt x="52451" y="8890"/>
                      </a:lnTo>
                      <a:lnTo>
                        <a:pt x="55118" y="11303"/>
                      </a:lnTo>
                      <a:lnTo>
                        <a:pt x="59563" y="17018"/>
                      </a:lnTo>
                      <a:lnTo>
                        <a:pt x="61468" y="20066"/>
                      </a:lnTo>
                      <a:lnTo>
                        <a:pt x="62992" y="234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4814697" y="5652770"/>
                  <a:ext cx="26798" cy="363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798" h="36323">
                      <a:moveTo>
                        <a:pt x="22860" y="30861"/>
                      </a:moveTo>
                      <a:lnTo>
                        <a:pt x="20574" y="33147"/>
                      </a:lnTo>
                      <a:lnTo>
                        <a:pt x="18288" y="34671"/>
                      </a:lnTo>
                      <a:lnTo>
                        <a:pt x="16891" y="35306"/>
                      </a:lnTo>
                      <a:lnTo>
                        <a:pt x="15875" y="35687"/>
                      </a:lnTo>
                      <a:lnTo>
                        <a:pt x="14478" y="35941"/>
                      </a:lnTo>
                      <a:lnTo>
                        <a:pt x="13843" y="35941"/>
                      </a:lnTo>
                      <a:lnTo>
                        <a:pt x="13462" y="36322"/>
                      </a:lnTo>
                      <a:lnTo>
                        <a:pt x="10414" y="35687"/>
                      </a:lnTo>
                      <a:lnTo>
                        <a:pt x="8001" y="34671"/>
                      </a:lnTo>
                      <a:lnTo>
                        <a:pt x="5715" y="33147"/>
                      </a:lnTo>
                      <a:lnTo>
                        <a:pt x="3683" y="30861"/>
                      </a:lnTo>
                      <a:lnTo>
                        <a:pt x="1905" y="28067"/>
                      </a:lnTo>
                      <a:lnTo>
                        <a:pt x="762" y="24765"/>
                      </a:lnTo>
                      <a:lnTo>
                        <a:pt x="254" y="21336"/>
                      </a:lnTo>
                      <a:lnTo>
                        <a:pt x="0" y="17907"/>
                      </a:lnTo>
                      <a:lnTo>
                        <a:pt x="254" y="14097"/>
                      </a:lnTo>
                      <a:lnTo>
                        <a:pt x="762" y="11049"/>
                      </a:lnTo>
                      <a:lnTo>
                        <a:pt x="1905" y="7874"/>
                      </a:lnTo>
                      <a:lnTo>
                        <a:pt x="3683" y="5207"/>
                      </a:lnTo>
                      <a:lnTo>
                        <a:pt x="5715" y="2794"/>
                      </a:lnTo>
                      <a:lnTo>
                        <a:pt x="8001" y="1143"/>
                      </a:lnTo>
                      <a:lnTo>
                        <a:pt x="10414" y="127"/>
                      </a:lnTo>
                      <a:lnTo>
                        <a:pt x="13462" y="0"/>
                      </a:lnTo>
                      <a:lnTo>
                        <a:pt x="15875" y="127"/>
                      </a:lnTo>
                      <a:lnTo>
                        <a:pt x="16891" y="508"/>
                      </a:lnTo>
                      <a:lnTo>
                        <a:pt x="18288" y="1143"/>
                      </a:lnTo>
                      <a:lnTo>
                        <a:pt x="20574" y="2794"/>
                      </a:lnTo>
                      <a:lnTo>
                        <a:pt x="22860" y="5207"/>
                      </a:lnTo>
                      <a:lnTo>
                        <a:pt x="24384" y="7874"/>
                      </a:lnTo>
                      <a:lnTo>
                        <a:pt x="25781" y="11049"/>
                      </a:lnTo>
                      <a:lnTo>
                        <a:pt x="26289" y="14097"/>
                      </a:lnTo>
                      <a:lnTo>
                        <a:pt x="26797" y="17907"/>
                      </a:lnTo>
                      <a:lnTo>
                        <a:pt x="26289" y="21336"/>
                      </a:lnTo>
                      <a:lnTo>
                        <a:pt x="25781" y="24765"/>
                      </a:lnTo>
                      <a:lnTo>
                        <a:pt x="25019" y="26416"/>
                      </a:lnTo>
                      <a:lnTo>
                        <a:pt x="24638" y="27051"/>
                      </a:lnTo>
                      <a:lnTo>
                        <a:pt x="24384" y="280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4854575" y="5646420"/>
                  <a:ext cx="21972" cy="321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972" h="32132">
                      <a:moveTo>
                        <a:pt x="18669" y="27559"/>
                      </a:moveTo>
                      <a:lnTo>
                        <a:pt x="16891" y="29337"/>
                      </a:lnTo>
                      <a:lnTo>
                        <a:pt x="14986" y="30734"/>
                      </a:lnTo>
                      <a:lnTo>
                        <a:pt x="13970" y="31369"/>
                      </a:lnTo>
                      <a:lnTo>
                        <a:pt x="12954" y="31750"/>
                      </a:lnTo>
                      <a:lnTo>
                        <a:pt x="11811" y="32004"/>
                      </a:lnTo>
                      <a:lnTo>
                        <a:pt x="11430" y="32004"/>
                      </a:lnTo>
                      <a:lnTo>
                        <a:pt x="10922" y="32131"/>
                      </a:lnTo>
                      <a:lnTo>
                        <a:pt x="8509" y="31750"/>
                      </a:lnTo>
                      <a:lnTo>
                        <a:pt x="6731" y="30734"/>
                      </a:lnTo>
                      <a:lnTo>
                        <a:pt x="4826" y="29337"/>
                      </a:lnTo>
                      <a:lnTo>
                        <a:pt x="3048" y="27559"/>
                      </a:lnTo>
                      <a:lnTo>
                        <a:pt x="1651" y="24892"/>
                      </a:lnTo>
                      <a:lnTo>
                        <a:pt x="762" y="22352"/>
                      </a:lnTo>
                      <a:lnTo>
                        <a:pt x="254" y="19304"/>
                      </a:lnTo>
                      <a:lnTo>
                        <a:pt x="0" y="16383"/>
                      </a:lnTo>
                      <a:lnTo>
                        <a:pt x="254" y="12827"/>
                      </a:lnTo>
                      <a:lnTo>
                        <a:pt x="762" y="9906"/>
                      </a:lnTo>
                      <a:lnTo>
                        <a:pt x="1651" y="7112"/>
                      </a:lnTo>
                      <a:lnTo>
                        <a:pt x="3048" y="4826"/>
                      </a:lnTo>
                      <a:lnTo>
                        <a:pt x="4826" y="2667"/>
                      </a:lnTo>
                      <a:lnTo>
                        <a:pt x="6731" y="1270"/>
                      </a:lnTo>
                      <a:lnTo>
                        <a:pt x="8509" y="254"/>
                      </a:lnTo>
                      <a:lnTo>
                        <a:pt x="10922" y="0"/>
                      </a:lnTo>
                      <a:lnTo>
                        <a:pt x="12954" y="254"/>
                      </a:lnTo>
                      <a:lnTo>
                        <a:pt x="13970" y="635"/>
                      </a:lnTo>
                      <a:lnTo>
                        <a:pt x="14986" y="1270"/>
                      </a:lnTo>
                      <a:lnTo>
                        <a:pt x="16891" y="2667"/>
                      </a:lnTo>
                      <a:lnTo>
                        <a:pt x="18669" y="4826"/>
                      </a:lnTo>
                      <a:lnTo>
                        <a:pt x="19812" y="7112"/>
                      </a:lnTo>
                      <a:lnTo>
                        <a:pt x="21082" y="9906"/>
                      </a:lnTo>
                      <a:lnTo>
                        <a:pt x="21717" y="12827"/>
                      </a:lnTo>
                      <a:lnTo>
                        <a:pt x="21971" y="16383"/>
                      </a:lnTo>
                      <a:lnTo>
                        <a:pt x="21717" y="19304"/>
                      </a:lnTo>
                      <a:lnTo>
                        <a:pt x="21082" y="22352"/>
                      </a:lnTo>
                      <a:lnTo>
                        <a:pt x="20574" y="23241"/>
                      </a:lnTo>
                      <a:lnTo>
                        <a:pt x="20066" y="24130"/>
                      </a:lnTo>
                      <a:lnTo>
                        <a:pt x="19812" y="248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4744466" y="5694934"/>
                  <a:ext cx="96267" cy="109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267" h="10923">
                      <a:moveTo>
                        <a:pt x="92837" y="5080"/>
                      </a:moveTo>
                      <a:lnTo>
                        <a:pt x="87503" y="5207"/>
                      </a:lnTo>
                      <a:lnTo>
                        <a:pt x="81153" y="6096"/>
                      </a:lnTo>
                      <a:lnTo>
                        <a:pt x="75311" y="7112"/>
                      </a:lnTo>
                      <a:lnTo>
                        <a:pt x="69088" y="7874"/>
                      </a:lnTo>
                      <a:lnTo>
                        <a:pt x="64008" y="8128"/>
                      </a:lnTo>
                      <a:lnTo>
                        <a:pt x="56007" y="8128"/>
                      </a:lnTo>
                      <a:lnTo>
                        <a:pt x="48514" y="8636"/>
                      </a:lnTo>
                      <a:lnTo>
                        <a:pt x="40513" y="9525"/>
                      </a:lnTo>
                      <a:lnTo>
                        <a:pt x="33147" y="10160"/>
                      </a:lnTo>
                      <a:lnTo>
                        <a:pt x="25146" y="10668"/>
                      </a:lnTo>
                      <a:lnTo>
                        <a:pt x="17018" y="10922"/>
                      </a:lnTo>
                      <a:lnTo>
                        <a:pt x="9144" y="10668"/>
                      </a:lnTo>
                      <a:lnTo>
                        <a:pt x="1143" y="9906"/>
                      </a:lnTo>
                      <a:lnTo>
                        <a:pt x="0" y="9652"/>
                      </a:lnTo>
                      <a:lnTo>
                        <a:pt x="381" y="8890"/>
                      </a:lnTo>
                      <a:lnTo>
                        <a:pt x="1143" y="8509"/>
                      </a:lnTo>
                      <a:lnTo>
                        <a:pt x="1905" y="8128"/>
                      </a:lnTo>
                      <a:lnTo>
                        <a:pt x="7874" y="8128"/>
                      </a:lnTo>
                      <a:lnTo>
                        <a:pt x="14224" y="8128"/>
                      </a:lnTo>
                      <a:lnTo>
                        <a:pt x="20066" y="7874"/>
                      </a:lnTo>
                      <a:lnTo>
                        <a:pt x="26416" y="7874"/>
                      </a:lnTo>
                      <a:lnTo>
                        <a:pt x="32258" y="7620"/>
                      </a:lnTo>
                      <a:lnTo>
                        <a:pt x="38608" y="7239"/>
                      </a:lnTo>
                      <a:lnTo>
                        <a:pt x="44450" y="7112"/>
                      </a:lnTo>
                      <a:lnTo>
                        <a:pt x="50673" y="6731"/>
                      </a:lnTo>
                      <a:lnTo>
                        <a:pt x="56388" y="6096"/>
                      </a:lnTo>
                      <a:lnTo>
                        <a:pt x="62357" y="5715"/>
                      </a:lnTo>
                      <a:lnTo>
                        <a:pt x="68199" y="4953"/>
                      </a:lnTo>
                      <a:lnTo>
                        <a:pt x="74168" y="4064"/>
                      </a:lnTo>
                      <a:lnTo>
                        <a:pt x="79629" y="3302"/>
                      </a:lnTo>
                      <a:lnTo>
                        <a:pt x="85344" y="2286"/>
                      </a:lnTo>
                      <a:lnTo>
                        <a:pt x="90805" y="1270"/>
                      </a:lnTo>
                      <a:lnTo>
                        <a:pt x="962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>
                  <a:off x="4717796" y="5702046"/>
                  <a:ext cx="128652" cy="208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652" h="20829">
                      <a:moveTo>
                        <a:pt x="127381" y="3810"/>
                      </a:moveTo>
                      <a:lnTo>
                        <a:pt x="121920" y="3810"/>
                      </a:lnTo>
                      <a:lnTo>
                        <a:pt x="116459" y="4445"/>
                      </a:lnTo>
                      <a:lnTo>
                        <a:pt x="110998" y="4826"/>
                      </a:lnTo>
                      <a:lnTo>
                        <a:pt x="105664" y="5461"/>
                      </a:lnTo>
                      <a:lnTo>
                        <a:pt x="100203" y="6223"/>
                      </a:lnTo>
                      <a:lnTo>
                        <a:pt x="94742" y="6985"/>
                      </a:lnTo>
                      <a:lnTo>
                        <a:pt x="89281" y="8001"/>
                      </a:lnTo>
                      <a:lnTo>
                        <a:pt x="83693" y="9017"/>
                      </a:lnTo>
                      <a:lnTo>
                        <a:pt x="78486" y="10033"/>
                      </a:lnTo>
                      <a:lnTo>
                        <a:pt x="72898" y="10922"/>
                      </a:lnTo>
                      <a:lnTo>
                        <a:pt x="67437" y="11938"/>
                      </a:lnTo>
                      <a:lnTo>
                        <a:pt x="61976" y="12700"/>
                      </a:lnTo>
                      <a:lnTo>
                        <a:pt x="56515" y="13335"/>
                      </a:lnTo>
                      <a:lnTo>
                        <a:pt x="50673" y="13970"/>
                      </a:lnTo>
                      <a:lnTo>
                        <a:pt x="45085" y="14351"/>
                      </a:lnTo>
                      <a:lnTo>
                        <a:pt x="39497" y="14732"/>
                      </a:lnTo>
                      <a:lnTo>
                        <a:pt x="34290" y="15113"/>
                      </a:lnTo>
                      <a:lnTo>
                        <a:pt x="29464" y="16129"/>
                      </a:lnTo>
                      <a:lnTo>
                        <a:pt x="24765" y="16510"/>
                      </a:lnTo>
                      <a:lnTo>
                        <a:pt x="19685" y="17526"/>
                      </a:lnTo>
                      <a:lnTo>
                        <a:pt x="14605" y="18796"/>
                      </a:lnTo>
                      <a:lnTo>
                        <a:pt x="10160" y="19558"/>
                      </a:lnTo>
                      <a:lnTo>
                        <a:pt x="5080" y="20447"/>
                      </a:lnTo>
                      <a:lnTo>
                        <a:pt x="0" y="20828"/>
                      </a:lnTo>
                      <a:lnTo>
                        <a:pt x="3302" y="18542"/>
                      </a:lnTo>
                      <a:lnTo>
                        <a:pt x="7112" y="16764"/>
                      </a:lnTo>
                      <a:lnTo>
                        <a:pt x="11811" y="15748"/>
                      </a:lnTo>
                      <a:lnTo>
                        <a:pt x="16002" y="14986"/>
                      </a:lnTo>
                      <a:lnTo>
                        <a:pt x="20701" y="14732"/>
                      </a:lnTo>
                      <a:lnTo>
                        <a:pt x="25654" y="14351"/>
                      </a:lnTo>
                      <a:lnTo>
                        <a:pt x="30353" y="14097"/>
                      </a:lnTo>
                      <a:lnTo>
                        <a:pt x="34290" y="13970"/>
                      </a:lnTo>
                      <a:lnTo>
                        <a:pt x="40259" y="12954"/>
                      </a:lnTo>
                      <a:lnTo>
                        <a:pt x="46101" y="12065"/>
                      </a:lnTo>
                      <a:lnTo>
                        <a:pt x="52451" y="11049"/>
                      </a:lnTo>
                      <a:lnTo>
                        <a:pt x="58293" y="10287"/>
                      </a:lnTo>
                      <a:lnTo>
                        <a:pt x="64262" y="9271"/>
                      </a:lnTo>
                      <a:lnTo>
                        <a:pt x="69977" y="8509"/>
                      </a:lnTo>
                      <a:lnTo>
                        <a:pt x="75819" y="7493"/>
                      </a:lnTo>
                      <a:lnTo>
                        <a:pt x="81661" y="6604"/>
                      </a:lnTo>
                      <a:lnTo>
                        <a:pt x="87503" y="6096"/>
                      </a:lnTo>
                      <a:lnTo>
                        <a:pt x="93218" y="4826"/>
                      </a:lnTo>
                      <a:lnTo>
                        <a:pt x="99441" y="4191"/>
                      </a:lnTo>
                      <a:lnTo>
                        <a:pt x="105283" y="3429"/>
                      </a:lnTo>
                      <a:lnTo>
                        <a:pt x="110998" y="2540"/>
                      </a:lnTo>
                      <a:lnTo>
                        <a:pt x="116967" y="1524"/>
                      </a:lnTo>
                      <a:lnTo>
                        <a:pt x="122682" y="762"/>
                      </a:lnTo>
                      <a:lnTo>
                        <a:pt x="12865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>
                  <a:off x="4744466" y="5707888"/>
                  <a:ext cx="100458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0458" h="25401">
                      <a:moveTo>
                        <a:pt x="100457" y="3810"/>
                      </a:moveTo>
                      <a:lnTo>
                        <a:pt x="94234" y="4826"/>
                      </a:lnTo>
                      <a:lnTo>
                        <a:pt x="87884" y="6477"/>
                      </a:lnTo>
                      <a:lnTo>
                        <a:pt x="81661" y="7620"/>
                      </a:lnTo>
                      <a:lnTo>
                        <a:pt x="75692" y="9271"/>
                      </a:lnTo>
                      <a:lnTo>
                        <a:pt x="69596" y="10922"/>
                      </a:lnTo>
                      <a:lnTo>
                        <a:pt x="63373" y="12573"/>
                      </a:lnTo>
                      <a:lnTo>
                        <a:pt x="57404" y="14351"/>
                      </a:lnTo>
                      <a:lnTo>
                        <a:pt x="51181" y="16002"/>
                      </a:lnTo>
                      <a:lnTo>
                        <a:pt x="45212" y="17653"/>
                      </a:lnTo>
                      <a:lnTo>
                        <a:pt x="38989" y="19177"/>
                      </a:lnTo>
                      <a:lnTo>
                        <a:pt x="32639" y="20320"/>
                      </a:lnTo>
                      <a:lnTo>
                        <a:pt x="26416" y="22098"/>
                      </a:lnTo>
                      <a:lnTo>
                        <a:pt x="20066" y="23114"/>
                      </a:lnTo>
                      <a:lnTo>
                        <a:pt x="13335" y="24130"/>
                      </a:lnTo>
                      <a:lnTo>
                        <a:pt x="6604" y="24892"/>
                      </a:lnTo>
                      <a:lnTo>
                        <a:pt x="0" y="25400"/>
                      </a:lnTo>
                      <a:lnTo>
                        <a:pt x="0" y="25019"/>
                      </a:lnTo>
                      <a:lnTo>
                        <a:pt x="1524" y="24257"/>
                      </a:lnTo>
                      <a:lnTo>
                        <a:pt x="3048" y="23622"/>
                      </a:lnTo>
                      <a:lnTo>
                        <a:pt x="4064" y="23241"/>
                      </a:lnTo>
                      <a:lnTo>
                        <a:pt x="10541" y="22098"/>
                      </a:lnTo>
                      <a:lnTo>
                        <a:pt x="16764" y="21082"/>
                      </a:lnTo>
                      <a:lnTo>
                        <a:pt x="23114" y="19812"/>
                      </a:lnTo>
                      <a:lnTo>
                        <a:pt x="29464" y="18415"/>
                      </a:lnTo>
                      <a:lnTo>
                        <a:pt x="35560" y="17018"/>
                      </a:lnTo>
                      <a:lnTo>
                        <a:pt x="41402" y="15621"/>
                      </a:lnTo>
                      <a:lnTo>
                        <a:pt x="47879" y="14097"/>
                      </a:lnTo>
                      <a:lnTo>
                        <a:pt x="53594" y="12700"/>
                      </a:lnTo>
                      <a:lnTo>
                        <a:pt x="59436" y="11303"/>
                      </a:lnTo>
                      <a:lnTo>
                        <a:pt x="65405" y="9652"/>
                      </a:lnTo>
                      <a:lnTo>
                        <a:pt x="71247" y="8128"/>
                      </a:lnTo>
                      <a:lnTo>
                        <a:pt x="76962" y="6604"/>
                      </a:lnTo>
                      <a:lnTo>
                        <a:pt x="82931" y="4826"/>
                      </a:lnTo>
                      <a:lnTo>
                        <a:pt x="88773" y="3175"/>
                      </a:lnTo>
                      <a:lnTo>
                        <a:pt x="94615" y="1778"/>
                      </a:lnTo>
                      <a:lnTo>
                        <a:pt x="10045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>
                  <a:off x="4532122" y="5933567"/>
                  <a:ext cx="451486" cy="662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1486" h="66295">
                      <a:moveTo>
                        <a:pt x="165227" y="1397"/>
                      </a:moveTo>
                      <a:lnTo>
                        <a:pt x="185293" y="3429"/>
                      </a:lnTo>
                      <a:lnTo>
                        <a:pt x="196850" y="4826"/>
                      </a:lnTo>
                      <a:lnTo>
                        <a:pt x="203073" y="5842"/>
                      </a:lnTo>
                      <a:lnTo>
                        <a:pt x="205867" y="5842"/>
                      </a:lnTo>
                      <a:lnTo>
                        <a:pt x="208407" y="8255"/>
                      </a:lnTo>
                      <a:lnTo>
                        <a:pt x="214249" y="12954"/>
                      </a:lnTo>
                      <a:lnTo>
                        <a:pt x="220853" y="17399"/>
                      </a:lnTo>
                      <a:lnTo>
                        <a:pt x="224663" y="20447"/>
                      </a:lnTo>
                      <a:lnTo>
                        <a:pt x="210058" y="20066"/>
                      </a:lnTo>
                      <a:lnTo>
                        <a:pt x="191516" y="19177"/>
                      </a:lnTo>
                      <a:lnTo>
                        <a:pt x="164338" y="16510"/>
                      </a:lnTo>
                      <a:lnTo>
                        <a:pt x="150749" y="15113"/>
                      </a:lnTo>
                      <a:lnTo>
                        <a:pt x="142367" y="15113"/>
                      </a:lnTo>
                      <a:lnTo>
                        <a:pt x="127762" y="14732"/>
                      </a:lnTo>
                      <a:lnTo>
                        <a:pt x="108712" y="15367"/>
                      </a:lnTo>
                      <a:lnTo>
                        <a:pt x="87757" y="16510"/>
                      </a:lnTo>
                      <a:lnTo>
                        <a:pt x="77343" y="17399"/>
                      </a:lnTo>
                      <a:lnTo>
                        <a:pt x="64135" y="18034"/>
                      </a:lnTo>
                      <a:lnTo>
                        <a:pt x="54356" y="19431"/>
                      </a:lnTo>
                      <a:lnTo>
                        <a:pt x="46355" y="20574"/>
                      </a:lnTo>
                      <a:lnTo>
                        <a:pt x="40386" y="21590"/>
                      </a:lnTo>
                      <a:lnTo>
                        <a:pt x="33528" y="22987"/>
                      </a:lnTo>
                      <a:lnTo>
                        <a:pt x="28448" y="24892"/>
                      </a:lnTo>
                      <a:lnTo>
                        <a:pt x="25527" y="26543"/>
                      </a:lnTo>
                      <a:lnTo>
                        <a:pt x="24892" y="29337"/>
                      </a:lnTo>
                      <a:lnTo>
                        <a:pt x="26797" y="32512"/>
                      </a:lnTo>
                      <a:lnTo>
                        <a:pt x="32893" y="34163"/>
                      </a:lnTo>
                      <a:lnTo>
                        <a:pt x="40005" y="35941"/>
                      </a:lnTo>
                      <a:lnTo>
                        <a:pt x="52959" y="38608"/>
                      </a:lnTo>
                      <a:lnTo>
                        <a:pt x="62484" y="40259"/>
                      </a:lnTo>
                      <a:lnTo>
                        <a:pt x="74930" y="42037"/>
                      </a:lnTo>
                      <a:lnTo>
                        <a:pt x="86106" y="43688"/>
                      </a:lnTo>
                      <a:lnTo>
                        <a:pt x="101981" y="44831"/>
                      </a:lnTo>
                      <a:lnTo>
                        <a:pt x="127762" y="47117"/>
                      </a:lnTo>
                      <a:lnTo>
                        <a:pt x="141732" y="48133"/>
                      </a:lnTo>
                      <a:lnTo>
                        <a:pt x="156591" y="48641"/>
                      </a:lnTo>
                      <a:lnTo>
                        <a:pt x="173101" y="50927"/>
                      </a:lnTo>
                      <a:lnTo>
                        <a:pt x="207645" y="51689"/>
                      </a:lnTo>
                      <a:lnTo>
                        <a:pt x="433832" y="56388"/>
                      </a:lnTo>
                      <a:lnTo>
                        <a:pt x="440055" y="57150"/>
                      </a:lnTo>
                      <a:lnTo>
                        <a:pt x="445008" y="57785"/>
                      </a:lnTo>
                      <a:lnTo>
                        <a:pt x="448183" y="58420"/>
                      </a:lnTo>
                      <a:lnTo>
                        <a:pt x="450215" y="59182"/>
                      </a:lnTo>
                      <a:lnTo>
                        <a:pt x="451485" y="60198"/>
                      </a:lnTo>
                      <a:lnTo>
                        <a:pt x="450977" y="61214"/>
                      </a:lnTo>
                      <a:lnTo>
                        <a:pt x="448818" y="62357"/>
                      </a:lnTo>
                      <a:lnTo>
                        <a:pt x="443992" y="63627"/>
                      </a:lnTo>
                      <a:lnTo>
                        <a:pt x="437388" y="65024"/>
                      </a:lnTo>
                      <a:lnTo>
                        <a:pt x="433959" y="65405"/>
                      </a:lnTo>
                      <a:lnTo>
                        <a:pt x="427482" y="66294"/>
                      </a:lnTo>
                      <a:lnTo>
                        <a:pt x="267716" y="64135"/>
                      </a:lnTo>
                      <a:lnTo>
                        <a:pt x="190119" y="63119"/>
                      </a:lnTo>
                      <a:lnTo>
                        <a:pt x="116840" y="58674"/>
                      </a:lnTo>
                      <a:lnTo>
                        <a:pt x="72644" y="55372"/>
                      </a:lnTo>
                      <a:lnTo>
                        <a:pt x="41656" y="51689"/>
                      </a:lnTo>
                      <a:lnTo>
                        <a:pt x="28448" y="49276"/>
                      </a:lnTo>
                      <a:lnTo>
                        <a:pt x="21336" y="47244"/>
                      </a:lnTo>
                      <a:lnTo>
                        <a:pt x="14351" y="45720"/>
                      </a:lnTo>
                      <a:lnTo>
                        <a:pt x="10287" y="44196"/>
                      </a:lnTo>
                      <a:lnTo>
                        <a:pt x="6604" y="42418"/>
                      </a:lnTo>
                      <a:lnTo>
                        <a:pt x="5207" y="41402"/>
                      </a:lnTo>
                      <a:lnTo>
                        <a:pt x="2794" y="39243"/>
                      </a:lnTo>
                      <a:lnTo>
                        <a:pt x="762" y="36195"/>
                      </a:lnTo>
                      <a:lnTo>
                        <a:pt x="127" y="33909"/>
                      </a:lnTo>
                      <a:lnTo>
                        <a:pt x="0" y="30988"/>
                      </a:lnTo>
                      <a:lnTo>
                        <a:pt x="127" y="28321"/>
                      </a:lnTo>
                      <a:lnTo>
                        <a:pt x="762" y="25654"/>
                      </a:lnTo>
                      <a:lnTo>
                        <a:pt x="2159" y="23241"/>
                      </a:lnTo>
                      <a:lnTo>
                        <a:pt x="4064" y="21082"/>
                      </a:lnTo>
                      <a:lnTo>
                        <a:pt x="5842" y="18796"/>
                      </a:lnTo>
                      <a:lnTo>
                        <a:pt x="8255" y="17018"/>
                      </a:lnTo>
                      <a:lnTo>
                        <a:pt x="11303" y="15367"/>
                      </a:lnTo>
                      <a:lnTo>
                        <a:pt x="14351" y="13970"/>
                      </a:lnTo>
                      <a:lnTo>
                        <a:pt x="21082" y="11049"/>
                      </a:lnTo>
                      <a:lnTo>
                        <a:pt x="28829" y="8890"/>
                      </a:lnTo>
                      <a:lnTo>
                        <a:pt x="36957" y="7366"/>
                      </a:lnTo>
                      <a:lnTo>
                        <a:pt x="41148" y="6604"/>
                      </a:lnTo>
                      <a:lnTo>
                        <a:pt x="45466" y="5842"/>
                      </a:lnTo>
                      <a:lnTo>
                        <a:pt x="54737" y="4572"/>
                      </a:lnTo>
                      <a:lnTo>
                        <a:pt x="72136" y="3048"/>
                      </a:lnTo>
                      <a:lnTo>
                        <a:pt x="80264" y="2667"/>
                      </a:lnTo>
                      <a:lnTo>
                        <a:pt x="97155" y="1397"/>
                      </a:lnTo>
                      <a:lnTo>
                        <a:pt x="106045" y="889"/>
                      </a:lnTo>
                      <a:lnTo>
                        <a:pt x="115951" y="254"/>
                      </a:lnTo>
                      <a:lnTo>
                        <a:pt x="139573" y="0"/>
                      </a:lnTo>
                      <a:close/>
                    </a:path>
                  </a:pathLst>
                </a:custGeom>
                <a:solidFill>
                  <a:srgbClr val="DBB78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4805172" y="5841873"/>
                  <a:ext cx="11431" cy="96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9653">
                      <a:moveTo>
                        <a:pt x="0" y="0"/>
                      </a:moveTo>
                      <a:lnTo>
                        <a:pt x="3683" y="1397"/>
                      </a:lnTo>
                      <a:lnTo>
                        <a:pt x="7366" y="3683"/>
                      </a:lnTo>
                      <a:lnTo>
                        <a:pt x="11049" y="6223"/>
                      </a:lnTo>
                      <a:lnTo>
                        <a:pt x="11430" y="8382"/>
                      </a:lnTo>
                      <a:lnTo>
                        <a:pt x="9779" y="9652"/>
                      </a:lnTo>
                      <a:lnTo>
                        <a:pt x="6477" y="8382"/>
                      </a:lnTo>
                      <a:lnTo>
                        <a:pt x="1270" y="7874"/>
                      </a:lnTo>
                      <a:close/>
                    </a:path>
                  </a:pathLst>
                </a:custGeom>
                <a:solidFill>
                  <a:srgbClr val="DBB78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4769866" y="5772531"/>
                  <a:ext cx="46356" cy="1115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356" h="111507">
                      <a:moveTo>
                        <a:pt x="8890" y="0"/>
                      </a:moveTo>
                      <a:lnTo>
                        <a:pt x="14605" y="2794"/>
                      </a:lnTo>
                      <a:lnTo>
                        <a:pt x="17907" y="13716"/>
                      </a:lnTo>
                      <a:lnTo>
                        <a:pt x="20320" y="27432"/>
                      </a:lnTo>
                      <a:lnTo>
                        <a:pt x="24384" y="41656"/>
                      </a:lnTo>
                      <a:lnTo>
                        <a:pt x="30861" y="56388"/>
                      </a:lnTo>
                      <a:lnTo>
                        <a:pt x="35687" y="68326"/>
                      </a:lnTo>
                      <a:lnTo>
                        <a:pt x="38989" y="76962"/>
                      </a:lnTo>
                      <a:lnTo>
                        <a:pt x="40132" y="83058"/>
                      </a:lnTo>
                      <a:lnTo>
                        <a:pt x="41148" y="89154"/>
                      </a:lnTo>
                      <a:lnTo>
                        <a:pt x="41402" y="93726"/>
                      </a:lnTo>
                      <a:lnTo>
                        <a:pt x="41656" y="95123"/>
                      </a:lnTo>
                      <a:lnTo>
                        <a:pt x="44196" y="102489"/>
                      </a:lnTo>
                      <a:lnTo>
                        <a:pt x="46101" y="107442"/>
                      </a:lnTo>
                      <a:lnTo>
                        <a:pt x="46355" y="108712"/>
                      </a:lnTo>
                      <a:lnTo>
                        <a:pt x="46101" y="110744"/>
                      </a:lnTo>
                      <a:lnTo>
                        <a:pt x="45593" y="111379"/>
                      </a:lnTo>
                      <a:lnTo>
                        <a:pt x="44831" y="111506"/>
                      </a:lnTo>
                      <a:lnTo>
                        <a:pt x="44196" y="111506"/>
                      </a:lnTo>
                      <a:lnTo>
                        <a:pt x="42164" y="111125"/>
                      </a:lnTo>
                      <a:lnTo>
                        <a:pt x="40640" y="109855"/>
                      </a:lnTo>
                      <a:lnTo>
                        <a:pt x="38354" y="108077"/>
                      </a:lnTo>
                      <a:lnTo>
                        <a:pt x="37719" y="107442"/>
                      </a:lnTo>
                      <a:lnTo>
                        <a:pt x="36322" y="104648"/>
                      </a:lnTo>
                      <a:lnTo>
                        <a:pt x="35687" y="103251"/>
                      </a:lnTo>
                      <a:lnTo>
                        <a:pt x="34925" y="100203"/>
                      </a:lnTo>
                      <a:lnTo>
                        <a:pt x="34417" y="97028"/>
                      </a:lnTo>
                      <a:lnTo>
                        <a:pt x="34417" y="90170"/>
                      </a:lnTo>
                      <a:lnTo>
                        <a:pt x="33655" y="87884"/>
                      </a:lnTo>
                      <a:lnTo>
                        <a:pt x="33528" y="88519"/>
                      </a:lnTo>
                      <a:lnTo>
                        <a:pt x="33274" y="89281"/>
                      </a:lnTo>
                      <a:lnTo>
                        <a:pt x="32893" y="92583"/>
                      </a:lnTo>
                      <a:lnTo>
                        <a:pt x="33274" y="94361"/>
                      </a:lnTo>
                      <a:lnTo>
                        <a:pt x="33655" y="99695"/>
                      </a:lnTo>
                      <a:lnTo>
                        <a:pt x="34290" y="103886"/>
                      </a:lnTo>
                      <a:lnTo>
                        <a:pt x="33655" y="105283"/>
                      </a:lnTo>
                      <a:lnTo>
                        <a:pt x="33528" y="105537"/>
                      </a:lnTo>
                      <a:lnTo>
                        <a:pt x="32258" y="105664"/>
                      </a:lnTo>
                      <a:lnTo>
                        <a:pt x="31623" y="105537"/>
                      </a:lnTo>
                      <a:lnTo>
                        <a:pt x="29845" y="103124"/>
                      </a:lnTo>
                      <a:lnTo>
                        <a:pt x="29210" y="102108"/>
                      </a:lnTo>
                      <a:lnTo>
                        <a:pt x="28956" y="100838"/>
                      </a:lnTo>
                      <a:lnTo>
                        <a:pt x="28067" y="98679"/>
                      </a:lnTo>
                      <a:lnTo>
                        <a:pt x="27813" y="96012"/>
                      </a:lnTo>
                      <a:lnTo>
                        <a:pt x="27813" y="89662"/>
                      </a:lnTo>
                      <a:lnTo>
                        <a:pt x="27813" y="86741"/>
                      </a:lnTo>
                      <a:lnTo>
                        <a:pt x="26543" y="84709"/>
                      </a:lnTo>
                      <a:lnTo>
                        <a:pt x="26162" y="85852"/>
                      </a:lnTo>
                      <a:lnTo>
                        <a:pt x="25146" y="88519"/>
                      </a:lnTo>
                      <a:lnTo>
                        <a:pt x="24892" y="91313"/>
                      </a:lnTo>
                      <a:lnTo>
                        <a:pt x="24130" y="96647"/>
                      </a:lnTo>
                      <a:lnTo>
                        <a:pt x="23368" y="98425"/>
                      </a:lnTo>
                      <a:lnTo>
                        <a:pt x="22733" y="99187"/>
                      </a:lnTo>
                      <a:lnTo>
                        <a:pt x="20828" y="99695"/>
                      </a:lnTo>
                      <a:lnTo>
                        <a:pt x="19050" y="98425"/>
                      </a:lnTo>
                      <a:lnTo>
                        <a:pt x="17907" y="97409"/>
                      </a:lnTo>
                      <a:lnTo>
                        <a:pt x="17018" y="96139"/>
                      </a:lnTo>
                      <a:lnTo>
                        <a:pt x="16637" y="95758"/>
                      </a:lnTo>
                      <a:lnTo>
                        <a:pt x="16637" y="93980"/>
                      </a:lnTo>
                      <a:lnTo>
                        <a:pt x="16637" y="92964"/>
                      </a:lnTo>
                      <a:lnTo>
                        <a:pt x="17272" y="90678"/>
                      </a:lnTo>
                      <a:lnTo>
                        <a:pt x="18034" y="89154"/>
                      </a:lnTo>
                      <a:lnTo>
                        <a:pt x="20701" y="83693"/>
                      </a:lnTo>
                      <a:lnTo>
                        <a:pt x="22098" y="79502"/>
                      </a:lnTo>
                      <a:lnTo>
                        <a:pt x="23495" y="77470"/>
                      </a:lnTo>
                      <a:lnTo>
                        <a:pt x="19812" y="79502"/>
                      </a:lnTo>
                      <a:lnTo>
                        <a:pt x="16383" y="80645"/>
                      </a:lnTo>
                      <a:lnTo>
                        <a:pt x="14605" y="80772"/>
                      </a:lnTo>
                      <a:lnTo>
                        <a:pt x="13716" y="80645"/>
                      </a:lnTo>
                      <a:lnTo>
                        <a:pt x="13716" y="80391"/>
                      </a:lnTo>
                      <a:lnTo>
                        <a:pt x="14224" y="78486"/>
                      </a:lnTo>
                      <a:lnTo>
                        <a:pt x="15113" y="76581"/>
                      </a:lnTo>
                      <a:lnTo>
                        <a:pt x="16637" y="75184"/>
                      </a:lnTo>
                      <a:lnTo>
                        <a:pt x="20320" y="72390"/>
                      </a:lnTo>
                      <a:lnTo>
                        <a:pt x="22733" y="70104"/>
                      </a:lnTo>
                      <a:lnTo>
                        <a:pt x="22860" y="69342"/>
                      </a:lnTo>
                      <a:lnTo>
                        <a:pt x="23368" y="68326"/>
                      </a:lnTo>
                      <a:lnTo>
                        <a:pt x="23368" y="65532"/>
                      </a:lnTo>
                      <a:lnTo>
                        <a:pt x="22352" y="61849"/>
                      </a:lnTo>
                      <a:lnTo>
                        <a:pt x="20828" y="58801"/>
                      </a:lnTo>
                      <a:lnTo>
                        <a:pt x="18415" y="54356"/>
                      </a:lnTo>
                      <a:lnTo>
                        <a:pt x="12192" y="45466"/>
                      </a:lnTo>
                      <a:lnTo>
                        <a:pt x="8636" y="38862"/>
                      </a:lnTo>
                      <a:lnTo>
                        <a:pt x="5842" y="32385"/>
                      </a:lnTo>
                      <a:lnTo>
                        <a:pt x="3556" y="26289"/>
                      </a:lnTo>
                      <a:lnTo>
                        <a:pt x="1524" y="17780"/>
                      </a:lnTo>
                      <a:lnTo>
                        <a:pt x="1397" y="15240"/>
                      </a:lnTo>
                      <a:lnTo>
                        <a:pt x="0" y="5715"/>
                      </a:lnTo>
                      <a:lnTo>
                        <a:pt x="3810" y="635"/>
                      </a:lnTo>
                      <a:close/>
                    </a:path>
                  </a:pathLst>
                </a:custGeom>
                <a:solidFill>
                  <a:srgbClr val="DBB78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4695825" y="5947918"/>
                  <a:ext cx="67946" cy="339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946" h="33910">
                      <a:moveTo>
                        <a:pt x="67691" y="9906"/>
                      </a:moveTo>
                      <a:lnTo>
                        <a:pt x="58547" y="10922"/>
                      </a:lnTo>
                      <a:lnTo>
                        <a:pt x="50419" y="10668"/>
                      </a:lnTo>
                      <a:lnTo>
                        <a:pt x="46101" y="9906"/>
                      </a:lnTo>
                      <a:lnTo>
                        <a:pt x="41529" y="9525"/>
                      </a:lnTo>
                      <a:lnTo>
                        <a:pt x="36957" y="9271"/>
                      </a:lnTo>
                      <a:lnTo>
                        <a:pt x="33528" y="9906"/>
                      </a:lnTo>
                      <a:lnTo>
                        <a:pt x="31115" y="12954"/>
                      </a:lnTo>
                      <a:lnTo>
                        <a:pt x="30480" y="18669"/>
                      </a:lnTo>
                      <a:lnTo>
                        <a:pt x="30988" y="25273"/>
                      </a:lnTo>
                      <a:lnTo>
                        <a:pt x="33147" y="33782"/>
                      </a:lnTo>
                      <a:lnTo>
                        <a:pt x="29083" y="33909"/>
                      </a:lnTo>
                      <a:lnTo>
                        <a:pt x="26797" y="31115"/>
                      </a:lnTo>
                      <a:lnTo>
                        <a:pt x="26797" y="24003"/>
                      </a:lnTo>
                      <a:lnTo>
                        <a:pt x="26035" y="16637"/>
                      </a:lnTo>
                      <a:lnTo>
                        <a:pt x="22987" y="16002"/>
                      </a:lnTo>
                      <a:lnTo>
                        <a:pt x="19939" y="21336"/>
                      </a:lnTo>
                      <a:lnTo>
                        <a:pt x="18542" y="24257"/>
                      </a:lnTo>
                      <a:lnTo>
                        <a:pt x="16891" y="30099"/>
                      </a:lnTo>
                      <a:lnTo>
                        <a:pt x="15875" y="33528"/>
                      </a:lnTo>
                      <a:lnTo>
                        <a:pt x="12446" y="33909"/>
                      </a:lnTo>
                      <a:lnTo>
                        <a:pt x="12192" y="30861"/>
                      </a:lnTo>
                      <a:lnTo>
                        <a:pt x="12192" y="27432"/>
                      </a:lnTo>
                      <a:lnTo>
                        <a:pt x="13462" y="23368"/>
                      </a:lnTo>
                      <a:lnTo>
                        <a:pt x="16129" y="20828"/>
                      </a:lnTo>
                      <a:lnTo>
                        <a:pt x="16891" y="18923"/>
                      </a:lnTo>
                      <a:lnTo>
                        <a:pt x="18288" y="15621"/>
                      </a:lnTo>
                      <a:lnTo>
                        <a:pt x="19939" y="12192"/>
                      </a:lnTo>
                      <a:lnTo>
                        <a:pt x="17907" y="12192"/>
                      </a:lnTo>
                      <a:lnTo>
                        <a:pt x="14097" y="13208"/>
                      </a:lnTo>
                      <a:lnTo>
                        <a:pt x="10795" y="14732"/>
                      </a:lnTo>
                      <a:lnTo>
                        <a:pt x="8001" y="17399"/>
                      </a:lnTo>
                      <a:lnTo>
                        <a:pt x="6731" y="18669"/>
                      </a:lnTo>
                      <a:lnTo>
                        <a:pt x="4953" y="24003"/>
                      </a:lnTo>
                      <a:lnTo>
                        <a:pt x="2921" y="28067"/>
                      </a:lnTo>
                      <a:lnTo>
                        <a:pt x="0" y="27051"/>
                      </a:lnTo>
                      <a:lnTo>
                        <a:pt x="1270" y="18415"/>
                      </a:lnTo>
                      <a:lnTo>
                        <a:pt x="4445" y="12954"/>
                      </a:lnTo>
                      <a:lnTo>
                        <a:pt x="9525" y="10668"/>
                      </a:lnTo>
                      <a:lnTo>
                        <a:pt x="11811" y="9144"/>
                      </a:lnTo>
                      <a:lnTo>
                        <a:pt x="16891" y="6858"/>
                      </a:lnTo>
                      <a:lnTo>
                        <a:pt x="21971" y="6477"/>
                      </a:lnTo>
                      <a:lnTo>
                        <a:pt x="26797" y="6858"/>
                      </a:lnTo>
                      <a:lnTo>
                        <a:pt x="32004" y="4699"/>
                      </a:lnTo>
                      <a:lnTo>
                        <a:pt x="43307" y="1778"/>
                      </a:lnTo>
                      <a:lnTo>
                        <a:pt x="56515" y="0"/>
                      </a:lnTo>
                      <a:lnTo>
                        <a:pt x="63627" y="1651"/>
                      </a:lnTo>
                      <a:lnTo>
                        <a:pt x="67945" y="4445"/>
                      </a:lnTo>
                      <a:close/>
                    </a:path>
                  </a:pathLst>
                </a:custGeom>
                <a:solidFill>
                  <a:srgbClr val="DBB78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4" name="TextBox 83"/>
              <p:cNvSpPr txBox="1"/>
              <p:nvPr/>
            </p:nvSpPr>
            <p:spPr>
              <a:xfrm>
                <a:off x="3227832" y="5689600"/>
                <a:ext cx="1316736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mouse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64" name="Group 163"/>
          <p:cNvGrpSpPr/>
          <p:nvPr/>
        </p:nvGrpSpPr>
        <p:grpSpPr>
          <a:xfrm>
            <a:off x="127000" y="5194300"/>
            <a:ext cx="2495805" cy="1416305"/>
            <a:chOff x="127000" y="5194300"/>
            <a:chExt cx="2495805" cy="1416305"/>
          </a:xfrm>
        </p:grpSpPr>
        <p:sp>
          <p:nvSpPr>
            <p:cNvPr id="87" name="Freeform 86"/>
            <p:cNvSpPr/>
            <p:nvPr/>
          </p:nvSpPr>
          <p:spPr>
            <a:xfrm>
              <a:off x="127000" y="5194300"/>
              <a:ext cx="2495805" cy="1416305"/>
            </a:xfrm>
            <a:custGeom>
              <a:avLst/>
              <a:gdLst/>
              <a:ahLst/>
              <a:cxnLst/>
              <a:rect l="0" t="0" r="0" b="0"/>
              <a:pathLst>
                <a:path w="2495805" h="1416305">
                  <a:moveTo>
                    <a:pt x="0" y="0"/>
                  </a:moveTo>
                  <a:lnTo>
                    <a:pt x="2495804" y="0"/>
                  </a:lnTo>
                  <a:lnTo>
                    <a:pt x="2495804" y="1416304"/>
                  </a:lnTo>
                  <a:lnTo>
                    <a:pt x="0" y="1416304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3" name="Group 162"/>
            <p:cNvGrpSpPr/>
            <p:nvPr/>
          </p:nvGrpSpPr>
          <p:grpSpPr>
            <a:xfrm>
              <a:off x="344932" y="5687060"/>
              <a:ext cx="2186433" cy="435372"/>
              <a:chOff x="344932" y="5687060"/>
              <a:chExt cx="2186433" cy="435372"/>
            </a:xfrm>
          </p:grpSpPr>
          <p:grpSp>
            <p:nvGrpSpPr>
              <p:cNvPr id="161" name="Group 160"/>
              <p:cNvGrpSpPr/>
              <p:nvPr/>
            </p:nvGrpSpPr>
            <p:grpSpPr>
              <a:xfrm>
                <a:off x="1242060" y="5687060"/>
                <a:ext cx="1289305" cy="360681"/>
                <a:chOff x="1242060" y="5687060"/>
                <a:chExt cx="1289305" cy="360681"/>
              </a:xfrm>
            </p:grpSpPr>
            <p:sp>
              <p:nvSpPr>
                <p:cNvPr id="88" name="Freeform 87"/>
                <p:cNvSpPr/>
                <p:nvPr/>
              </p:nvSpPr>
              <p:spPr>
                <a:xfrm>
                  <a:off x="1375410" y="5924169"/>
                  <a:ext cx="2287" cy="20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87" h="2033">
                      <a:moveTo>
                        <a:pt x="889" y="0"/>
                      </a:moveTo>
                      <a:lnTo>
                        <a:pt x="1524" y="1143"/>
                      </a:lnTo>
                      <a:lnTo>
                        <a:pt x="2286" y="1524"/>
                      </a:lnTo>
                      <a:lnTo>
                        <a:pt x="508" y="1651"/>
                      </a:lnTo>
                      <a:lnTo>
                        <a:pt x="0" y="2032"/>
                      </a:lnTo>
                      <a:lnTo>
                        <a:pt x="381" y="1016"/>
                      </a:lnTo>
                      <a:close/>
                    </a:path>
                  </a:pathLst>
                </a:custGeom>
                <a:solidFill>
                  <a:srgbClr val="D9C8BD"/>
                </a:solidFill>
                <a:ln w="0" cap="flat" cmpd="sng" algn="ctr">
                  <a:solidFill>
                    <a:srgbClr val="D9C8B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>
                  <a:off x="1375410" y="5924550"/>
                  <a:ext cx="2541" cy="12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1" h="1271">
                      <a:moveTo>
                        <a:pt x="1270" y="0"/>
                      </a:moveTo>
                      <a:lnTo>
                        <a:pt x="1270" y="0"/>
                      </a:lnTo>
                      <a:lnTo>
                        <a:pt x="2540" y="1270"/>
                      </a:lnTo>
                      <a:lnTo>
                        <a:pt x="0" y="1270"/>
                      </a:lnTo>
                      <a:lnTo>
                        <a:pt x="0" y="12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1598549" y="5929376"/>
                  <a:ext cx="5081" cy="17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1779">
                      <a:moveTo>
                        <a:pt x="2921" y="0"/>
                      </a:moveTo>
                      <a:lnTo>
                        <a:pt x="2921" y="127"/>
                      </a:lnTo>
                      <a:lnTo>
                        <a:pt x="3556" y="508"/>
                      </a:lnTo>
                      <a:lnTo>
                        <a:pt x="5080" y="1016"/>
                      </a:lnTo>
                      <a:lnTo>
                        <a:pt x="3937" y="1143"/>
                      </a:lnTo>
                      <a:lnTo>
                        <a:pt x="2159" y="1397"/>
                      </a:lnTo>
                      <a:lnTo>
                        <a:pt x="762" y="1651"/>
                      </a:lnTo>
                      <a:lnTo>
                        <a:pt x="0" y="1778"/>
                      </a:lnTo>
                      <a:lnTo>
                        <a:pt x="381" y="1270"/>
                      </a:lnTo>
                      <a:lnTo>
                        <a:pt x="1524" y="762"/>
                      </a:lnTo>
                      <a:lnTo>
                        <a:pt x="2413" y="254"/>
                      </a:lnTo>
                      <a:close/>
                    </a:path>
                  </a:pathLst>
                </a:custGeom>
                <a:solidFill>
                  <a:srgbClr val="E4E4D8"/>
                </a:solidFill>
                <a:ln w="0" cap="flat" cmpd="sng" algn="ctr">
                  <a:solidFill>
                    <a:srgbClr val="E4E4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>
                  <a:off x="1598930" y="5929630"/>
                  <a:ext cx="3811" cy="12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1271">
                      <a:moveTo>
                        <a:pt x="2540" y="0"/>
                      </a:moveTo>
                      <a:lnTo>
                        <a:pt x="2540" y="0"/>
                      </a:lnTo>
                      <a:lnTo>
                        <a:pt x="2540" y="0"/>
                      </a:lnTo>
                      <a:lnTo>
                        <a:pt x="3810" y="1270"/>
                      </a:lnTo>
                      <a:lnTo>
                        <a:pt x="3810" y="1270"/>
                      </a:lnTo>
                      <a:lnTo>
                        <a:pt x="1270" y="1270"/>
                      </a:lnTo>
                      <a:lnTo>
                        <a:pt x="0" y="1270"/>
                      </a:lnTo>
                      <a:lnTo>
                        <a:pt x="0" y="1270"/>
                      </a:lnTo>
                      <a:lnTo>
                        <a:pt x="0" y="1270"/>
                      </a:lnTo>
                      <a:lnTo>
                        <a:pt x="1270" y="0"/>
                      </a:lnTo>
                      <a:lnTo>
                        <a:pt x="127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>
                  <a:off x="1603248" y="5940552"/>
                  <a:ext cx="4192" cy="13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92" h="1398">
                      <a:moveTo>
                        <a:pt x="2159" y="0"/>
                      </a:moveTo>
                      <a:lnTo>
                        <a:pt x="3048" y="508"/>
                      </a:lnTo>
                      <a:lnTo>
                        <a:pt x="4191" y="1143"/>
                      </a:lnTo>
                      <a:lnTo>
                        <a:pt x="0" y="1397"/>
                      </a:lnTo>
                      <a:lnTo>
                        <a:pt x="1016" y="889"/>
                      </a:lnTo>
                      <a:close/>
                    </a:path>
                  </a:pathLst>
                </a:custGeom>
                <a:solidFill>
                  <a:srgbClr val="E4E4D8"/>
                </a:solidFill>
                <a:ln w="0" cap="flat" cmpd="sng" algn="ctr">
                  <a:solidFill>
                    <a:srgbClr val="E4E4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>
                <a:xfrm>
                  <a:off x="1602740" y="5941060"/>
                  <a:ext cx="3811" cy="12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1271">
                      <a:moveTo>
                        <a:pt x="2540" y="0"/>
                      </a:moveTo>
                      <a:lnTo>
                        <a:pt x="3810" y="0"/>
                      </a:lnTo>
                      <a:lnTo>
                        <a:pt x="3810" y="0"/>
                      </a:lnTo>
                      <a:lnTo>
                        <a:pt x="0" y="1270"/>
                      </a:lnTo>
                      <a:lnTo>
                        <a:pt x="127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 93"/>
                <p:cNvSpPr/>
                <p:nvPr/>
              </p:nvSpPr>
              <p:spPr>
                <a:xfrm>
                  <a:off x="1607439" y="5930138"/>
                  <a:ext cx="40006" cy="77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006" h="7748">
                      <a:moveTo>
                        <a:pt x="40005" y="0"/>
                      </a:moveTo>
                      <a:lnTo>
                        <a:pt x="38481" y="381"/>
                      </a:lnTo>
                      <a:lnTo>
                        <a:pt x="35179" y="889"/>
                      </a:lnTo>
                      <a:lnTo>
                        <a:pt x="31623" y="1524"/>
                      </a:lnTo>
                      <a:lnTo>
                        <a:pt x="29083" y="1778"/>
                      </a:lnTo>
                      <a:lnTo>
                        <a:pt x="26416" y="2032"/>
                      </a:lnTo>
                      <a:lnTo>
                        <a:pt x="22987" y="2540"/>
                      </a:lnTo>
                      <a:lnTo>
                        <a:pt x="13843" y="3937"/>
                      </a:lnTo>
                      <a:lnTo>
                        <a:pt x="5207" y="5715"/>
                      </a:lnTo>
                      <a:lnTo>
                        <a:pt x="2032" y="6858"/>
                      </a:lnTo>
                      <a:lnTo>
                        <a:pt x="0" y="7747"/>
                      </a:lnTo>
                      <a:lnTo>
                        <a:pt x="635" y="6731"/>
                      </a:lnTo>
                      <a:lnTo>
                        <a:pt x="1651" y="5715"/>
                      </a:lnTo>
                      <a:lnTo>
                        <a:pt x="5715" y="4191"/>
                      </a:lnTo>
                      <a:lnTo>
                        <a:pt x="11557" y="2667"/>
                      </a:lnTo>
                      <a:lnTo>
                        <a:pt x="18288" y="1651"/>
                      </a:lnTo>
                      <a:lnTo>
                        <a:pt x="25400" y="762"/>
                      </a:lnTo>
                      <a:lnTo>
                        <a:pt x="31750" y="254"/>
                      </a:lnTo>
                      <a:lnTo>
                        <a:pt x="36957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>
                <a:xfrm>
                  <a:off x="1606550" y="5929630"/>
                  <a:ext cx="4064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641" h="8891">
                      <a:moveTo>
                        <a:pt x="40640" y="0"/>
                      </a:moveTo>
                      <a:lnTo>
                        <a:pt x="39370" y="1270"/>
                      </a:lnTo>
                      <a:lnTo>
                        <a:pt x="35560" y="1270"/>
                      </a:lnTo>
                      <a:lnTo>
                        <a:pt x="33020" y="2540"/>
                      </a:lnTo>
                      <a:lnTo>
                        <a:pt x="29210" y="2540"/>
                      </a:lnTo>
                      <a:lnTo>
                        <a:pt x="26670" y="2540"/>
                      </a:lnTo>
                      <a:lnTo>
                        <a:pt x="24130" y="2540"/>
                      </a:lnTo>
                      <a:lnTo>
                        <a:pt x="15240" y="5080"/>
                      </a:lnTo>
                      <a:lnTo>
                        <a:pt x="5080" y="6350"/>
                      </a:lnTo>
                      <a:lnTo>
                        <a:pt x="2540" y="7620"/>
                      </a:lnTo>
                      <a:lnTo>
                        <a:pt x="0" y="8890"/>
                      </a:lnTo>
                      <a:lnTo>
                        <a:pt x="1270" y="7620"/>
                      </a:lnTo>
                      <a:lnTo>
                        <a:pt x="2540" y="6350"/>
                      </a:lnTo>
                      <a:lnTo>
                        <a:pt x="6350" y="5080"/>
                      </a:lnTo>
                      <a:lnTo>
                        <a:pt x="12700" y="2540"/>
                      </a:lnTo>
                      <a:lnTo>
                        <a:pt x="19050" y="2540"/>
                      </a:lnTo>
                      <a:lnTo>
                        <a:pt x="25400" y="1270"/>
                      </a:lnTo>
                      <a:lnTo>
                        <a:pt x="33020" y="1270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Freeform 95"/>
                <p:cNvSpPr/>
                <p:nvPr/>
              </p:nvSpPr>
              <p:spPr>
                <a:xfrm>
                  <a:off x="1640967" y="5929630"/>
                  <a:ext cx="51055" cy="157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055" h="15749">
                      <a:moveTo>
                        <a:pt x="44323" y="0"/>
                      </a:moveTo>
                      <a:lnTo>
                        <a:pt x="45085" y="127"/>
                      </a:lnTo>
                      <a:lnTo>
                        <a:pt x="47244" y="127"/>
                      </a:lnTo>
                      <a:lnTo>
                        <a:pt x="49657" y="0"/>
                      </a:lnTo>
                      <a:lnTo>
                        <a:pt x="51054" y="0"/>
                      </a:lnTo>
                      <a:lnTo>
                        <a:pt x="48260" y="254"/>
                      </a:lnTo>
                      <a:lnTo>
                        <a:pt x="44323" y="1143"/>
                      </a:lnTo>
                      <a:lnTo>
                        <a:pt x="39370" y="2540"/>
                      </a:lnTo>
                      <a:lnTo>
                        <a:pt x="34036" y="4191"/>
                      </a:lnTo>
                      <a:lnTo>
                        <a:pt x="23749" y="7620"/>
                      </a:lnTo>
                      <a:lnTo>
                        <a:pt x="19558" y="9271"/>
                      </a:lnTo>
                      <a:lnTo>
                        <a:pt x="16510" y="10541"/>
                      </a:lnTo>
                      <a:lnTo>
                        <a:pt x="11684" y="13843"/>
                      </a:lnTo>
                      <a:lnTo>
                        <a:pt x="9652" y="15113"/>
                      </a:lnTo>
                      <a:lnTo>
                        <a:pt x="6731" y="15748"/>
                      </a:lnTo>
                      <a:lnTo>
                        <a:pt x="2921" y="15240"/>
                      </a:lnTo>
                      <a:lnTo>
                        <a:pt x="0" y="13843"/>
                      </a:lnTo>
                      <a:lnTo>
                        <a:pt x="762" y="13589"/>
                      </a:lnTo>
                      <a:lnTo>
                        <a:pt x="1905" y="12827"/>
                      </a:lnTo>
                      <a:lnTo>
                        <a:pt x="4953" y="10541"/>
                      </a:lnTo>
                      <a:lnTo>
                        <a:pt x="8128" y="8128"/>
                      </a:lnTo>
                      <a:lnTo>
                        <a:pt x="9652" y="7239"/>
                      </a:lnTo>
                      <a:lnTo>
                        <a:pt x="10795" y="6604"/>
                      </a:lnTo>
                      <a:lnTo>
                        <a:pt x="18669" y="3937"/>
                      </a:lnTo>
                      <a:lnTo>
                        <a:pt x="26924" y="1905"/>
                      </a:lnTo>
                      <a:lnTo>
                        <a:pt x="35433" y="381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Freeform 96"/>
                <p:cNvSpPr/>
                <p:nvPr/>
              </p:nvSpPr>
              <p:spPr>
                <a:xfrm>
                  <a:off x="1640840" y="5929630"/>
                  <a:ext cx="50801" cy="152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01" h="15241">
                      <a:moveTo>
                        <a:pt x="44450" y="0"/>
                      </a:moveTo>
                      <a:lnTo>
                        <a:pt x="44450" y="0"/>
                      </a:lnTo>
                      <a:lnTo>
                        <a:pt x="46990" y="0"/>
                      </a:lnTo>
                      <a:lnTo>
                        <a:pt x="49530" y="0"/>
                      </a:lnTo>
                      <a:lnTo>
                        <a:pt x="50800" y="0"/>
                      </a:lnTo>
                      <a:lnTo>
                        <a:pt x="48260" y="0"/>
                      </a:lnTo>
                      <a:lnTo>
                        <a:pt x="44450" y="1270"/>
                      </a:lnTo>
                      <a:lnTo>
                        <a:pt x="39370" y="2540"/>
                      </a:lnTo>
                      <a:lnTo>
                        <a:pt x="34290" y="3810"/>
                      </a:lnTo>
                      <a:lnTo>
                        <a:pt x="24130" y="7620"/>
                      </a:lnTo>
                      <a:lnTo>
                        <a:pt x="19050" y="8890"/>
                      </a:lnTo>
                      <a:lnTo>
                        <a:pt x="16510" y="10160"/>
                      </a:lnTo>
                      <a:lnTo>
                        <a:pt x="11430" y="13970"/>
                      </a:lnTo>
                      <a:lnTo>
                        <a:pt x="8890" y="15240"/>
                      </a:lnTo>
                      <a:lnTo>
                        <a:pt x="6350" y="15240"/>
                      </a:lnTo>
                      <a:lnTo>
                        <a:pt x="2540" y="15240"/>
                      </a:lnTo>
                      <a:lnTo>
                        <a:pt x="0" y="13970"/>
                      </a:lnTo>
                      <a:lnTo>
                        <a:pt x="0" y="13970"/>
                      </a:lnTo>
                      <a:lnTo>
                        <a:pt x="2540" y="12700"/>
                      </a:lnTo>
                      <a:lnTo>
                        <a:pt x="5080" y="10160"/>
                      </a:lnTo>
                      <a:lnTo>
                        <a:pt x="7620" y="7620"/>
                      </a:lnTo>
                      <a:lnTo>
                        <a:pt x="8890" y="7620"/>
                      </a:lnTo>
                      <a:lnTo>
                        <a:pt x="11430" y="6350"/>
                      </a:lnTo>
                      <a:lnTo>
                        <a:pt x="19050" y="3810"/>
                      </a:lnTo>
                      <a:lnTo>
                        <a:pt x="26670" y="2540"/>
                      </a:lnTo>
                      <a:lnTo>
                        <a:pt x="3556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Freeform 97"/>
                <p:cNvSpPr/>
                <p:nvPr/>
              </p:nvSpPr>
              <p:spPr>
                <a:xfrm>
                  <a:off x="1606550" y="5922518"/>
                  <a:ext cx="44578" cy="53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578" h="5335">
                      <a:moveTo>
                        <a:pt x="16510" y="889"/>
                      </a:moveTo>
                      <a:lnTo>
                        <a:pt x="23241" y="0"/>
                      </a:lnTo>
                      <a:lnTo>
                        <a:pt x="30353" y="0"/>
                      </a:lnTo>
                      <a:lnTo>
                        <a:pt x="37592" y="889"/>
                      </a:lnTo>
                      <a:lnTo>
                        <a:pt x="44577" y="1651"/>
                      </a:lnTo>
                      <a:lnTo>
                        <a:pt x="35687" y="1905"/>
                      </a:lnTo>
                      <a:lnTo>
                        <a:pt x="25781" y="2667"/>
                      </a:lnTo>
                      <a:lnTo>
                        <a:pt x="15240" y="3683"/>
                      </a:lnTo>
                      <a:lnTo>
                        <a:pt x="4699" y="5334"/>
                      </a:lnTo>
                      <a:lnTo>
                        <a:pt x="2159" y="5334"/>
                      </a:lnTo>
                      <a:lnTo>
                        <a:pt x="762" y="5207"/>
                      </a:lnTo>
                      <a:lnTo>
                        <a:pt x="0" y="4953"/>
                      </a:lnTo>
                      <a:lnTo>
                        <a:pt x="0" y="4572"/>
                      </a:lnTo>
                      <a:lnTo>
                        <a:pt x="1270" y="3810"/>
                      </a:lnTo>
                      <a:lnTo>
                        <a:pt x="3048" y="3429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 98"/>
                <p:cNvSpPr/>
                <p:nvPr/>
              </p:nvSpPr>
              <p:spPr>
                <a:xfrm>
                  <a:off x="1606550" y="5922010"/>
                  <a:ext cx="44451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451" h="5081">
                      <a:moveTo>
                        <a:pt x="2540" y="3810"/>
                      </a:moveTo>
                      <a:lnTo>
                        <a:pt x="1270" y="3810"/>
                      </a:lnTo>
                      <a:lnTo>
                        <a:pt x="0" y="5080"/>
                      </a:lnTo>
                      <a:lnTo>
                        <a:pt x="0" y="5080"/>
                      </a:lnTo>
                      <a:lnTo>
                        <a:pt x="0" y="5080"/>
                      </a:lnTo>
                      <a:lnTo>
                        <a:pt x="2540" y="5080"/>
                      </a:lnTo>
                      <a:lnTo>
                        <a:pt x="3810" y="5080"/>
                      </a:lnTo>
                      <a:lnTo>
                        <a:pt x="15240" y="3810"/>
                      </a:lnTo>
                      <a:lnTo>
                        <a:pt x="25400" y="2540"/>
                      </a:lnTo>
                      <a:lnTo>
                        <a:pt x="35560" y="2540"/>
                      </a:lnTo>
                      <a:lnTo>
                        <a:pt x="44450" y="2540"/>
                      </a:lnTo>
                      <a:lnTo>
                        <a:pt x="38100" y="1270"/>
                      </a:lnTo>
                      <a:lnTo>
                        <a:pt x="30480" y="0"/>
                      </a:lnTo>
                      <a:lnTo>
                        <a:pt x="22860" y="0"/>
                      </a:lnTo>
                      <a:lnTo>
                        <a:pt x="1651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Freeform 99"/>
                <p:cNvSpPr/>
                <p:nvPr/>
              </p:nvSpPr>
              <p:spPr>
                <a:xfrm>
                  <a:off x="1370584" y="5868670"/>
                  <a:ext cx="78233" cy="454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233" h="45467">
                      <a:moveTo>
                        <a:pt x="65786" y="0"/>
                      </a:moveTo>
                      <a:lnTo>
                        <a:pt x="66548" y="254"/>
                      </a:lnTo>
                      <a:lnTo>
                        <a:pt x="68072" y="1397"/>
                      </a:lnTo>
                      <a:lnTo>
                        <a:pt x="70612" y="2921"/>
                      </a:lnTo>
                      <a:lnTo>
                        <a:pt x="73025" y="5461"/>
                      </a:lnTo>
                      <a:lnTo>
                        <a:pt x="75565" y="8382"/>
                      </a:lnTo>
                      <a:lnTo>
                        <a:pt x="77343" y="12065"/>
                      </a:lnTo>
                      <a:lnTo>
                        <a:pt x="78232" y="16129"/>
                      </a:lnTo>
                      <a:lnTo>
                        <a:pt x="77724" y="20828"/>
                      </a:lnTo>
                      <a:lnTo>
                        <a:pt x="76454" y="24511"/>
                      </a:lnTo>
                      <a:lnTo>
                        <a:pt x="74422" y="28448"/>
                      </a:lnTo>
                      <a:lnTo>
                        <a:pt x="72009" y="32258"/>
                      </a:lnTo>
                      <a:lnTo>
                        <a:pt x="68961" y="35941"/>
                      </a:lnTo>
                      <a:lnTo>
                        <a:pt x="65405" y="39243"/>
                      </a:lnTo>
                      <a:lnTo>
                        <a:pt x="61468" y="42037"/>
                      </a:lnTo>
                      <a:lnTo>
                        <a:pt x="57150" y="44069"/>
                      </a:lnTo>
                      <a:lnTo>
                        <a:pt x="52324" y="45212"/>
                      </a:lnTo>
                      <a:lnTo>
                        <a:pt x="41021" y="45466"/>
                      </a:lnTo>
                      <a:lnTo>
                        <a:pt x="29591" y="45085"/>
                      </a:lnTo>
                      <a:lnTo>
                        <a:pt x="25527" y="45212"/>
                      </a:lnTo>
                      <a:lnTo>
                        <a:pt x="20193" y="45212"/>
                      </a:lnTo>
                      <a:lnTo>
                        <a:pt x="17780" y="45212"/>
                      </a:lnTo>
                      <a:lnTo>
                        <a:pt x="15621" y="44704"/>
                      </a:lnTo>
                      <a:lnTo>
                        <a:pt x="14224" y="44069"/>
                      </a:lnTo>
                      <a:lnTo>
                        <a:pt x="13462" y="43053"/>
                      </a:lnTo>
                      <a:lnTo>
                        <a:pt x="10668" y="44069"/>
                      </a:lnTo>
                      <a:lnTo>
                        <a:pt x="8255" y="44323"/>
                      </a:lnTo>
                      <a:lnTo>
                        <a:pt x="6096" y="44069"/>
                      </a:lnTo>
                      <a:lnTo>
                        <a:pt x="4191" y="43434"/>
                      </a:lnTo>
                      <a:lnTo>
                        <a:pt x="1397" y="41021"/>
                      </a:lnTo>
                      <a:lnTo>
                        <a:pt x="0" y="37973"/>
                      </a:lnTo>
                      <a:lnTo>
                        <a:pt x="508" y="37211"/>
                      </a:lnTo>
                      <a:lnTo>
                        <a:pt x="2286" y="36957"/>
                      </a:lnTo>
                      <a:lnTo>
                        <a:pt x="4445" y="36830"/>
                      </a:lnTo>
                      <a:lnTo>
                        <a:pt x="6604" y="36576"/>
                      </a:lnTo>
                      <a:lnTo>
                        <a:pt x="10287" y="34671"/>
                      </a:lnTo>
                      <a:lnTo>
                        <a:pt x="14605" y="31877"/>
                      </a:lnTo>
                      <a:lnTo>
                        <a:pt x="18923" y="29718"/>
                      </a:lnTo>
                      <a:lnTo>
                        <a:pt x="23241" y="28448"/>
                      </a:lnTo>
                      <a:lnTo>
                        <a:pt x="27178" y="28194"/>
                      </a:lnTo>
                      <a:lnTo>
                        <a:pt x="30099" y="28194"/>
                      </a:lnTo>
                      <a:lnTo>
                        <a:pt x="35306" y="28702"/>
                      </a:lnTo>
                      <a:lnTo>
                        <a:pt x="40132" y="29464"/>
                      </a:lnTo>
                      <a:lnTo>
                        <a:pt x="42926" y="29845"/>
                      </a:lnTo>
                      <a:lnTo>
                        <a:pt x="46482" y="29718"/>
                      </a:lnTo>
                      <a:lnTo>
                        <a:pt x="49276" y="29210"/>
                      </a:lnTo>
                      <a:lnTo>
                        <a:pt x="51943" y="28448"/>
                      </a:lnTo>
                      <a:lnTo>
                        <a:pt x="56388" y="25908"/>
                      </a:lnTo>
                      <a:lnTo>
                        <a:pt x="59690" y="22225"/>
                      </a:lnTo>
                      <a:lnTo>
                        <a:pt x="62230" y="17780"/>
                      </a:lnTo>
                      <a:lnTo>
                        <a:pt x="64008" y="13081"/>
                      </a:lnTo>
                      <a:lnTo>
                        <a:pt x="65151" y="8255"/>
                      </a:lnTo>
                      <a:lnTo>
                        <a:pt x="65659" y="3810"/>
                      </a:lnTo>
                      <a:close/>
                    </a:path>
                  </a:pathLst>
                </a:custGeom>
                <a:solidFill>
                  <a:srgbClr val="777761"/>
                </a:solidFill>
                <a:ln w="0" cap="flat" cmpd="sng" algn="ctr">
                  <a:solidFill>
                    <a:srgbClr val="77776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Freeform 100"/>
                <p:cNvSpPr/>
                <p:nvPr/>
              </p:nvSpPr>
              <p:spPr>
                <a:xfrm>
                  <a:off x="1370330" y="5868670"/>
                  <a:ext cx="78741" cy="457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741" h="45721">
                      <a:moveTo>
                        <a:pt x="66040" y="0"/>
                      </a:moveTo>
                      <a:lnTo>
                        <a:pt x="66040" y="0"/>
                      </a:lnTo>
                      <a:lnTo>
                        <a:pt x="68580" y="1270"/>
                      </a:lnTo>
                      <a:lnTo>
                        <a:pt x="71120" y="2540"/>
                      </a:lnTo>
                      <a:lnTo>
                        <a:pt x="73660" y="5080"/>
                      </a:lnTo>
                      <a:lnTo>
                        <a:pt x="76200" y="8890"/>
                      </a:lnTo>
                      <a:lnTo>
                        <a:pt x="77470" y="11430"/>
                      </a:lnTo>
                      <a:lnTo>
                        <a:pt x="78740" y="16510"/>
                      </a:lnTo>
                      <a:lnTo>
                        <a:pt x="77470" y="20320"/>
                      </a:lnTo>
                      <a:lnTo>
                        <a:pt x="76200" y="24130"/>
                      </a:lnTo>
                      <a:lnTo>
                        <a:pt x="74930" y="27940"/>
                      </a:lnTo>
                      <a:lnTo>
                        <a:pt x="72390" y="31750"/>
                      </a:lnTo>
                      <a:lnTo>
                        <a:pt x="69850" y="35560"/>
                      </a:lnTo>
                      <a:lnTo>
                        <a:pt x="66040" y="39370"/>
                      </a:lnTo>
                      <a:lnTo>
                        <a:pt x="62230" y="41910"/>
                      </a:lnTo>
                      <a:lnTo>
                        <a:pt x="57150" y="44450"/>
                      </a:lnTo>
                      <a:lnTo>
                        <a:pt x="52070" y="45720"/>
                      </a:lnTo>
                      <a:lnTo>
                        <a:pt x="40640" y="45720"/>
                      </a:lnTo>
                      <a:lnTo>
                        <a:pt x="30480" y="45720"/>
                      </a:lnTo>
                      <a:lnTo>
                        <a:pt x="25400" y="45720"/>
                      </a:lnTo>
                      <a:lnTo>
                        <a:pt x="20320" y="45720"/>
                      </a:lnTo>
                      <a:lnTo>
                        <a:pt x="17780" y="45720"/>
                      </a:lnTo>
                      <a:lnTo>
                        <a:pt x="15240" y="44450"/>
                      </a:lnTo>
                      <a:lnTo>
                        <a:pt x="13970" y="44450"/>
                      </a:lnTo>
                      <a:lnTo>
                        <a:pt x="13970" y="43180"/>
                      </a:lnTo>
                      <a:lnTo>
                        <a:pt x="10160" y="44450"/>
                      </a:lnTo>
                      <a:lnTo>
                        <a:pt x="8890" y="44450"/>
                      </a:lnTo>
                      <a:lnTo>
                        <a:pt x="6350" y="44450"/>
                      </a:lnTo>
                      <a:lnTo>
                        <a:pt x="5080" y="43180"/>
                      </a:lnTo>
                      <a:lnTo>
                        <a:pt x="1270" y="40640"/>
                      </a:lnTo>
                      <a:lnTo>
                        <a:pt x="0" y="38100"/>
                      </a:lnTo>
                      <a:lnTo>
                        <a:pt x="1270" y="36830"/>
                      </a:lnTo>
                      <a:lnTo>
                        <a:pt x="2540" y="36830"/>
                      </a:lnTo>
                      <a:lnTo>
                        <a:pt x="5080" y="36830"/>
                      </a:lnTo>
                      <a:lnTo>
                        <a:pt x="6350" y="36830"/>
                      </a:lnTo>
                      <a:lnTo>
                        <a:pt x="10160" y="34290"/>
                      </a:lnTo>
                      <a:lnTo>
                        <a:pt x="15240" y="31750"/>
                      </a:lnTo>
                      <a:lnTo>
                        <a:pt x="19050" y="29210"/>
                      </a:lnTo>
                      <a:lnTo>
                        <a:pt x="22860" y="27940"/>
                      </a:lnTo>
                      <a:lnTo>
                        <a:pt x="26670" y="27940"/>
                      </a:lnTo>
                      <a:lnTo>
                        <a:pt x="30480" y="27940"/>
                      </a:lnTo>
                      <a:lnTo>
                        <a:pt x="35560" y="29210"/>
                      </a:lnTo>
                      <a:lnTo>
                        <a:pt x="40640" y="29210"/>
                      </a:lnTo>
                      <a:lnTo>
                        <a:pt x="43180" y="29210"/>
                      </a:lnTo>
                      <a:lnTo>
                        <a:pt x="46990" y="29210"/>
                      </a:lnTo>
                      <a:lnTo>
                        <a:pt x="49530" y="29210"/>
                      </a:lnTo>
                      <a:lnTo>
                        <a:pt x="52070" y="27940"/>
                      </a:lnTo>
                      <a:lnTo>
                        <a:pt x="57150" y="25400"/>
                      </a:lnTo>
                      <a:lnTo>
                        <a:pt x="59690" y="22860"/>
                      </a:lnTo>
                      <a:lnTo>
                        <a:pt x="62230" y="17780"/>
                      </a:lnTo>
                      <a:lnTo>
                        <a:pt x="63500" y="12700"/>
                      </a:lnTo>
                      <a:lnTo>
                        <a:pt x="64770" y="8890"/>
                      </a:lnTo>
                      <a:lnTo>
                        <a:pt x="66040" y="381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Freeform 101"/>
                <p:cNvSpPr/>
                <p:nvPr/>
              </p:nvSpPr>
              <p:spPr>
                <a:xfrm>
                  <a:off x="1601089" y="5915787"/>
                  <a:ext cx="191644" cy="322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644" h="32259">
                      <a:moveTo>
                        <a:pt x="62738" y="3937"/>
                      </a:moveTo>
                      <a:lnTo>
                        <a:pt x="64516" y="3175"/>
                      </a:lnTo>
                      <a:lnTo>
                        <a:pt x="67183" y="2413"/>
                      </a:lnTo>
                      <a:lnTo>
                        <a:pt x="70739" y="1651"/>
                      </a:lnTo>
                      <a:lnTo>
                        <a:pt x="75057" y="1270"/>
                      </a:lnTo>
                      <a:lnTo>
                        <a:pt x="84709" y="635"/>
                      </a:lnTo>
                      <a:lnTo>
                        <a:pt x="95885" y="635"/>
                      </a:lnTo>
                      <a:lnTo>
                        <a:pt x="107061" y="889"/>
                      </a:lnTo>
                      <a:lnTo>
                        <a:pt x="117729" y="1524"/>
                      </a:lnTo>
                      <a:lnTo>
                        <a:pt x="126746" y="2413"/>
                      </a:lnTo>
                      <a:lnTo>
                        <a:pt x="130302" y="3175"/>
                      </a:lnTo>
                      <a:lnTo>
                        <a:pt x="132969" y="3810"/>
                      </a:lnTo>
                      <a:lnTo>
                        <a:pt x="134874" y="4064"/>
                      </a:lnTo>
                      <a:lnTo>
                        <a:pt x="137795" y="4318"/>
                      </a:lnTo>
                      <a:lnTo>
                        <a:pt x="140970" y="4064"/>
                      </a:lnTo>
                      <a:lnTo>
                        <a:pt x="144907" y="3810"/>
                      </a:lnTo>
                      <a:lnTo>
                        <a:pt x="153543" y="2921"/>
                      </a:lnTo>
                      <a:lnTo>
                        <a:pt x="163068" y="1778"/>
                      </a:lnTo>
                      <a:lnTo>
                        <a:pt x="172593" y="762"/>
                      </a:lnTo>
                      <a:lnTo>
                        <a:pt x="180975" y="0"/>
                      </a:lnTo>
                      <a:lnTo>
                        <a:pt x="184658" y="0"/>
                      </a:lnTo>
                      <a:lnTo>
                        <a:pt x="187833" y="381"/>
                      </a:lnTo>
                      <a:lnTo>
                        <a:pt x="190119" y="762"/>
                      </a:lnTo>
                      <a:lnTo>
                        <a:pt x="191643" y="1397"/>
                      </a:lnTo>
                      <a:lnTo>
                        <a:pt x="191135" y="1651"/>
                      </a:lnTo>
                      <a:lnTo>
                        <a:pt x="189484" y="2286"/>
                      </a:lnTo>
                      <a:lnTo>
                        <a:pt x="186690" y="3048"/>
                      </a:lnTo>
                      <a:lnTo>
                        <a:pt x="183134" y="3937"/>
                      </a:lnTo>
                      <a:lnTo>
                        <a:pt x="179070" y="5207"/>
                      </a:lnTo>
                      <a:lnTo>
                        <a:pt x="174244" y="6477"/>
                      </a:lnTo>
                      <a:lnTo>
                        <a:pt x="163703" y="9525"/>
                      </a:lnTo>
                      <a:lnTo>
                        <a:pt x="152654" y="12573"/>
                      </a:lnTo>
                      <a:lnTo>
                        <a:pt x="142240" y="15240"/>
                      </a:lnTo>
                      <a:lnTo>
                        <a:pt x="137541" y="16383"/>
                      </a:lnTo>
                      <a:lnTo>
                        <a:pt x="133477" y="17272"/>
                      </a:lnTo>
                      <a:lnTo>
                        <a:pt x="130302" y="17780"/>
                      </a:lnTo>
                      <a:lnTo>
                        <a:pt x="127889" y="18161"/>
                      </a:lnTo>
                      <a:lnTo>
                        <a:pt x="126746" y="18288"/>
                      </a:lnTo>
                      <a:lnTo>
                        <a:pt x="124587" y="18542"/>
                      </a:lnTo>
                      <a:lnTo>
                        <a:pt x="118237" y="19177"/>
                      </a:lnTo>
                      <a:lnTo>
                        <a:pt x="111887" y="20066"/>
                      </a:lnTo>
                      <a:lnTo>
                        <a:pt x="109728" y="20320"/>
                      </a:lnTo>
                      <a:lnTo>
                        <a:pt x="108712" y="20320"/>
                      </a:lnTo>
                      <a:lnTo>
                        <a:pt x="95758" y="21209"/>
                      </a:lnTo>
                      <a:lnTo>
                        <a:pt x="82931" y="22352"/>
                      </a:lnTo>
                      <a:lnTo>
                        <a:pt x="76835" y="22860"/>
                      </a:lnTo>
                      <a:lnTo>
                        <a:pt x="70231" y="23495"/>
                      </a:lnTo>
                      <a:lnTo>
                        <a:pt x="63246" y="24384"/>
                      </a:lnTo>
                      <a:lnTo>
                        <a:pt x="56896" y="25654"/>
                      </a:lnTo>
                      <a:lnTo>
                        <a:pt x="54610" y="26797"/>
                      </a:lnTo>
                      <a:lnTo>
                        <a:pt x="51943" y="28702"/>
                      </a:lnTo>
                      <a:lnTo>
                        <a:pt x="49530" y="30734"/>
                      </a:lnTo>
                      <a:lnTo>
                        <a:pt x="47498" y="31877"/>
                      </a:lnTo>
                      <a:lnTo>
                        <a:pt x="45593" y="32258"/>
                      </a:lnTo>
                      <a:lnTo>
                        <a:pt x="43942" y="32131"/>
                      </a:lnTo>
                      <a:lnTo>
                        <a:pt x="41148" y="30734"/>
                      </a:lnTo>
                      <a:lnTo>
                        <a:pt x="38481" y="29464"/>
                      </a:lnTo>
                      <a:lnTo>
                        <a:pt x="37084" y="29337"/>
                      </a:lnTo>
                      <a:lnTo>
                        <a:pt x="35433" y="29591"/>
                      </a:lnTo>
                      <a:lnTo>
                        <a:pt x="33528" y="29972"/>
                      </a:lnTo>
                      <a:lnTo>
                        <a:pt x="33147" y="30226"/>
                      </a:lnTo>
                      <a:lnTo>
                        <a:pt x="33909" y="29972"/>
                      </a:lnTo>
                      <a:lnTo>
                        <a:pt x="35306" y="28702"/>
                      </a:lnTo>
                      <a:lnTo>
                        <a:pt x="35814" y="26670"/>
                      </a:lnTo>
                      <a:lnTo>
                        <a:pt x="37973" y="24384"/>
                      </a:lnTo>
                      <a:lnTo>
                        <a:pt x="40767" y="22606"/>
                      </a:lnTo>
                      <a:lnTo>
                        <a:pt x="43434" y="21971"/>
                      </a:lnTo>
                      <a:lnTo>
                        <a:pt x="42037" y="21336"/>
                      </a:lnTo>
                      <a:lnTo>
                        <a:pt x="40259" y="21336"/>
                      </a:lnTo>
                      <a:lnTo>
                        <a:pt x="35306" y="21717"/>
                      </a:lnTo>
                      <a:lnTo>
                        <a:pt x="30226" y="22733"/>
                      </a:lnTo>
                      <a:lnTo>
                        <a:pt x="28194" y="23114"/>
                      </a:lnTo>
                      <a:lnTo>
                        <a:pt x="26543" y="23495"/>
                      </a:lnTo>
                      <a:lnTo>
                        <a:pt x="22225" y="25019"/>
                      </a:lnTo>
                      <a:lnTo>
                        <a:pt x="17780" y="27051"/>
                      </a:lnTo>
                      <a:lnTo>
                        <a:pt x="13462" y="28448"/>
                      </a:lnTo>
                      <a:lnTo>
                        <a:pt x="11303" y="28702"/>
                      </a:lnTo>
                      <a:lnTo>
                        <a:pt x="9271" y="28067"/>
                      </a:lnTo>
                      <a:lnTo>
                        <a:pt x="8509" y="27813"/>
                      </a:lnTo>
                      <a:lnTo>
                        <a:pt x="7493" y="27051"/>
                      </a:lnTo>
                      <a:lnTo>
                        <a:pt x="4826" y="25019"/>
                      </a:lnTo>
                      <a:lnTo>
                        <a:pt x="2921" y="22352"/>
                      </a:lnTo>
                      <a:lnTo>
                        <a:pt x="2540" y="19558"/>
                      </a:lnTo>
                      <a:lnTo>
                        <a:pt x="4318" y="18034"/>
                      </a:lnTo>
                      <a:lnTo>
                        <a:pt x="7493" y="16764"/>
                      </a:lnTo>
                      <a:lnTo>
                        <a:pt x="10668" y="15748"/>
                      </a:lnTo>
                      <a:lnTo>
                        <a:pt x="12573" y="15113"/>
                      </a:lnTo>
                      <a:lnTo>
                        <a:pt x="16637" y="14351"/>
                      </a:lnTo>
                      <a:lnTo>
                        <a:pt x="19177" y="13843"/>
                      </a:lnTo>
                      <a:lnTo>
                        <a:pt x="20193" y="13589"/>
                      </a:lnTo>
                      <a:lnTo>
                        <a:pt x="20066" y="13589"/>
                      </a:lnTo>
                      <a:lnTo>
                        <a:pt x="19050" y="13589"/>
                      </a:lnTo>
                      <a:lnTo>
                        <a:pt x="16891" y="13589"/>
                      </a:lnTo>
                      <a:lnTo>
                        <a:pt x="10414" y="13589"/>
                      </a:lnTo>
                      <a:lnTo>
                        <a:pt x="6985" y="14224"/>
                      </a:lnTo>
                      <a:lnTo>
                        <a:pt x="4318" y="14478"/>
                      </a:lnTo>
                      <a:lnTo>
                        <a:pt x="2286" y="14351"/>
                      </a:lnTo>
                      <a:lnTo>
                        <a:pt x="889" y="13970"/>
                      </a:lnTo>
                      <a:lnTo>
                        <a:pt x="0" y="12827"/>
                      </a:lnTo>
                      <a:lnTo>
                        <a:pt x="1143" y="11684"/>
                      </a:lnTo>
                      <a:lnTo>
                        <a:pt x="1778" y="10541"/>
                      </a:lnTo>
                      <a:lnTo>
                        <a:pt x="3429" y="9779"/>
                      </a:lnTo>
                      <a:lnTo>
                        <a:pt x="7493" y="8382"/>
                      </a:lnTo>
                      <a:lnTo>
                        <a:pt x="9271" y="7874"/>
                      </a:lnTo>
                      <a:lnTo>
                        <a:pt x="10160" y="7620"/>
                      </a:lnTo>
                      <a:lnTo>
                        <a:pt x="9906" y="7366"/>
                      </a:lnTo>
                      <a:lnTo>
                        <a:pt x="8001" y="7366"/>
                      </a:lnTo>
                      <a:lnTo>
                        <a:pt x="9779" y="6350"/>
                      </a:lnTo>
                      <a:lnTo>
                        <a:pt x="12065" y="5715"/>
                      </a:lnTo>
                      <a:lnTo>
                        <a:pt x="18288" y="4445"/>
                      </a:lnTo>
                      <a:lnTo>
                        <a:pt x="26035" y="3810"/>
                      </a:lnTo>
                      <a:lnTo>
                        <a:pt x="34925" y="3556"/>
                      </a:lnTo>
                      <a:lnTo>
                        <a:pt x="43688" y="3429"/>
                      </a:lnTo>
                      <a:lnTo>
                        <a:pt x="51562" y="3556"/>
                      </a:lnTo>
                      <a:lnTo>
                        <a:pt x="58420" y="3810"/>
                      </a:lnTo>
                      <a:close/>
                    </a:path>
                  </a:pathLst>
                </a:custGeom>
                <a:solidFill>
                  <a:srgbClr val="CACAB9"/>
                </a:solidFill>
                <a:ln w="0" cap="flat" cmpd="sng" algn="ctr">
                  <a:solidFill>
                    <a:srgbClr val="CACAB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Freeform 102"/>
                <p:cNvSpPr/>
                <p:nvPr/>
              </p:nvSpPr>
              <p:spPr>
                <a:xfrm>
                  <a:off x="1601470" y="5915660"/>
                  <a:ext cx="190501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0501" h="31751">
                      <a:moveTo>
                        <a:pt x="62230" y="3810"/>
                      </a:moveTo>
                      <a:lnTo>
                        <a:pt x="63500" y="2540"/>
                      </a:lnTo>
                      <a:lnTo>
                        <a:pt x="66040" y="2540"/>
                      </a:lnTo>
                      <a:lnTo>
                        <a:pt x="69850" y="1270"/>
                      </a:lnTo>
                      <a:lnTo>
                        <a:pt x="74930" y="1270"/>
                      </a:lnTo>
                      <a:lnTo>
                        <a:pt x="83820" y="0"/>
                      </a:lnTo>
                      <a:lnTo>
                        <a:pt x="95250" y="0"/>
                      </a:lnTo>
                      <a:lnTo>
                        <a:pt x="106680" y="1270"/>
                      </a:lnTo>
                      <a:lnTo>
                        <a:pt x="116840" y="1270"/>
                      </a:lnTo>
                      <a:lnTo>
                        <a:pt x="125730" y="2540"/>
                      </a:lnTo>
                      <a:lnTo>
                        <a:pt x="129540" y="2540"/>
                      </a:lnTo>
                      <a:lnTo>
                        <a:pt x="132080" y="3810"/>
                      </a:lnTo>
                      <a:lnTo>
                        <a:pt x="134620" y="3810"/>
                      </a:lnTo>
                      <a:lnTo>
                        <a:pt x="137160" y="5080"/>
                      </a:lnTo>
                      <a:lnTo>
                        <a:pt x="139700" y="3810"/>
                      </a:lnTo>
                      <a:lnTo>
                        <a:pt x="144780" y="3810"/>
                      </a:lnTo>
                      <a:lnTo>
                        <a:pt x="152400" y="2540"/>
                      </a:lnTo>
                      <a:lnTo>
                        <a:pt x="162560" y="2540"/>
                      </a:lnTo>
                      <a:lnTo>
                        <a:pt x="172720" y="1270"/>
                      </a:lnTo>
                      <a:lnTo>
                        <a:pt x="180340" y="0"/>
                      </a:lnTo>
                      <a:lnTo>
                        <a:pt x="184150" y="0"/>
                      </a:lnTo>
                      <a:lnTo>
                        <a:pt x="186690" y="0"/>
                      </a:lnTo>
                      <a:lnTo>
                        <a:pt x="189230" y="1270"/>
                      </a:lnTo>
                      <a:lnTo>
                        <a:pt x="190500" y="1270"/>
                      </a:lnTo>
                      <a:lnTo>
                        <a:pt x="190500" y="1270"/>
                      </a:lnTo>
                      <a:lnTo>
                        <a:pt x="189230" y="2540"/>
                      </a:lnTo>
                      <a:lnTo>
                        <a:pt x="186690" y="2540"/>
                      </a:lnTo>
                      <a:lnTo>
                        <a:pt x="182880" y="3810"/>
                      </a:lnTo>
                      <a:lnTo>
                        <a:pt x="177800" y="5080"/>
                      </a:lnTo>
                      <a:lnTo>
                        <a:pt x="173990" y="6350"/>
                      </a:lnTo>
                      <a:lnTo>
                        <a:pt x="163830" y="8890"/>
                      </a:lnTo>
                      <a:lnTo>
                        <a:pt x="152400" y="12700"/>
                      </a:lnTo>
                      <a:lnTo>
                        <a:pt x="142240" y="15240"/>
                      </a:lnTo>
                      <a:lnTo>
                        <a:pt x="137160" y="16510"/>
                      </a:lnTo>
                      <a:lnTo>
                        <a:pt x="133350" y="17780"/>
                      </a:lnTo>
                      <a:lnTo>
                        <a:pt x="129540" y="17780"/>
                      </a:lnTo>
                      <a:lnTo>
                        <a:pt x="127000" y="19050"/>
                      </a:lnTo>
                      <a:lnTo>
                        <a:pt x="125730" y="19050"/>
                      </a:lnTo>
                      <a:lnTo>
                        <a:pt x="124460" y="19050"/>
                      </a:lnTo>
                      <a:lnTo>
                        <a:pt x="118110" y="19050"/>
                      </a:lnTo>
                      <a:lnTo>
                        <a:pt x="111760" y="20320"/>
                      </a:lnTo>
                      <a:lnTo>
                        <a:pt x="109220" y="20320"/>
                      </a:lnTo>
                      <a:lnTo>
                        <a:pt x="107950" y="20320"/>
                      </a:lnTo>
                      <a:lnTo>
                        <a:pt x="95250" y="21590"/>
                      </a:lnTo>
                      <a:lnTo>
                        <a:pt x="82550" y="22860"/>
                      </a:lnTo>
                      <a:lnTo>
                        <a:pt x="76200" y="22860"/>
                      </a:lnTo>
                      <a:lnTo>
                        <a:pt x="69850" y="24130"/>
                      </a:lnTo>
                      <a:lnTo>
                        <a:pt x="62230" y="24130"/>
                      </a:lnTo>
                      <a:lnTo>
                        <a:pt x="55880" y="25400"/>
                      </a:lnTo>
                      <a:lnTo>
                        <a:pt x="53340" y="26670"/>
                      </a:lnTo>
                      <a:lnTo>
                        <a:pt x="52070" y="29210"/>
                      </a:lnTo>
                      <a:lnTo>
                        <a:pt x="48260" y="30480"/>
                      </a:lnTo>
                      <a:lnTo>
                        <a:pt x="46990" y="31750"/>
                      </a:lnTo>
                      <a:lnTo>
                        <a:pt x="44450" y="31750"/>
                      </a:lnTo>
                      <a:lnTo>
                        <a:pt x="43180" y="31750"/>
                      </a:lnTo>
                      <a:lnTo>
                        <a:pt x="40640" y="30480"/>
                      </a:lnTo>
                      <a:lnTo>
                        <a:pt x="38100" y="29210"/>
                      </a:lnTo>
                      <a:lnTo>
                        <a:pt x="36830" y="29210"/>
                      </a:lnTo>
                      <a:lnTo>
                        <a:pt x="34290" y="29210"/>
                      </a:lnTo>
                      <a:lnTo>
                        <a:pt x="33020" y="30480"/>
                      </a:lnTo>
                      <a:lnTo>
                        <a:pt x="33020" y="30480"/>
                      </a:lnTo>
                      <a:lnTo>
                        <a:pt x="33020" y="30480"/>
                      </a:lnTo>
                      <a:lnTo>
                        <a:pt x="34290" y="29210"/>
                      </a:lnTo>
                      <a:lnTo>
                        <a:pt x="35560" y="26670"/>
                      </a:lnTo>
                      <a:lnTo>
                        <a:pt x="38100" y="24130"/>
                      </a:lnTo>
                      <a:lnTo>
                        <a:pt x="40640" y="22860"/>
                      </a:lnTo>
                      <a:lnTo>
                        <a:pt x="43180" y="21590"/>
                      </a:lnTo>
                      <a:lnTo>
                        <a:pt x="41910" y="21590"/>
                      </a:lnTo>
                      <a:lnTo>
                        <a:pt x="39370" y="21590"/>
                      </a:lnTo>
                      <a:lnTo>
                        <a:pt x="34290" y="21590"/>
                      </a:lnTo>
                      <a:lnTo>
                        <a:pt x="29210" y="22860"/>
                      </a:lnTo>
                      <a:lnTo>
                        <a:pt x="27940" y="22860"/>
                      </a:lnTo>
                      <a:lnTo>
                        <a:pt x="25400" y="24130"/>
                      </a:lnTo>
                      <a:lnTo>
                        <a:pt x="21590" y="25400"/>
                      </a:lnTo>
                      <a:lnTo>
                        <a:pt x="17780" y="26670"/>
                      </a:lnTo>
                      <a:lnTo>
                        <a:pt x="12700" y="29210"/>
                      </a:lnTo>
                      <a:lnTo>
                        <a:pt x="10160" y="29210"/>
                      </a:lnTo>
                      <a:lnTo>
                        <a:pt x="8890" y="27940"/>
                      </a:lnTo>
                      <a:lnTo>
                        <a:pt x="7620" y="27940"/>
                      </a:lnTo>
                      <a:lnTo>
                        <a:pt x="7620" y="26670"/>
                      </a:lnTo>
                      <a:lnTo>
                        <a:pt x="3810" y="25400"/>
                      </a:lnTo>
                      <a:lnTo>
                        <a:pt x="2540" y="22860"/>
                      </a:lnTo>
                      <a:lnTo>
                        <a:pt x="1270" y="20320"/>
                      </a:lnTo>
                      <a:lnTo>
                        <a:pt x="3810" y="17780"/>
                      </a:lnTo>
                      <a:lnTo>
                        <a:pt x="7620" y="16510"/>
                      </a:lnTo>
                      <a:lnTo>
                        <a:pt x="10160" y="16510"/>
                      </a:lnTo>
                      <a:lnTo>
                        <a:pt x="12700" y="15240"/>
                      </a:lnTo>
                      <a:lnTo>
                        <a:pt x="16510" y="13970"/>
                      </a:lnTo>
                      <a:lnTo>
                        <a:pt x="19050" y="13970"/>
                      </a:lnTo>
                      <a:lnTo>
                        <a:pt x="20320" y="13970"/>
                      </a:lnTo>
                      <a:lnTo>
                        <a:pt x="19050" y="13970"/>
                      </a:lnTo>
                      <a:lnTo>
                        <a:pt x="17780" y="13970"/>
                      </a:lnTo>
                      <a:lnTo>
                        <a:pt x="16510" y="13970"/>
                      </a:lnTo>
                      <a:lnTo>
                        <a:pt x="10160" y="13970"/>
                      </a:lnTo>
                      <a:lnTo>
                        <a:pt x="6350" y="13970"/>
                      </a:lnTo>
                      <a:lnTo>
                        <a:pt x="3810" y="13970"/>
                      </a:lnTo>
                      <a:lnTo>
                        <a:pt x="1270" y="13970"/>
                      </a:lnTo>
                      <a:lnTo>
                        <a:pt x="0" y="13970"/>
                      </a:lnTo>
                      <a:lnTo>
                        <a:pt x="0" y="12700"/>
                      </a:lnTo>
                      <a:lnTo>
                        <a:pt x="0" y="11430"/>
                      </a:lnTo>
                      <a:lnTo>
                        <a:pt x="1270" y="10160"/>
                      </a:lnTo>
                      <a:lnTo>
                        <a:pt x="2540" y="10160"/>
                      </a:lnTo>
                      <a:lnTo>
                        <a:pt x="7620" y="8890"/>
                      </a:lnTo>
                      <a:lnTo>
                        <a:pt x="8890" y="7620"/>
                      </a:lnTo>
                      <a:lnTo>
                        <a:pt x="8890" y="7620"/>
                      </a:lnTo>
                      <a:lnTo>
                        <a:pt x="8890" y="7620"/>
                      </a:lnTo>
                      <a:lnTo>
                        <a:pt x="7620" y="7620"/>
                      </a:lnTo>
                      <a:lnTo>
                        <a:pt x="8890" y="6350"/>
                      </a:lnTo>
                      <a:lnTo>
                        <a:pt x="11430" y="6350"/>
                      </a:lnTo>
                      <a:lnTo>
                        <a:pt x="17780" y="5080"/>
                      </a:lnTo>
                      <a:lnTo>
                        <a:pt x="25400" y="3810"/>
                      </a:lnTo>
                      <a:lnTo>
                        <a:pt x="34290" y="3810"/>
                      </a:lnTo>
                      <a:lnTo>
                        <a:pt x="43180" y="3810"/>
                      </a:lnTo>
                      <a:lnTo>
                        <a:pt x="50800" y="3810"/>
                      </a:lnTo>
                      <a:lnTo>
                        <a:pt x="57150" y="381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1613662" y="5934456"/>
                  <a:ext cx="38863" cy="93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3" h="9399">
                      <a:moveTo>
                        <a:pt x="38608" y="0"/>
                      </a:moveTo>
                      <a:lnTo>
                        <a:pt x="38862" y="0"/>
                      </a:lnTo>
                      <a:lnTo>
                        <a:pt x="38481" y="254"/>
                      </a:lnTo>
                      <a:lnTo>
                        <a:pt x="36576" y="1143"/>
                      </a:lnTo>
                      <a:lnTo>
                        <a:pt x="34036" y="2159"/>
                      </a:lnTo>
                      <a:lnTo>
                        <a:pt x="32131" y="2540"/>
                      </a:lnTo>
                      <a:lnTo>
                        <a:pt x="28702" y="2159"/>
                      </a:lnTo>
                      <a:lnTo>
                        <a:pt x="25146" y="2286"/>
                      </a:lnTo>
                      <a:lnTo>
                        <a:pt x="17399" y="3429"/>
                      </a:lnTo>
                      <a:lnTo>
                        <a:pt x="13335" y="4445"/>
                      </a:lnTo>
                      <a:lnTo>
                        <a:pt x="8890" y="6350"/>
                      </a:lnTo>
                      <a:lnTo>
                        <a:pt x="4699" y="8255"/>
                      </a:lnTo>
                      <a:lnTo>
                        <a:pt x="381" y="9398"/>
                      </a:lnTo>
                      <a:lnTo>
                        <a:pt x="0" y="9271"/>
                      </a:lnTo>
                      <a:lnTo>
                        <a:pt x="508" y="8763"/>
                      </a:lnTo>
                      <a:lnTo>
                        <a:pt x="3048" y="6858"/>
                      </a:lnTo>
                      <a:lnTo>
                        <a:pt x="6604" y="4953"/>
                      </a:lnTo>
                      <a:lnTo>
                        <a:pt x="8128" y="4318"/>
                      </a:lnTo>
                      <a:lnTo>
                        <a:pt x="9398" y="3810"/>
                      </a:lnTo>
                      <a:lnTo>
                        <a:pt x="23368" y="1397"/>
                      </a:lnTo>
                      <a:lnTo>
                        <a:pt x="30480" y="508"/>
                      </a:lnTo>
                      <a:close/>
                    </a:path>
                  </a:pathLst>
                </a:custGeom>
                <a:solidFill>
                  <a:srgbClr val="AEAE9D"/>
                </a:solidFill>
                <a:ln w="0" cap="flat" cmpd="sng" algn="ctr">
                  <a:solidFill>
                    <a:srgbClr val="AEAE9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reeform 104"/>
                <p:cNvSpPr/>
                <p:nvPr/>
              </p:nvSpPr>
              <p:spPr>
                <a:xfrm>
                  <a:off x="1664081" y="5918962"/>
                  <a:ext cx="82424" cy="160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424" h="16003">
                      <a:moveTo>
                        <a:pt x="35560" y="3556"/>
                      </a:moveTo>
                      <a:lnTo>
                        <a:pt x="35179" y="3810"/>
                      </a:lnTo>
                      <a:lnTo>
                        <a:pt x="35560" y="3937"/>
                      </a:lnTo>
                      <a:lnTo>
                        <a:pt x="36830" y="4191"/>
                      </a:lnTo>
                      <a:lnTo>
                        <a:pt x="40513" y="5207"/>
                      </a:lnTo>
                      <a:lnTo>
                        <a:pt x="43942" y="6858"/>
                      </a:lnTo>
                      <a:lnTo>
                        <a:pt x="51054" y="9779"/>
                      </a:lnTo>
                      <a:lnTo>
                        <a:pt x="52959" y="9906"/>
                      </a:lnTo>
                      <a:lnTo>
                        <a:pt x="56642" y="10160"/>
                      </a:lnTo>
                      <a:lnTo>
                        <a:pt x="61849" y="10160"/>
                      </a:lnTo>
                      <a:lnTo>
                        <a:pt x="67564" y="10160"/>
                      </a:lnTo>
                      <a:lnTo>
                        <a:pt x="73152" y="10287"/>
                      </a:lnTo>
                      <a:lnTo>
                        <a:pt x="77851" y="10414"/>
                      </a:lnTo>
                      <a:lnTo>
                        <a:pt x="81153" y="10668"/>
                      </a:lnTo>
                      <a:lnTo>
                        <a:pt x="82423" y="11049"/>
                      </a:lnTo>
                      <a:lnTo>
                        <a:pt x="81915" y="11176"/>
                      </a:lnTo>
                      <a:lnTo>
                        <a:pt x="80518" y="11430"/>
                      </a:lnTo>
                      <a:lnTo>
                        <a:pt x="75819" y="12065"/>
                      </a:lnTo>
                      <a:lnTo>
                        <a:pt x="69342" y="12954"/>
                      </a:lnTo>
                      <a:lnTo>
                        <a:pt x="61595" y="13843"/>
                      </a:lnTo>
                      <a:lnTo>
                        <a:pt x="54102" y="14605"/>
                      </a:lnTo>
                      <a:lnTo>
                        <a:pt x="47244" y="15367"/>
                      </a:lnTo>
                      <a:lnTo>
                        <a:pt x="42545" y="15875"/>
                      </a:lnTo>
                      <a:lnTo>
                        <a:pt x="40894" y="16002"/>
                      </a:lnTo>
                      <a:lnTo>
                        <a:pt x="40259" y="16002"/>
                      </a:lnTo>
                      <a:lnTo>
                        <a:pt x="32004" y="14859"/>
                      </a:lnTo>
                      <a:lnTo>
                        <a:pt x="23876" y="12446"/>
                      </a:lnTo>
                      <a:lnTo>
                        <a:pt x="15367" y="9779"/>
                      </a:lnTo>
                      <a:lnTo>
                        <a:pt x="6858" y="8509"/>
                      </a:lnTo>
                      <a:lnTo>
                        <a:pt x="3302" y="8509"/>
                      </a:lnTo>
                      <a:lnTo>
                        <a:pt x="1143" y="8255"/>
                      </a:lnTo>
                      <a:lnTo>
                        <a:pt x="127" y="7493"/>
                      </a:lnTo>
                      <a:lnTo>
                        <a:pt x="0" y="6604"/>
                      </a:lnTo>
                      <a:lnTo>
                        <a:pt x="1016" y="4953"/>
                      </a:lnTo>
                      <a:lnTo>
                        <a:pt x="1778" y="4318"/>
                      </a:lnTo>
                      <a:lnTo>
                        <a:pt x="2286" y="4064"/>
                      </a:lnTo>
                      <a:lnTo>
                        <a:pt x="4064" y="3302"/>
                      </a:lnTo>
                      <a:lnTo>
                        <a:pt x="4953" y="3048"/>
                      </a:lnTo>
                      <a:lnTo>
                        <a:pt x="5207" y="3175"/>
                      </a:lnTo>
                      <a:lnTo>
                        <a:pt x="4572" y="3175"/>
                      </a:lnTo>
                      <a:lnTo>
                        <a:pt x="4191" y="2667"/>
                      </a:lnTo>
                      <a:lnTo>
                        <a:pt x="3810" y="1778"/>
                      </a:lnTo>
                      <a:lnTo>
                        <a:pt x="4191" y="889"/>
                      </a:lnTo>
                      <a:lnTo>
                        <a:pt x="5207" y="381"/>
                      </a:lnTo>
                      <a:lnTo>
                        <a:pt x="8509" y="0"/>
                      </a:lnTo>
                      <a:lnTo>
                        <a:pt x="13081" y="127"/>
                      </a:lnTo>
                      <a:lnTo>
                        <a:pt x="18542" y="635"/>
                      </a:lnTo>
                      <a:lnTo>
                        <a:pt x="29337" y="2413"/>
                      </a:lnTo>
                      <a:lnTo>
                        <a:pt x="33274" y="3175"/>
                      </a:lnTo>
                      <a:close/>
                    </a:path>
                  </a:pathLst>
                </a:custGeom>
                <a:solidFill>
                  <a:srgbClr val="D4C8BD"/>
                </a:solidFill>
                <a:ln w="0" cap="flat" cmpd="sng" algn="ctr">
                  <a:solidFill>
                    <a:srgbClr val="D4C8B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reeform 105"/>
                <p:cNvSpPr/>
                <p:nvPr/>
              </p:nvSpPr>
              <p:spPr>
                <a:xfrm>
                  <a:off x="1856740" y="5874512"/>
                  <a:ext cx="674625" cy="172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4625" h="172975">
                      <a:moveTo>
                        <a:pt x="16383" y="1651"/>
                      </a:moveTo>
                      <a:lnTo>
                        <a:pt x="22225" y="4064"/>
                      </a:lnTo>
                      <a:lnTo>
                        <a:pt x="29464" y="7112"/>
                      </a:lnTo>
                      <a:lnTo>
                        <a:pt x="38100" y="10414"/>
                      </a:lnTo>
                      <a:lnTo>
                        <a:pt x="47879" y="14478"/>
                      </a:lnTo>
                      <a:lnTo>
                        <a:pt x="59055" y="18796"/>
                      </a:lnTo>
                      <a:lnTo>
                        <a:pt x="71374" y="23622"/>
                      </a:lnTo>
                      <a:lnTo>
                        <a:pt x="84455" y="28829"/>
                      </a:lnTo>
                      <a:lnTo>
                        <a:pt x="98425" y="34290"/>
                      </a:lnTo>
                      <a:lnTo>
                        <a:pt x="113157" y="40005"/>
                      </a:lnTo>
                      <a:lnTo>
                        <a:pt x="128778" y="46101"/>
                      </a:lnTo>
                      <a:lnTo>
                        <a:pt x="144653" y="52070"/>
                      </a:lnTo>
                      <a:lnTo>
                        <a:pt x="178308" y="65024"/>
                      </a:lnTo>
                      <a:lnTo>
                        <a:pt x="213106" y="78105"/>
                      </a:lnTo>
                      <a:lnTo>
                        <a:pt x="248285" y="91186"/>
                      </a:lnTo>
                      <a:lnTo>
                        <a:pt x="283210" y="103886"/>
                      </a:lnTo>
                      <a:lnTo>
                        <a:pt x="316865" y="115951"/>
                      </a:lnTo>
                      <a:lnTo>
                        <a:pt x="333121" y="121666"/>
                      </a:lnTo>
                      <a:lnTo>
                        <a:pt x="348742" y="127000"/>
                      </a:lnTo>
                      <a:lnTo>
                        <a:pt x="363855" y="132207"/>
                      </a:lnTo>
                      <a:lnTo>
                        <a:pt x="378206" y="136906"/>
                      </a:lnTo>
                      <a:lnTo>
                        <a:pt x="391541" y="141097"/>
                      </a:lnTo>
                      <a:lnTo>
                        <a:pt x="404114" y="145034"/>
                      </a:lnTo>
                      <a:lnTo>
                        <a:pt x="415417" y="148336"/>
                      </a:lnTo>
                      <a:lnTo>
                        <a:pt x="425704" y="151130"/>
                      </a:lnTo>
                      <a:lnTo>
                        <a:pt x="434721" y="153416"/>
                      </a:lnTo>
                      <a:lnTo>
                        <a:pt x="442341" y="155067"/>
                      </a:lnTo>
                      <a:lnTo>
                        <a:pt x="477901" y="158496"/>
                      </a:lnTo>
                      <a:lnTo>
                        <a:pt x="512953" y="160401"/>
                      </a:lnTo>
                      <a:lnTo>
                        <a:pt x="530352" y="160909"/>
                      </a:lnTo>
                      <a:lnTo>
                        <a:pt x="547370" y="160782"/>
                      </a:lnTo>
                      <a:lnTo>
                        <a:pt x="564261" y="160020"/>
                      </a:lnTo>
                      <a:lnTo>
                        <a:pt x="580517" y="158750"/>
                      </a:lnTo>
                      <a:lnTo>
                        <a:pt x="582803" y="158369"/>
                      </a:lnTo>
                      <a:lnTo>
                        <a:pt x="586486" y="157988"/>
                      </a:lnTo>
                      <a:lnTo>
                        <a:pt x="591693" y="157353"/>
                      </a:lnTo>
                      <a:lnTo>
                        <a:pt x="598043" y="156718"/>
                      </a:lnTo>
                      <a:lnTo>
                        <a:pt x="612902" y="155575"/>
                      </a:lnTo>
                      <a:lnTo>
                        <a:pt x="629666" y="154559"/>
                      </a:lnTo>
                      <a:lnTo>
                        <a:pt x="645922" y="153670"/>
                      </a:lnTo>
                      <a:lnTo>
                        <a:pt x="653542" y="153670"/>
                      </a:lnTo>
                      <a:lnTo>
                        <a:pt x="660146" y="153416"/>
                      </a:lnTo>
                      <a:lnTo>
                        <a:pt x="665988" y="153670"/>
                      </a:lnTo>
                      <a:lnTo>
                        <a:pt x="670433" y="153924"/>
                      </a:lnTo>
                      <a:lnTo>
                        <a:pt x="673481" y="154432"/>
                      </a:lnTo>
                      <a:lnTo>
                        <a:pt x="674624" y="155067"/>
                      </a:lnTo>
                      <a:lnTo>
                        <a:pt x="674116" y="156083"/>
                      </a:lnTo>
                      <a:lnTo>
                        <a:pt x="672211" y="156972"/>
                      </a:lnTo>
                      <a:lnTo>
                        <a:pt x="668782" y="157988"/>
                      </a:lnTo>
                      <a:lnTo>
                        <a:pt x="664591" y="159004"/>
                      </a:lnTo>
                      <a:lnTo>
                        <a:pt x="653542" y="160909"/>
                      </a:lnTo>
                      <a:lnTo>
                        <a:pt x="640715" y="162687"/>
                      </a:lnTo>
                      <a:lnTo>
                        <a:pt x="627634" y="164211"/>
                      </a:lnTo>
                      <a:lnTo>
                        <a:pt x="615823" y="165481"/>
                      </a:lnTo>
                      <a:lnTo>
                        <a:pt x="610616" y="165989"/>
                      </a:lnTo>
                      <a:lnTo>
                        <a:pt x="606552" y="166624"/>
                      </a:lnTo>
                      <a:lnTo>
                        <a:pt x="603377" y="166751"/>
                      </a:lnTo>
                      <a:lnTo>
                        <a:pt x="601599" y="167132"/>
                      </a:lnTo>
                      <a:lnTo>
                        <a:pt x="580136" y="169926"/>
                      </a:lnTo>
                      <a:lnTo>
                        <a:pt x="559054" y="171831"/>
                      </a:lnTo>
                      <a:lnTo>
                        <a:pt x="538353" y="172720"/>
                      </a:lnTo>
                      <a:lnTo>
                        <a:pt x="517779" y="172974"/>
                      </a:lnTo>
                      <a:lnTo>
                        <a:pt x="497586" y="172339"/>
                      </a:lnTo>
                      <a:lnTo>
                        <a:pt x="477647" y="170942"/>
                      </a:lnTo>
                      <a:lnTo>
                        <a:pt x="457962" y="169037"/>
                      </a:lnTo>
                      <a:lnTo>
                        <a:pt x="438531" y="166243"/>
                      </a:lnTo>
                      <a:lnTo>
                        <a:pt x="419354" y="163068"/>
                      </a:lnTo>
                      <a:lnTo>
                        <a:pt x="400304" y="159131"/>
                      </a:lnTo>
                      <a:lnTo>
                        <a:pt x="381381" y="154813"/>
                      </a:lnTo>
                      <a:lnTo>
                        <a:pt x="362966" y="149987"/>
                      </a:lnTo>
                      <a:lnTo>
                        <a:pt x="326136" y="139192"/>
                      </a:lnTo>
                      <a:lnTo>
                        <a:pt x="289687" y="127000"/>
                      </a:lnTo>
                      <a:lnTo>
                        <a:pt x="253873" y="114046"/>
                      </a:lnTo>
                      <a:lnTo>
                        <a:pt x="218313" y="100330"/>
                      </a:lnTo>
                      <a:lnTo>
                        <a:pt x="147574" y="73025"/>
                      </a:lnTo>
                      <a:lnTo>
                        <a:pt x="112141" y="59944"/>
                      </a:lnTo>
                      <a:lnTo>
                        <a:pt x="76581" y="48006"/>
                      </a:lnTo>
                      <a:lnTo>
                        <a:pt x="40640" y="37084"/>
                      </a:lnTo>
                      <a:lnTo>
                        <a:pt x="4318" y="27940"/>
                      </a:lnTo>
                      <a:lnTo>
                        <a:pt x="2159" y="27305"/>
                      </a:lnTo>
                      <a:lnTo>
                        <a:pt x="889" y="26543"/>
                      </a:lnTo>
                      <a:lnTo>
                        <a:pt x="254" y="25400"/>
                      </a:lnTo>
                      <a:lnTo>
                        <a:pt x="0" y="24003"/>
                      </a:lnTo>
                      <a:lnTo>
                        <a:pt x="1143" y="20701"/>
                      </a:lnTo>
                      <a:lnTo>
                        <a:pt x="3175" y="16764"/>
                      </a:lnTo>
                      <a:lnTo>
                        <a:pt x="8890" y="8255"/>
                      </a:lnTo>
                      <a:lnTo>
                        <a:pt x="11176" y="3937"/>
                      </a:lnTo>
                      <a:lnTo>
                        <a:pt x="12065" y="0"/>
                      </a:lnTo>
                      <a:close/>
                    </a:path>
                  </a:pathLst>
                </a:custGeom>
                <a:solidFill>
                  <a:srgbClr val="8E7761"/>
                </a:solidFill>
                <a:ln w="0" cap="flat" cmpd="sng" algn="ctr">
                  <a:solidFill>
                    <a:srgbClr val="8E776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Freeform 106"/>
                <p:cNvSpPr/>
                <p:nvPr/>
              </p:nvSpPr>
              <p:spPr>
                <a:xfrm>
                  <a:off x="1856740" y="5875020"/>
                  <a:ext cx="674371" cy="1727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4371" h="172721">
                      <a:moveTo>
                        <a:pt x="12700" y="0"/>
                      </a:moveTo>
                      <a:lnTo>
                        <a:pt x="11430" y="3810"/>
                      </a:lnTo>
                      <a:lnTo>
                        <a:pt x="8890" y="7620"/>
                      </a:lnTo>
                      <a:lnTo>
                        <a:pt x="3810" y="16510"/>
                      </a:lnTo>
                      <a:lnTo>
                        <a:pt x="1270" y="20320"/>
                      </a:lnTo>
                      <a:lnTo>
                        <a:pt x="0" y="22860"/>
                      </a:lnTo>
                      <a:lnTo>
                        <a:pt x="0" y="25400"/>
                      </a:lnTo>
                      <a:lnTo>
                        <a:pt x="1270" y="25400"/>
                      </a:lnTo>
                      <a:lnTo>
                        <a:pt x="1270" y="26670"/>
                      </a:lnTo>
                      <a:lnTo>
                        <a:pt x="3810" y="27940"/>
                      </a:lnTo>
                      <a:lnTo>
                        <a:pt x="40640" y="36830"/>
                      </a:lnTo>
                      <a:lnTo>
                        <a:pt x="76200" y="46990"/>
                      </a:lnTo>
                      <a:lnTo>
                        <a:pt x="111760" y="59690"/>
                      </a:lnTo>
                      <a:lnTo>
                        <a:pt x="147320" y="72390"/>
                      </a:lnTo>
                      <a:lnTo>
                        <a:pt x="218440" y="100330"/>
                      </a:lnTo>
                      <a:lnTo>
                        <a:pt x="254000" y="113030"/>
                      </a:lnTo>
                      <a:lnTo>
                        <a:pt x="289560" y="127000"/>
                      </a:lnTo>
                      <a:lnTo>
                        <a:pt x="326390" y="138430"/>
                      </a:lnTo>
                      <a:lnTo>
                        <a:pt x="363220" y="149860"/>
                      </a:lnTo>
                      <a:lnTo>
                        <a:pt x="381000" y="153670"/>
                      </a:lnTo>
                      <a:lnTo>
                        <a:pt x="400050" y="158750"/>
                      </a:lnTo>
                      <a:lnTo>
                        <a:pt x="419100" y="162560"/>
                      </a:lnTo>
                      <a:lnTo>
                        <a:pt x="438150" y="165100"/>
                      </a:lnTo>
                      <a:lnTo>
                        <a:pt x="457200" y="168910"/>
                      </a:lnTo>
                      <a:lnTo>
                        <a:pt x="477520" y="170180"/>
                      </a:lnTo>
                      <a:lnTo>
                        <a:pt x="496570" y="171450"/>
                      </a:lnTo>
                      <a:lnTo>
                        <a:pt x="516890" y="172720"/>
                      </a:lnTo>
                      <a:lnTo>
                        <a:pt x="538480" y="172720"/>
                      </a:lnTo>
                      <a:lnTo>
                        <a:pt x="558800" y="171450"/>
                      </a:lnTo>
                      <a:lnTo>
                        <a:pt x="580390" y="168910"/>
                      </a:lnTo>
                      <a:lnTo>
                        <a:pt x="600710" y="166370"/>
                      </a:lnTo>
                      <a:lnTo>
                        <a:pt x="603250" y="166370"/>
                      </a:lnTo>
                      <a:lnTo>
                        <a:pt x="607060" y="166370"/>
                      </a:lnTo>
                      <a:lnTo>
                        <a:pt x="610870" y="165100"/>
                      </a:lnTo>
                      <a:lnTo>
                        <a:pt x="615950" y="165100"/>
                      </a:lnTo>
                      <a:lnTo>
                        <a:pt x="627380" y="163830"/>
                      </a:lnTo>
                      <a:lnTo>
                        <a:pt x="641350" y="162560"/>
                      </a:lnTo>
                      <a:lnTo>
                        <a:pt x="652780" y="160020"/>
                      </a:lnTo>
                      <a:lnTo>
                        <a:pt x="664210" y="158750"/>
                      </a:lnTo>
                      <a:lnTo>
                        <a:pt x="669290" y="157480"/>
                      </a:lnTo>
                      <a:lnTo>
                        <a:pt x="671830" y="156210"/>
                      </a:lnTo>
                      <a:lnTo>
                        <a:pt x="674370" y="156210"/>
                      </a:lnTo>
                      <a:lnTo>
                        <a:pt x="674370" y="154940"/>
                      </a:lnTo>
                      <a:lnTo>
                        <a:pt x="673100" y="153670"/>
                      </a:lnTo>
                      <a:lnTo>
                        <a:pt x="670560" y="153670"/>
                      </a:lnTo>
                      <a:lnTo>
                        <a:pt x="665480" y="153670"/>
                      </a:lnTo>
                      <a:lnTo>
                        <a:pt x="660400" y="152400"/>
                      </a:lnTo>
                      <a:lnTo>
                        <a:pt x="652780" y="153670"/>
                      </a:lnTo>
                      <a:lnTo>
                        <a:pt x="646430" y="153670"/>
                      </a:lnTo>
                      <a:lnTo>
                        <a:pt x="629920" y="153670"/>
                      </a:lnTo>
                      <a:lnTo>
                        <a:pt x="612140" y="154940"/>
                      </a:lnTo>
                      <a:lnTo>
                        <a:pt x="598170" y="156210"/>
                      </a:lnTo>
                      <a:lnTo>
                        <a:pt x="591820" y="156210"/>
                      </a:lnTo>
                      <a:lnTo>
                        <a:pt x="586740" y="157480"/>
                      </a:lnTo>
                      <a:lnTo>
                        <a:pt x="582930" y="157480"/>
                      </a:lnTo>
                      <a:lnTo>
                        <a:pt x="580390" y="158750"/>
                      </a:lnTo>
                      <a:lnTo>
                        <a:pt x="563880" y="160020"/>
                      </a:lnTo>
                      <a:lnTo>
                        <a:pt x="547370" y="160020"/>
                      </a:lnTo>
                      <a:lnTo>
                        <a:pt x="529590" y="160020"/>
                      </a:lnTo>
                      <a:lnTo>
                        <a:pt x="513080" y="160020"/>
                      </a:lnTo>
                      <a:lnTo>
                        <a:pt x="477520" y="157480"/>
                      </a:lnTo>
                      <a:lnTo>
                        <a:pt x="441960" y="154940"/>
                      </a:lnTo>
                      <a:lnTo>
                        <a:pt x="434340" y="152400"/>
                      </a:lnTo>
                      <a:lnTo>
                        <a:pt x="425450" y="151130"/>
                      </a:lnTo>
                      <a:lnTo>
                        <a:pt x="415290" y="147320"/>
                      </a:lnTo>
                      <a:lnTo>
                        <a:pt x="403860" y="144780"/>
                      </a:lnTo>
                      <a:lnTo>
                        <a:pt x="391160" y="140970"/>
                      </a:lnTo>
                      <a:lnTo>
                        <a:pt x="378460" y="135890"/>
                      </a:lnTo>
                      <a:lnTo>
                        <a:pt x="363220" y="132080"/>
                      </a:lnTo>
                      <a:lnTo>
                        <a:pt x="347980" y="127000"/>
                      </a:lnTo>
                      <a:lnTo>
                        <a:pt x="332740" y="120650"/>
                      </a:lnTo>
                      <a:lnTo>
                        <a:pt x="316230" y="115570"/>
                      </a:lnTo>
                      <a:lnTo>
                        <a:pt x="283210" y="102870"/>
                      </a:lnTo>
                      <a:lnTo>
                        <a:pt x="247650" y="91440"/>
                      </a:lnTo>
                      <a:lnTo>
                        <a:pt x="213360" y="77470"/>
                      </a:lnTo>
                      <a:lnTo>
                        <a:pt x="177800" y="64770"/>
                      </a:lnTo>
                      <a:lnTo>
                        <a:pt x="144780" y="52070"/>
                      </a:lnTo>
                      <a:lnTo>
                        <a:pt x="128270" y="45720"/>
                      </a:lnTo>
                      <a:lnTo>
                        <a:pt x="113030" y="39370"/>
                      </a:lnTo>
                      <a:lnTo>
                        <a:pt x="99060" y="34290"/>
                      </a:lnTo>
                      <a:lnTo>
                        <a:pt x="83820" y="27940"/>
                      </a:lnTo>
                      <a:lnTo>
                        <a:pt x="71120" y="22860"/>
                      </a:lnTo>
                      <a:lnTo>
                        <a:pt x="58420" y="19050"/>
                      </a:lnTo>
                      <a:lnTo>
                        <a:pt x="48260" y="13970"/>
                      </a:lnTo>
                      <a:lnTo>
                        <a:pt x="38100" y="10160"/>
                      </a:lnTo>
                      <a:lnTo>
                        <a:pt x="29210" y="6350"/>
                      </a:lnTo>
                      <a:lnTo>
                        <a:pt x="21590" y="3810"/>
                      </a:lnTo>
                      <a:lnTo>
                        <a:pt x="1651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reeform 107"/>
                <p:cNvSpPr/>
                <p:nvPr/>
              </p:nvSpPr>
              <p:spPr>
                <a:xfrm>
                  <a:off x="1859280" y="5900420"/>
                  <a:ext cx="393701" cy="1308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3701" h="130811">
                      <a:moveTo>
                        <a:pt x="393700" y="130810"/>
                      </a:moveTo>
                      <a:lnTo>
                        <a:pt x="372110" y="125730"/>
                      </a:lnTo>
                      <a:lnTo>
                        <a:pt x="349250" y="119380"/>
                      </a:lnTo>
                      <a:lnTo>
                        <a:pt x="326390" y="111760"/>
                      </a:lnTo>
                      <a:lnTo>
                        <a:pt x="302260" y="104140"/>
                      </a:lnTo>
                      <a:lnTo>
                        <a:pt x="276860" y="95250"/>
                      </a:lnTo>
                      <a:lnTo>
                        <a:pt x="251460" y="85090"/>
                      </a:lnTo>
                      <a:lnTo>
                        <a:pt x="199390" y="66040"/>
                      </a:lnTo>
                      <a:lnTo>
                        <a:pt x="147320" y="46990"/>
                      </a:lnTo>
                      <a:lnTo>
                        <a:pt x="121920" y="36830"/>
                      </a:lnTo>
                      <a:lnTo>
                        <a:pt x="96520" y="27940"/>
                      </a:lnTo>
                      <a:lnTo>
                        <a:pt x="71120" y="20320"/>
                      </a:lnTo>
                      <a:lnTo>
                        <a:pt x="46990" y="12700"/>
                      </a:lnTo>
                      <a:lnTo>
                        <a:pt x="22860" y="5080"/>
                      </a:lnTo>
                      <a:lnTo>
                        <a:pt x="0" y="0"/>
                      </a:lnTo>
                    </a:path>
                  </a:pathLst>
                </a:custGeom>
                <a:ln w="3556" cap="flat" cmpd="sng" algn="ctr">
                  <a:solidFill>
                    <a:srgbClr val="6D56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reeform 108"/>
                <p:cNvSpPr/>
                <p:nvPr/>
              </p:nvSpPr>
              <p:spPr>
                <a:xfrm>
                  <a:off x="1854962" y="5877306"/>
                  <a:ext cx="645542" cy="1661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5542" h="166117">
                      <a:moveTo>
                        <a:pt x="15621" y="1778"/>
                      </a:moveTo>
                      <a:lnTo>
                        <a:pt x="21463" y="4191"/>
                      </a:lnTo>
                      <a:lnTo>
                        <a:pt x="28702" y="7112"/>
                      </a:lnTo>
                      <a:lnTo>
                        <a:pt x="37465" y="10541"/>
                      </a:lnTo>
                      <a:lnTo>
                        <a:pt x="47244" y="14605"/>
                      </a:lnTo>
                      <a:lnTo>
                        <a:pt x="58420" y="18923"/>
                      </a:lnTo>
                      <a:lnTo>
                        <a:pt x="70358" y="23622"/>
                      </a:lnTo>
                      <a:lnTo>
                        <a:pt x="83312" y="28702"/>
                      </a:lnTo>
                      <a:lnTo>
                        <a:pt x="97409" y="34163"/>
                      </a:lnTo>
                      <a:lnTo>
                        <a:pt x="112141" y="39878"/>
                      </a:lnTo>
                      <a:lnTo>
                        <a:pt x="127508" y="45847"/>
                      </a:lnTo>
                      <a:lnTo>
                        <a:pt x="143510" y="51943"/>
                      </a:lnTo>
                      <a:lnTo>
                        <a:pt x="176784" y="64516"/>
                      </a:lnTo>
                      <a:lnTo>
                        <a:pt x="211328" y="77597"/>
                      </a:lnTo>
                      <a:lnTo>
                        <a:pt x="246253" y="90551"/>
                      </a:lnTo>
                      <a:lnTo>
                        <a:pt x="281051" y="103251"/>
                      </a:lnTo>
                      <a:lnTo>
                        <a:pt x="314579" y="115062"/>
                      </a:lnTo>
                      <a:lnTo>
                        <a:pt x="330708" y="120777"/>
                      </a:lnTo>
                      <a:lnTo>
                        <a:pt x="346329" y="126111"/>
                      </a:lnTo>
                      <a:lnTo>
                        <a:pt x="361188" y="131191"/>
                      </a:lnTo>
                      <a:lnTo>
                        <a:pt x="375412" y="135890"/>
                      </a:lnTo>
                      <a:lnTo>
                        <a:pt x="388874" y="140208"/>
                      </a:lnTo>
                      <a:lnTo>
                        <a:pt x="401193" y="143891"/>
                      </a:lnTo>
                      <a:lnTo>
                        <a:pt x="412623" y="147193"/>
                      </a:lnTo>
                      <a:lnTo>
                        <a:pt x="422910" y="149987"/>
                      </a:lnTo>
                      <a:lnTo>
                        <a:pt x="431800" y="152273"/>
                      </a:lnTo>
                      <a:lnTo>
                        <a:pt x="439547" y="153924"/>
                      </a:lnTo>
                      <a:lnTo>
                        <a:pt x="474980" y="157861"/>
                      </a:lnTo>
                      <a:lnTo>
                        <a:pt x="510540" y="160909"/>
                      </a:lnTo>
                      <a:lnTo>
                        <a:pt x="528066" y="161925"/>
                      </a:lnTo>
                      <a:lnTo>
                        <a:pt x="545211" y="162433"/>
                      </a:lnTo>
                      <a:lnTo>
                        <a:pt x="562102" y="162179"/>
                      </a:lnTo>
                      <a:lnTo>
                        <a:pt x="578358" y="160909"/>
                      </a:lnTo>
                      <a:lnTo>
                        <a:pt x="580136" y="160528"/>
                      </a:lnTo>
                      <a:lnTo>
                        <a:pt x="582803" y="160147"/>
                      </a:lnTo>
                      <a:lnTo>
                        <a:pt x="590042" y="159004"/>
                      </a:lnTo>
                      <a:lnTo>
                        <a:pt x="599313" y="157988"/>
                      </a:lnTo>
                      <a:lnTo>
                        <a:pt x="609600" y="156718"/>
                      </a:lnTo>
                      <a:lnTo>
                        <a:pt x="620014" y="155702"/>
                      </a:lnTo>
                      <a:lnTo>
                        <a:pt x="630174" y="154686"/>
                      </a:lnTo>
                      <a:lnTo>
                        <a:pt x="638810" y="154178"/>
                      </a:lnTo>
                      <a:lnTo>
                        <a:pt x="642493" y="153924"/>
                      </a:lnTo>
                      <a:lnTo>
                        <a:pt x="645541" y="153924"/>
                      </a:lnTo>
                      <a:lnTo>
                        <a:pt x="640588" y="155448"/>
                      </a:lnTo>
                      <a:lnTo>
                        <a:pt x="634619" y="156718"/>
                      </a:lnTo>
                      <a:lnTo>
                        <a:pt x="620268" y="158750"/>
                      </a:lnTo>
                      <a:lnTo>
                        <a:pt x="612902" y="159512"/>
                      </a:lnTo>
                      <a:lnTo>
                        <a:pt x="606552" y="160147"/>
                      </a:lnTo>
                      <a:lnTo>
                        <a:pt x="601472" y="160528"/>
                      </a:lnTo>
                      <a:lnTo>
                        <a:pt x="598043" y="160909"/>
                      </a:lnTo>
                      <a:lnTo>
                        <a:pt x="576961" y="163576"/>
                      </a:lnTo>
                      <a:lnTo>
                        <a:pt x="556260" y="165227"/>
                      </a:lnTo>
                      <a:lnTo>
                        <a:pt x="535686" y="166116"/>
                      </a:lnTo>
                      <a:lnTo>
                        <a:pt x="515620" y="165735"/>
                      </a:lnTo>
                      <a:lnTo>
                        <a:pt x="495808" y="164719"/>
                      </a:lnTo>
                      <a:lnTo>
                        <a:pt x="476250" y="162814"/>
                      </a:lnTo>
                      <a:lnTo>
                        <a:pt x="456946" y="160147"/>
                      </a:lnTo>
                      <a:lnTo>
                        <a:pt x="438023" y="156845"/>
                      </a:lnTo>
                      <a:lnTo>
                        <a:pt x="419100" y="152908"/>
                      </a:lnTo>
                      <a:lnTo>
                        <a:pt x="400558" y="148463"/>
                      </a:lnTo>
                      <a:lnTo>
                        <a:pt x="363982" y="138176"/>
                      </a:lnTo>
                      <a:lnTo>
                        <a:pt x="328041" y="126238"/>
                      </a:lnTo>
                      <a:lnTo>
                        <a:pt x="292608" y="113538"/>
                      </a:lnTo>
                      <a:lnTo>
                        <a:pt x="255651" y="100584"/>
                      </a:lnTo>
                      <a:lnTo>
                        <a:pt x="219456" y="86741"/>
                      </a:lnTo>
                      <a:lnTo>
                        <a:pt x="148209" y="59055"/>
                      </a:lnTo>
                      <a:lnTo>
                        <a:pt x="113030" y="45847"/>
                      </a:lnTo>
                      <a:lnTo>
                        <a:pt x="77343" y="33401"/>
                      </a:lnTo>
                      <a:lnTo>
                        <a:pt x="41148" y="22479"/>
                      </a:lnTo>
                      <a:lnTo>
                        <a:pt x="22860" y="17526"/>
                      </a:lnTo>
                      <a:lnTo>
                        <a:pt x="4445" y="13208"/>
                      </a:lnTo>
                      <a:lnTo>
                        <a:pt x="1143" y="12446"/>
                      </a:lnTo>
                      <a:lnTo>
                        <a:pt x="0" y="11557"/>
                      </a:lnTo>
                      <a:lnTo>
                        <a:pt x="889" y="10668"/>
                      </a:lnTo>
                      <a:lnTo>
                        <a:pt x="3048" y="9398"/>
                      </a:lnTo>
                      <a:lnTo>
                        <a:pt x="5842" y="8128"/>
                      </a:lnTo>
                      <a:lnTo>
                        <a:pt x="8509" y="6096"/>
                      </a:lnTo>
                      <a:lnTo>
                        <a:pt x="10668" y="3429"/>
                      </a:lnTo>
                      <a:lnTo>
                        <a:pt x="11303" y="0"/>
                      </a:lnTo>
                      <a:close/>
                    </a:path>
                  </a:pathLst>
                </a:custGeom>
                <a:solidFill>
                  <a:srgbClr val="BCA599"/>
                </a:solidFill>
                <a:ln w="0" cap="flat" cmpd="sng" algn="ctr">
                  <a:solidFill>
                    <a:srgbClr val="BCA5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Freeform 109"/>
                <p:cNvSpPr/>
                <p:nvPr/>
              </p:nvSpPr>
              <p:spPr>
                <a:xfrm>
                  <a:off x="1861820" y="5882640"/>
                  <a:ext cx="502921" cy="1574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2921" h="157481">
                      <a:moveTo>
                        <a:pt x="502920" y="157480"/>
                      </a:moveTo>
                      <a:lnTo>
                        <a:pt x="488950" y="156210"/>
                      </a:lnTo>
                      <a:lnTo>
                        <a:pt x="474980" y="154940"/>
                      </a:lnTo>
                      <a:lnTo>
                        <a:pt x="462280" y="153670"/>
                      </a:lnTo>
                      <a:lnTo>
                        <a:pt x="450850" y="152400"/>
                      </a:lnTo>
                      <a:lnTo>
                        <a:pt x="440690" y="151130"/>
                      </a:lnTo>
                      <a:lnTo>
                        <a:pt x="433070" y="148590"/>
                      </a:lnTo>
                      <a:lnTo>
                        <a:pt x="426720" y="148590"/>
                      </a:lnTo>
                      <a:lnTo>
                        <a:pt x="424180" y="147320"/>
                      </a:lnTo>
                      <a:lnTo>
                        <a:pt x="419100" y="146050"/>
                      </a:lnTo>
                      <a:lnTo>
                        <a:pt x="415290" y="146050"/>
                      </a:lnTo>
                      <a:lnTo>
                        <a:pt x="405130" y="143510"/>
                      </a:lnTo>
                      <a:lnTo>
                        <a:pt x="383540" y="137160"/>
                      </a:lnTo>
                      <a:lnTo>
                        <a:pt x="373380" y="133350"/>
                      </a:lnTo>
                      <a:lnTo>
                        <a:pt x="364490" y="130810"/>
                      </a:lnTo>
                      <a:lnTo>
                        <a:pt x="360680" y="130810"/>
                      </a:lnTo>
                      <a:lnTo>
                        <a:pt x="358140" y="129540"/>
                      </a:lnTo>
                      <a:lnTo>
                        <a:pt x="355600" y="128270"/>
                      </a:lnTo>
                      <a:lnTo>
                        <a:pt x="354330" y="128270"/>
                      </a:lnTo>
                      <a:lnTo>
                        <a:pt x="332740" y="121920"/>
                      </a:lnTo>
                      <a:lnTo>
                        <a:pt x="309880" y="114300"/>
                      </a:lnTo>
                      <a:lnTo>
                        <a:pt x="265430" y="99060"/>
                      </a:lnTo>
                      <a:lnTo>
                        <a:pt x="220980" y="81280"/>
                      </a:lnTo>
                      <a:lnTo>
                        <a:pt x="176530" y="63500"/>
                      </a:lnTo>
                      <a:lnTo>
                        <a:pt x="132080" y="46990"/>
                      </a:lnTo>
                      <a:lnTo>
                        <a:pt x="87630" y="29210"/>
                      </a:lnTo>
                      <a:lnTo>
                        <a:pt x="43180" y="13970"/>
                      </a:lnTo>
                      <a:lnTo>
                        <a:pt x="21590" y="6350"/>
                      </a:lnTo>
                      <a:lnTo>
                        <a:pt x="0" y="0"/>
                      </a:lnTo>
                    </a:path>
                  </a:pathLst>
                </a:custGeom>
                <a:ln w="3556" cap="flat" cmpd="sng" algn="ctr">
                  <a:solidFill>
                    <a:srgbClr val="DBC6B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reeform 110"/>
                <p:cNvSpPr/>
                <p:nvPr/>
              </p:nvSpPr>
              <p:spPr>
                <a:xfrm>
                  <a:off x="1243457" y="5687441"/>
                  <a:ext cx="637541" cy="2496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7541" h="249683">
                      <a:moveTo>
                        <a:pt x="247396" y="29083"/>
                      </a:moveTo>
                      <a:lnTo>
                        <a:pt x="256413" y="27940"/>
                      </a:lnTo>
                      <a:lnTo>
                        <a:pt x="264922" y="26543"/>
                      </a:lnTo>
                      <a:lnTo>
                        <a:pt x="277876" y="19685"/>
                      </a:lnTo>
                      <a:lnTo>
                        <a:pt x="291338" y="13716"/>
                      </a:lnTo>
                      <a:lnTo>
                        <a:pt x="304673" y="8763"/>
                      </a:lnTo>
                      <a:lnTo>
                        <a:pt x="310642" y="6731"/>
                      </a:lnTo>
                      <a:lnTo>
                        <a:pt x="316357" y="5080"/>
                      </a:lnTo>
                      <a:lnTo>
                        <a:pt x="311912" y="7239"/>
                      </a:lnTo>
                      <a:lnTo>
                        <a:pt x="308229" y="9144"/>
                      </a:lnTo>
                      <a:lnTo>
                        <a:pt x="304800" y="10668"/>
                      </a:lnTo>
                      <a:lnTo>
                        <a:pt x="302006" y="12065"/>
                      </a:lnTo>
                      <a:lnTo>
                        <a:pt x="299593" y="13081"/>
                      </a:lnTo>
                      <a:lnTo>
                        <a:pt x="297815" y="14097"/>
                      </a:lnTo>
                      <a:lnTo>
                        <a:pt x="295529" y="15113"/>
                      </a:lnTo>
                      <a:lnTo>
                        <a:pt x="295021" y="15621"/>
                      </a:lnTo>
                      <a:lnTo>
                        <a:pt x="296164" y="15367"/>
                      </a:lnTo>
                      <a:lnTo>
                        <a:pt x="298577" y="14478"/>
                      </a:lnTo>
                      <a:lnTo>
                        <a:pt x="302387" y="13335"/>
                      </a:lnTo>
                      <a:lnTo>
                        <a:pt x="307086" y="11811"/>
                      </a:lnTo>
                      <a:lnTo>
                        <a:pt x="312801" y="10160"/>
                      </a:lnTo>
                      <a:lnTo>
                        <a:pt x="326263" y="6731"/>
                      </a:lnTo>
                      <a:lnTo>
                        <a:pt x="341249" y="3683"/>
                      </a:lnTo>
                      <a:lnTo>
                        <a:pt x="349123" y="2921"/>
                      </a:lnTo>
                      <a:lnTo>
                        <a:pt x="356870" y="2413"/>
                      </a:lnTo>
                      <a:lnTo>
                        <a:pt x="354584" y="2794"/>
                      </a:lnTo>
                      <a:lnTo>
                        <a:pt x="351028" y="3683"/>
                      </a:lnTo>
                      <a:lnTo>
                        <a:pt x="346964" y="5207"/>
                      </a:lnTo>
                      <a:lnTo>
                        <a:pt x="342519" y="6858"/>
                      </a:lnTo>
                      <a:lnTo>
                        <a:pt x="337947" y="8382"/>
                      </a:lnTo>
                      <a:lnTo>
                        <a:pt x="333883" y="9906"/>
                      </a:lnTo>
                      <a:lnTo>
                        <a:pt x="330581" y="10795"/>
                      </a:lnTo>
                      <a:lnTo>
                        <a:pt x="328041" y="11303"/>
                      </a:lnTo>
                      <a:lnTo>
                        <a:pt x="347726" y="8001"/>
                      </a:lnTo>
                      <a:lnTo>
                        <a:pt x="366649" y="5207"/>
                      </a:lnTo>
                      <a:lnTo>
                        <a:pt x="375920" y="4064"/>
                      </a:lnTo>
                      <a:lnTo>
                        <a:pt x="384810" y="3429"/>
                      </a:lnTo>
                      <a:lnTo>
                        <a:pt x="393319" y="3175"/>
                      </a:lnTo>
                      <a:lnTo>
                        <a:pt x="401447" y="3556"/>
                      </a:lnTo>
                      <a:lnTo>
                        <a:pt x="397510" y="4064"/>
                      </a:lnTo>
                      <a:lnTo>
                        <a:pt x="394335" y="4572"/>
                      </a:lnTo>
                      <a:lnTo>
                        <a:pt x="390398" y="5334"/>
                      </a:lnTo>
                      <a:lnTo>
                        <a:pt x="388874" y="5842"/>
                      </a:lnTo>
                      <a:lnTo>
                        <a:pt x="389763" y="6604"/>
                      </a:lnTo>
                      <a:lnTo>
                        <a:pt x="392557" y="7112"/>
                      </a:lnTo>
                      <a:lnTo>
                        <a:pt x="397129" y="7493"/>
                      </a:lnTo>
                      <a:lnTo>
                        <a:pt x="403098" y="7874"/>
                      </a:lnTo>
                      <a:lnTo>
                        <a:pt x="409956" y="8255"/>
                      </a:lnTo>
                      <a:lnTo>
                        <a:pt x="426085" y="9271"/>
                      </a:lnTo>
                      <a:lnTo>
                        <a:pt x="442976" y="10287"/>
                      </a:lnTo>
                      <a:lnTo>
                        <a:pt x="451104" y="11049"/>
                      </a:lnTo>
                      <a:lnTo>
                        <a:pt x="458216" y="11684"/>
                      </a:lnTo>
                      <a:lnTo>
                        <a:pt x="464566" y="12573"/>
                      </a:lnTo>
                      <a:lnTo>
                        <a:pt x="469519" y="13589"/>
                      </a:lnTo>
                      <a:lnTo>
                        <a:pt x="469138" y="13843"/>
                      </a:lnTo>
                      <a:lnTo>
                        <a:pt x="466344" y="14224"/>
                      </a:lnTo>
                      <a:lnTo>
                        <a:pt x="461772" y="14605"/>
                      </a:lnTo>
                      <a:lnTo>
                        <a:pt x="455676" y="14986"/>
                      </a:lnTo>
                      <a:lnTo>
                        <a:pt x="440817" y="15875"/>
                      </a:lnTo>
                      <a:lnTo>
                        <a:pt x="425577" y="16383"/>
                      </a:lnTo>
                      <a:lnTo>
                        <a:pt x="452882" y="18288"/>
                      </a:lnTo>
                      <a:lnTo>
                        <a:pt x="478917" y="19939"/>
                      </a:lnTo>
                      <a:lnTo>
                        <a:pt x="491363" y="20828"/>
                      </a:lnTo>
                      <a:lnTo>
                        <a:pt x="503047" y="22098"/>
                      </a:lnTo>
                      <a:lnTo>
                        <a:pt x="514223" y="23749"/>
                      </a:lnTo>
                      <a:lnTo>
                        <a:pt x="524510" y="26289"/>
                      </a:lnTo>
                      <a:lnTo>
                        <a:pt x="523240" y="26289"/>
                      </a:lnTo>
                      <a:lnTo>
                        <a:pt x="521081" y="26289"/>
                      </a:lnTo>
                      <a:lnTo>
                        <a:pt x="514604" y="26289"/>
                      </a:lnTo>
                      <a:lnTo>
                        <a:pt x="505714" y="26416"/>
                      </a:lnTo>
                      <a:lnTo>
                        <a:pt x="495681" y="26416"/>
                      </a:lnTo>
                      <a:lnTo>
                        <a:pt x="485902" y="26416"/>
                      </a:lnTo>
                      <a:lnTo>
                        <a:pt x="477139" y="26416"/>
                      </a:lnTo>
                      <a:lnTo>
                        <a:pt x="470535" y="26416"/>
                      </a:lnTo>
                      <a:lnTo>
                        <a:pt x="468376" y="26543"/>
                      </a:lnTo>
                      <a:lnTo>
                        <a:pt x="467360" y="26543"/>
                      </a:lnTo>
                      <a:lnTo>
                        <a:pt x="471678" y="26543"/>
                      </a:lnTo>
                      <a:lnTo>
                        <a:pt x="476631" y="26797"/>
                      </a:lnTo>
                      <a:lnTo>
                        <a:pt x="487934" y="27813"/>
                      </a:lnTo>
                      <a:lnTo>
                        <a:pt x="500888" y="29845"/>
                      </a:lnTo>
                      <a:lnTo>
                        <a:pt x="514985" y="32639"/>
                      </a:lnTo>
                      <a:lnTo>
                        <a:pt x="529082" y="36576"/>
                      </a:lnTo>
                      <a:lnTo>
                        <a:pt x="543306" y="41402"/>
                      </a:lnTo>
                      <a:lnTo>
                        <a:pt x="556641" y="47498"/>
                      </a:lnTo>
                      <a:lnTo>
                        <a:pt x="562737" y="51054"/>
                      </a:lnTo>
                      <a:lnTo>
                        <a:pt x="568579" y="54737"/>
                      </a:lnTo>
                      <a:lnTo>
                        <a:pt x="562229" y="53086"/>
                      </a:lnTo>
                      <a:lnTo>
                        <a:pt x="557530" y="51689"/>
                      </a:lnTo>
                      <a:lnTo>
                        <a:pt x="553593" y="50673"/>
                      </a:lnTo>
                      <a:lnTo>
                        <a:pt x="550545" y="49911"/>
                      </a:lnTo>
                      <a:lnTo>
                        <a:pt x="543687" y="48768"/>
                      </a:lnTo>
                      <a:lnTo>
                        <a:pt x="538988" y="48006"/>
                      </a:lnTo>
                      <a:lnTo>
                        <a:pt x="532765" y="47117"/>
                      </a:lnTo>
                      <a:lnTo>
                        <a:pt x="541020" y="49530"/>
                      </a:lnTo>
                      <a:lnTo>
                        <a:pt x="548259" y="51689"/>
                      </a:lnTo>
                      <a:lnTo>
                        <a:pt x="560959" y="55880"/>
                      </a:lnTo>
                      <a:lnTo>
                        <a:pt x="567182" y="58674"/>
                      </a:lnTo>
                      <a:lnTo>
                        <a:pt x="573786" y="62611"/>
                      </a:lnTo>
                      <a:lnTo>
                        <a:pt x="580898" y="67818"/>
                      </a:lnTo>
                      <a:lnTo>
                        <a:pt x="584835" y="70993"/>
                      </a:lnTo>
                      <a:lnTo>
                        <a:pt x="589026" y="74803"/>
                      </a:lnTo>
                      <a:lnTo>
                        <a:pt x="588264" y="74295"/>
                      </a:lnTo>
                      <a:lnTo>
                        <a:pt x="586740" y="73533"/>
                      </a:lnTo>
                      <a:lnTo>
                        <a:pt x="583946" y="72009"/>
                      </a:lnTo>
                      <a:lnTo>
                        <a:pt x="580517" y="70485"/>
                      </a:lnTo>
                      <a:lnTo>
                        <a:pt x="571627" y="66802"/>
                      </a:lnTo>
                      <a:lnTo>
                        <a:pt x="561721" y="63881"/>
                      </a:lnTo>
                      <a:lnTo>
                        <a:pt x="564515" y="65659"/>
                      </a:lnTo>
                      <a:lnTo>
                        <a:pt x="568071" y="68326"/>
                      </a:lnTo>
                      <a:lnTo>
                        <a:pt x="572135" y="71628"/>
                      </a:lnTo>
                      <a:lnTo>
                        <a:pt x="576580" y="75692"/>
                      </a:lnTo>
                      <a:lnTo>
                        <a:pt x="585343" y="84709"/>
                      </a:lnTo>
                      <a:lnTo>
                        <a:pt x="589153" y="89281"/>
                      </a:lnTo>
                      <a:lnTo>
                        <a:pt x="592328" y="93726"/>
                      </a:lnTo>
                      <a:lnTo>
                        <a:pt x="589788" y="91567"/>
                      </a:lnTo>
                      <a:lnTo>
                        <a:pt x="587629" y="89789"/>
                      </a:lnTo>
                      <a:lnTo>
                        <a:pt x="585851" y="88519"/>
                      </a:lnTo>
                      <a:lnTo>
                        <a:pt x="584581" y="87376"/>
                      </a:lnTo>
                      <a:lnTo>
                        <a:pt x="583692" y="86868"/>
                      </a:lnTo>
                      <a:lnTo>
                        <a:pt x="583311" y="86868"/>
                      </a:lnTo>
                      <a:lnTo>
                        <a:pt x="583311" y="87249"/>
                      </a:lnTo>
                      <a:lnTo>
                        <a:pt x="583946" y="88392"/>
                      </a:lnTo>
                      <a:lnTo>
                        <a:pt x="584835" y="89789"/>
                      </a:lnTo>
                      <a:lnTo>
                        <a:pt x="586359" y="91948"/>
                      </a:lnTo>
                      <a:lnTo>
                        <a:pt x="588264" y="94869"/>
                      </a:lnTo>
                      <a:lnTo>
                        <a:pt x="590931" y="98171"/>
                      </a:lnTo>
                      <a:lnTo>
                        <a:pt x="593979" y="102362"/>
                      </a:lnTo>
                      <a:lnTo>
                        <a:pt x="597535" y="107061"/>
                      </a:lnTo>
                      <a:lnTo>
                        <a:pt x="601853" y="112776"/>
                      </a:lnTo>
                      <a:lnTo>
                        <a:pt x="606425" y="118999"/>
                      </a:lnTo>
                      <a:lnTo>
                        <a:pt x="606044" y="118110"/>
                      </a:lnTo>
                      <a:lnTo>
                        <a:pt x="604647" y="117094"/>
                      </a:lnTo>
                      <a:lnTo>
                        <a:pt x="602361" y="115570"/>
                      </a:lnTo>
                      <a:lnTo>
                        <a:pt x="599440" y="114046"/>
                      </a:lnTo>
                      <a:lnTo>
                        <a:pt x="592201" y="109728"/>
                      </a:lnTo>
                      <a:lnTo>
                        <a:pt x="584073" y="104902"/>
                      </a:lnTo>
                      <a:lnTo>
                        <a:pt x="588264" y="109728"/>
                      </a:lnTo>
                      <a:lnTo>
                        <a:pt x="593217" y="115697"/>
                      </a:lnTo>
                      <a:lnTo>
                        <a:pt x="603885" y="128905"/>
                      </a:lnTo>
                      <a:lnTo>
                        <a:pt x="608711" y="135128"/>
                      </a:lnTo>
                      <a:lnTo>
                        <a:pt x="612775" y="140716"/>
                      </a:lnTo>
                      <a:lnTo>
                        <a:pt x="614172" y="143002"/>
                      </a:lnTo>
                      <a:lnTo>
                        <a:pt x="615442" y="144653"/>
                      </a:lnTo>
                      <a:lnTo>
                        <a:pt x="616204" y="146177"/>
                      </a:lnTo>
                      <a:lnTo>
                        <a:pt x="616331" y="147066"/>
                      </a:lnTo>
                      <a:lnTo>
                        <a:pt x="615823" y="145669"/>
                      </a:lnTo>
                      <a:lnTo>
                        <a:pt x="614172" y="144018"/>
                      </a:lnTo>
                      <a:lnTo>
                        <a:pt x="609219" y="140843"/>
                      </a:lnTo>
                      <a:lnTo>
                        <a:pt x="603504" y="137922"/>
                      </a:lnTo>
                      <a:lnTo>
                        <a:pt x="601091" y="136906"/>
                      </a:lnTo>
                      <a:lnTo>
                        <a:pt x="599313" y="136398"/>
                      </a:lnTo>
                      <a:lnTo>
                        <a:pt x="601472" y="139065"/>
                      </a:lnTo>
                      <a:lnTo>
                        <a:pt x="604266" y="142240"/>
                      </a:lnTo>
                      <a:lnTo>
                        <a:pt x="610616" y="149479"/>
                      </a:lnTo>
                      <a:lnTo>
                        <a:pt x="613664" y="153035"/>
                      </a:lnTo>
                      <a:lnTo>
                        <a:pt x="616331" y="156591"/>
                      </a:lnTo>
                      <a:lnTo>
                        <a:pt x="618109" y="159639"/>
                      </a:lnTo>
                      <a:lnTo>
                        <a:pt x="618744" y="162306"/>
                      </a:lnTo>
                      <a:lnTo>
                        <a:pt x="613664" y="158369"/>
                      </a:lnTo>
                      <a:lnTo>
                        <a:pt x="608457" y="154432"/>
                      </a:lnTo>
                      <a:lnTo>
                        <a:pt x="606425" y="152781"/>
                      </a:lnTo>
                      <a:lnTo>
                        <a:pt x="604393" y="151638"/>
                      </a:lnTo>
                      <a:lnTo>
                        <a:pt x="603250" y="151003"/>
                      </a:lnTo>
                      <a:lnTo>
                        <a:pt x="602488" y="151130"/>
                      </a:lnTo>
                      <a:lnTo>
                        <a:pt x="605028" y="154305"/>
                      </a:lnTo>
                      <a:lnTo>
                        <a:pt x="607060" y="156972"/>
                      </a:lnTo>
                      <a:lnTo>
                        <a:pt x="610870" y="161290"/>
                      </a:lnTo>
                      <a:lnTo>
                        <a:pt x="613537" y="164973"/>
                      </a:lnTo>
                      <a:lnTo>
                        <a:pt x="615950" y="167894"/>
                      </a:lnTo>
                      <a:lnTo>
                        <a:pt x="618109" y="170815"/>
                      </a:lnTo>
                      <a:lnTo>
                        <a:pt x="620522" y="173990"/>
                      </a:lnTo>
                      <a:lnTo>
                        <a:pt x="623570" y="177800"/>
                      </a:lnTo>
                      <a:lnTo>
                        <a:pt x="627380" y="182880"/>
                      </a:lnTo>
                      <a:lnTo>
                        <a:pt x="622300" y="180086"/>
                      </a:lnTo>
                      <a:lnTo>
                        <a:pt x="616839" y="178054"/>
                      </a:lnTo>
                      <a:lnTo>
                        <a:pt x="611886" y="176657"/>
                      </a:lnTo>
                      <a:lnTo>
                        <a:pt x="607949" y="176149"/>
                      </a:lnTo>
                      <a:lnTo>
                        <a:pt x="615442" y="179451"/>
                      </a:lnTo>
                      <a:lnTo>
                        <a:pt x="621665" y="183388"/>
                      </a:lnTo>
                      <a:lnTo>
                        <a:pt x="626745" y="187833"/>
                      </a:lnTo>
                      <a:lnTo>
                        <a:pt x="630809" y="192278"/>
                      </a:lnTo>
                      <a:lnTo>
                        <a:pt x="633857" y="196342"/>
                      </a:lnTo>
                      <a:lnTo>
                        <a:pt x="636016" y="199771"/>
                      </a:lnTo>
                      <a:lnTo>
                        <a:pt x="637159" y="202565"/>
                      </a:lnTo>
                      <a:lnTo>
                        <a:pt x="637540" y="203962"/>
                      </a:lnTo>
                      <a:lnTo>
                        <a:pt x="636651" y="203708"/>
                      </a:lnTo>
                      <a:lnTo>
                        <a:pt x="634746" y="203327"/>
                      </a:lnTo>
                      <a:lnTo>
                        <a:pt x="628269" y="202692"/>
                      </a:lnTo>
                      <a:lnTo>
                        <a:pt x="621411" y="202057"/>
                      </a:lnTo>
                      <a:lnTo>
                        <a:pt x="618998" y="201549"/>
                      </a:lnTo>
                      <a:lnTo>
                        <a:pt x="617728" y="201295"/>
                      </a:lnTo>
                      <a:lnTo>
                        <a:pt x="623443" y="207137"/>
                      </a:lnTo>
                      <a:lnTo>
                        <a:pt x="627380" y="212471"/>
                      </a:lnTo>
                      <a:lnTo>
                        <a:pt x="629285" y="217170"/>
                      </a:lnTo>
                      <a:lnTo>
                        <a:pt x="629920" y="220853"/>
                      </a:lnTo>
                      <a:lnTo>
                        <a:pt x="617347" y="215519"/>
                      </a:lnTo>
                      <a:lnTo>
                        <a:pt x="612140" y="213360"/>
                      </a:lnTo>
                      <a:lnTo>
                        <a:pt x="609981" y="212471"/>
                      </a:lnTo>
                      <a:lnTo>
                        <a:pt x="608203" y="212090"/>
                      </a:lnTo>
                      <a:lnTo>
                        <a:pt x="607060" y="211836"/>
                      </a:lnTo>
                      <a:lnTo>
                        <a:pt x="606552" y="211963"/>
                      </a:lnTo>
                      <a:lnTo>
                        <a:pt x="606679" y="212471"/>
                      </a:lnTo>
                      <a:lnTo>
                        <a:pt x="607568" y="213614"/>
                      </a:lnTo>
                      <a:lnTo>
                        <a:pt x="609346" y="214884"/>
                      </a:lnTo>
                      <a:lnTo>
                        <a:pt x="612267" y="216916"/>
                      </a:lnTo>
                      <a:lnTo>
                        <a:pt x="615950" y="219456"/>
                      </a:lnTo>
                      <a:lnTo>
                        <a:pt x="620903" y="222758"/>
                      </a:lnTo>
                      <a:lnTo>
                        <a:pt x="620014" y="222377"/>
                      </a:lnTo>
                      <a:lnTo>
                        <a:pt x="618109" y="221361"/>
                      </a:lnTo>
                      <a:lnTo>
                        <a:pt x="615315" y="219964"/>
                      </a:lnTo>
                      <a:lnTo>
                        <a:pt x="611759" y="218313"/>
                      </a:lnTo>
                      <a:lnTo>
                        <a:pt x="604266" y="215646"/>
                      </a:lnTo>
                      <a:lnTo>
                        <a:pt x="600710" y="215011"/>
                      </a:lnTo>
                      <a:lnTo>
                        <a:pt x="597916" y="215392"/>
                      </a:lnTo>
                      <a:lnTo>
                        <a:pt x="601980" y="217678"/>
                      </a:lnTo>
                      <a:lnTo>
                        <a:pt x="605028" y="219456"/>
                      </a:lnTo>
                      <a:lnTo>
                        <a:pt x="607314" y="221107"/>
                      </a:lnTo>
                      <a:lnTo>
                        <a:pt x="608838" y="222631"/>
                      </a:lnTo>
                      <a:lnTo>
                        <a:pt x="610997" y="225679"/>
                      </a:lnTo>
                      <a:lnTo>
                        <a:pt x="613283" y="229235"/>
                      </a:lnTo>
                      <a:lnTo>
                        <a:pt x="609092" y="227330"/>
                      </a:lnTo>
                      <a:lnTo>
                        <a:pt x="605790" y="225425"/>
                      </a:lnTo>
                      <a:lnTo>
                        <a:pt x="600710" y="222504"/>
                      </a:lnTo>
                      <a:lnTo>
                        <a:pt x="595376" y="219964"/>
                      </a:lnTo>
                      <a:lnTo>
                        <a:pt x="592074" y="218567"/>
                      </a:lnTo>
                      <a:lnTo>
                        <a:pt x="587629" y="217043"/>
                      </a:lnTo>
                      <a:lnTo>
                        <a:pt x="589915" y="219710"/>
                      </a:lnTo>
                      <a:lnTo>
                        <a:pt x="591693" y="221996"/>
                      </a:lnTo>
                      <a:lnTo>
                        <a:pt x="594360" y="225425"/>
                      </a:lnTo>
                      <a:lnTo>
                        <a:pt x="595503" y="227838"/>
                      </a:lnTo>
                      <a:lnTo>
                        <a:pt x="595757" y="229235"/>
                      </a:lnTo>
                      <a:lnTo>
                        <a:pt x="595249" y="229616"/>
                      </a:lnTo>
                      <a:lnTo>
                        <a:pt x="593725" y="229489"/>
                      </a:lnTo>
                      <a:lnTo>
                        <a:pt x="592074" y="228727"/>
                      </a:lnTo>
                      <a:lnTo>
                        <a:pt x="589915" y="227711"/>
                      </a:lnTo>
                      <a:lnTo>
                        <a:pt x="585851" y="225171"/>
                      </a:lnTo>
                      <a:lnTo>
                        <a:pt x="584073" y="224028"/>
                      </a:lnTo>
                      <a:lnTo>
                        <a:pt x="583057" y="223266"/>
                      </a:lnTo>
                      <a:lnTo>
                        <a:pt x="582676" y="222885"/>
                      </a:lnTo>
                      <a:lnTo>
                        <a:pt x="583311" y="223139"/>
                      </a:lnTo>
                      <a:lnTo>
                        <a:pt x="585089" y="224282"/>
                      </a:lnTo>
                      <a:lnTo>
                        <a:pt x="588137" y="226314"/>
                      </a:lnTo>
                      <a:lnTo>
                        <a:pt x="591439" y="228727"/>
                      </a:lnTo>
                      <a:lnTo>
                        <a:pt x="593598" y="230505"/>
                      </a:lnTo>
                      <a:lnTo>
                        <a:pt x="594868" y="232156"/>
                      </a:lnTo>
                      <a:lnTo>
                        <a:pt x="595376" y="233299"/>
                      </a:lnTo>
                      <a:lnTo>
                        <a:pt x="595376" y="235077"/>
                      </a:lnTo>
                      <a:lnTo>
                        <a:pt x="594995" y="236728"/>
                      </a:lnTo>
                      <a:lnTo>
                        <a:pt x="592201" y="235077"/>
                      </a:lnTo>
                      <a:lnTo>
                        <a:pt x="588899" y="233426"/>
                      </a:lnTo>
                      <a:lnTo>
                        <a:pt x="581025" y="230505"/>
                      </a:lnTo>
                      <a:lnTo>
                        <a:pt x="577342" y="229362"/>
                      </a:lnTo>
                      <a:lnTo>
                        <a:pt x="574294" y="228473"/>
                      </a:lnTo>
                      <a:lnTo>
                        <a:pt x="572135" y="227838"/>
                      </a:lnTo>
                      <a:lnTo>
                        <a:pt x="571500" y="227711"/>
                      </a:lnTo>
                      <a:lnTo>
                        <a:pt x="576072" y="230759"/>
                      </a:lnTo>
                      <a:lnTo>
                        <a:pt x="580009" y="233426"/>
                      </a:lnTo>
                      <a:lnTo>
                        <a:pt x="582676" y="236347"/>
                      </a:lnTo>
                      <a:lnTo>
                        <a:pt x="583311" y="238125"/>
                      </a:lnTo>
                      <a:lnTo>
                        <a:pt x="583565" y="240284"/>
                      </a:lnTo>
                      <a:lnTo>
                        <a:pt x="577723" y="236855"/>
                      </a:lnTo>
                      <a:lnTo>
                        <a:pt x="570738" y="234315"/>
                      </a:lnTo>
                      <a:lnTo>
                        <a:pt x="563880" y="232410"/>
                      </a:lnTo>
                      <a:lnTo>
                        <a:pt x="560959" y="231775"/>
                      </a:lnTo>
                      <a:lnTo>
                        <a:pt x="558673" y="231267"/>
                      </a:lnTo>
                      <a:lnTo>
                        <a:pt x="562229" y="233553"/>
                      </a:lnTo>
                      <a:lnTo>
                        <a:pt x="566293" y="236474"/>
                      </a:lnTo>
                      <a:lnTo>
                        <a:pt x="569468" y="239776"/>
                      </a:lnTo>
                      <a:lnTo>
                        <a:pt x="570992" y="243205"/>
                      </a:lnTo>
                      <a:lnTo>
                        <a:pt x="569468" y="242570"/>
                      </a:lnTo>
                      <a:lnTo>
                        <a:pt x="567309" y="241681"/>
                      </a:lnTo>
                      <a:lnTo>
                        <a:pt x="564769" y="240411"/>
                      </a:lnTo>
                      <a:lnTo>
                        <a:pt x="561594" y="238887"/>
                      </a:lnTo>
                      <a:lnTo>
                        <a:pt x="553593" y="235458"/>
                      </a:lnTo>
                      <a:lnTo>
                        <a:pt x="544322" y="231902"/>
                      </a:lnTo>
                      <a:lnTo>
                        <a:pt x="546481" y="234442"/>
                      </a:lnTo>
                      <a:lnTo>
                        <a:pt x="547751" y="236347"/>
                      </a:lnTo>
                      <a:lnTo>
                        <a:pt x="548894" y="239141"/>
                      </a:lnTo>
                      <a:lnTo>
                        <a:pt x="549656" y="242189"/>
                      </a:lnTo>
                      <a:lnTo>
                        <a:pt x="550545" y="244094"/>
                      </a:lnTo>
                      <a:lnTo>
                        <a:pt x="551815" y="246761"/>
                      </a:lnTo>
                      <a:lnTo>
                        <a:pt x="545465" y="242824"/>
                      </a:lnTo>
                      <a:lnTo>
                        <a:pt x="540258" y="239776"/>
                      </a:lnTo>
                      <a:lnTo>
                        <a:pt x="536321" y="237617"/>
                      </a:lnTo>
                      <a:lnTo>
                        <a:pt x="533654" y="236220"/>
                      </a:lnTo>
                      <a:lnTo>
                        <a:pt x="531876" y="235458"/>
                      </a:lnTo>
                      <a:lnTo>
                        <a:pt x="530860" y="235331"/>
                      </a:lnTo>
                      <a:lnTo>
                        <a:pt x="530733" y="235585"/>
                      </a:lnTo>
                      <a:lnTo>
                        <a:pt x="531241" y="236347"/>
                      </a:lnTo>
                      <a:lnTo>
                        <a:pt x="532130" y="237490"/>
                      </a:lnTo>
                      <a:lnTo>
                        <a:pt x="533400" y="238760"/>
                      </a:lnTo>
                      <a:lnTo>
                        <a:pt x="536575" y="241935"/>
                      </a:lnTo>
                      <a:lnTo>
                        <a:pt x="539877" y="245110"/>
                      </a:lnTo>
                      <a:lnTo>
                        <a:pt x="542417" y="247523"/>
                      </a:lnTo>
                      <a:lnTo>
                        <a:pt x="534924" y="243967"/>
                      </a:lnTo>
                      <a:lnTo>
                        <a:pt x="527685" y="240792"/>
                      </a:lnTo>
                      <a:lnTo>
                        <a:pt x="526923" y="240792"/>
                      </a:lnTo>
                      <a:lnTo>
                        <a:pt x="527177" y="241300"/>
                      </a:lnTo>
                      <a:lnTo>
                        <a:pt x="528447" y="243205"/>
                      </a:lnTo>
                      <a:lnTo>
                        <a:pt x="529971" y="245237"/>
                      </a:lnTo>
                      <a:lnTo>
                        <a:pt x="530225" y="245999"/>
                      </a:lnTo>
                      <a:lnTo>
                        <a:pt x="529590" y="245999"/>
                      </a:lnTo>
                      <a:lnTo>
                        <a:pt x="528701" y="245491"/>
                      </a:lnTo>
                      <a:lnTo>
                        <a:pt x="526923" y="244602"/>
                      </a:lnTo>
                      <a:lnTo>
                        <a:pt x="522478" y="241935"/>
                      </a:lnTo>
                      <a:lnTo>
                        <a:pt x="518160" y="239141"/>
                      </a:lnTo>
                      <a:lnTo>
                        <a:pt x="516509" y="238379"/>
                      </a:lnTo>
                      <a:lnTo>
                        <a:pt x="515620" y="237998"/>
                      </a:lnTo>
                      <a:lnTo>
                        <a:pt x="517906" y="240792"/>
                      </a:lnTo>
                      <a:lnTo>
                        <a:pt x="520954" y="243586"/>
                      </a:lnTo>
                      <a:lnTo>
                        <a:pt x="523748" y="246380"/>
                      </a:lnTo>
                      <a:lnTo>
                        <a:pt x="525907" y="248793"/>
                      </a:lnTo>
                      <a:lnTo>
                        <a:pt x="522859" y="247015"/>
                      </a:lnTo>
                      <a:lnTo>
                        <a:pt x="520192" y="245745"/>
                      </a:lnTo>
                      <a:lnTo>
                        <a:pt x="515493" y="244348"/>
                      </a:lnTo>
                      <a:lnTo>
                        <a:pt x="510413" y="243713"/>
                      </a:lnTo>
                      <a:lnTo>
                        <a:pt x="503936" y="243586"/>
                      </a:lnTo>
                      <a:lnTo>
                        <a:pt x="504317" y="246380"/>
                      </a:lnTo>
                      <a:lnTo>
                        <a:pt x="504952" y="247777"/>
                      </a:lnTo>
                      <a:lnTo>
                        <a:pt x="506095" y="249682"/>
                      </a:lnTo>
                      <a:lnTo>
                        <a:pt x="500253" y="245618"/>
                      </a:lnTo>
                      <a:lnTo>
                        <a:pt x="496951" y="243713"/>
                      </a:lnTo>
                      <a:lnTo>
                        <a:pt x="493268" y="242189"/>
                      </a:lnTo>
                      <a:lnTo>
                        <a:pt x="492506" y="242189"/>
                      </a:lnTo>
                      <a:lnTo>
                        <a:pt x="492506" y="242443"/>
                      </a:lnTo>
                      <a:lnTo>
                        <a:pt x="492887" y="243967"/>
                      </a:lnTo>
                      <a:lnTo>
                        <a:pt x="494157" y="246126"/>
                      </a:lnTo>
                      <a:lnTo>
                        <a:pt x="495046" y="249047"/>
                      </a:lnTo>
                      <a:lnTo>
                        <a:pt x="492252" y="246507"/>
                      </a:lnTo>
                      <a:lnTo>
                        <a:pt x="489204" y="244475"/>
                      </a:lnTo>
                      <a:lnTo>
                        <a:pt x="486156" y="243205"/>
                      </a:lnTo>
                      <a:lnTo>
                        <a:pt x="484251" y="242697"/>
                      </a:lnTo>
                      <a:lnTo>
                        <a:pt x="485648" y="243205"/>
                      </a:lnTo>
                      <a:lnTo>
                        <a:pt x="485902" y="244602"/>
                      </a:lnTo>
                      <a:lnTo>
                        <a:pt x="485140" y="247904"/>
                      </a:lnTo>
                      <a:lnTo>
                        <a:pt x="483870" y="247396"/>
                      </a:lnTo>
                      <a:lnTo>
                        <a:pt x="482092" y="246761"/>
                      </a:lnTo>
                      <a:lnTo>
                        <a:pt x="477012" y="244602"/>
                      </a:lnTo>
                      <a:lnTo>
                        <a:pt x="464947" y="239395"/>
                      </a:lnTo>
                      <a:lnTo>
                        <a:pt x="459232" y="237363"/>
                      </a:lnTo>
                      <a:lnTo>
                        <a:pt x="456946" y="236601"/>
                      </a:lnTo>
                      <a:lnTo>
                        <a:pt x="455168" y="236220"/>
                      </a:lnTo>
                      <a:lnTo>
                        <a:pt x="454025" y="236093"/>
                      </a:lnTo>
                      <a:lnTo>
                        <a:pt x="453517" y="236474"/>
                      </a:lnTo>
                      <a:lnTo>
                        <a:pt x="453898" y="237109"/>
                      </a:lnTo>
                      <a:lnTo>
                        <a:pt x="455168" y="238379"/>
                      </a:lnTo>
                      <a:lnTo>
                        <a:pt x="453136" y="237744"/>
                      </a:lnTo>
                      <a:lnTo>
                        <a:pt x="450723" y="236728"/>
                      </a:lnTo>
                      <a:lnTo>
                        <a:pt x="444754" y="234442"/>
                      </a:lnTo>
                      <a:lnTo>
                        <a:pt x="442214" y="233807"/>
                      </a:lnTo>
                      <a:lnTo>
                        <a:pt x="440436" y="233553"/>
                      </a:lnTo>
                      <a:lnTo>
                        <a:pt x="440055" y="234061"/>
                      </a:lnTo>
                      <a:lnTo>
                        <a:pt x="440436" y="234696"/>
                      </a:lnTo>
                      <a:lnTo>
                        <a:pt x="441198" y="235585"/>
                      </a:lnTo>
                      <a:lnTo>
                        <a:pt x="438658" y="234696"/>
                      </a:lnTo>
                      <a:lnTo>
                        <a:pt x="435102" y="233553"/>
                      </a:lnTo>
                      <a:lnTo>
                        <a:pt x="431419" y="232156"/>
                      </a:lnTo>
                      <a:lnTo>
                        <a:pt x="427990" y="231140"/>
                      </a:lnTo>
                      <a:lnTo>
                        <a:pt x="425577" y="230759"/>
                      </a:lnTo>
                      <a:lnTo>
                        <a:pt x="425196" y="230759"/>
                      </a:lnTo>
                      <a:lnTo>
                        <a:pt x="425196" y="231394"/>
                      </a:lnTo>
                      <a:lnTo>
                        <a:pt x="425831" y="232029"/>
                      </a:lnTo>
                      <a:lnTo>
                        <a:pt x="427482" y="233172"/>
                      </a:lnTo>
                      <a:lnTo>
                        <a:pt x="429768" y="234569"/>
                      </a:lnTo>
                      <a:lnTo>
                        <a:pt x="432943" y="236474"/>
                      </a:lnTo>
                      <a:lnTo>
                        <a:pt x="416052" y="229235"/>
                      </a:lnTo>
                      <a:lnTo>
                        <a:pt x="399288" y="221615"/>
                      </a:lnTo>
                      <a:lnTo>
                        <a:pt x="390652" y="218059"/>
                      </a:lnTo>
                      <a:lnTo>
                        <a:pt x="381889" y="214884"/>
                      </a:lnTo>
                      <a:lnTo>
                        <a:pt x="372745" y="212344"/>
                      </a:lnTo>
                      <a:lnTo>
                        <a:pt x="363093" y="210693"/>
                      </a:lnTo>
                      <a:lnTo>
                        <a:pt x="368300" y="212598"/>
                      </a:lnTo>
                      <a:lnTo>
                        <a:pt x="372364" y="214249"/>
                      </a:lnTo>
                      <a:lnTo>
                        <a:pt x="375539" y="215646"/>
                      </a:lnTo>
                      <a:lnTo>
                        <a:pt x="378079" y="216789"/>
                      </a:lnTo>
                      <a:lnTo>
                        <a:pt x="381381" y="218821"/>
                      </a:lnTo>
                      <a:lnTo>
                        <a:pt x="384429" y="220980"/>
                      </a:lnTo>
                      <a:lnTo>
                        <a:pt x="380365" y="220091"/>
                      </a:lnTo>
                      <a:lnTo>
                        <a:pt x="375920" y="218948"/>
                      </a:lnTo>
                      <a:lnTo>
                        <a:pt x="366268" y="216027"/>
                      </a:lnTo>
                      <a:lnTo>
                        <a:pt x="356743" y="212598"/>
                      </a:lnTo>
                      <a:lnTo>
                        <a:pt x="348234" y="209677"/>
                      </a:lnTo>
                      <a:lnTo>
                        <a:pt x="344678" y="208407"/>
                      </a:lnTo>
                      <a:lnTo>
                        <a:pt x="341884" y="207518"/>
                      </a:lnTo>
                      <a:lnTo>
                        <a:pt x="339725" y="206883"/>
                      </a:lnTo>
                      <a:lnTo>
                        <a:pt x="338455" y="206629"/>
                      </a:lnTo>
                      <a:lnTo>
                        <a:pt x="338328" y="206883"/>
                      </a:lnTo>
                      <a:lnTo>
                        <a:pt x="339344" y="207645"/>
                      </a:lnTo>
                      <a:lnTo>
                        <a:pt x="341630" y="209169"/>
                      </a:lnTo>
                      <a:lnTo>
                        <a:pt x="345440" y="211201"/>
                      </a:lnTo>
                      <a:lnTo>
                        <a:pt x="342773" y="210566"/>
                      </a:lnTo>
                      <a:lnTo>
                        <a:pt x="338963" y="209677"/>
                      </a:lnTo>
                      <a:lnTo>
                        <a:pt x="334264" y="208407"/>
                      </a:lnTo>
                      <a:lnTo>
                        <a:pt x="328549" y="207137"/>
                      </a:lnTo>
                      <a:lnTo>
                        <a:pt x="315595" y="204089"/>
                      </a:lnTo>
                      <a:lnTo>
                        <a:pt x="301752" y="201041"/>
                      </a:lnTo>
                      <a:lnTo>
                        <a:pt x="304800" y="202692"/>
                      </a:lnTo>
                      <a:lnTo>
                        <a:pt x="307340" y="203708"/>
                      </a:lnTo>
                      <a:lnTo>
                        <a:pt x="311023" y="205486"/>
                      </a:lnTo>
                      <a:lnTo>
                        <a:pt x="314706" y="207518"/>
                      </a:lnTo>
                      <a:lnTo>
                        <a:pt x="317246" y="209169"/>
                      </a:lnTo>
                      <a:lnTo>
                        <a:pt x="320294" y="211455"/>
                      </a:lnTo>
                      <a:lnTo>
                        <a:pt x="316484" y="209296"/>
                      </a:lnTo>
                      <a:lnTo>
                        <a:pt x="312801" y="208280"/>
                      </a:lnTo>
                      <a:lnTo>
                        <a:pt x="308864" y="208280"/>
                      </a:lnTo>
                      <a:lnTo>
                        <a:pt x="304673" y="208788"/>
                      </a:lnTo>
                      <a:lnTo>
                        <a:pt x="299593" y="209296"/>
                      </a:lnTo>
                      <a:lnTo>
                        <a:pt x="294005" y="209550"/>
                      </a:lnTo>
                      <a:lnTo>
                        <a:pt x="287020" y="209042"/>
                      </a:lnTo>
                      <a:lnTo>
                        <a:pt x="283210" y="208407"/>
                      </a:lnTo>
                      <a:lnTo>
                        <a:pt x="278765" y="207391"/>
                      </a:lnTo>
                      <a:lnTo>
                        <a:pt x="270764" y="211582"/>
                      </a:lnTo>
                      <a:lnTo>
                        <a:pt x="261874" y="214757"/>
                      </a:lnTo>
                      <a:lnTo>
                        <a:pt x="252857" y="217297"/>
                      </a:lnTo>
                      <a:lnTo>
                        <a:pt x="243586" y="219456"/>
                      </a:lnTo>
                      <a:lnTo>
                        <a:pt x="226568" y="223266"/>
                      </a:lnTo>
                      <a:lnTo>
                        <a:pt x="219329" y="225298"/>
                      </a:lnTo>
                      <a:lnTo>
                        <a:pt x="213487" y="227711"/>
                      </a:lnTo>
                      <a:lnTo>
                        <a:pt x="200152" y="234569"/>
                      </a:lnTo>
                      <a:lnTo>
                        <a:pt x="193167" y="237490"/>
                      </a:lnTo>
                      <a:lnTo>
                        <a:pt x="188976" y="238252"/>
                      </a:lnTo>
                      <a:lnTo>
                        <a:pt x="184785" y="238760"/>
                      </a:lnTo>
                      <a:lnTo>
                        <a:pt x="182753" y="238887"/>
                      </a:lnTo>
                      <a:lnTo>
                        <a:pt x="179578" y="239268"/>
                      </a:lnTo>
                      <a:lnTo>
                        <a:pt x="170688" y="240157"/>
                      </a:lnTo>
                      <a:lnTo>
                        <a:pt x="161544" y="240792"/>
                      </a:lnTo>
                      <a:lnTo>
                        <a:pt x="157861" y="240665"/>
                      </a:lnTo>
                      <a:lnTo>
                        <a:pt x="155194" y="240411"/>
                      </a:lnTo>
                      <a:lnTo>
                        <a:pt x="154305" y="239776"/>
                      </a:lnTo>
                      <a:lnTo>
                        <a:pt x="153543" y="238633"/>
                      </a:lnTo>
                      <a:lnTo>
                        <a:pt x="152908" y="237617"/>
                      </a:lnTo>
                      <a:lnTo>
                        <a:pt x="151638" y="236728"/>
                      </a:lnTo>
                      <a:lnTo>
                        <a:pt x="146177" y="237998"/>
                      </a:lnTo>
                      <a:lnTo>
                        <a:pt x="141097" y="238379"/>
                      </a:lnTo>
                      <a:lnTo>
                        <a:pt x="136906" y="238379"/>
                      </a:lnTo>
                      <a:lnTo>
                        <a:pt x="134112" y="237998"/>
                      </a:lnTo>
                      <a:lnTo>
                        <a:pt x="132969" y="236982"/>
                      </a:lnTo>
                      <a:lnTo>
                        <a:pt x="134112" y="235839"/>
                      </a:lnTo>
                      <a:lnTo>
                        <a:pt x="135509" y="235077"/>
                      </a:lnTo>
                      <a:lnTo>
                        <a:pt x="137795" y="234315"/>
                      </a:lnTo>
                      <a:lnTo>
                        <a:pt x="140843" y="233553"/>
                      </a:lnTo>
                      <a:lnTo>
                        <a:pt x="144653" y="232664"/>
                      </a:lnTo>
                      <a:lnTo>
                        <a:pt x="144145" y="232537"/>
                      </a:lnTo>
                      <a:lnTo>
                        <a:pt x="142875" y="232791"/>
                      </a:lnTo>
                      <a:lnTo>
                        <a:pt x="139192" y="233553"/>
                      </a:lnTo>
                      <a:lnTo>
                        <a:pt x="135128" y="234442"/>
                      </a:lnTo>
                      <a:lnTo>
                        <a:pt x="131953" y="234823"/>
                      </a:lnTo>
                      <a:lnTo>
                        <a:pt x="130683" y="234696"/>
                      </a:lnTo>
                      <a:lnTo>
                        <a:pt x="129921" y="234315"/>
                      </a:lnTo>
                      <a:lnTo>
                        <a:pt x="129794" y="233426"/>
                      </a:lnTo>
                      <a:lnTo>
                        <a:pt x="130175" y="232156"/>
                      </a:lnTo>
                      <a:lnTo>
                        <a:pt x="130683" y="231521"/>
                      </a:lnTo>
                      <a:lnTo>
                        <a:pt x="131699" y="230505"/>
                      </a:lnTo>
                      <a:lnTo>
                        <a:pt x="134112" y="229616"/>
                      </a:lnTo>
                      <a:lnTo>
                        <a:pt x="140589" y="227584"/>
                      </a:lnTo>
                      <a:lnTo>
                        <a:pt x="147955" y="225933"/>
                      </a:lnTo>
                      <a:lnTo>
                        <a:pt x="150749" y="225171"/>
                      </a:lnTo>
                      <a:lnTo>
                        <a:pt x="152908" y="224790"/>
                      </a:lnTo>
                      <a:lnTo>
                        <a:pt x="156210" y="224028"/>
                      </a:lnTo>
                      <a:lnTo>
                        <a:pt x="160782" y="224028"/>
                      </a:lnTo>
                      <a:lnTo>
                        <a:pt x="165608" y="224409"/>
                      </a:lnTo>
                      <a:lnTo>
                        <a:pt x="169545" y="225679"/>
                      </a:lnTo>
                      <a:lnTo>
                        <a:pt x="179324" y="222504"/>
                      </a:lnTo>
                      <a:lnTo>
                        <a:pt x="188722" y="218440"/>
                      </a:lnTo>
                      <a:lnTo>
                        <a:pt x="192913" y="216027"/>
                      </a:lnTo>
                      <a:lnTo>
                        <a:pt x="196469" y="213106"/>
                      </a:lnTo>
                      <a:lnTo>
                        <a:pt x="199263" y="210058"/>
                      </a:lnTo>
                      <a:lnTo>
                        <a:pt x="201422" y="206629"/>
                      </a:lnTo>
                      <a:lnTo>
                        <a:pt x="202819" y="202057"/>
                      </a:lnTo>
                      <a:lnTo>
                        <a:pt x="203200" y="197739"/>
                      </a:lnTo>
                      <a:lnTo>
                        <a:pt x="202438" y="193675"/>
                      </a:lnTo>
                      <a:lnTo>
                        <a:pt x="200660" y="189865"/>
                      </a:lnTo>
                      <a:lnTo>
                        <a:pt x="197866" y="186182"/>
                      </a:lnTo>
                      <a:lnTo>
                        <a:pt x="194183" y="182626"/>
                      </a:lnTo>
                      <a:lnTo>
                        <a:pt x="189357" y="178816"/>
                      </a:lnTo>
                      <a:lnTo>
                        <a:pt x="183896" y="175006"/>
                      </a:lnTo>
                      <a:lnTo>
                        <a:pt x="177165" y="171450"/>
                      </a:lnTo>
                      <a:lnTo>
                        <a:pt x="169926" y="167640"/>
                      </a:lnTo>
                      <a:lnTo>
                        <a:pt x="165862" y="165227"/>
                      </a:lnTo>
                      <a:lnTo>
                        <a:pt x="161544" y="162179"/>
                      </a:lnTo>
                      <a:lnTo>
                        <a:pt x="157099" y="158623"/>
                      </a:lnTo>
                      <a:lnTo>
                        <a:pt x="152527" y="153670"/>
                      </a:lnTo>
                      <a:lnTo>
                        <a:pt x="144272" y="152654"/>
                      </a:lnTo>
                      <a:lnTo>
                        <a:pt x="136906" y="151257"/>
                      </a:lnTo>
                      <a:lnTo>
                        <a:pt x="123952" y="148463"/>
                      </a:lnTo>
                      <a:lnTo>
                        <a:pt x="113157" y="145415"/>
                      </a:lnTo>
                      <a:lnTo>
                        <a:pt x="104140" y="142240"/>
                      </a:lnTo>
                      <a:lnTo>
                        <a:pt x="96139" y="139192"/>
                      </a:lnTo>
                      <a:lnTo>
                        <a:pt x="88646" y="136398"/>
                      </a:lnTo>
                      <a:lnTo>
                        <a:pt x="81534" y="133985"/>
                      </a:lnTo>
                      <a:lnTo>
                        <a:pt x="73914" y="131953"/>
                      </a:lnTo>
                      <a:lnTo>
                        <a:pt x="71120" y="132080"/>
                      </a:lnTo>
                      <a:lnTo>
                        <a:pt x="67945" y="132207"/>
                      </a:lnTo>
                      <a:lnTo>
                        <a:pt x="66040" y="132080"/>
                      </a:lnTo>
                      <a:lnTo>
                        <a:pt x="63754" y="131699"/>
                      </a:lnTo>
                      <a:lnTo>
                        <a:pt x="60960" y="130683"/>
                      </a:lnTo>
                      <a:lnTo>
                        <a:pt x="57785" y="129159"/>
                      </a:lnTo>
                      <a:lnTo>
                        <a:pt x="56261" y="129921"/>
                      </a:lnTo>
                      <a:lnTo>
                        <a:pt x="54864" y="131318"/>
                      </a:lnTo>
                      <a:lnTo>
                        <a:pt x="52832" y="132842"/>
                      </a:lnTo>
                      <a:lnTo>
                        <a:pt x="50165" y="133985"/>
                      </a:lnTo>
                      <a:lnTo>
                        <a:pt x="44323" y="134874"/>
                      </a:lnTo>
                      <a:lnTo>
                        <a:pt x="39878" y="135382"/>
                      </a:lnTo>
                      <a:lnTo>
                        <a:pt x="34798" y="135509"/>
                      </a:lnTo>
                      <a:lnTo>
                        <a:pt x="31623" y="135255"/>
                      </a:lnTo>
                      <a:lnTo>
                        <a:pt x="27305" y="134874"/>
                      </a:lnTo>
                      <a:lnTo>
                        <a:pt x="25781" y="134493"/>
                      </a:lnTo>
                      <a:lnTo>
                        <a:pt x="23622" y="133223"/>
                      </a:lnTo>
                      <a:lnTo>
                        <a:pt x="18288" y="130048"/>
                      </a:lnTo>
                      <a:lnTo>
                        <a:pt x="13081" y="126365"/>
                      </a:lnTo>
                      <a:lnTo>
                        <a:pt x="10795" y="124968"/>
                      </a:lnTo>
                      <a:lnTo>
                        <a:pt x="9271" y="124206"/>
                      </a:lnTo>
                      <a:lnTo>
                        <a:pt x="8509" y="123952"/>
                      </a:lnTo>
                      <a:lnTo>
                        <a:pt x="7493" y="123571"/>
                      </a:lnTo>
                      <a:lnTo>
                        <a:pt x="4826" y="122174"/>
                      </a:lnTo>
                      <a:lnTo>
                        <a:pt x="1905" y="120777"/>
                      </a:lnTo>
                      <a:lnTo>
                        <a:pt x="1016" y="120269"/>
                      </a:lnTo>
                      <a:lnTo>
                        <a:pt x="762" y="119888"/>
                      </a:lnTo>
                      <a:lnTo>
                        <a:pt x="0" y="116459"/>
                      </a:lnTo>
                      <a:lnTo>
                        <a:pt x="508" y="113284"/>
                      </a:lnTo>
                      <a:lnTo>
                        <a:pt x="2286" y="110617"/>
                      </a:lnTo>
                      <a:lnTo>
                        <a:pt x="4572" y="108077"/>
                      </a:lnTo>
                      <a:lnTo>
                        <a:pt x="10160" y="103759"/>
                      </a:lnTo>
                      <a:lnTo>
                        <a:pt x="12446" y="101854"/>
                      </a:lnTo>
                      <a:lnTo>
                        <a:pt x="13970" y="100076"/>
                      </a:lnTo>
                      <a:lnTo>
                        <a:pt x="18415" y="94361"/>
                      </a:lnTo>
                      <a:lnTo>
                        <a:pt x="23749" y="88900"/>
                      </a:lnTo>
                      <a:lnTo>
                        <a:pt x="29591" y="83439"/>
                      </a:lnTo>
                      <a:lnTo>
                        <a:pt x="36195" y="78359"/>
                      </a:lnTo>
                      <a:lnTo>
                        <a:pt x="50419" y="68072"/>
                      </a:lnTo>
                      <a:lnTo>
                        <a:pt x="64770" y="57658"/>
                      </a:lnTo>
                      <a:lnTo>
                        <a:pt x="73406" y="53594"/>
                      </a:lnTo>
                      <a:lnTo>
                        <a:pt x="82677" y="49911"/>
                      </a:lnTo>
                      <a:lnTo>
                        <a:pt x="101727" y="43688"/>
                      </a:lnTo>
                      <a:lnTo>
                        <a:pt x="111379" y="41148"/>
                      </a:lnTo>
                      <a:lnTo>
                        <a:pt x="120269" y="38989"/>
                      </a:lnTo>
                      <a:lnTo>
                        <a:pt x="128524" y="37338"/>
                      </a:lnTo>
                      <a:lnTo>
                        <a:pt x="135890" y="35814"/>
                      </a:lnTo>
                      <a:lnTo>
                        <a:pt x="139573" y="34671"/>
                      </a:lnTo>
                      <a:lnTo>
                        <a:pt x="144272" y="33401"/>
                      </a:lnTo>
                      <a:lnTo>
                        <a:pt x="149352" y="31877"/>
                      </a:lnTo>
                      <a:lnTo>
                        <a:pt x="152908" y="30099"/>
                      </a:lnTo>
                      <a:lnTo>
                        <a:pt x="157607" y="20701"/>
                      </a:lnTo>
                      <a:lnTo>
                        <a:pt x="164084" y="11811"/>
                      </a:lnTo>
                      <a:lnTo>
                        <a:pt x="167513" y="8001"/>
                      </a:lnTo>
                      <a:lnTo>
                        <a:pt x="171323" y="4826"/>
                      </a:lnTo>
                      <a:lnTo>
                        <a:pt x="175006" y="2286"/>
                      </a:lnTo>
                      <a:lnTo>
                        <a:pt x="178562" y="635"/>
                      </a:lnTo>
                      <a:lnTo>
                        <a:pt x="181991" y="0"/>
                      </a:lnTo>
                      <a:lnTo>
                        <a:pt x="185166" y="508"/>
                      </a:lnTo>
                      <a:lnTo>
                        <a:pt x="187960" y="2286"/>
                      </a:lnTo>
                      <a:lnTo>
                        <a:pt x="190119" y="5461"/>
                      </a:lnTo>
                      <a:lnTo>
                        <a:pt x="191897" y="10287"/>
                      </a:lnTo>
                      <a:lnTo>
                        <a:pt x="192278" y="13462"/>
                      </a:lnTo>
                      <a:lnTo>
                        <a:pt x="192786" y="16764"/>
                      </a:lnTo>
                      <a:lnTo>
                        <a:pt x="192913" y="20828"/>
                      </a:lnTo>
                      <a:lnTo>
                        <a:pt x="192786" y="25273"/>
                      </a:lnTo>
                      <a:lnTo>
                        <a:pt x="192532" y="30099"/>
                      </a:lnTo>
                      <a:lnTo>
                        <a:pt x="192024" y="35687"/>
                      </a:lnTo>
                      <a:lnTo>
                        <a:pt x="192405" y="35433"/>
                      </a:lnTo>
                      <a:lnTo>
                        <a:pt x="193675" y="35052"/>
                      </a:lnTo>
                      <a:lnTo>
                        <a:pt x="197866" y="34036"/>
                      </a:lnTo>
                      <a:lnTo>
                        <a:pt x="204089" y="32766"/>
                      </a:lnTo>
                      <a:lnTo>
                        <a:pt x="210947" y="31496"/>
                      </a:lnTo>
                      <a:lnTo>
                        <a:pt x="217805" y="30353"/>
                      </a:lnTo>
                      <a:lnTo>
                        <a:pt x="223774" y="29718"/>
                      </a:lnTo>
                      <a:lnTo>
                        <a:pt x="226060" y="29591"/>
                      </a:lnTo>
                      <a:lnTo>
                        <a:pt x="227838" y="29591"/>
                      </a:lnTo>
                      <a:lnTo>
                        <a:pt x="228854" y="29845"/>
                      </a:lnTo>
                      <a:lnTo>
                        <a:pt x="229108" y="30353"/>
                      </a:lnTo>
                      <a:close/>
                    </a:path>
                  </a:pathLst>
                </a:custGeom>
                <a:solidFill>
                  <a:srgbClr val="92927F"/>
                </a:solidFill>
                <a:ln w="0" cap="flat" cmpd="sng" algn="ctr">
                  <a:solidFill>
                    <a:srgbClr val="92927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reeform 111"/>
                <p:cNvSpPr/>
                <p:nvPr/>
              </p:nvSpPr>
              <p:spPr>
                <a:xfrm>
                  <a:off x="1251331" y="5792216"/>
                  <a:ext cx="15876" cy="26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876" h="26671">
                      <a:moveTo>
                        <a:pt x="5080" y="1397"/>
                      </a:moveTo>
                      <a:lnTo>
                        <a:pt x="8509" y="4191"/>
                      </a:lnTo>
                      <a:lnTo>
                        <a:pt x="11303" y="8001"/>
                      </a:lnTo>
                      <a:lnTo>
                        <a:pt x="13589" y="12319"/>
                      </a:lnTo>
                      <a:lnTo>
                        <a:pt x="15240" y="16764"/>
                      </a:lnTo>
                      <a:lnTo>
                        <a:pt x="15875" y="20828"/>
                      </a:lnTo>
                      <a:lnTo>
                        <a:pt x="15621" y="24257"/>
                      </a:lnTo>
                      <a:lnTo>
                        <a:pt x="13970" y="26670"/>
                      </a:lnTo>
                      <a:lnTo>
                        <a:pt x="13462" y="26416"/>
                      </a:lnTo>
                      <a:lnTo>
                        <a:pt x="11938" y="25781"/>
                      </a:lnTo>
                      <a:lnTo>
                        <a:pt x="7874" y="23368"/>
                      </a:lnTo>
                      <a:lnTo>
                        <a:pt x="3556" y="20574"/>
                      </a:lnTo>
                      <a:lnTo>
                        <a:pt x="1524" y="19431"/>
                      </a:lnTo>
                      <a:lnTo>
                        <a:pt x="127" y="18669"/>
                      </a:lnTo>
                      <a:lnTo>
                        <a:pt x="0" y="14351"/>
                      </a:lnTo>
                      <a:lnTo>
                        <a:pt x="508" y="9525"/>
                      </a:lnTo>
                      <a:lnTo>
                        <a:pt x="1016" y="4572"/>
                      </a:lnTo>
                      <a:lnTo>
                        <a:pt x="1397" y="254"/>
                      </a:lnTo>
                      <a:lnTo>
                        <a:pt x="1778" y="0"/>
                      </a:lnTo>
                      <a:close/>
                    </a:path>
                  </a:pathLst>
                </a:custGeom>
                <a:solidFill>
                  <a:srgbClr val="AFA395"/>
                </a:solidFill>
                <a:ln w="0" cap="flat" cmpd="sng" algn="ctr">
                  <a:solidFill>
                    <a:srgbClr val="AFA39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>
                <a:xfrm>
                  <a:off x="1263523" y="5729351"/>
                  <a:ext cx="583185" cy="1987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3185" h="198756">
                      <a:moveTo>
                        <a:pt x="449453" y="21209"/>
                      </a:moveTo>
                      <a:lnTo>
                        <a:pt x="448564" y="22733"/>
                      </a:lnTo>
                      <a:lnTo>
                        <a:pt x="449453" y="23876"/>
                      </a:lnTo>
                      <a:lnTo>
                        <a:pt x="451612" y="25146"/>
                      </a:lnTo>
                      <a:lnTo>
                        <a:pt x="454914" y="26162"/>
                      </a:lnTo>
                      <a:lnTo>
                        <a:pt x="459486" y="26670"/>
                      </a:lnTo>
                      <a:lnTo>
                        <a:pt x="465074" y="27178"/>
                      </a:lnTo>
                      <a:lnTo>
                        <a:pt x="471805" y="27178"/>
                      </a:lnTo>
                      <a:lnTo>
                        <a:pt x="472313" y="28194"/>
                      </a:lnTo>
                      <a:lnTo>
                        <a:pt x="473202" y="28956"/>
                      </a:lnTo>
                      <a:lnTo>
                        <a:pt x="476377" y="29845"/>
                      </a:lnTo>
                      <a:lnTo>
                        <a:pt x="481076" y="30099"/>
                      </a:lnTo>
                      <a:lnTo>
                        <a:pt x="486156" y="29972"/>
                      </a:lnTo>
                      <a:lnTo>
                        <a:pt x="497332" y="29464"/>
                      </a:lnTo>
                      <a:lnTo>
                        <a:pt x="502285" y="29464"/>
                      </a:lnTo>
                      <a:lnTo>
                        <a:pt x="506222" y="29845"/>
                      </a:lnTo>
                      <a:lnTo>
                        <a:pt x="502793" y="30480"/>
                      </a:lnTo>
                      <a:lnTo>
                        <a:pt x="501015" y="31496"/>
                      </a:lnTo>
                      <a:lnTo>
                        <a:pt x="500888" y="33020"/>
                      </a:lnTo>
                      <a:lnTo>
                        <a:pt x="502412" y="34417"/>
                      </a:lnTo>
                      <a:lnTo>
                        <a:pt x="505587" y="35941"/>
                      </a:lnTo>
                      <a:lnTo>
                        <a:pt x="510413" y="37211"/>
                      </a:lnTo>
                      <a:lnTo>
                        <a:pt x="516763" y="38227"/>
                      </a:lnTo>
                      <a:lnTo>
                        <a:pt x="524764" y="38608"/>
                      </a:lnTo>
                      <a:lnTo>
                        <a:pt x="521589" y="39116"/>
                      </a:lnTo>
                      <a:lnTo>
                        <a:pt x="519303" y="39624"/>
                      </a:lnTo>
                      <a:lnTo>
                        <a:pt x="517652" y="40259"/>
                      </a:lnTo>
                      <a:lnTo>
                        <a:pt x="516763" y="40894"/>
                      </a:lnTo>
                      <a:lnTo>
                        <a:pt x="517017" y="42672"/>
                      </a:lnTo>
                      <a:lnTo>
                        <a:pt x="518795" y="44450"/>
                      </a:lnTo>
                      <a:lnTo>
                        <a:pt x="521462" y="46228"/>
                      </a:lnTo>
                      <a:lnTo>
                        <a:pt x="524637" y="47625"/>
                      </a:lnTo>
                      <a:lnTo>
                        <a:pt x="527431" y="48641"/>
                      </a:lnTo>
                      <a:lnTo>
                        <a:pt x="529209" y="49022"/>
                      </a:lnTo>
                      <a:lnTo>
                        <a:pt x="527431" y="50673"/>
                      </a:lnTo>
                      <a:lnTo>
                        <a:pt x="526796" y="52451"/>
                      </a:lnTo>
                      <a:lnTo>
                        <a:pt x="527812" y="55880"/>
                      </a:lnTo>
                      <a:lnTo>
                        <a:pt x="531368" y="59182"/>
                      </a:lnTo>
                      <a:lnTo>
                        <a:pt x="536702" y="61849"/>
                      </a:lnTo>
                      <a:lnTo>
                        <a:pt x="533527" y="61849"/>
                      </a:lnTo>
                      <a:lnTo>
                        <a:pt x="531368" y="62611"/>
                      </a:lnTo>
                      <a:lnTo>
                        <a:pt x="530225" y="63881"/>
                      </a:lnTo>
                      <a:lnTo>
                        <a:pt x="530225" y="65532"/>
                      </a:lnTo>
                      <a:lnTo>
                        <a:pt x="531368" y="67437"/>
                      </a:lnTo>
                      <a:lnTo>
                        <a:pt x="533527" y="69469"/>
                      </a:lnTo>
                      <a:lnTo>
                        <a:pt x="536702" y="71374"/>
                      </a:lnTo>
                      <a:lnTo>
                        <a:pt x="540766" y="73279"/>
                      </a:lnTo>
                      <a:lnTo>
                        <a:pt x="537591" y="74041"/>
                      </a:lnTo>
                      <a:lnTo>
                        <a:pt x="535686" y="74930"/>
                      </a:lnTo>
                      <a:lnTo>
                        <a:pt x="534543" y="75946"/>
                      </a:lnTo>
                      <a:lnTo>
                        <a:pt x="534543" y="77216"/>
                      </a:lnTo>
                      <a:lnTo>
                        <a:pt x="535686" y="78486"/>
                      </a:lnTo>
                      <a:lnTo>
                        <a:pt x="537591" y="79883"/>
                      </a:lnTo>
                      <a:lnTo>
                        <a:pt x="540639" y="81407"/>
                      </a:lnTo>
                      <a:lnTo>
                        <a:pt x="544703" y="82931"/>
                      </a:lnTo>
                      <a:lnTo>
                        <a:pt x="541655" y="83566"/>
                      </a:lnTo>
                      <a:lnTo>
                        <a:pt x="539877" y="84709"/>
                      </a:lnTo>
                      <a:lnTo>
                        <a:pt x="539496" y="86614"/>
                      </a:lnTo>
                      <a:lnTo>
                        <a:pt x="540258" y="88900"/>
                      </a:lnTo>
                      <a:lnTo>
                        <a:pt x="542163" y="91440"/>
                      </a:lnTo>
                      <a:lnTo>
                        <a:pt x="545211" y="94107"/>
                      </a:lnTo>
                      <a:lnTo>
                        <a:pt x="549148" y="96774"/>
                      </a:lnTo>
                      <a:lnTo>
                        <a:pt x="554101" y="99060"/>
                      </a:lnTo>
                      <a:lnTo>
                        <a:pt x="550672" y="99822"/>
                      </a:lnTo>
                      <a:lnTo>
                        <a:pt x="548386" y="101473"/>
                      </a:lnTo>
                      <a:lnTo>
                        <a:pt x="547243" y="103886"/>
                      </a:lnTo>
                      <a:lnTo>
                        <a:pt x="547497" y="106934"/>
                      </a:lnTo>
                      <a:lnTo>
                        <a:pt x="548513" y="110236"/>
                      </a:lnTo>
                      <a:lnTo>
                        <a:pt x="550926" y="113538"/>
                      </a:lnTo>
                      <a:lnTo>
                        <a:pt x="554101" y="116713"/>
                      </a:lnTo>
                      <a:lnTo>
                        <a:pt x="558292" y="119507"/>
                      </a:lnTo>
                      <a:lnTo>
                        <a:pt x="556006" y="119253"/>
                      </a:lnTo>
                      <a:lnTo>
                        <a:pt x="554355" y="119253"/>
                      </a:lnTo>
                      <a:lnTo>
                        <a:pt x="552323" y="119888"/>
                      </a:lnTo>
                      <a:lnTo>
                        <a:pt x="551942" y="121158"/>
                      </a:lnTo>
                      <a:lnTo>
                        <a:pt x="553212" y="123190"/>
                      </a:lnTo>
                      <a:lnTo>
                        <a:pt x="555498" y="125476"/>
                      </a:lnTo>
                      <a:lnTo>
                        <a:pt x="559054" y="128016"/>
                      </a:lnTo>
                      <a:lnTo>
                        <a:pt x="567690" y="133350"/>
                      </a:lnTo>
                      <a:lnTo>
                        <a:pt x="565658" y="133477"/>
                      </a:lnTo>
                      <a:lnTo>
                        <a:pt x="564007" y="133858"/>
                      </a:lnTo>
                      <a:lnTo>
                        <a:pt x="562864" y="134493"/>
                      </a:lnTo>
                      <a:lnTo>
                        <a:pt x="562610" y="135255"/>
                      </a:lnTo>
                      <a:lnTo>
                        <a:pt x="562864" y="137414"/>
                      </a:lnTo>
                      <a:lnTo>
                        <a:pt x="564896" y="140081"/>
                      </a:lnTo>
                      <a:lnTo>
                        <a:pt x="568071" y="143256"/>
                      </a:lnTo>
                      <a:lnTo>
                        <a:pt x="572262" y="146431"/>
                      </a:lnTo>
                      <a:lnTo>
                        <a:pt x="583184" y="152781"/>
                      </a:lnTo>
                      <a:lnTo>
                        <a:pt x="573405" y="152273"/>
                      </a:lnTo>
                      <a:lnTo>
                        <a:pt x="569087" y="152654"/>
                      </a:lnTo>
                      <a:lnTo>
                        <a:pt x="565785" y="153416"/>
                      </a:lnTo>
                      <a:lnTo>
                        <a:pt x="563880" y="154813"/>
                      </a:lnTo>
                      <a:lnTo>
                        <a:pt x="563245" y="156972"/>
                      </a:lnTo>
                      <a:lnTo>
                        <a:pt x="563626" y="158242"/>
                      </a:lnTo>
                      <a:lnTo>
                        <a:pt x="564769" y="159766"/>
                      </a:lnTo>
                      <a:lnTo>
                        <a:pt x="566293" y="161417"/>
                      </a:lnTo>
                      <a:lnTo>
                        <a:pt x="568452" y="163449"/>
                      </a:lnTo>
                      <a:lnTo>
                        <a:pt x="565404" y="163703"/>
                      </a:lnTo>
                      <a:lnTo>
                        <a:pt x="562864" y="164846"/>
                      </a:lnTo>
                      <a:lnTo>
                        <a:pt x="561086" y="166243"/>
                      </a:lnTo>
                      <a:lnTo>
                        <a:pt x="560070" y="168402"/>
                      </a:lnTo>
                      <a:lnTo>
                        <a:pt x="560070" y="170815"/>
                      </a:lnTo>
                      <a:lnTo>
                        <a:pt x="560832" y="173482"/>
                      </a:lnTo>
                      <a:lnTo>
                        <a:pt x="562356" y="176149"/>
                      </a:lnTo>
                      <a:lnTo>
                        <a:pt x="565023" y="178816"/>
                      </a:lnTo>
                      <a:lnTo>
                        <a:pt x="563118" y="179070"/>
                      </a:lnTo>
                      <a:lnTo>
                        <a:pt x="560451" y="179324"/>
                      </a:lnTo>
                      <a:lnTo>
                        <a:pt x="554609" y="180213"/>
                      </a:lnTo>
                      <a:lnTo>
                        <a:pt x="552069" y="180848"/>
                      </a:lnTo>
                      <a:lnTo>
                        <a:pt x="550418" y="181610"/>
                      </a:lnTo>
                      <a:lnTo>
                        <a:pt x="549656" y="182753"/>
                      </a:lnTo>
                      <a:lnTo>
                        <a:pt x="550545" y="184023"/>
                      </a:lnTo>
                      <a:lnTo>
                        <a:pt x="541147" y="186182"/>
                      </a:lnTo>
                      <a:lnTo>
                        <a:pt x="531495" y="187579"/>
                      </a:lnTo>
                      <a:lnTo>
                        <a:pt x="528193" y="186563"/>
                      </a:lnTo>
                      <a:lnTo>
                        <a:pt x="525399" y="186055"/>
                      </a:lnTo>
                      <a:lnTo>
                        <a:pt x="521208" y="185547"/>
                      </a:lnTo>
                      <a:lnTo>
                        <a:pt x="518541" y="185547"/>
                      </a:lnTo>
                      <a:lnTo>
                        <a:pt x="517398" y="186055"/>
                      </a:lnTo>
                      <a:lnTo>
                        <a:pt x="517017" y="186944"/>
                      </a:lnTo>
                      <a:lnTo>
                        <a:pt x="517144" y="187706"/>
                      </a:lnTo>
                      <a:lnTo>
                        <a:pt x="518033" y="188595"/>
                      </a:lnTo>
                      <a:lnTo>
                        <a:pt x="514223" y="187198"/>
                      </a:lnTo>
                      <a:lnTo>
                        <a:pt x="511175" y="186817"/>
                      </a:lnTo>
                      <a:lnTo>
                        <a:pt x="508889" y="187325"/>
                      </a:lnTo>
                      <a:lnTo>
                        <a:pt x="507492" y="188468"/>
                      </a:lnTo>
                      <a:lnTo>
                        <a:pt x="506222" y="191516"/>
                      </a:lnTo>
                      <a:lnTo>
                        <a:pt x="506222" y="192786"/>
                      </a:lnTo>
                      <a:lnTo>
                        <a:pt x="506730" y="193675"/>
                      </a:lnTo>
                      <a:lnTo>
                        <a:pt x="501777" y="193675"/>
                      </a:lnTo>
                      <a:lnTo>
                        <a:pt x="497840" y="193675"/>
                      </a:lnTo>
                      <a:lnTo>
                        <a:pt x="494919" y="193802"/>
                      </a:lnTo>
                      <a:lnTo>
                        <a:pt x="492506" y="194183"/>
                      </a:lnTo>
                      <a:lnTo>
                        <a:pt x="491109" y="194691"/>
                      </a:lnTo>
                      <a:lnTo>
                        <a:pt x="490347" y="195707"/>
                      </a:lnTo>
                      <a:lnTo>
                        <a:pt x="490220" y="196977"/>
                      </a:lnTo>
                      <a:lnTo>
                        <a:pt x="490601" y="198755"/>
                      </a:lnTo>
                      <a:lnTo>
                        <a:pt x="487426" y="198374"/>
                      </a:lnTo>
                      <a:lnTo>
                        <a:pt x="482981" y="197485"/>
                      </a:lnTo>
                      <a:lnTo>
                        <a:pt x="472821" y="195199"/>
                      </a:lnTo>
                      <a:lnTo>
                        <a:pt x="468122" y="194564"/>
                      </a:lnTo>
                      <a:lnTo>
                        <a:pt x="464185" y="194437"/>
                      </a:lnTo>
                      <a:lnTo>
                        <a:pt x="462534" y="194818"/>
                      </a:lnTo>
                      <a:lnTo>
                        <a:pt x="461518" y="195453"/>
                      </a:lnTo>
                      <a:lnTo>
                        <a:pt x="460756" y="196342"/>
                      </a:lnTo>
                      <a:lnTo>
                        <a:pt x="460375" y="197739"/>
                      </a:lnTo>
                      <a:lnTo>
                        <a:pt x="458089" y="197866"/>
                      </a:lnTo>
                      <a:lnTo>
                        <a:pt x="455168" y="197485"/>
                      </a:lnTo>
                      <a:lnTo>
                        <a:pt x="451739" y="196850"/>
                      </a:lnTo>
                      <a:lnTo>
                        <a:pt x="448056" y="195961"/>
                      </a:lnTo>
                      <a:lnTo>
                        <a:pt x="439928" y="193548"/>
                      </a:lnTo>
                      <a:lnTo>
                        <a:pt x="432054" y="190500"/>
                      </a:lnTo>
                      <a:lnTo>
                        <a:pt x="424942" y="187833"/>
                      </a:lnTo>
                      <a:lnTo>
                        <a:pt x="422021" y="186817"/>
                      </a:lnTo>
                      <a:lnTo>
                        <a:pt x="419481" y="185928"/>
                      </a:lnTo>
                      <a:lnTo>
                        <a:pt x="417703" y="185547"/>
                      </a:lnTo>
                      <a:lnTo>
                        <a:pt x="416814" y="185420"/>
                      </a:lnTo>
                      <a:lnTo>
                        <a:pt x="416687" y="185928"/>
                      </a:lnTo>
                      <a:lnTo>
                        <a:pt x="417576" y="186944"/>
                      </a:lnTo>
                      <a:lnTo>
                        <a:pt x="410972" y="185801"/>
                      </a:lnTo>
                      <a:lnTo>
                        <a:pt x="405130" y="184150"/>
                      </a:lnTo>
                      <a:lnTo>
                        <a:pt x="399796" y="182499"/>
                      </a:lnTo>
                      <a:lnTo>
                        <a:pt x="395224" y="180721"/>
                      </a:lnTo>
                      <a:lnTo>
                        <a:pt x="391414" y="179197"/>
                      </a:lnTo>
                      <a:lnTo>
                        <a:pt x="388493" y="178308"/>
                      </a:lnTo>
                      <a:lnTo>
                        <a:pt x="386715" y="178181"/>
                      </a:lnTo>
                      <a:lnTo>
                        <a:pt x="385826" y="178816"/>
                      </a:lnTo>
                      <a:lnTo>
                        <a:pt x="377952" y="175514"/>
                      </a:lnTo>
                      <a:lnTo>
                        <a:pt x="368935" y="172212"/>
                      </a:lnTo>
                      <a:lnTo>
                        <a:pt x="359410" y="168783"/>
                      </a:lnTo>
                      <a:lnTo>
                        <a:pt x="350012" y="165735"/>
                      </a:lnTo>
                      <a:lnTo>
                        <a:pt x="341503" y="163068"/>
                      </a:lnTo>
                      <a:lnTo>
                        <a:pt x="334518" y="160909"/>
                      </a:lnTo>
                      <a:lnTo>
                        <a:pt x="331851" y="160147"/>
                      </a:lnTo>
                      <a:lnTo>
                        <a:pt x="329946" y="159512"/>
                      </a:lnTo>
                      <a:lnTo>
                        <a:pt x="328676" y="159258"/>
                      </a:lnTo>
                      <a:lnTo>
                        <a:pt x="328168" y="159131"/>
                      </a:lnTo>
                      <a:lnTo>
                        <a:pt x="314579" y="159004"/>
                      </a:lnTo>
                      <a:lnTo>
                        <a:pt x="298704" y="158750"/>
                      </a:lnTo>
                      <a:lnTo>
                        <a:pt x="281686" y="158242"/>
                      </a:lnTo>
                      <a:lnTo>
                        <a:pt x="264033" y="157353"/>
                      </a:lnTo>
                      <a:lnTo>
                        <a:pt x="246253" y="156464"/>
                      </a:lnTo>
                      <a:lnTo>
                        <a:pt x="229616" y="155194"/>
                      </a:lnTo>
                      <a:lnTo>
                        <a:pt x="214376" y="153924"/>
                      </a:lnTo>
                      <a:lnTo>
                        <a:pt x="201295" y="152146"/>
                      </a:lnTo>
                      <a:lnTo>
                        <a:pt x="196088" y="150876"/>
                      </a:lnTo>
                      <a:lnTo>
                        <a:pt x="190373" y="148590"/>
                      </a:lnTo>
                      <a:lnTo>
                        <a:pt x="184023" y="145415"/>
                      </a:lnTo>
                      <a:lnTo>
                        <a:pt x="177292" y="141478"/>
                      </a:lnTo>
                      <a:lnTo>
                        <a:pt x="170053" y="137033"/>
                      </a:lnTo>
                      <a:lnTo>
                        <a:pt x="162179" y="132080"/>
                      </a:lnTo>
                      <a:lnTo>
                        <a:pt x="145415" y="121285"/>
                      </a:lnTo>
                      <a:lnTo>
                        <a:pt x="127127" y="110363"/>
                      </a:lnTo>
                      <a:lnTo>
                        <a:pt x="107569" y="100203"/>
                      </a:lnTo>
                      <a:lnTo>
                        <a:pt x="97663" y="95758"/>
                      </a:lnTo>
                      <a:lnTo>
                        <a:pt x="87376" y="92075"/>
                      </a:lnTo>
                      <a:lnTo>
                        <a:pt x="76962" y="89027"/>
                      </a:lnTo>
                      <a:lnTo>
                        <a:pt x="66294" y="86995"/>
                      </a:lnTo>
                      <a:lnTo>
                        <a:pt x="62611" y="86233"/>
                      </a:lnTo>
                      <a:lnTo>
                        <a:pt x="58039" y="85471"/>
                      </a:lnTo>
                      <a:lnTo>
                        <a:pt x="47117" y="84074"/>
                      </a:lnTo>
                      <a:lnTo>
                        <a:pt x="42037" y="84201"/>
                      </a:lnTo>
                      <a:lnTo>
                        <a:pt x="37338" y="85090"/>
                      </a:lnTo>
                      <a:lnTo>
                        <a:pt x="33655" y="87249"/>
                      </a:lnTo>
                      <a:lnTo>
                        <a:pt x="32512" y="88773"/>
                      </a:lnTo>
                      <a:lnTo>
                        <a:pt x="31369" y="90805"/>
                      </a:lnTo>
                      <a:lnTo>
                        <a:pt x="30734" y="91313"/>
                      </a:lnTo>
                      <a:lnTo>
                        <a:pt x="28956" y="91821"/>
                      </a:lnTo>
                      <a:lnTo>
                        <a:pt x="26797" y="92202"/>
                      </a:lnTo>
                      <a:lnTo>
                        <a:pt x="25527" y="91694"/>
                      </a:lnTo>
                      <a:lnTo>
                        <a:pt x="22098" y="89789"/>
                      </a:lnTo>
                      <a:lnTo>
                        <a:pt x="17907" y="87503"/>
                      </a:lnTo>
                      <a:lnTo>
                        <a:pt x="8636" y="82550"/>
                      </a:lnTo>
                      <a:lnTo>
                        <a:pt x="4572" y="79629"/>
                      </a:lnTo>
                      <a:lnTo>
                        <a:pt x="1651" y="76327"/>
                      </a:lnTo>
                      <a:lnTo>
                        <a:pt x="0" y="72644"/>
                      </a:lnTo>
                      <a:lnTo>
                        <a:pt x="508" y="68199"/>
                      </a:lnTo>
                      <a:lnTo>
                        <a:pt x="2667" y="64897"/>
                      </a:lnTo>
                      <a:lnTo>
                        <a:pt x="5969" y="62484"/>
                      </a:lnTo>
                      <a:lnTo>
                        <a:pt x="10414" y="60579"/>
                      </a:lnTo>
                      <a:lnTo>
                        <a:pt x="15240" y="59182"/>
                      </a:lnTo>
                      <a:lnTo>
                        <a:pt x="24638" y="56769"/>
                      </a:lnTo>
                      <a:lnTo>
                        <a:pt x="28321" y="55245"/>
                      </a:lnTo>
                      <a:lnTo>
                        <a:pt x="30861" y="53086"/>
                      </a:lnTo>
                      <a:lnTo>
                        <a:pt x="32131" y="51435"/>
                      </a:lnTo>
                      <a:lnTo>
                        <a:pt x="33528" y="49403"/>
                      </a:lnTo>
                      <a:lnTo>
                        <a:pt x="37338" y="44450"/>
                      </a:lnTo>
                      <a:lnTo>
                        <a:pt x="42164" y="38608"/>
                      </a:lnTo>
                      <a:lnTo>
                        <a:pt x="47752" y="32385"/>
                      </a:lnTo>
                      <a:lnTo>
                        <a:pt x="53467" y="26416"/>
                      </a:lnTo>
                      <a:lnTo>
                        <a:pt x="59436" y="20828"/>
                      </a:lnTo>
                      <a:lnTo>
                        <a:pt x="64897" y="16510"/>
                      </a:lnTo>
                      <a:lnTo>
                        <a:pt x="67564" y="15113"/>
                      </a:lnTo>
                      <a:lnTo>
                        <a:pt x="69723" y="13970"/>
                      </a:lnTo>
                      <a:lnTo>
                        <a:pt x="75565" y="12192"/>
                      </a:lnTo>
                      <a:lnTo>
                        <a:pt x="82423" y="10922"/>
                      </a:lnTo>
                      <a:lnTo>
                        <a:pt x="90424" y="9906"/>
                      </a:lnTo>
                      <a:lnTo>
                        <a:pt x="98806" y="9398"/>
                      </a:lnTo>
                      <a:lnTo>
                        <a:pt x="116332" y="9017"/>
                      </a:lnTo>
                      <a:lnTo>
                        <a:pt x="124841" y="9271"/>
                      </a:lnTo>
                      <a:lnTo>
                        <a:pt x="132842" y="9525"/>
                      </a:lnTo>
                      <a:lnTo>
                        <a:pt x="136144" y="9906"/>
                      </a:lnTo>
                      <a:lnTo>
                        <a:pt x="139192" y="10922"/>
                      </a:lnTo>
                      <a:lnTo>
                        <a:pt x="141859" y="12065"/>
                      </a:lnTo>
                      <a:lnTo>
                        <a:pt x="144145" y="13589"/>
                      </a:lnTo>
                      <a:lnTo>
                        <a:pt x="147828" y="17399"/>
                      </a:lnTo>
                      <a:lnTo>
                        <a:pt x="150876" y="21717"/>
                      </a:lnTo>
                      <a:lnTo>
                        <a:pt x="153670" y="26162"/>
                      </a:lnTo>
                      <a:lnTo>
                        <a:pt x="156972" y="30734"/>
                      </a:lnTo>
                      <a:lnTo>
                        <a:pt x="160782" y="34417"/>
                      </a:lnTo>
                      <a:lnTo>
                        <a:pt x="163068" y="36068"/>
                      </a:lnTo>
                      <a:lnTo>
                        <a:pt x="165735" y="37465"/>
                      </a:lnTo>
                      <a:lnTo>
                        <a:pt x="171958" y="39116"/>
                      </a:lnTo>
                      <a:lnTo>
                        <a:pt x="178689" y="40005"/>
                      </a:lnTo>
                      <a:lnTo>
                        <a:pt x="185674" y="40640"/>
                      </a:lnTo>
                      <a:lnTo>
                        <a:pt x="192151" y="41783"/>
                      </a:lnTo>
                      <a:lnTo>
                        <a:pt x="197993" y="43307"/>
                      </a:lnTo>
                      <a:lnTo>
                        <a:pt x="200533" y="44704"/>
                      </a:lnTo>
                      <a:lnTo>
                        <a:pt x="202692" y="46482"/>
                      </a:lnTo>
                      <a:lnTo>
                        <a:pt x="204597" y="48514"/>
                      </a:lnTo>
                      <a:lnTo>
                        <a:pt x="205867" y="51181"/>
                      </a:lnTo>
                      <a:lnTo>
                        <a:pt x="206756" y="54356"/>
                      </a:lnTo>
                      <a:lnTo>
                        <a:pt x="207010" y="58166"/>
                      </a:lnTo>
                      <a:lnTo>
                        <a:pt x="208280" y="56515"/>
                      </a:lnTo>
                      <a:lnTo>
                        <a:pt x="209042" y="54483"/>
                      </a:lnTo>
                      <a:lnTo>
                        <a:pt x="209042" y="52197"/>
                      </a:lnTo>
                      <a:lnTo>
                        <a:pt x="208534" y="49403"/>
                      </a:lnTo>
                      <a:lnTo>
                        <a:pt x="206502" y="43180"/>
                      </a:lnTo>
                      <a:lnTo>
                        <a:pt x="204470" y="36322"/>
                      </a:lnTo>
                      <a:lnTo>
                        <a:pt x="203327" y="29337"/>
                      </a:lnTo>
                      <a:lnTo>
                        <a:pt x="203327" y="25781"/>
                      </a:lnTo>
                      <a:lnTo>
                        <a:pt x="204216" y="22479"/>
                      </a:lnTo>
                      <a:lnTo>
                        <a:pt x="205867" y="19177"/>
                      </a:lnTo>
                      <a:lnTo>
                        <a:pt x="208534" y="16256"/>
                      </a:lnTo>
                      <a:lnTo>
                        <a:pt x="212217" y="13716"/>
                      </a:lnTo>
                      <a:lnTo>
                        <a:pt x="217424" y="11303"/>
                      </a:lnTo>
                      <a:lnTo>
                        <a:pt x="217932" y="12065"/>
                      </a:lnTo>
                      <a:lnTo>
                        <a:pt x="219456" y="12319"/>
                      </a:lnTo>
                      <a:lnTo>
                        <a:pt x="222123" y="12319"/>
                      </a:lnTo>
                      <a:lnTo>
                        <a:pt x="225679" y="11811"/>
                      </a:lnTo>
                      <a:lnTo>
                        <a:pt x="229997" y="11049"/>
                      </a:lnTo>
                      <a:lnTo>
                        <a:pt x="234950" y="10033"/>
                      </a:lnTo>
                      <a:lnTo>
                        <a:pt x="246253" y="7620"/>
                      </a:lnTo>
                      <a:lnTo>
                        <a:pt x="271272" y="2413"/>
                      </a:lnTo>
                      <a:lnTo>
                        <a:pt x="282956" y="635"/>
                      </a:lnTo>
                      <a:lnTo>
                        <a:pt x="288163" y="127"/>
                      </a:lnTo>
                      <a:lnTo>
                        <a:pt x="292735" y="0"/>
                      </a:lnTo>
                      <a:lnTo>
                        <a:pt x="289179" y="1778"/>
                      </a:lnTo>
                      <a:lnTo>
                        <a:pt x="286512" y="3556"/>
                      </a:lnTo>
                      <a:lnTo>
                        <a:pt x="283210" y="7239"/>
                      </a:lnTo>
                      <a:lnTo>
                        <a:pt x="281559" y="10160"/>
                      </a:lnTo>
                      <a:lnTo>
                        <a:pt x="281051" y="11049"/>
                      </a:lnTo>
                      <a:lnTo>
                        <a:pt x="280289" y="11303"/>
                      </a:lnTo>
                      <a:lnTo>
                        <a:pt x="286004" y="11303"/>
                      </a:lnTo>
                      <a:lnTo>
                        <a:pt x="290195" y="11557"/>
                      </a:lnTo>
                      <a:lnTo>
                        <a:pt x="292989" y="11811"/>
                      </a:lnTo>
                      <a:lnTo>
                        <a:pt x="295021" y="12192"/>
                      </a:lnTo>
                      <a:lnTo>
                        <a:pt x="296037" y="12573"/>
                      </a:lnTo>
                      <a:lnTo>
                        <a:pt x="296291" y="13208"/>
                      </a:lnTo>
                      <a:lnTo>
                        <a:pt x="295529" y="14478"/>
                      </a:lnTo>
                      <a:lnTo>
                        <a:pt x="294259" y="16002"/>
                      </a:lnTo>
                      <a:lnTo>
                        <a:pt x="293878" y="17653"/>
                      </a:lnTo>
                      <a:lnTo>
                        <a:pt x="294513" y="18415"/>
                      </a:lnTo>
                      <a:lnTo>
                        <a:pt x="295910" y="19177"/>
                      </a:lnTo>
                      <a:lnTo>
                        <a:pt x="298450" y="20066"/>
                      </a:lnTo>
                      <a:lnTo>
                        <a:pt x="301879" y="20828"/>
                      </a:lnTo>
                      <a:lnTo>
                        <a:pt x="301244" y="22098"/>
                      </a:lnTo>
                      <a:lnTo>
                        <a:pt x="301371" y="22987"/>
                      </a:lnTo>
                      <a:lnTo>
                        <a:pt x="302641" y="23876"/>
                      </a:lnTo>
                      <a:lnTo>
                        <a:pt x="304546" y="24638"/>
                      </a:lnTo>
                      <a:lnTo>
                        <a:pt x="309880" y="26162"/>
                      </a:lnTo>
                      <a:lnTo>
                        <a:pt x="315722" y="27813"/>
                      </a:lnTo>
                      <a:lnTo>
                        <a:pt x="312547" y="28702"/>
                      </a:lnTo>
                      <a:lnTo>
                        <a:pt x="311150" y="29591"/>
                      </a:lnTo>
                      <a:lnTo>
                        <a:pt x="311150" y="30988"/>
                      </a:lnTo>
                      <a:lnTo>
                        <a:pt x="311912" y="32258"/>
                      </a:lnTo>
                      <a:lnTo>
                        <a:pt x="315468" y="35179"/>
                      </a:lnTo>
                      <a:lnTo>
                        <a:pt x="319786" y="37719"/>
                      </a:lnTo>
                      <a:lnTo>
                        <a:pt x="320040" y="37973"/>
                      </a:lnTo>
                      <a:lnTo>
                        <a:pt x="320675" y="38735"/>
                      </a:lnTo>
                      <a:lnTo>
                        <a:pt x="322453" y="41148"/>
                      </a:lnTo>
                      <a:lnTo>
                        <a:pt x="324993" y="44577"/>
                      </a:lnTo>
                      <a:lnTo>
                        <a:pt x="327787" y="47879"/>
                      </a:lnTo>
                      <a:lnTo>
                        <a:pt x="330962" y="51054"/>
                      </a:lnTo>
                      <a:lnTo>
                        <a:pt x="334137" y="52959"/>
                      </a:lnTo>
                      <a:lnTo>
                        <a:pt x="335788" y="53340"/>
                      </a:lnTo>
                      <a:lnTo>
                        <a:pt x="337185" y="53340"/>
                      </a:lnTo>
                      <a:lnTo>
                        <a:pt x="338455" y="52451"/>
                      </a:lnTo>
                      <a:lnTo>
                        <a:pt x="339725" y="51308"/>
                      </a:lnTo>
                      <a:lnTo>
                        <a:pt x="340995" y="49022"/>
                      </a:lnTo>
                      <a:lnTo>
                        <a:pt x="342011" y="47117"/>
                      </a:lnTo>
                      <a:lnTo>
                        <a:pt x="342900" y="45212"/>
                      </a:lnTo>
                      <a:lnTo>
                        <a:pt x="344297" y="42545"/>
                      </a:lnTo>
                      <a:lnTo>
                        <a:pt x="349377" y="40894"/>
                      </a:lnTo>
                      <a:lnTo>
                        <a:pt x="354584" y="38481"/>
                      </a:lnTo>
                      <a:lnTo>
                        <a:pt x="359791" y="35306"/>
                      </a:lnTo>
                      <a:lnTo>
                        <a:pt x="365379" y="31623"/>
                      </a:lnTo>
                      <a:lnTo>
                        <a:pt x="371856" y="27813"/>
                      </a:lnTo>
                      <a:lnTo>
                        <a:pt x="379095" y="24257"/>
                      </a:lnTo>
                      <a:lnTo>
                        <a:pt x="387858" y="20955"/>
                      </a:lnTo>
                      <a:lnTo>
                        <a:pt x="398399" y="18288"/>
                      </a:lnTo>
                      <a:lnTo>
                        <a:pt x="397891" y="19050"/>
                      </a:lnTo>
                      <a:lnTo>
                        <a:pt x="398399" y="19812"/>
                      </a:lnTo>
                      <a:lnTo>
                        <a:pt x="400050" y="20193"/>
                      </a:lnTo>
                      <a:lnTo>
                        <a:pt x="402336" y="20574"/>
                      </a:lnTo>
                      <a:lnTo>
                        <a:pt x="405511" y="20828"/>
                      </a:lnTo>
                      <a:lnTo>
                        <a:pt x="409448" y="20955"/>
                      </a:lnTo>
                      <a:lnTo>
                        <a:pt x="418084" y="20955"/>
                      </a:lnTo>
                      <a:lnTo>
                        <a:pt x="437261" y="20320"/>
                      </a:lnTo>
                      <a:lnTo>
                        <a:pt x="445516" y="19939"/>
                      </a:lnTo>
                      <a:lnTo>
                        <a:pt x="449072" y="19812"/>
                      </a:lnTo>
                      <a:lnTo>
                        <a:pt x="451739" y="19685"/>
                      </a:lnTo>
                      <a:close/>
                    </a:path>
                  </a:pathLst>
                </a:custGeom>
                <a:solidFill>
                  <a:srgbClr val="AEAE9D"/>
                </a:solidFill>
                <a:ln w="0" cap="flat" cmpd="sng" algn="ctr">
                  <a:solidFill>
                    <a:srgbClr val="AEAE9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reeform 113"/>
                <p:cNvSpPr/>
                <p:nvPr/>
              </p:nvSpPr>
              <p:spPr>
                <a:xfrm>
                  <a:off x="1266317" y="5733542"/>
                  <a:ext cx="555499" cy="1945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5499" h="194565">
                      <a:moveTo>
                        <a:pt x="22479" y="86106"/>
                      </a:moveTo>
                      <a:lnTo>
                        <a:pt x="18669" y="83820"/>
                      </a:lnTo>
                      <a:lnTo>
                        <a:pt x="15494" y="81280"/>
                      </a:lnTo>
                      <a:lnTo>
                        <a:pt x="12065" y="78740"/>
                      </a:lnTo>
                      <a:lnTo>
                        <a:pt x="6731" y="75692"/>
                      </a:lnTo>
                      <a:lnTo>
                        <a:pt x="2667" y="72644"/>
                      </a:lnTo>
                      <a:lnTo>
                        <a:pt x="1270" y="70739"/>
                      </a:lnTo>
                      <a:lnTo>
                        <a:pt x="254" y="68834"/>
                      </a:lnTo>
                      <a:lnTo>
                        <a:pt x="0" y="66421"/>
                      </a:lnTo>
                      <a:lnTo>
                        <a:pt x="635" y="63881"/>
                      </a:lnTo>
                      <a:lnTo>
                        <a:pt x="3175" y="62357"/>
                      </a:lnTo>
                      <a:lnTo>
                        <a:pt x="6350" y="61214"/>
                      </a:lnTo>
                      <a:lnTo>
                        <a:pt x="14224" y="58801"/>
                      </a:lnTo>
                      <a:lnTo>
                        <a:pt x="18796" y="57277"/>
                      </a:lnTo>
                      <a:lnTo>
                        <a:pt x="23749" y="54991"/>
                      </a:lnTo>
                      <a:lnTo>
                        <a:pt x="28956" y="52197"/>
                      </a:lnTo>
                      <a:lnTo>
                        <a:pt x="34036" y="48641"/>
                      </a:lnTo>
                      <a:lnTo>
                        <a:pt x="38862" y="45593"/>
                      </a:lnTo>
                      <a:lnTo>
                        <a:pt x="43307" y="41402"/>
                      </a:lnTo>
                      <a:lnTo>
                        <a:pt x="47371" y="36195"/>
                      </a:lnTo>
                      <a:lnTo>
                        <a:pt x="51435" y="30607"/>
                      </a:lnTo>
                      <a:lnTo>
                        <a:pt x="55880" y="25273"/>
                      </a:lnTo>
                      <a:lnTo>
                        <a:pt x="60833" y="20574"/>
                      </a:lnTo>
                      <a:lnTo>
                        <a:pt x="66548" y="17018"/>
                      </a:lnTo>
                      <a:lnTo>
                        <a:pt x="69723" y="16002"/>
                      </a:lnTo>
                      <a:lnTo>
                        <a:pt x="73406" y="15494"/>
                      </a:lnTo>
                      <a:lnTo>
                        <a:pt x="82677" y="14859"/>
                      </a:lnTo>
                      <a:lnTo>
                        <a:pt x="90297" y="15240"/>
                      </a:lnTo>
                      <a:lnTo>
                        <a:pt x="96901" y="15875"/>
                      </a:lnTo>
                      <a:lnTo>
                        <a:pt x="102743" y="16764"/>
                      </a:lnTo>
                      <a:lnTo>
                        <a:pt x="113665" y="18288"/>
                      </a:lnTo>
                      <a:lnTo>
                        <a:pt x="119761" y="18288"/>
                      </a:lnTo>
                      <a:lnTo>
                        <a:pt x="126873" y="17272"/>
                      </a:lnTo>
                      <a:lnTo>
                        <a:pt x="129159" y="16383"/>
                      </a:lnTo>
                      <a:lnTo>
                        <a:pt x="131826" y="14732"/>
                      </a:lnTo>
                      <a:lnTo>
                        <a:pt x="134620" y="13462"/>
                      </a:lnTo>
                      <a:lnTo>
                        <a:pt x="137033" y="13462"/>
                      </a:lnTo>
                      <a:lnTo>
                        <a:pt x="140843" y="15494"/>
                      </a:lnTo>
                      <a:lnTo>
                        <a:pt x="143510" y="18161"/>
                      </a:lnTo>
                      <a:lnTo>
                        <a:pt x="145034" y="21209"/>
                      </a:lnTo>
                      <a:lnTo>
                        <a:pt x="146304" y="24638"/>
                      </a:lnTo>
                      <a:lnTo>
                        <a:pt x="147701" y="27813"/>
                      </a:lnTo>
                      <a:lnTo>
                        <a:pt x="149479" y="31115"/>
                      </a:lnTo>
                      <a:lnTo>
                        <a:pt x="152400" y="33909"/>
                      </a:lnTo>
                      <a:lnTo>
                        <a:pt x="156591" y="36195"/>
                      </a:lnTo>
                      <a:lnTo>
                        <a:pt x="159131" y="36703"/>
                      </a:lnTo>
                      <a:lnTo>
                        <a:pt x="162941" y="37211"/>
                      </a:lnTo>
                      <a:lnTo>
                        <a:pt x="172847" y="38100"/>
                      </a:lnTo>
                      <a:lnTo>
                        <a:pt x="178054" y="38354"/>
                      </a:lnTo>
                      <a:lnTo>
                        <a:pt x="182372" y="38735"/>
                      </a:lnTo>
                      <a:lnTo>
                        <a:pt x="185293" y="38862"/>
                      </a:lnTo>
                      <a:lnTo>
                        <a:pt x="186436" y="39116"/>
                      </a:lnTo>
                      <a:lnTo>
                        <a:pt x="186690" y="41910"/>
                      </a:lnTo>
                      <a:lnTo>
                        <a:pt x="186944" y="44069"/>
                      </a:lnTo>
                      <a:lnTo>
                        <a:pt x="186563" y="47244"/>
                      </a:lnTo>
                      <a:lnTo>
                        <a:pt x="185547" y="49149"/>
                      </a:lnTo>
                      <a:lnTo>
                        <a:pt x="184150" y="50292"/>
                      </a:lnTo>
                      <a:lnTo>
                        <a:pt x="180340" y="52070"/>
                      </a:lnTo>
                      <a:lnTo>
                        <a:pt x="178181" y="53467"/>
                      </a:lnTo>
                      <a:lnTo>
                        <a:pt x="176022" y="55880"/>
                      </a:lnTo>
                      <a:lnTo>
                        <a:pt x="175895" y="56642"/>
                      </a:lnTo>
                      <a:lnTo>
                        <a:pt x="175895" y="58166"/>
                      </a:lnTo>
                      <a:lnTo>
                        <a:pt x="176022" y="60198"/>
                      </a:lnTo>
                      <a:lnTo>
                        <a:pt x="176403" y="62611"/>
                      </a:lnTo>
                      <a:lnTo>
                        <a:pt x="177546" y="68580"/>
                      </a:lnTo>
                      <a:lnTo>
                        <a:pt x="178943" y="75057"/>
                      </a:lnTo>
                      <a:lnTo>
                        <a:pt x="180340" y="81788"/>
                      </a:lnTo>
                      <a:lnTo>
                        <a:pt x="181991" y="87503"/>
                      </a:lnTo>
                      <a:lnTo>
                        <a:pt x="183261" y="91948"/>
                      </a:lnTo>
                      <a:lnTo>
                        <a:pt x="183515" y="93599"/>
                      </a:lnTo>
                      <a:lnTo>
                        <a:pt x="183896" y="94361"/>
                      </a:lnTo>
                      <a:lnTo>
                        <a:pt x="184658" y="97663"/>
                      </a:lnTo>
                      <a:lnTo>
                        <a:pt x="184150" y="100203"/>
                      </a:lnTo>
                      <a:lnTo>
                        <a:pt x="182626" y="102235"/>
                      </a:lnTo>
                      <a:lnTo>
                        <a:pt x="180721" y="103886"/>
                      </a:lnTo>
                      <a:lnTo>
                        <a:pt x="178435" y="104902"/>
                      </a:lnTo>
                      <a:lnTo>
                        <a:pt x="176403" y="105664"/>
                      </a:lnTo>
                      <a:lnTo>
                        <a:pt x="175260" y="106045"/>
                      </a:lnTo>
                      <a:lnTo>
                        <a:pt x="174879" y="106299"/>
                      </a:lnTo>
                      <a:lnTo>
                        <a:pt x="177165" y="108204"/>
                      </a:lnTo>
                      <a:lnTo>
                        <a:pt x="178943" y="111379"/>
                      </a:lnTo>
                      <a:lnTo>
                        <a:pt x="180340" y="114808"/>
                      </a:lnTo>
                      <a:lnTo>
                        <a:pt x="181229" y="117094"/>
                      </a:lnTo>
                      <a:lnTo>
                        <a:pt x="183007" y="121285"/>
                      </a:lnTo>
                      <a:lnTo>
                        <a:pt x="184658" y="124714"/>
                      </a:lnTo>
                      <a:lnTo>
                        <a:pt x="187833" y="130429"/>
                      </a:lnTo>
                      <a:lnTo>
                        <a:pt x="192024" y="135636"/>
                      </a:lnTo>
                      <a:lnTo>
                        <a:pt x="195453" y="138684"/>
                      </a:lnTo>
                      <a:lnTo>
                        <a:pt x="199517" y="141859"/>
                      </a:lnTo>
                      <a:lnTo>
                        <a:pt x="200152" y="138049"/>
                      </a:lnTo>
                      <a:lnTo>
                        <a:pt x="202311" y="134620"/>
                      </a:lnTo>
                      <a:lnTo>
                        <a:pt x="205359" y="131064"/>
                      </a:lnTo>
                      <a:lnTo>
                        <a:pt x="209042" y="127889"/>
                      </a:lnTo>
                      <a:lnTo>
                        <a:pt x="217932" y="122174"/>
                      </a:lnTo>
                      <a:lnTo>
                        <a:pt x="222504" y="119888"/>
                      </a:lnTo>
                      <a:lnTo>
                        <a:pt x="226822" y="118110"/>
                      </a:lnTo>
                      <a:lnTo>
                        <a:pt x="226822" y="117729"/>
                      </a:lnTo>
                      <a:lnTo>
                        <a:pt x="226949" y="116713"/>
                      </a:lnTo>
                      <a:lnTo>
                        <a:pt x="226949" y="113030"/>
                      </a:lnTo>
                      <a:lnTo>
                        <a:pt x="227203" y="108077"/>
                      </a:lnTo>
                      <a:lnTo>
                        <a:pt x="227711" y="102235"/>
                      </a:lnTo>
                      <a:lnTo>
                        <a:pt x="228600" y="96393"/>
                      </a:lnTo>
                      <a:lnTo>
                        <a:pt x="229870" y="91440"/>
                      </a:lnTo>
                      <a:lnTo>
                        <a:pt x="230759" y="89408"/>
                      </a:lnTo>
                      <a:lnTo>
                        <a:pt x="231775" y="87884"/>
                      </a:lnTo>
                      <a:lnTo>
                        <a:pt x="233045" y="86868"/>
                      </a:lnTo>
                      <a:lnTo>
                        <a:pt x="234569" y="86487"/>
                      </a:lnTo>
                      <a:lnTo>
                        <a:pt x="230886" y="83947"/>
                      </a:lnTo>
                      <a:lnTo>
                        <a:pt x="226695" y="81280"/>
                      </a:lnTo>
                      <a:lnTo>
                        <a:pt x="218059" y="75819"/>
                      </a:lnTo>
                      <a:lnTo>
                        <a:pt x="214757" y="72898"/>
                      </a:lnTo>
                      <a:lnTo>
                        <a:pt x="212217" y="69850"/>
                      </a:lnTo>
                      <a:lnTo>
                        <a:pt x="211582" y="66929"/>
                      </a:lnTo>
                      <a:lnTo>
                        <a:pt x="212471" y="63881"/>
                      </a:lnTo>
                      <a:lnTo>
                        <a:pt x="213868" y="62611"/>
                      </a:lnTo>
                      <a:lnTo>
                        <a:pt x="216027" y="61595"/>
                      </a:lnTo>
                      <a:lnTo>
                        <a:pt x="221234" y="60071"/>
                      </a:lnTo>
                      <a:lnTo>
                        <a:pt x="223647" y="59309"/>
                      </a:lnTo>
                      <a:lnTo>
                        <a:pt x="225425" y="58547"/>
                      </a:lnTo>
                      <a:lnTo>
                        <a:pt x="226060" y="57785"/>
                      </a:lnTo>
                      <a:lnTo>
                        <a:pt x="225425" y="56896"/>
                      </a:lnTo>
                      <a:lnTo>
                        <a:pt x="219456" y="51308"/>
                      </a:lnTo>
                      <a:lnTo>
                        <a:pt x="213995" y="44196"/>
                      </a:lnTo>
                      <a:lnTo>
                        <a:pt x="210185" y="36195"/>
                      </a:lnTo>
                      <a:lnTo>
                        <a:pt x="209042" y="32131"/>
                      </a:lnTo>
                      <a:lnTo>
                        <a:pt x="208661" y="28067"/>
                      </a:lnTo>
                      <a:lnTo>
                        <a:pt x="209296" y="24257"/>
                      </a:lnTo>
                      <a:lnTo>
                        <a:pt x="210693" y="20574"/>
                      </a:lnTo>
                      <a:lnTo>
                        <a:pt x="212979" y="17145"/>
                      </a:lnTo>
                      <a:lnTo>
                        <a:pt x="216662" y="14351"/>
                      </a:lnTo>
                      <a:lnTo>
                        <a:pt x="221488" y="11938"/>
                      </a:lnTo>
                      <a:lnTo>
                        <a:pt x="227838" y="10033"/>
                      </a:lnTo>
                      <a:lnTo>
                        <a:pt x="235712" y="8890"/>
                      </a:lnTo>
                      <a:lnTo>
                        <a:pt x="244856" y="8382"/>
                      </a:lnTo>
                      <a:lnTo>
                        <a:pt x="242570" y="9017"/>
                      </a:lnTo>
                      <a:lnTo>
                        <a:pt x="239649" y="10287"/>
                      </a:lnTo>
                      <a:lnTo>
                        <a:pt x="236728" y="11938"/>
                      </a:lnTo>
                      <a:lnTo>
                        <a:pt x="234569" y="13462"/>
                      </a:lnTo>
                      <a:lnTo>
                        <a:pt x="241046" y="9779"/>
                      </a:lnTo>
                      <a:lnTo>
                        <a:pt x="248031" y="7112"/>
                      </a:lnTo>
                      <a:lnTo>
                        <a:pt x="255651" y="4953"/>
                      </a:lnTo>
                      <a:lnTo>
                        <a:pt x="263144" y="2540"/>
                      </a:lnTo>
                      <a:lnTo>
                        <a:pt x="266319" y="1270"/>
                      </a:lnTo>
                      <a:lnTo>
                        <a:pt x="268351" y="635"/>
                      </a:lnTo>
                      <a:lnTo>
                        <a:pt x="269367" y="0"/>
                      </a:lnTo>
                      <a:lnTo>
                        <a:pt x="268605" y="381"/>
                      </a:lnTo>
                      <a:lnTo>
                        <a:pt x="267462" y="889"/>
                      </a:lnTo>
                      <a:lnTo>
                        <a:pt x="263525" y="2667"/>
                      </a:lnTo>
                      <a:lnTo>
                        <a:pt x="258699" y="5080"/>
                      </a:lnTo>
                      <a:lnTo>
                        <a:pt x="254000" y="7874"/>
                      </a:lnTo>
                      <a:lnTo>
                        <a:pt x="250190" y="10668"/>
                      </a:lnTo>
                      <a:lnTo>
                        <a:pt x="249301" y="12065"/>
                      </a:lnTo>
                      <a:lnTo>
                        <a:pt x="248793" y="13462"/>
                      </a:lnTo>
                      <a:lnTo>
                        <a:pt x="249301" y="13208"/>
                      </a:lnTo>
                      <a:lnTo>
                        <a:pt x="250571" y="12827"/>
                      </a:lnTo>
                      <a:lnTo>
                        <a:pt x="254889" y="12700"/>
                      </a:lnTo>
                      <a:lnTo>
                        <a:pt x="259461" y="12700"/>
                      </a:lnTo>
                      <a:lnTo>
                        <a:pt x="263144" y="12446"/>
                      </a:lnTo>
                      <a:lnTo>
                        <a:pt x="266319" y="12192"/>
                      </a:lnTo>
                      <a:lnTo>
                        <a:pt x="270383" y="12446"/>
                      </a:lnTo>
                      <a:lnTo>
                        <a:pt x="274701" y="13462"/>
                      </a:lnTo>
                      <a:lnTo>
                        <a:pt x="279527" y="14732"/>
                      </a:lnTo>
                      <a:lnTo>
                        <a:pt x="289052" y="18288"/>
                      </a:lnTo>
                      <a:lnTo>
                        <a:pt x="297942" y="22733"/>
                      </a:lnTo>
                      <a:lnTo>
                        <a:pt x="301625" y="24892"/>
                      </a:lnTo>
                      <a:lnTo>
                        <a:pt x="304673" y="27178"/>
                      </a:lnTo>
                      <a:lnTo>
                        <a:pt x="306705" y="29337"/>
                      </a:lnTo>
                      <a:lnTo>
                        <a:pt x="307848" y="31242"/>
                      </a:lnTo>
                      <a:lnTo>
                        <a:pt x="307721" y="32893"/>
                      </a:lnTo>
                      <a:lnTo>
                        <a:pt x="306197" y="34036"/>
                      </a:lnTo>
                      <a:lnTo>
                        <a:pt x="303022" y="34925"/>
                      </a:lnTo>
                      <a:lnTo>
                        <a:pt x="298323" y="35179"/>
                      </a:lnTo>
                      <a:lnTo>
                        <a:pt x="299339" y="35687"/>
                      </a:lnTo>
                      <a:lnTo>
                        <a:pt x="299466" y="36957"/>
                      </a:lnTo>
                      <a:lnTo>
                        <a:pt x="298958" y="41402"/>
                      </a:lnTo>
                      <a:lnTo>
                        <a:pt x="299720" y="43942"/>
                      </a:lnTo>
                      <a:lnTo>
                        <a:pt x="301752" y="46228"/>
                      </a:lnTo>
                      <a:lnTo>
                        <a:pt x="305816" y="48260"/>
                      </a:lnTo>
                      <a:lnTo>
                        <a:pt x="308737" y="49022"/>
                      </a:lnTo>
                      <a:lnTo>
                        <a:pt x="312420" y="49530"/>
                      </a:lnTo>
                      <a:lnTo>
                        <a:pt x="309499" y="50292"/>
                      </a:lnTo>
                      <a:lnTo>
                        <a:pt x="307086" y="51308"/>
                      </a:lnTo>
                      <a:lnTo>
                        <a:pt x="304673" y="53340"/>
                      </a:lnTo>
                      <a:lnTo>
                        <a:pt x="303911" y="55499"/>
                      </a:lnTo>
                      <a:lnTo>
                        <a:pt x="304419" y="57531"/>
                      </a:lnTo>
                      <a:lnTo>
                        <a:pt x="305181" y="59563"/>
                      </a:lnTo>
                      <a:lnTo>
                        <a:pt x="305562" y="60960"/>
                      </a:lnTo>
                      <a:lnTo>
                        <a:pt x="304419" y="62103"/>
                      </a:lnTo>
                      <a:lnTo>
                        <a:pt x="303403" y="62357"/>
                      </a:lnTo>
                      <a:lnTo>
                        <a:pt x="301625" y="62484"/>
                      </a:lnTo>
                      <a:lnTo>
                        <a:pt x="303403" y="62738"/>
                      </a:lnTo>
                      <a:lnTo>
                        <a:pt x="305689" y="63373"/>
                      </a:lnTo>
                      <a:lnTo>
                        <a:pt x="310896" y="65913"/>
                      </a:lnTo>
                      <a:lnTo>
                        <a:pt x="316484" y="69469"/>
                      </a:lnTo>
                      <a:lnTo>
                        <a:pt x="322580" y="73660"/>
                      </a:lnTo>
                      <a:lnTo>
                        <a:pt x="328168" y="77978"/>
                      </a:lnTo>
                      <a:lnTo>
                        <a:pt x="333375" y="82169"/>
                      </a:lnTo>
                      <a:lnTo>
                        <a:pt x="337439" y="85598"/>
                      </a:lnTo>
                      <a:lnTo>
                        <a:pt x="338836" y="86868"/>
                      </a:lnTo>
                      <a:lnTo>
                        <a:pt x="340106" y="87630"/>
                      </a:lnTo>
                      <a:lnTo>
                        <a:pt x="342519" y="83820"/>
                      </a:lnTo>
                      <a:lnTo>
                        <a:pt x="344170" y="79629"/>
                      </a:lnTo>
                      <a:lnTo>
                        <a:pt x="345186" y="70739"/>
                      </a:lnTo>
                      <a:lnTo>
                        <a:pt x="345186" y="61595"/>
                      </a:lnTo>
                      <a:lnTo>
                        <a:pt x="345694" y="56896"/>
                      </a:lnTo>
                      <a:lnTo>
                        <a:pt x="346837" y="52578"/>
                      </a:lnTo>
                      <a:lnTo>
                        <a:pt x="348742" y="48260"/>
                      </a:lnTo>
                      <a:lnTo>
                        <a:pt x="352044" y="44069"/>
                      </a:lnTo>
                      <a:lnTo>
                        <a:pt x="356616" y="40132"/>
                      </a:lnTo>
                      <a:lnTo>
                        <a:pt x="362966" y="36449"/>
                      </a:lnTo>
                      <a:lnTo>
                        <a:pt x="371348" y="33020"/>
                      </a:lnTo>
                      <a:lnTo>
                        <a:pt x="382143" y="29972"/>
                      </a:lnTo>
                      <a:lnTo>
                        <a:pt x="388366" y="28702"/>
                      </a:lnTo>
                      <a:lnTo>
                        <a:pt x="395224" y="27432"/>
                      </a:lnTo>
                      <a:lnTo>
                        <a:pt x="402844" y="26289"/>
                      </a:lnTo>
                      <a:lnTo>
                        <a:pt x="411353" y="25273"/>
                      </a:lnTo>
                      <a:lnTo>
                        <a:pt x="414528" y="25146"/>
                      </a:lnTo>
                      <a:lnTo>
                        <a:pt x="419862" y="25019"/>
                      </a:lnTo>
                      <a:lnTo>
                        <a:pt x="426593" y="25019"/>
                      </a:lnTo>
                      <a:lnTo>
                        <a:pt x="433832" y="25273"/>
                      </a:lnTo>
                      <a:lnTo>
                        <a:pt x="440817" y="25908"/>
                      </a:lnTo>
                      <a:lnTo>
                        <a:pt x="446659" y="26924"/>
                      </a:lnTo>
                      <a:lnTo>
                        <a:pt x="450596" y="28194"/>
                      </a:lnTo>
                      <a:lnTo>
                        <a:pt x="451485" y="29210"/>
                      </a:lnTo>
                      <a:lnTo>
                        <a:pt x="451612" y="30226"/>
                      </a:lnTo>
                      <a:lnTo>
                        <a:pt x="450342" y="30861"/>
                      </a:lnTo>
                      <a:lnTo>
                        <a:pt x="450215" y="31369"/>
                      </a:lnTo>
                      <a:lnTo>
                        <a:pt x="450977" y="32004"/>
                      </a:lnTo>
                      <a:lnTo>
                        <a:pt x="452501" y="32512"/>
                      </a:lnTo>
                      <a:lnTo>
                        <a:pt x="457581" y="33655"/>
                      </a:lnTo>
                      <a:lnTo>
                        <a:pt x="464820" y="34544"/>
                      </a:lnTo>
                      <a:lnTo>
                        <a:pt x="472821" y="35433"/>
                      </a:lnTo>
                      <a:lnTo>
                        <a:pt x="481711" y="35941"/>
                      </a:lnTo>
                      <a:lnTo>
                        <a:pt x="490093" y="36322"/>
                      </a:lnTo>
                      <a:lnTo>
                        <a:pt x="497332" y="36449"/>
                      </a:lnTo>
                      <a:lnTo>
                        <a:pt x="493776" y="37338"/>
                      </a:lnTo>
                      <a:lnTo>
                        <a:pt x="490982" y="38354"/>
                      </a:lnTo>
                      <a:lnTo>
                        <a:pt x="488823" y="39751"/>
                      </a:lnTo>
                      <a:lnTo>
                        <a:pt x="487553" y="41021"/>
                      </a:lnTo>
                      <a:lnTo>
                        <a:pt x="487426" y="42545"/>
                      </a:lnTo>
                      <a:lnTo>
                        <a:pt x="488442" y="43942"/>
                      </a:lnTo>
                      <a:lnTo>
                        <a:pt x="490855" y="45085"/>
                      </a:lnTo>
                      <a:lnTo>
                        <a:pt x="494538" y="45974"/>
                      </a:lnTo>
                      <a:lnTo>
                        <a:pt x="491363" y="46863"/>
                      </a:lnTo>
                      <a:lnTo>
                        <a:pt x="490093" y="47752"/>
                      </a:lnTo>
                      <a:lnTo>
                        <a:pt x="490220" y="48641"/>
                      </a:lnTo>
                      <a:lnTo>
                        <a:pt x="491871" y="49403"/>
                      </a:lnTo>
                      <a:lnTo>
                        <a:pt x="494157" y="50038"/>
                      </a:lnTo>
                      <a:lnTo>
                        <a:pt x="497205" y="50673"/>
                      </a:lnTo>
                      <a:lnTo>
                        <a:pt x="503555" y="50927"/>
                      </a:lnTo>
                      <a:lnTo>
                        <a:pt x="499618" y="52578"/>
                      </a:lnTo>
                      <a:lnTo>
                        <a:pt x="497586" y="53848"/>
                      </a:lnTo>
                      <a:lnTo>
                        <a:pt x="497205" y="55245"/>
                      </a:lnTo>
                      <a:lnTo>
                        <a:pt x="498221" y="56388"/>
                      </a:lnTo>
                      <a:lnTo>
                        <a:pt x="500380" y="57404"/>
                      </a:lnTo>
                      <a:lnTo>
                        <a:pt x="503428" y="58293"/>
                      </a:lnTo>
                      <a:lnTo>
                        <a:pt x="510794" y="59309"/>
                      </a:lnTo>
                      <a:lnTo>
                        <a:pt x="508762" y="60452"/>
                      </a:lnTo>
                      <a:lnTo>
                        <a:pt x="507873" y="61341"/>
                      </a:lnTo>
                      <a:lnTo>
                        <a:pt x="508000" y="62357"/>
                      </a:lnTo>
                      <a:lnTo>
                        <a:pt x="509016" y="63246"/>
                      </a:lnTo>
                      <a:lnTo>
                        <a:pt x="512953" y="65024"/>
                      </a:lnTo>
                      <a:lnTo>
                        <a:pt x="517906" y="66802"/>
                      </a:lnTo>
                      <a:lnTo>
                        <a:pt x="512191" y="67056"/>
                      </a:lnTo>
                      <a:lnTo>
                        <a:pt x="509651" y="67437"/>
                      </a:lnTo>
                      <a:lnTo>
                        <a:pt x="507492" y="68199"/>
                      </a:lnTo>
                      <a:lnTo>
                        <a:pt x="506222" y="68961"/>
                      </a:lnTo>
                      <a:lnTo>
                        <a:pt x="506476" y="69850"/>
                      </a:lnTo>
                      <a:lnTo>
                        <a:pt x="508381" y="71120"/>
                      </a:lnTo>
                      <a:lnTo>
                        <a:pt x="512445" y="72644"/>
                      </a:lnTo>
                      <a:lnTo>
                        <a:pt x="509905" y="74549"/>
                      </a:lnTo>
                      <a:lnTo>
                        <a:pt x="509651" y="76708"/>
                      </a:lnTo>
                      <a:lnTo>
                        <a:pt x="510286" y="77851"/>
                      </a:lnTo>
                      <a:lnTo>
                        <a:pt x="511683" y="78740"/>
                      </a:lnTo>
                      <a:lnTo>
                        <a:pt x="513969" y="79629"/>
                      </a:lnTo>
                      <a:lnTo>
                        <a:pt x="517271" y="80264"/>
                      </a:lnTo>
                      <a:lnTo>
                        <a:pt x="516001" y="80899"/>
                      </a:lnTo>
                      <a:lnTo>
                        <a:pt x="515239" y="82169"/>
                      </a:lnTo>
                      <a:lnTo>
                        <a:pt x="515239" y="83820"/>
                      </a:lnTo>
                      <a:lnTo>
                        <a:pt x="516001" y="85598"/>
                      </a:lnTo>
                      <a:lnTo>
                        <a:pt x="517271" y="87376"/>
                      </a:lnTo>
                      <a:lnTo>
                        <a:pt x="519049" y="89027"/>
                      </a:lnTo>
                      <a:lnTo>
                        <a:pt x="521462" y="90551"/>
                      </a:lnTo>
                      <a:lnTo>
                        <a:pt x="524510" y="91440"/>
                      </a:lnTo>
                      <a:lnTo>
                        <a:pt x="522224" y="92329"/>
                      </a:lnTo>
                      <a:lnTo>
                        <a:pt x="521716" y="93345"/>
                      </a:lnTo>
                      <a:lnTo>
                        <a:pt x="522605" y="94869"/>
                      </a:lnTo>
                      <a:lnTo>
                        <a:pt x="524637" y="96393"/>
                      </a:lnTo>
                      <a:lnTo>
                        <a:pt x="530352" y="100330"/>
                      </a:lnTo>
                      <a:lnTo>
                        <a:pt x="536067" y="104267"/>
                      </a:lnTo>
                      <a:lnTo>
                        <a:pt x="533400" y="104394"/>
                      </a:lnTo>
                      <a:lnTo>
                        <a:pt x="530987" y="104902"/>
                      </a:lnTo>
                      <a:lnTo>
                        <a:pt x="529463" y="105537"/>
                      </a:lnTo>
                      <a:lnTo>
                        <a:pt x="528320" y="106426"/>
                      </a:lnTo>
                      <a:lnTo>
                        <a:pt x="527431" y="108839"/>
                      </a:lnTo>
                      <a:lnTo>
                        <a:pt x="528320" y="111633"/>
                      </a:lnTo>
                      <a:lnTo>
                        <a:pt x="530479" y="114935"/>
                      </a:lnTo>
                      <a:lnTo>
                        <a:pt x="533908" y="118110"/>
                      </a:lnTo>
                      <a:lnTo>
                        <a:pt x="537972" y="121412"/>
                      </a:lnTo>
                      <a:lnTo>
                        <a:pt x="542544" y="124079"/>
                      </a:lnTo>
                      <a:lnTo>
                        <a:pt x="540639" y="123952"/>
                      </a:lnTo>
                      <a:lnTo>
                        <a:pt x="537972" y="123698"/>
                      </a:lnTo>
                      <a:lnTo>
                        <a:pt x="532892" y="122555"/>
                      </a:lnTo>
                      <a:lnTo>
                        <a:pt x="530987" y="122301"/>
                      </a:lnTo>
                      <a:lnTo>
                        <a:pt x="529971" y="122301"/>
                      </a:lnTo>
                      <a:lnTo>
                        <a:pt x="530352" y="122936"/>
                      </a:lnTo>
                      <a:lnTo>
                        <a:pt x="532130" y="124079"/>
                      </a:lnTo>
                      <a:lnTo>
                        <a:pt x="529082" y="125349"/>
                      </a:lnTo>
                      <a:lnTo>
                        <a:pt x="528320" y="126873"/>
                      </a:lnTo>
                      <a:lnTo>
                        <a:pt x="529209" y="127762"/>
                      </a:lnTo>
                      <a:lnTo>
                        <a:pt x="530733" y="128651"/>
                      </a:lnTo>
                      <a:lnTo>
                        <a:pt x="533019" y="129667"/>
                      </a:lnTo>
                      <a:lnTo>
                        <a:pt x="536067" y="130937"/>
                      </a:lnTo>
                      <a:lnTo>
                        <a:pt x="534797" y="132207"/>
                      </a:lnTo>
                      <a:lnTo>
                        <a:pt x="534035" y="133604"/>
                      </a:lnTo>
                      <a:lnTo>
                        <a:pt x="534289" y="135128"/>
                      </a:lnTo>
                      <a:lnTo>
                        <a:pt x="535178" y="136779"/>
                      </a:lnTo>
                      <a:lnTo>
                        <a:pt x="538988" y="139954"/>
                      </a:lnTo>
                      <a:lnTo>
                        <a:pt x="541909" y="141351"/>
                      </a:lnTo>
                      <a:lnTo>
                        <a:pt x="545211" y="142494"/>
                      </a:lnTo>
                      <a:lnTo>
                        <a:pt x="543052" y="143510"/>
                      </a:lnTo>
                      <a:lnTo>
                        <a:pt x="542417" y="145288"/>
                      </a:lnTo>
                      <a:lnTo>
                        <a:pt x="542925" y="147701"/>
                      </a:lnTo>
                      <a:lnTo>
                        <a:pt x="544449" y="150495"/>
                      </a:lnTo>
                      <a:lnTo>
                        <a:pt x="549910" y="156591"/>
                      </a:lnTo>
                      <a:lnTo>
                        <a:pt x="552704" y="159385"/>
                      </a:lnTo>
                      <a:lnTo>
                        <a:pt x="555498" y="161544"/>
                      </a:lnTo>
                      <a:lnTo>
                        <a:pt x="552323" y="160274"/>
                      </a:lnTo>
                      <a:lnTo>
                        <a:pt x="549656" y="159639"/>
                      </a:lnTo>
                      <a:lnTo>
                        <a:pt x="547751" y="159258"/>
                      </a:lnTo>
                      <a:lnTo>
                        <a:pt x="546100" y="159385"/>
                      </a:lnTo>
                      <a:lnTo>
                        <a:pt x="545211" y="159766"/>
                      </a:lnTo>
                      <a:lnTo>
                        <a:pt x="545211" y="160655"/>
                      </a:lnTo>
                      <a:lnTo>
                        <a:pt x="545592" y="161798"/>
                      </a:lnTo>
                      <a:lnTo>
                        <a:pt x="546608" y="163322"/>
                      </a:lnTo>
                      <a:lnTo>
                        <a:pt x="544449" y="164338"/>
                      </a:lnTo>
                      <a:lnTo>
                        <a:pt x="543814" y="165735"/>
                      </a:lnTo>
                      <a:lnTo>
                        <a:pt x="543941" y="167259"/>
                      </a:lnTo>
                      <a:lnTo>
                        <a:pt x="545211" y="168783"/>
                      </a:lnTo>
                      <a:lnTo>
                        <a:pt x="549148" y="172085"/>
                      </a:lnTo>
                      <a:lnTo>
                        <a:pt x="553593" y="175260"/>
                      </a:lnTo>
                      <a:lnTo>
                        <a:pt x="548259" y="175133"/>
                      </a:lnTo>
                      <a:lnTo>
                        <a:pt x="544195" y="174752"/>
                      </a:lnTo>
                      <a:lnTo>
                        <a:pt x="541147" y="174498"/>
                      </a:lnTo>
                      <a:lnTo>
                        <a:pt x="539369" y="174371"/>
                      </a:lnTo>
                      <a:lnTo>
                        <a:pt x="538861" y="174625"/>
                      </a:lnTo>
                      <a:lnTo>
                        <a:pt x="539750" y="175514"/>
                      </a:lnTo>
                      <a:lnTo>
                        <a:pt x="541655" y="177419"/>
                      </a:lnTo>
                      <a:lnTo>
                        <a:pt x="545211" y="180340"/>
                      </a:lnTo>
                      <a:lnTo>
                        <a:pt x="535559" y="177546"/>
                      </a:lnTo>
                      <a:lnTo>
                        <a:pt x="531368" y="176530"/>
                      </a:lnTo>
                      <a:lnTo>
                        <a:pt x="528193" y="175895"/>
                      </a:lnTo>
                      <a:lnTo>
                        <a:pt x="526288" y="175895"/>
                      </a:lnTo>
                      <a:lnTo>
                        <a:pt x="525780" y="176530"/>
                      </a:lnTo>
                      <a:lnTo>
                        <a:pt x="526288" y="177292"/>
                      </a:lnTo>
                      <a:lnTo>
                        <a:pt x="527177" y="178435"/>
                      </a:lnTo>
                      <a:lnTo>
                        <a:pt x="528701" y="179578"/>
                      </a:lnTo>
                      <a:lnTo>
                        <a:pt x="530860" y="181356"/>
                      </a:lnTo>
                      <a:lnTo>
                        <a:pt x="518668" y="179070"/>
                      </a:lnTo>
                      <a:lnTo>
                        <a:pt x="513080" y="178308"/>
                      </a:lnTo>
                      <a:lnTo>
                        <a:pt x="508762" y="177927"/>
                      </a:lnTo>
                      <a:lnTo>
                        <a:pt x="505333" y="177927"/>
                      </a:lnTo>
                      <a:lnTo>
                        <a:pt x="503682" y="178562"/>
                      </a:lnTo>
                      <a:lnTo>
                        <a:pt x="503682" y="179070"/>
                      </a:lnTo>
                      <a:lnTo>
                        <a:pt x="504063" y="179832"/>
                      </a:lnTo>
                      <a:lnTo>
                        <a:pt x="505206" y="180848"/>
                      </a:lnTo>
                      <a:lnTo>
                        <a:pt x="506730" y="181991"/>
                      </a:lnTo>
                      <a:lnTo>
                        <a:pt x="501015" y="181102"/>
                      </a:lnTo>
                      <a:lnTo>
                        <a:pt x="496951" y="180340"/>
                      </a:lnTo>
                      <a:lnTo>
                        <a:pt x="494157" y="179959"/>
                      </a:lnTo>
                      <a:lnTo>
                        <a:pt x="492760" y="179959"/>
                      </a:lnTo>
                      <a:lnTo>
                        <a:pt x="492379" y="180594"/>
                      </a:lnTo>
                      <a:lnTo>
                        <a:pt x="493141" y="181483"/>
                      </a:lnTo>
                      <a:lnTo>
                        <a:pt x="494919" y="183261"/>
                      </a:lnTo>
                      <a:lnTo>
                        <a:pt x="497713" y="185801"/>
                      </a:lnTo>
                      <a:lnTo>
                        <a:pt x="493268" y="183769"/>
                      </a:lnTo>
                      <a:lnTo>
                        <a:pt x="489712" y="182372"/>
                      </a:lnTo>
                      <a:lnTo>
                        <a:pt x="487045" y="181610"/>
                      </a:lnTo>
                      <a:lnTo>
                        <a:pt x="485521" y="181483"/>
                      </a:lnTo>
                      <a:lnTo>
                        <a:pt x="484759" y="181864"/>
                      </a:lnTo>
                      <a:lnTo>
                        <a:pt x="484886" y="182880"/>
                      </a:lnTo>
                      <a:lnTo>
                        <a:pt x="486029" y="184277"/>
                      </a:lnTo>
                      <a:lnTo>
                        <a:pt x="487934" y="186309"/>
                      </a:lnTo>
                      <a:lnTo>
                        <a:pt x="484759" y="185547"/>
                      </a:lnTo>
                      <a:lnTo>
                        <a:pt x="483235" y="185420"/>
                      </a:lnTo>
                      <a:lnTo>
                        <a:pt x="482854" y="185928"/>
                      </a:lnTo>
                      <a:lnTo>
                        <a:pt x="483235" y="186690"/>
                      </a:lnTo>
                      <a:lnTo>
                        <a:pt x="485267" y="188976"/>
                      </a:lnTo>
                      <a:lnTo>
                        <a:pt x="486410" y="190246"/>
                      </a:lnTo>
                      <a:lnTo>
                        <a:pt x="486664" y="191262"/>
                      </a:lnTo>
                      <a:lnTo>
                        <a:pt x="482854" y="188595"/>
                      </a:lnTo>
                      <a:lnTo>
                        <a:pt x="478282" y="186055"/>
                      </a:lnTo>
                      <a:lnTo>
                        <a:pt x="473710" y="183896"/>
                      </a:lnTo>
                      <a:lnTo>
                        <a:pt x="469392" y="182245"/>
                      </a:lnTo>
                      <a:lnTo>
                        <a:pt x="465836" y="181102"/>
                      </a:lnTo>
                      <a:lnTo>
                        <a:pt x="463550" y="180848"/>
                      </a:lnTo>
                      <a:lnTo>
                        <a:pt x="462788" y="180975"/>
                      </a:lnTo>
                      <a:lnTo>
                        <a:pt x="462661" y="181483"/>
                      </a:lnTo>
                      <a:lnTo>
                        <a:pt x="462788" y="182245"/>
                      </a:lnTo>
                      <a:lnTo>
                        <a:pt x="463677" y="183134"/>
                      </a:lnTo>
                      <a:lnTo>
                        <a:pt x="458470" y="181610"/>
                      </a:lnTo>
                      <a:lnTo>
                        <a:pt x="454152" y="180594"/>
                      </a:lnTo>
                      <a:lnTo>
                        <a:pt x="450342" y="179959"/>
                      </a:lnTo>
                      <a:lnTo>
                        <a:pt x="447421" y="179959"/>
                      </a:lnTo>
                      <a:lnTo>
                        <a:pt x="445389" y="180340"/>
                      </a:lnTo>
                      <a:lnTo>
                        <a:pt x="444373" y="181483"/>
                      </a:lnTo>
                      <a:lnTo>
                        <a:pt x="444373" y="183007"/>
                      </a:lnTo>
                      <a:lnTo>
                        <a:pt x="445516" y="185039"/>
                      </a:lnTo>
                      <a:lnTo>
                        <a:pt x="440944" y="182880"/>
                      </a:lnTo>
                      <a:lnTo>
                        <a:pt x="437134" y="181610"/>
                      </a:lnTo>
                      <a:lnTo>
                        <a:pt x="434213" y="181229"/>
                      </a:lnTo>
                      <a:lnTo>
                        <a:pt x="432308" y="181483"/>
                      </a:lnTo>
                      <a:lnTo>
                        <a:pt x="431165" y="182245"/>
                      </a:lnTo>
                      <a:lnTo>
                        <a:pt x="431038" y="183642"/>
                      </a:lnTo>
                      <a:lnTo>
                        <a:pt x="431800" y="185420"/>
                      </a:lnTo>
                      <a:lnTo>
                        <a:pt x="433324" y="187325"/>
                      </a:lnTo>
                      <a:lnTo>
                        <a:pt x="427355" y="183388"/>
                      </a:lnTo>
                      <a:lnTo>
                        <a:pt x="421132" y="180340"/>
                      </a:lnTo>
                      <a:lnTo>
                        <a:pt x="414528" y="178181"/>
                      </a:lnTo>
                      <a:lnTo>
                        <a:pt x="407543" y="176149"/>
                      </a:lnTo>
                      <a:lnTo>
                        <a:pt x="400050" y="174371"/>
                      </a:lnTo>
                      <a:lnTo>
                        <a:pt x="391922" y="172339"/>
                      </a:lnTo>
                      <a:lnTo>
                        <a:pt x="383159" y="169926"/>
                      </a:lnTo>
                      <a:lnTo>
                        <a:pt x="373634" y="166497"/>
                      </a:lnTo>
                      <a:lnTo>
                        <a:pt x="370078" y="164973"/>
                      </a:lnTo>
                      <a:lnTo>
                        <a:pt x="366649" y="163068"/>
                      </a:lnTo>
                      <a:lnTo>
                        <a:pt x="361569" y="158623"/>
                      </a:lnTo>
                      <a:lnTo>
                        <a:pt x="357632" y="153035"/>
                      </a:lnTo>
                      <a:lnTo>
                        <a:pt x="354457" y="146685"/>
                      </a:lnTo>
                      <a:lnTo>
                        <a:pt x="351663" y="139700"/>
                      </a:lnTo>
                      <a:lnTo>
                        <a:pt x="348742" y="131953"/>
                      </a:lnTo>
                      <a:lnTo>
                        <a:pt x="345440" y="123571"/>
                      </a:lnTo>
                      <a:lnTo>
                        <a:pt x="341122" y="114681"/>
                      </a:lnTo>
                      <a:lnTo>
                        <a:pt x="341884" y="115824"/>
                      </a:lnTo>
                      <a:lnTo>
                        <a:pt x="342519" y="117602"/>
                      </a:lnTo>
                      <a:lnTo>
                        <a:pt x="343662" y="122174"/>
                      </a:lnTo>
                      <a:lnTo>
                        <a:pt x="344297" y="127762"/>
                      </a:lnTo>
                      <a:lnTo>
                        <a:pt x="344678" y="133477"/>
                      </a:lnTo>
                      <a:lnTo>
                        <a:pt x="345059" y="138811"/>
                      </a:lnTo>
                      <a:lnTo>
                        <a:pt x="345059" y="143129"/>
                      </a:lnTo>
                      <a:lnTo>
                        <a:pt x="345186" y="145542"/>
                      </a:lnTo>
                      <a:lnTo>
                        <a:pt x="345186" y="145923"/>
                      </a:lnTo>
                      <a:lnTo>
                        <a:pt x="345440" y="145542"/>
                      </a:lnTo>
                      <a:lnTo>
                        <a:pt x="347218" y="149987"/>
                      </a:lnTo>
                      <a:lnTo>
                        <a:pt x="347726" y="153416"/>
                      </a:lnTo>
                      <a:lnTo>
                        <a:pt x="347472" y="155956"/>
                      </a:lnTo>
                      <a:lnTo>
                        <a:pt x="346456" y="157734"/>
                      </a:lnTo>
                      <a:lnTo>
                        <a:pt x="344932" y="159004"/>
                      </a:lnTo>
                      <a:lnTo>
                        <a:pt x="342519" y="159512"/>
                      </a:lnTo>
                      <a:lnTo>
                        <a:pt x="337312" y="159385"/>
                      </a:lnTo>
                      <a:lnTo>
                        <a:pt x="331343" y="158369"/>
                      </a:lnTo>
                      <a:lnTo>
                        <a:pt x="326390" y="157226"/>
                      </a:lnTo>
                      <a:lnTo>
                        <a:pt x="324485" y="156972"/>
                      </a:lnTo>
                      <a:lnTo>
                        <a:pt x="323215" y="156972"/>
                      </a:lnTo>
                      <a:lnTo>
                        <a:pt x="322580" y="157480"/>
                      </a:lnTo>
                      <a:lnTo>
                        <a:pt x="322961" y="158623"/>
                      </a:lnTo>
                      <a:lnTo>
                        <a:pt x="320040" y="157988"/>
                      </a:lnTo>
                      <a:lnTo>
                        <a:pt x="316992" y="157734"/>
                      </a:lnTo>
                      <a:lnTo>
                        <a:pt x="314960" y="158242"/>
                      </a:lnTo>
                      <a:lnTo>
                        <a:pt x="314198" y="158750"/>
                      </a:lnTo>
                      <a:lnTo>
                        <a:pt x="314071" y="159512"/>
                      </a:lnTo>
                      <a:lnTo>
                        <a:pt x="314071" y="160528"/>
                      </a:lnTo>
                      <a:lnTo>
                        <a:pt x="314579" y="161290"/>
                      </a:lnTo>
                      <a:lnTo>
                        <a:pt x="316865" y="162687"/>
                      </a:lnTo>
                      <a:lnTo>
                        <a:pt x="320040" y="163703"/>
                      </a:lnTo>
                      <a:lnTo>
                        <a:pt x="322707" y="165100"/>
                      </a:lnTo>
                      <a:lnTo>
                        <a:pt x="320040" y="164338"/>
                      </a:lnTo>
                      <a:lnTo>
                        <a:pt x="316357" y="163576"/>
                      </a:lnTo>
                      <a:lnTo>
                        <a:pt x="311531" y="162306"/>
                      </a:lnTo>
                      <a:lnTo>
                        <a:pt x="305816" y="161036"/>
                      </a:lnTo>
                      <a:lnTo>
                        <a:pt x="292989" y="157988"/>
                      </a:lnTo>
                      <a:lnTo>
                        <a:pt x="279146" y="154940"/>
                      </a:lnTo>
                      <a:lnTo>
                        <a:pt x="282194" y="156464"/>
                      </a:lnTo>
                      <a:lnTo>
                        <a:pt x="284607" y="157480"/>
                      </a:lnTo>
                      <a:lnTo>
                        <a:pt x="288163" y="159258"/>
                      </a:lnTo>
                      <a:lnTo>
                        <a:pt x="292100" y="161417"/>
                      </a:lnTo>
                      <a:lnTo>
                        <a:pt x="294513" y="163068"/>
                      </a:lnTo>
                      <a:lnTo>
                        <a:pt x="297561" y="165354"/>
                      </a:lnTo>
                      <a:lnTo>
                        <a:pt x="293878" y="163068"/>
                      </a:lnTo>
                      <a:lnTo>
                        <a:pt x="290068" y="162052"/>
                      </a:lnTo>
                      <a:lnTo>
                        <a:pt x="286258" y="162052"/>
                      </a:lnTo>
                      <a:lnTo>
                        <a:pt x="281940" y="162687"/>
                      </a:lnTo>
                      <a:lnTo>
                        <a:pt x="276987" y="163195"/>
                      </a:lnTo>
                      <a:lnTo>
                        <a:pt x="271145" y="163449"/>
                      </a:lnTo>
                      <a:lnTo>
                        <a:pt x="264414" y="162941"/>
                      </a:lnTo>
                      <a:lnTo>
                        <a:pt x="260477" y="162179"/>
                      </a:lnTo>
                      <a:lnTo>
                        <a:pt x="256032" y="161290"/>
                      </a:lnTo>
                      <a:lnTo>
                        <a:pt x="248031" y="165354"/>
                      </a:lnTo>
                      <a:lnTo>
                        <a:pt x="239268" y="168656"/>
                      </a:lnTo>
                      <a:lnTo>
                        <a:pt x="230124" y="171196"/>
                      </a:lnTo>
                      <a:lnTo>
                        <a:pt x="220980" y="173355"/>
                      </a:lnTo>
                      <a:lnTo>
                        <a:pt x="203962" y="177038"/>
                      </a:lnTo>
                      <a:lnTo>
                        <a:pt x="196723" y="179070"/>
                      </a:lnTo>
                      <a:lnTo>
                        <a:pt x="190627" y="181483"/>
                      </a:lnTo>
                      <a:lnTo>
                        <a:pt x="177546" y="188468"/>
                      </a:lnTo>
                      <a:lnTo>
                        <a:pt x="170434" y="191262"/>
                      </a:lnTo>
                      <a:lnTo>
                        <a:pt x="166370" y="192151"/>
                      </a:lnTo>
                      <a:lnTo>
                        <a:pt x="161925" y="192659"/>
                      </a:lnTo>
                      <a:lnTo>
                        <a:pt x="160147" y="192786"/>
                      </a:lnTo>
                      <a:lnTo>
                        <a:pt x="156972" y="193040"/>
                      </a:lnTo>
                      <a:lnTo>
                        <a:pt x="148082" y="194056"/>
                      </a:lnTo>
                      <a:lnTo>
                        <a:pt x="138811" y="194564"/>
                      </a:lnTo>
                      <a:lnTo>
                        <a:pt x="135128" y="194564"/>
                      </a:lnTo>
                      <a:lnTo>
                        <a:pt x="132461" y="194310"/>
                      </a:lnTo>
                      <a:lnTo>
                        <a:pt x="131445" y="193675"/>
                      </a:lnTo>
                      <a:lnTo>
                        <a:pt x="130683" y="192532"/>
                      </a:lnTo>
                      <a:lnTo>
                        <a:pt x="130048" y="191389"/>
                      </a:lnTo>
                      <a:lnTo>
                        <a:pt x="128905" y="190627"/>
                      </a:lnTo>
                      <a:lnTo>
                        <a:pt x="123444" y="191770"/>
                      </a:lnTo>
                      <a:lnTo>
                        <a:pt x="118237" y="192278"/>
                      </a:lnTo>
                      <a:lnTo>
                        <a:pt x="114173" y="192278"/>
                      </a:lnTo>
                      <a:lnTo>
                        <a:pt x="111379" y="191770"/>
                      </a:lnTo>
                      <a:lnTo>
                        <a:pt x="110109" y="190881"/>
                      </a:lnTo>
                      <a:lnTo>
                        <a:pt x="111379" y="189738"/>
                      </a:lnTo>
                      <a:lnTo>
                        <a:pt x="112776" y="188976"/>
                      </a:lnTo>
                      <a:lnTo>
                        <a:pt x="115062" y="188214"/>
                      </a:lnTo>
                      <a:lnTo>
                        <a:pt x="118110" y="187452"/>
                      </a:lnTo>
                      <a:lnTo>
                        <a:pt x="122047" y="186436"/>
                      </a:lnTo>
                      <a:lnTo>
                        <a:pt x="121412" y="186436"/>
                      </a:lnTo>
                      <a:lnTo>
                        <a:pt x="120015" y="186563"/>
                      </a:lnTo>
                      <a:lnTo>
                        <a:pt x="116586" y="187452"/>
                      </a:lnTo>
                      <a:lnTo>
                        <a:pt x="112268" y="188214"/>
                      </a:lnTo>
                      <a:lnTo>
                        <a:pt x="109220" y="188595"/>
                      </a:lnTo>
                      <a:lnTo>
                        <a:pt x="107950" y="188468"/>
                      </a:lnTo>
                      <a:lnTo>
                        <a:pt x="107315" y="188214"/>
                      </a:lnTo>
                      <a:lnTo>
                        <a:pt x="106934" y="187198"/>
                      </a:lnTo>
                      <a:lnTo>
                        <a:pt x="107442" y="186055"/>
                      </a:lnTo>
                      <a:lnTo>
                        <a:pt x="107950" y="185293"/>
                      </a:lnTo>
                      <a:lnTo>
                        <a:pt x="109093" y="184404"/>
                      </a:lnTo>
                      <a:lnTo>
                        <a:pt x="111252" y="183388"/>
                      </a:lnTo>
                      <a:lnTo>
                        <a:pt x="117983" y="181483"/>
                      </a:lnTo>
                      <a:lnTo>
                        <a:pt x="125095" y="179705"/>
                      </a:lnTo>
                      <a:lnTo>
                        <a:pt x="128016" y="179070"/>
                      </a:lnTo>
                      <a:lnTo>
                        <a:pt x="130175" y="178562"/>
                      </a:lnTo>
                      <a:lnTo>
                        <a:pt x="133477" y="177927"/>
                      </a:lnTo>
                      <a:lnTo>
                        <a:pt x="138176" y="177673"/>
                      </a:lnTo>
                      <a:lnTo>
                        <a:pt x="142748" y="178308"/>
                      </a:lnTo>
                      <a:lnTo>
                        <a:pt x="146812" y="179578"/>
                      </a:lnTo>
                      <a:lnTo>
                        <a:pt x="156591" y="176403"/>
                      </a:lnTo>
                      <a:lnTo>
                        <a:pt x="165989" y="172339"/>
                      </a:lnTo>
                      <a:lnTo>
                        <a:pt x="170053" y="169926"/>
                      </a:lnTo>
                      <a:lnTo>
                        <a:pt x="173736" y="167005"/>
                      </a:lnTo>
                      <a:lnTo>
                        <a:pt x="176657" y="163957"/>
                      </a:lnTo>
                      <a:lnTo>
                        <a:pt x="178689" y="160528"/>
                      </a:lnTo>
                      <a:lnTo>
                        <a:pt x="180213" y="155956"/>
                      </a:lnTo>
                      <a:lnTo>
                        <a:pt x="180594" y="151638"/>
                      </a:lnTo>
                      <a:lnTo>
                        <a:pt x="179832" y="147574"/>
                      </a:lnTo>
                      <a:lnTo>
                        <a:pt x="178054" y="143764"/>
                      </a:lnTo>
                      <a:lnTo>
                        <a:pt x="175260" y="139954"/>
                      </a:lnTo>
                      <a:lnTo>
                        <a:pt x="171450" y="136398"/>
                      </a:lnTo>
                      <a:lnTo>
                        <a:pt x="166751" y="132715"/>
                      </a:lnTo>
                      <a:lnTo>
                        <a:pt x="161163" y="128905"/>
                      </a:lnTo>
                      <a:lnTo>
                        <a:pt x="154432" y="125222"/>
                      </a:lnTo>
                      <a:lnTo>
                        <a:pt x="147066" y="121412"/>
                      </a:lnTo>
                      <a:lnTo>
                        <a:pt x="143129" y="119126"/>
                      </a:lnTo>
                      <a:lnTo>
                        <a:pt x="138811" y="116078"/>
                      </a:lnTo>
                      <a:lnTo>
                        <a:pt x="134366" y="112395"/>
                      </a:lnTo>
                      <a:lnTo>
                        <a:pt x="129794" y="107569"/>
                      </a:lnTo>
                      <a:lnTo>
                        <a:pt x="121666" y="106426"/>
                      </a:lnTo>
                      <a:lnTo>
                        <a:pt x="114173" y="105156"/>
                      </a:lnTo>
                      <a:lnTo>
                        <a:pt x="101219" y="102362"/>
                      </a:lnTo>
                      <a:lnTo>
                        <a:pt x="90424" y="99314"/>
                      </a:lnTo>
                      <a:lnTo>
                        <a:pt x="81407" y="96012"/>
                      </a:lnTo>
                      <a:lnTo>
                        <a:pt x="73279" y="93091"/>
                      </a:lnTo>
                      <a:lnTo>
                        <a:pt x="65913" y="90297"/>
                      </a:lnTo>
                      <a:lnTo>
                        <a:pt x="58674" y="87630"/>
                      </a:lnTo>
                      <a:lnTo>
                        <a:pt x="51308" y="85852"/>
                      </a:lnTo>
                      <a:lnTo>
                        <a:pt x="48387" y="85979"/>
                      </a:lnTo>
                      <a:lnTo>
                        <a:pt x="45212" y="86106"/>
                      </a:lnTo>
                      <a:lnTo>
                        <a:pt x="43307" y="85979"/>
                      </a:lnTo>
                      <a:lnTo>
                        <a:pt x="41021" y="85344"/>
                      </a:lnTo>
                      <a:lnTo>
                        <a:pt x="38100" y="84455"/>
                      </a:lnTo>
                      <a:lnTo>
                        <a:pt x="34925" y="82931"/>
                      </a:lnTo>
                      <a:lnTo>
                        <a:pt x="33528" y="83820"/>
                      </a:lnTo>
                      <a:lnTo>
                        <a:pt x="32131" y="85217"/>
                      </a:lnTo>
                      <a:lnTo>
                        <a:pt x="30226" y="86741"/>
                      </a:lnTo>
                      <a:lnTo>
                        <a:pt x="27559" y="87630"/>
                      </a:lnTo>
                      <a:close/>
                    </a:path>
                  </a:pathLst>
                </a:custGeom>
                <a:solidFill>
                  <a:srgbClr val="CACAB9"/>
                </a:solidFill>
                <a:ln w="0" cap="flat" cmpd="sng" algn="ctr">
                  <a:solidFill>
                    <a:srgbClr val="CACAB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reeform 114"/>
                <p:cNvSpPr/>
                <p:nvPr/>
              </p:nvSpPr>
              <p:spPr>
                <a:xfrm>
                  <a:off x="1373124" y="5918200"/>
                  <a:ext cx="23496" cy="38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496" h="3811">
                      <a:moveTo>
                        <a:pt x="21463" y="1397"/>
                      </a:moveTo>
                      <a:lnTo>
                        <a:pt x="18415" y="1905"/>
                      </a:lnTo>
                      <a:lnTo>
                        <a:pt x="11303" y="3048"/>
                      </a:lnTo>
                      <a:lnTo>
                        <a:pt x="4572" y="3810"/>
                      </a:lnTo>
                      <a:lnTo>
                        <a:pt x="1905" y="3810"/>
                      </a:lnTo>
                      <a:lnTo>
                        <a:pt x="0" y="3683"/>
                      </a:lnTo>
                      <a:lnTo>
                        <a:pt x="127" y="3302"/>
                      </a:lnTo>
                      <a:lnTo>
                        <a:pt x="889" y="2921"/>
                      </a:lnTo>
                      <a:lnTo>
                        <a:pt x="1778" y="2540"/>
                      </a:lnTo>
                      <a:lnTo>
                        <a:pt x="2286" y="2286"/>
                      </a:lnTo>
                      <a:lnTo>
                        <a:pt x="6858" y="1143"/>
                      </a:lnTo>
                      <a:lnTo>
                        <a:pt x="12700" y="381"/>
                      </a:lnTo>
                      <a:lnTo>
                        <a:pt x="18415" y="0"/>
                      </a:lnTo>
                      <a:lnTo>
                        <a:pt x="20701" y="0"/>
                      </a:lnTo>
                      <a:lnTo>
                        <a:pt x="22479" y="508"/>
                      </a:lnTo>
                      <a:lnTo>
                        <a:pt x="23241" y="635"/>
                      </a:lnTo>
                      <a:lnTo>
                        <a:pt x="23495" y="889"/>
                      </a:lnTo>
                      <a:close/>
                    </a:path>
                  </a:pathLst>
                </a:custGeom>
                <a:solidFill>
                  <a:srgbClr val="D9C8BD"/>
                </a:solidFill>
                <a:ln w="0" cap="flat" cmpd="sng" algn="ctr">
                  <a:solidFill>
                    <a:srgbClr val="D9C8B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 115"/>
                <p:cNvSpPr/>
                <p:nvPr/>
              </p:nvSpPr>
              <p:spPr>
                <a:xfrm>
                  <a:off x="1375156" y="5882259"/>
                  <a:ext cx="76836" cy="421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836" h="42165">
                      <a:moveTo>
                        <a:pt x="74930" y="4318"/>
                      </a:moveTo>
                      <a:lnTo>
                        <a:pt x="76327" y="8255"/>
                      </a:lnTo>
                      <a:lnTo>
                        <a:pt x="76835" y="11938"/>
                      </a:lnTo>
                      <a:lnTo>
                        <a:pt x="76835" y="15240"/>
                      </a:lnTo>
                      <a:lnTo>
                        <a:pt x="76073" y="18288"/>
                      </a:lnTo>
                      <a:lnTo>
                        <a:pt x="75057" y="21082"/>
                      </a:lnTo>
                      <a:lnTo>
                        <a:pt x="71882" y="26035"/>
                      </a:lnTo>
                      <a:lnTo>
                        <a:pt x="68072" y="30099"/>
                      </a:lnTo>
                      <a:lnTo>
                        <a:pt x="64770" y="33528"/>
                      </a:lnTo>
                      <a:lnTo>
                        <a:pt x="62992" y="36322"/>
                      </a:lnTo>
                      <a:lnTo>
                        <a:pt x="62865" y="37592"/>
                      </a:lnTo>
                      <a:lnTo>
                        <a:pt x="63373" y="38989"/>
                      </a:lnTo>
                      <a:lnTo>
                        <a:pt x="58039" y="39751"/>
                      </a:lnTo>
                      <a:lnTo>
                        <a:pt x="53467" y="40640"/>
                      </a:lnTo>
                      <a:lnTo>
                        <a:pt x="49403" y="41021"/>
                      </a:lnTo>
                      <a:lnTo>
                        <a:pt x="45847" y="41275"/>
                      </a:lnTo>
                      <a:lnTo>
                        <a:pt x="39878" y="41275"/>
                      </a:lnTo>
                      <a:lnTo>
                        <a:pt x="35560" y="40894"/>
                      </a:lnTo>
                      <a:lnTo>
                        <a:pt x="27813" y="39497"/>
                      </a:lnTo>
                      <a:lnTo>
                        <a:pt x="23749" y="39116"/>
                      </a:lnTo>
                      <a:lnTo>
                        <a:pt x="18923" y="39243"/>
                      </a:lnTo>
                      <a:lnTo>
                        <a:pt x="13716" y="40640"/>
                      </a:lnTo>
                      <a:lnTo>
                        <a:pt x="9271" y="41529"/>
                      </a:lnTo>
                      <a:lnTo>
                        <a:pt x="5715" y="41910"/>
                      </a:lnTo>
                      <a:lnTo>
                        <a:pt x="3683" y="42164"/>
                      </a:lnTo>
                      <a:lnTo>
                        <a:pt x="3302" y="41656"/>
                      </a:lnTo>
                      <a:lnTo>
                        <a:pt x="4826" y="40767"/>
                      </a:lnTo>
                      <a:lnTo>
                        <a:pt x="7747" y="39751"/>
                      </a:lnTo>
                      <a:lnTo>
                        <a:pt x="11176" y="38862"/>
                      </a:lnTo>
                      <a:lnTo>
                        <a:pt x="14605" y="37846"/>
                      </a:lnTo>
                      <a:lnTo>
                        <a:pt x="17272" y="36957"/>
                      </a:lnTo>
                      <a:lnTo>
                        <a:pt x="18669" y="36322"/>
                      </a:lnTo>
                      <a:lnTo>
                        <a:pt x="18161" y="35941"/>
                      </a:lnTo>
                      <a:lnTo>
                        <a:pt x="14351" y="36322"/>
                      </a:lnTo>
                      <a:lnTo>
                        <a:pt x="9398" y="37084"/>
                      </a:lnTo>
                      <a:lnTo>
                        <a:pt x="4445" y="37846"/>
                      </a:lnTo>
                      <a:lnTo>
                        <a:pt x="889" y="38354"/>
                      </a:lnTo>
                      <a:lnTo>
                        <a:pt x="0" y="37846"/>
                      </a:lnTo>
                      <a:lnTo>
                        <a:pt x="762" y="37338"/>
                      </a:lnTo>
                      <a:lnTo>
                        <a:pt x="2413" y="36830"/>
                      </a:lnTo>
                      <a:lnTo>
                        <a:pt x="4826" y="36322"/>
                      </a:lnTo>
                      <a:lnTo>
                        <a:pt x="10033" y="35433"/>
                      </a:lnTo>
                      <a:lnTo>
                        <a:pt x="12065" y="35052"/>
                      </a:lnTo>
                      <a:lnTo>
                        <a:pt x="13335" y="34671"/>
                      </a:lnTo>
                      <a:lnTo>
                        <a:pt x="19050" y="32385"/>
                      </a:lnTo>
                      <a:lnTo>
                        <a:pt x="25019" y="30988"/>
                      </a:lnTo>
                      <a:lnTo>
                        <a:pt x="31496" y="30607"/>
                      </a:lnTo>
                      <a:lnTo>
                        <a:pt x="37973" y="31242"/>
                      </a:lnTo>
                      <a:lnTo>
                        <a:pt x="47371" y="28067"/>
                      </a:lnTo>
                      <a:lnTo>
                        <a:pt x="57023" y="23749"/>
                      </a:lnTo>
                      <a:lnTo>
                        <a:pt x="61087" y="21336"/>
                      </a:lnTo>
                      <a:lnTo>
                        <a:pt x="64770" y="18669"/>
                      </a:lnTo>
                      <a:lnTo>
                        <a:pt x="67564" y="15875"/>
                      </a:lnTo>
                      <a:lnTo>
                        <a:pt x="69342" y="12954"/>
                      </a:lnTo>
                      <a:lnTo>
                        <a:pt x="70485" y="9271"/>
                      </a:lnTo>
                      <a:lnTo>
                        <a:pt x="71501" y="4953"/>
                      </a:lnTo>
                      <a:lnTo>
                        <a:pt x="72009" y="1524"/>
                      </a:lnTo>
                      <a:lnTo>
                        <a:pt x="72263" y="508"/>
                      </a:lnTo>
                      <a:lnTo>
                        <a:pt x="72644" y="0"/>
                      </a:lnTo>
                      <a:close/>
                    </a:path>
                  </a:pathLst>
                </a:custGeom>
                <a:solidFill>
                  <a:srgbClr val="E4E4D8"/>
                </a:solidFill>
                <a:ln w="0" cap="flat" cmpd="sng" algn="ctr">
                  <a:solidFill>
                    <a:srgbClr val="E4E4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reeform 116"/>
                <p:cNvSpPr/>
                <p:nvPr/>
              </p:nvSpPr>
              <p:spPr>
                <a:xfrm>
                  <a:off x="1378458" y="5918581"/>
                  <a:ext cx="68200" cy="99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8200" h="9907">
                      <a:moveTo>
                        <a:pt x="42037" y="8636"/>
                      </a:moveTo>
                      <a:lnTo>
                        <a:pt x="33655" y="9652"/>
                      </a:lnTo>
                      <a:lnTo>
                        <a:pt x="24892" y="9906"/>
                      </a:lnTo>
                      <a:lnTo>
                        <a:pt x="22606" y="9652"/>
                      </a:lnTo>
                      <a:lnTo>
                        <a:pt x="20828" y="9144"/>
                      </a:lnTo>
                      <a:lnTo>
                        <a:pt x="18796" y="7747"/>
                      </a:lnTo>
                      <a:lnTo>
                        <a:pt x="17653" y="6477"/>
                      </a:lnTo>
                      <a:lnTo>
                        <a:pt x="17018" y="5715"/>
                      </a:lnTo>
                      <a:lnTo>
                        <a:pt x="15240" y="5588"/>
                      </a:lnTo>
                      <a:lnTo>
                        <a:pt x="13208" y="5842"/>
                      </a:lnTo>
                      <a:lnTo>
                        <a:pt x="8636" y="6731"/>
                      </a:lnTo>
                      <a:lnTo>
                        <a:pt x="4064" y="7239"/>
                      </a:lnTo>
                      <a:lnTo>
                        <a:pt x="1905" y="7112"/>
                      </a:lnTo>
                      <a:lnTo>
                        <a:pt x="0" y="6604"/>
                      </a:lnTo>
                      <a:lnTo>
                        <a:pt x="8763" y="4699"/>
                      </a:lnTo>
                      <a:lnTo>
                        <a:pt x="17145" y="3175"/>
                      </a:lnTo>
                      <a:lnTo>
                        <a:pt x="19939" y="3302"/>
                      </a:lnTo>
                      <a:lnTo>
                        <a:pt x="22987" y="4191"/>
                      </a:lnTo>
                      <a:lnTo>
                        <a:pt x="26162" y="5080"/>
                      </a:lnTo>
                      <a:lnTo>
                        <a:pt x="28702" y="5461"/>
                      </a:lnTo>
                      <a:lnTo>
                        <a:pt x="37211" y="5842"/>
                      </a:lnTo>
                      <a:lnTo>
                        <a:pt x="45720" y="5207"/>
                      </a:lnTo>
                      <a:lnTo>
                        <a:pt x="54864" y="3683"/>
                      </a:lnTo>
                      <a:lnTo>
                        <a:pt x="64516" y="1524"/>
                      </a:lnTo>
                      <a:lnTo>
                        <a:pt x="65913" y="635"/>
                      </a:lnTo>
                      <a:lnTo>
                        <a:pt x="67183" y="127"/>
                      </a:lnTo>
                      <a:lnTo>
                        <a:pt x="68199" y="0"/>
                      </a:lnTo>
                      <a:lnTo>
                        <a:pt x="68072" y="508"/>
                      </a:lnTo>
                      <a:lnTo>
                        <a:pt x="66802" y="1651"/>
                      </a:lnTo>
                      <a:lnTo>
                        <a:pt x="62738" y="4445"/>
                      </a:lnTo>
                      <a:lnTo>
                        <a:pt x="60579" y="5461"/>
                      </a:lnTo>
                      <a:lnTo>
                        <a:pt x="58420" y="5715"/>
                      </a:lnTo>
                      <a:close/>
                    </a:path>
                  </a:pathLst>
                </a:custGeom>
                <a:solidFill>
                  <a:srgbClr val="D9C8BD"/>
                </a:solidFill>
                <a:ln w="0" cap="flat" cmpd="sng" algn="ctr">
                  <a:solidFill>
                    <a:srgbClr val="D9C8B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reeform 117"/>
                <p:cNvSpPr/>
                <p:nvPr/>
              </p:nvSpPr>
              <p:spPr>
                <a:xfrm>
                  <a:off x="1243330" y="5687060"/>
                  <a:ext cx="637541" cy="2501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7541" h="250191">
                      <a:moveTo>
                        <a:pt x="228600" y="30480"/>
                      </a:moveTo>
                      <a:lnTo>
                        <a:pt x="228600" y="30480"/>
                      </a:lnTo>
                      <a:lnTo>
                        <a:pt x="227330" y="30480"/>
                      </a:lnTo>
                      <a:lnTo>
                        <a:pt x="226060" y="30480"/>
                      </a:lnTo>
                      <a:lnTo>
                        <a:pt x="223520" y="30480"/>
                      </a:lnTo>
                      <a:lnTo>
                        <a:pt x="218440" y="30480"/>
                      </a:lnTo>
                      <a:lnTo>
                        <a:pt x="210820" y="31750"/>
                      </a:lnTo>
                      <a:lnTo>
                        <a:pt x="204470" y="33020"/>
                      </a:lnTo>
                      <a:lnTo>
                        <a:pt x="198120" y="34290"/>
                      </a:lnTo>
                      <a:lnTo>
                        <a:pt x="193040" y="35560"/>
                      </a:lnTo>
                      <a:lnTo>
                        <a:pt x="193040" y="35560"/>
                      </a:lnTo>
                      <a:lnTo>
                        <a:pt x="191770" y="35560"/>
                      </a:lnTo>
                      <a:lnTo>
                        <a:pt x="193040" y="30480"/>
                      </a:lnTo>
                      <a:lnTo>
                        <a:pt x="193040" y="25400"/>
                      </a:lnTo>
                      <a:lnTo>
                        <a:pt x="193040" y="21590"/>
                      </a:lnTo>
                      <a:lnTo>
                        <a:pt x="193040" y="16510"/>
                      </a:lnTo>
                      <a:lnTo>
                        <a:pt x="191770" y="13970"/>
                      </a:lnTo>
                      <a:lnTo>
                        <a:pt x="191770" y="10160"/>
                      </a:lnTo>
                      <a:lnTo>
                        <a:pt x="190500" y="6350"/>
                      </a:lnTo>
                      <a:lnTo>
                        <a:pt x="187960" y="2540"/>
                      </a:lnTo>
                      <a:lnTo>
                        <a:pt x="185420" y="1270"/>
                      </a:lnTo>
                      <a:lnTo>
                        <a:pt x="181610" y="0"/>
                      </a:lnTo>
                      <a:lnTo>
                        <a:pt x="179070" y="1270"/>
                      </a:lnTo>
                      <a:lnTo>
                        <a:pt x="175260" y="2540"/>
                      </a:lnTo>
                      <a:lnTo>
                        <a:pt x="171450" y="5080"/>
                      </a:lnTo>
                      <a:lnTo>
                        <a:pt x="167640" y="8890"/>
                      </a:lnTo>
                      <a:lnTo>
                        <a:pt x="163830" y="11430"/>
                      </a:lnTo>
                      <a:lnTo>
                        <a:pt x="157480" y="20320"/>
                      </a:lnTo>
                      <a:lnTo>
                        <a:pt x="152400" y="30480"/>
                      </a:lnTo>
                      <a:lnTo>
                        <a:pt x="149860" y="31750"/>
                      </a:lnTo>
                      <a:lnTo>
                        <a:pt x="144780" y="34290"/>
                      </a:lnTo>
                      <a:lnTo>
                        <a:pt x="139700" y="35560"/>
                      </a:lnTo>
                      <a:lnTo>
                        <a:pt x="135890" y="36830"/>
                      </a:lnTo>
                      <a:lnTo>
                        <a:pt x="128270" y="38100"/>
                      </a:lnTo>
                      <a:lnTo>
                        <a:pt x="120650" y="39370"/>
                      </a:lnTo>
                      <a:lnTo>
                        <a:pt x="111760" y="41910"/>
                      </a:lnTo>
                      <a:lnTo>
                        <a:pt x="101600" y="44450"/>
                      </a:lnTo>
                      <a:lnTo>
                        <a:pt x="82550" y="50800"/>
                      </a:lnTo>
                      <a:lnTo>
                        <a:pt x="73660" y="54610"/>
                      </a:lnTo>
                      <a:lnTo>
                        <a:pt x="64770" y="58420"/>
                      </a:lnTo>
                      <a:lnTo>
                        <a:pt x="58420" y="63500"/>
                      </a:lnTo>
                      <a:lnTo>
                        <a:pt x="52070" y="68580"/>
                      </a:lnTo>
                      <a:lnTo>
                        <a:pt x="38100" y="77470"/>
                      </a:lnTo>
                      <a:lnTo>
                        <a:pt x="30480" y="83820"/>
                      </a:lnTo>
                      <a:lnTo>
                        <a:pt x="24130" y="88900"/>
                      </a:lnTo>
                      <a:lnTo>
                        <a:pt x="19050" y="95250"/>
                      </a:lnTo>
                      <a:lnTo>
                        <a:pt x="13970" y="100330"/>
                      </a:lnTo>
                      <a:lnTo>
                        <a:pt x="12700" y="102870"/>
                      </a:lnTo>
                      <a:lnTo>
                        <a:pt x="10160" y="104140"/>
                      </a:lnTo>
                      <a:lnTo>
                        <a:pt x="3810" y="107950"/>
                      </a:lnTo>
                      <a:lnTo>
                        <a:pt x="2540" y="110490"/>
                      </a:lnTo>
                      <a:lnTo>
                        <a:pt x="1270" y="113030"/>
                      </a:lnTo>
                      <a:lnTo>
                        <a:pt x="0" y="116840"/>
                      </a:lnTo>
                      <a:lnTo>
                        <a:pt x="1270" y="120650"/>
                      </a:lnTo>
                      <a:lnTo>
                        <a:pt x="1270" y="120650"/>
                      </a:lnTo>
                      <a:lnTo>
                        <a:pt x="2540" y="120650"/>
                      </a:lnTo>
                      <a:lnTo>
                        <a:pt x="5080" y="123190"/>
                      </a:lnTo>
                      <a:lnTo>
                        <a:pt x="7620" y="124460"/>
                      </a:lnTo>
                      <a:lnTo>
                        <a:pt x="8890" y="124460"/>
                      </a:lnTo>
                      <a:lnTo>
                        <a:pt x="8890" y="124460"/>
                      </a:lnTo>
                      <a:lnTo>
                        <a:pt x="11430" y="125730"/>
                      </a:lnTo>
                      <a:lnTo>
                        <a:pt x="12700" y="127000"/>
                      </a:lnTo>
                      <a:lnTo>
                        <a:pt x="17780" y="130810"/>
                      </a:lnTo>
                      <a:lnTo>
                        <a:pt x="24130" y="133350"/>
                      </a:lnTo>
                      <a:lnTo>
                        <a:pt x="25400" y="134620"/>
                      </a:lnTo>
                      <a:lnTo>
                        <a:pt x="27940" y="134620"/>
                      </a:lnTo>
                      <a:lnTo>
                        <a:pt x="31750" y="135890"/>
                      </a:lnTo>
                      <a:lnTo>
                        <a:pt x="34290" y="135890"/>
                      </a:lnTo>
                      <a:lnTo>
                        <a:pt x="39370" y="135890"/>
                      </a:lnTo>
                      <a:lnTo>
                        <a:pt x="44450" y="134620"/>
                      </a:lnTo>
                      <a:lnTo>
                        <a:pt x="49530" y="134620"/>
                      </a:lnTo>
                      <a:lnTo>
                        <a:pt x="53340" y="133350"/>
                      </a:lnTo>
                      <a:lnTo>
                        <a:pt x="54610" y="132080"/>
                      </a:lnTo>
                      <a:lnTo>
                        <a:pt x="55880" y="130810"/>
                      </a:lnTo>
                      <a:lnTo>
                        <a:pt x="58420" y="129540"/>
                      </a:lnTo>
                      <a:lnTo>
                        <a:pt x="60960" y="130810"/>
                      </a:lnTo>
                      <a:lnTo>
                        <a:pt x="63500" y="132080"/>
                      </a:lnTo>
                      <a:lnTo>
                        <a:pt x="66040" y="132080"/>
                      </a:lnTo>
                      <a:lnTo>
                        <a:pt x="67310" y="132080"/>
                      </a:lnTo>
                      <a:lnTo>
                        <a:pt x="71120" y="132080"/>
                      </a:lnTo>
                      <a:lnTo>
                        <a:pt x="73660" y="132080"/>
                      </a:lnTo>
                      <a:lnTo>
                        <a:pt x="81280" y="134620"/>
                      </a:lnTo>
                      <a:lnTo>
                        <a:pt x="88900" y="137160"/>
                      </a:lnTo>
                      <a:lnTo>
                        <a:pt x="96520" y="139700"/>
                      </a:lnTo>
                      <a:lnTo>
                        <a:pt x="104140" y="142240"/>
                      </a:lnTo>
                      <a:lnTo>
                        <a:pt x="113030" y="146050"/>
                      </a:lnTo>
                      <a:lnTo>
                        <a:pt x="124460" y="148590"/>
                      </a:lnTo>
                      <a:lnTo>
                        <a:pt x="137160" y="152400"/>
                      </a:lnTo>
                      <a:lnTo>
                        <a:pt x="144780" y="152400"/>
                      </a:lnTo>
                      <a:lnTo>
                        <a:pt x="152400" y="153670"/>
                      </a:lnTo>
                      <a:lnTo>
                        <a:pt x="157480" y="158750"/>
                      </a:lnTo>
                      <a:lnTo>
                        <a:pt x="161290" y="162560"/>
                      </a:lnTo>
                      <a:lnTo>
                        <a:pt x="166370" y="165100"/>
                      </a:lnTo>
                      <a:lnTo>
                        <a:pt x="170180" y="167640"/>
                      </a:lnTo>
                      <a:lnTo>
                        <a:pt x="176530" y="171450"/>
                      </a:lnTo>
                      <a:lnTo>
                        <a:pt x="184150" y="175260"/>
                      </a:lnTo>
                      <a:lnTo>
                        <a:pt x="189230" y="179070"/>
                      </a:lnTo>
                      <a:lnTo>
                        <a:pt x="194310" y="182880"/>
                      </a:lnTo>
                      <a:lnTo>
                        <a:pt x="198120" y="186690"/>
                      </a:lnTo>
                      <a:lnTo>
                        <a:pt x="200660" y="190500"/>
                      </a:lnTo>
                      <a:lnTo>
                        <a:pt x="201930" y="194310"/>
                      </a:lnTo>
                      <a:lnTo>
                        <a:pt x="203200" y="198120"/>
                      </a:lnTo>
                      <a:lnTo>
                        <a:pt x="203200" y="201930"/>
                      </a:lnTo>
                      <a:lnTo>
                        <a:pt x="201930" y="207010"/>
                      </a:lnTo>
                      <a:lnTo>
                        <a:pt x="199390" y="210820"/>
                      </a:lnTo>
                      <a:lnTo>
                        <a:pt x="196850" y="213360"/>
                      </a:lnTo>
                      <a:lnTo>
                        <a:pt x="193040" y="215900"/>
                      </a:lnTo>
                      <a:lnTo>
                        <a:pt x="189230" y="218440"/>
                      </a:lnTo>
                      <a:lnTo>
                        <a:pt x="179070" y="222250"/>
                      </a:lnTo>
                      <a:lnTo>
                        <a:pt x="170180" y="226060"/>
                      </a:lnTo>
                      <a:lnTo>
                        <a:pt x="166370" y="224790"/>
                      </a:lnTo>
                      <a:lnTo>
                        <a:pt x="160020" y="224790"/>
                      </a:lnTo>
                      <a:lnTo>
                        <a:pt x="156210" y="224790"/>
                      </a:lnTo>
                      <a:lnTo>
                        <a:pt x="152400" y="224790"/>
                      </a:lnTo>
                      <a:lnTo>
                        <a:pt x="151130" y="226060"/>
                      </a:lnTo>
                      <a:lnTo>
                        <a:pt x="148590" y="226060"/>
                      </a:lnTo>
                      <a:lnTo>
                        <a:pt x="140970" y="228600"/>
                      </a:lnTo>
                      <a:lnTo>
                        <a:pt x="133350" y="229870"/>
                      </a:lnTo>
                      <a:lnTo>
                        <a:pt x="132080" y="231140"/>
                      </a:lnTo>
                      <a:lnTo>
                        <a:pt x="130810" y="231140"/>
                      </a:lnTo>
                      <a:lnTo>
                        <a:pt x="129540" y="232410"/>
                      </a:lnTo>
                      <a:lnTo>
                        <a:pt x="129540" y="233680"/>
                      </a:lnTo>
                      <a:lnTo>
                        <a:pt x="129540" y="234950"/>
                      </a:lnTo>
                      <a:lnTo>
                        <a:pt x="130810" y="234950"/>
                      </a:lnTo>
                      <a:lnTo>
                        <a:pt x="132080" y="234950"/>
                      </a:lnTo>
                      <a:lnTo>
                        <a:pt x="135890" y="234950"/>
                      </a:lnTo>
                      <a:lnTo>
                        <a:pt x="138430" y="233680"/>
                      </a:lnTo>
                      <a:lnTo>
                        <a:pt x="142240" y="233680"/>
                      </a:lnTo>
                      <a:lnTo>
                        <a:pt x="144780" y="233680"/>
                      </a:lnTo>
                      <a:lnTo>
                        <a:pt x="144780" y="233680"/>
                      </a:lnTo>
                      <a:lnTo>
                        <a:pt x="140970" y="233680"/>
                      </a:lnTo>
                      <a:lnTo>
                        <a:pt x="137160" y="234950"/>
                      </a:lnTo>
                      <a:lnTo>
                        <a:pt x="135890" y="236220"/>
                      </a:lnTo>
                      <a:lnTo>
                        <a:pt x="133350" y="236220"/>
                      </a:lnTo>
                      <a:lnTo>
                        <a:pt x="133350" y="237490"/>
                      </a:lnTo>
                      <a:lnTo>
                        <a:pt x="133350" y="238760"/>
                      </a:lnTo>
                      <a:lnTo>
                        <a:pt x="137160" y="238760"/>
                      </a:lnTo>
                      <a:lnTo>
                        <a:pt x="140970" y="238760"/>
                      </a:lnTo>
                      <a:lnTo>
                        <a:pt x="146050" y="238760"/>
                      </a:lnTo>
                      <a:lnTo>
                        <a:pt x="151130" y="237490"/>
                      </a:lnTo>
                      <a:lnTo>
                        <a:pt x="152400" y="237490"/>
                      </a:lnTo>
                      <a:lnTo>
                        <a:pt x="153670" y="238760"/>
                      </a:lnTo>
                      <a:lnTo>
                        <a:pt x="153670" y="240030"/>
                      </a:lnTo>
                      <a:lnTo>
                        <a:pt x="154940" y="240030"/>
                      </a:lnTo>
                      <a:lnTo>
                        <a:pt x="157480" y="241300"/>
                      </a:lnTo>
                      <a:lnTo>
                        <a:pt x="161290" y="241300"/>
                      </a:lnTo>
                      <a:lnTo>
                        <a:pt x="170180" y="240030"/>
                      </a:lnTo>
                      <a:lnTo>
                        <a:pt x="179070" y="240030"/>
                      </a:lnTo>
                      <a:lnTo>
                        <a:pt x="182880" y="238760"/>
                      </a:lnTo>
                      <a:lnTo>
                        <a:pt x="184150" y="238760"/>
                      </a:lnTo>
                      <a:lnTo>
                        <a:pt x="189230" y="238760"/>
                      </a:lnTo>
                      <a:lnTo>
                        <a:pt x="193040" y="237490"/>
                      </a:lnTo>
                      <a:lnTo>
                        <a:pt x="200660" y="234950"/>
                      </a:lnTo>
                      <a:lnTo>
                        <a:pt x="213360" y="228600"/>
                      </a:lnTo>
                      <a:lnTo>
                        <a:pt x="219710" y="226060"/>
                      </a:lnTo>
                      <a:lnTo>
                        <a:pt x="227330" y="223520"/>
                      </a:lnTo>
                      <a:lnTo>
                        <a:pt x="243840" y="219710"/>
                      </a:lnTo>
                      <a:lnTo>
                        <a:pt x="252730" y="217170"/>
                      </a:lnTo>
                      <a:lnTo>
                        <a:pt x="261620" y="215900"/>
                      </a:lnTo>
                      <a:lnTo>
                        <a:pt x="270510" y="212090"/>
                      </a:lnTo>
                      <a:lnTo>
                        <a:pt x="279400" y="208280"/>
                      </a:lnTo>
                      <a:lnTo>
                        <a:pt x="283210" y="208280"/>
                      </a:lnTo>
                      <a:lnTo>
                        <a:pt x="287020" y="209550"/>
                      </a:lnTo>
                      <a:lnTo>
                        <a:pt x="293370" y="209550"/>
                      </a:lnTo>
                      <a:lnTo>
                        <a:pt x="299720" y="209550"/>
                      </a:lnTo>
                      <a:lnTo>
                        <a:pt x="304800" y="209550"/>
                      </a:lnTo>
                      <a:lnTo>
                        <a:pt x="308610" y="208280"/>
                      </a:lnTo>
                      <a:lnTo>
                        <a:pt x="312420" y="208280"/>
                      </a:lnTo>
                      <a:lnTo>
                        <a:pt x="316230" y="209550"/>
                      </a:lnTo>
                      <a:lnTo>
                        <a:pt x="320040" y="212090"/>
                      </a:lnTo>
                      <a:lnTo>
                        <a:pt x="317500" y="209550"/>
                      </a:lnTo>
                      <a:lnTo>
                        <a:pt x="314960" y="208280"/>
                      </a:lnTo>
                      <a:lnTo>
                        <a:pt x="311150" y="205740"/>
                      </a:lnTo>
                      <a:lnTo>
                        <a:pt x="307340" y="204470"/>
                      </a:lnTo>
                      <a:lnTo>
                        <a:pt x="304800" y="203200"/>
                      </a:lnTo>
                      <a:lnTo>
                        <a:pt x="302260" y="201930"/>
                      </a:lnTo>
                      <a:lnTo>
                        <a:pt x="314960" y="204470"/>
                      </a:lnTo>
                      <a:lnTo>
                        <a:pt x="328930" y="207010"/>
                      </a:lnTo>
                      <a:lnTo>
                        <a:pt x="334010" y="208280"/>
                      </a:lnTo>
                      <a:lnTo>
                        <a:pt x="339090" y="209550"/>
                      </a:lnTo>
                      <a:lnTo>
                        <a:pt x="342900" y="210820"/>
                      </a:lnTo>
                      <a:lnTo>
                        <a:pt x="345440" y="212090"/>
                      </a:lnTo>
                      <a:lnTo>
                        <a:pt x="341630" y="209550"/>
                      </a:lnTo>
                      <a:lnTo>
                        <a:pt x="339090" y="208280"/>
                      </a:lnTo>
                      <a:lnTo>
                        <a:pt x="337820" y="207010"/>
                      </a:lnTo>
                      <a:lnTo>
                        <a:pt x="337820" y="207010"/>
                      </a:lnTo>
                      <a:lnTo>
                        <a:pt x="340360" y="207010"/>
                      </a:lnTo>
                      <a:lnTo>
                        <a:pt x="341630" y="208280"/>
                      </a:lnTo>
                      <a:lnTo>
                        <a:pt x="344170" y="208280"/>
                      </a:lnTo>
                      <a:lnTo>
                        <a:pt x="347980" y="209550"/>
                      </a:lnTo>
                      <a:lnTo>
                        <a:pt x="356870" y="213360"/>
                      </a:lnTo>
                      <a:lnTo>
                        <a:pt x="365760" y="215900"/>
                      </a:lnTo>
                      <a:lnTo>
                        <a:pt x="375920" y="219710"/>
                      </a:lnTo>
                      <a:lnTo>
                        <a:pt x="379730" y="219710"/>
                      </a:lnTo>
                      <a:lnTo>
                        <a:pt x="384810" y="220980"/>
                      </a:lnTo>
                      <a:lnTo>
                        <a:pt x="381000" y="219710"/>
                      </a:lnTo>
                      <a:lnTo>
                        <a:pt x="378460" y="217170"/>
                      </a:lnTo>
                      <a:lnTo>
                        <a:pt x="375920" y="215900"/>
                      </a:lnTo>
                      <a:lnTo>
                        <a:pt x="372110" y="214630"/>
                      </a:lnTo>
                      <a:lnTo>
                        <a:pt x="368300" y="213360"/>
                      </a:lnTo>
                      <a:lnTo>
                        <a:pt x="363220" y="210820"/>
                      </a:lnTo>
                      <a:lnTo>
                        <a:pt x="372110" y="213360"/>
                      </a:lnTo>
                      <a:lnTo>
                        <a:pt x="382270" y="215900"/>
                      </a:lnTo>
                      <a:lnTo>
                        <a:pt x="389890" y="218440"/>
                      </a:lnTo>
                      <a:lnTo>
                        <a:pt x="400050" y="222250"/>
                      </a:lnTo>
                      <a:lnTo>
                        <a:pt x="415290" y="229870"/>
                      </a:lnTo>
                      <a:lnTo>
                        <a:pt x="433070" y="236220"/>
                      </a:lnTo>
                      <a:lnTo>
                        <a:pt x="430530" y="234950"/>
                      </a:lnTo>
                      <a:lnTo>
                        <a:pt x="427990" y="233680"/>
                      </a:lnTo>
                      <a:lnTo>
                        <a:pt x="425450" y="232410"/>
                      </a:lnTo>
                      <a:lnTo>
                        <a:pt x="425450" y="231140"/>
                      </a:lnTo>
                      <a:lnTo>
                        <a:pt x="425450" y="231140"/>
                      </a:lnTo>
                      <a:lnTo>
                        <a:pt x="425450" y="231140"/>
                      </a:lnTo>
                      <a:lnTo>
                        <a:pt x="427990" y="231140"/>
                      </a:lnTo>
                      <a:lnTo>
                        <a:pt x="431800" y="232410"/>
                      </a:lnTo>
                      <a:lnTo>
                        <a:pt x="435610" y="233680"/>
                      </a:lnTo>
                      <a:lnTo>
                        <a:pt x="438150" y="234950"/>
                      </a:lnTo>
                      <a:lnTo>
                        <a:pt x="440690" y="236220"/>
                      </a:lnTo>
                      <a:lnTo>
                        <a:pt x="440690" y="234950"/>
                      </a:lnTo>
                      <a:lnTo>
                        <a:pt x="440690" y="234950"/>
                      </a:lnTo>
                      <a:lnTo>
                        <a:pt x="440690" y="233680"/>
                      </a:lnTo>
                      <a:lnTo>
                        <a:pt x="441960" y="233680"/>
                      </a:lnTo>
                      <a:lnTo>
                        <a:pt x="444500" y="234950"/>
                      </a:lnTo>
                      <a:lnTo>
                        <a:pt x="450850" y="237490"/>
                      </a:lnTo>
                      <a:lnTo>
                        <a:pt x="453390" y="237490"/>
                      </a:lnTo>
                      <a:lnTo>
                        <a:pt x="454660" y="238760"/>
                      </a:lnTo>
                      <a:lnTo>
                        <a:pt x="453390" y="237490"/>
                      </a:lnTo>
                      <a:lnTo>
                        <a:pt x="453390" y="236220"/>
                      </a:lnTo>
                      <a:lnTo>
                        <a:pt x="453390" y="236220"/>
                      </a:lnTo>
                      <a:lnTo>
                        <a:pt x="454660" y="236220"/>
                      </a:lnTo>
                      <a:lnTo>
                        <a:pt x="457200" y="237490"/>
                      </a:lnTo>
                      <a:lnTo>
                        <a:pt x="458470" y="237490"/>
                      </a:lnTo>
                      <a:lnTo>
                        <a:pt x="464820" y="240030"/>
                      </a:lnTo>
                      <a:lnTo>
                        <a:pt x="476250" y="245110"/>
                      </a:lnTo>
                      <a:lnTo>
                        <a:pt x="482600" y="247650"/>
                      </a:lnTo>
                      <a:lnTo>
                        <a:pt x="483870" y="247650"/>
                      </a:lnTo>
                      <a:lnTo>
                        <a:pt x="485140" y="248920"/>
                      </a:lnTo>
                      <a:lnTo>
                        <a:pt x="485140" y="245110"/>
                      </a:lnTo>
                      <a:lnTo>
                        <a:pt x="485140" y="243840"/>
                      </a:lnTo>
                      <a:lnTo>
                        <a:pt x="483870" y="242570"/>
                      </a:lnTo>
                      <a:lnTo>
                        <a:pt x="486410" y="243840"/>
                      </a:lnTo>
                      <a:lnTo>
                        <a:pt x="488950" y="245110"/>
                      </a:lnTo>
                      <a:lnTo>
                        <a:pt x="492760" y="247650"/>
                      </a:lnTo>
                      <a:lnTo>
                        <a:pt x="495300" y="248920"/>
                      </a:lnTo>
                      <a:lnTo>
                        <a:pt x="494030" y="246380"/>
                      </a:lnTo>
                      <a:lnTo>
                        <a:pt x="492760" y="243840"/>
                      </a:lnTo>
                      <a:lnTo>
                        <a:pt x="492760" y="242570"/>
                      </a:lnTo>
                      <a:lnTo>
                        <a:pt x="492760" y="242570"/>
                      </a:lnTo>
                      <a:lnTo>
                        <a:pt x="492760" y="242570"/>
                      </a:lnTo>
                      <a:lnTo>
                        <a:pt x="496570" y="243840"/>
                      </a:lnTo>
                      <a:lnTo>
                        <a:pt x="500380" y="246380"/>
                      </a:lnTo>
                      <a:lnTo>
                        <a:pt x="505460" y="250190"/>
                      </a:lnTo>
                      <a:lnTo>
                        <a:pt x="505460" y="247650"/>
                      </a:lnTo>
                      <a:lnTo>
                        <a:pt x="504190" y="246380"/>
                      </a:lnTo>
                      <a:lnTo>
                        <a:pt x="504190" y="243840"/>
                      </a:lnTo>
                      <a:lnTo>
                        <a:pt x="510540" y="243840"/>
                      </a:lnTo>
                      <a:lnTo>
                        <a:pt x="515620" y="245110"/>
                      </a:lnTo>
                      <a:lnTo>
                        <a:pt x="519430" y="246380"/>
                      </a:lnTo>
                      <a:lnTo>
                        <a:pt x="523240" y="247650"/>
                      </a:lnTo>
                      <a:lnTo>
                        <a:pt x="525780" y="248920"/>
                      </a:lnTo>
                      <a:lnTo>
                        <a:pt x="523240" y="246380"/>
                      </a:lnTo>
                      <a:lnTo>
                        <a:pt x="520700" y="243840"/>
                      </a:lnTo>
                      <a:lnTo>
                        <a:pt x="518160" y="241300"/>
                      </a:lnTo>
                      <a:lnTo>
                        <a:pt x="515620" y="238760"/>
                      </a:lnTo>
                      <a:lnTo>
                        <a:pt x="516890" y="238760"/>
                      </a:lnTo>
                      <a:lnTo>
                        <a:pt x="518160" y="240030"/>
                      </a:lnTo>
                      <a:lnTo>
                        <a:pt x="521970" y="242570"/>
                      </a:lnTo>
                      <a:lnTo>
                        <a:pt x="527050" y="245110"/>
                      </a:lnTo>
                      <a:lnTo>
                        <a:pt x="528320" y="246380"/>
                      </a:lnTo>
                      <a:lnTo>
                        <a:pt x="529590" y="246380"/>
                      </a:lnTo>
                      <a:lnTo>
                        <a:pt x="530860" y="246380"/>
                      </a:lnTo>
                      <a:lnTo>
                        <a:pt x="529590" y="245110"/>
                      </a:lnTo>
                      <a:lnTo>
                        <a:pt x="528320" y="243840"/>
                      </a:lnTo>
                      <a:lnTo>
                        <a:pt x="527050" y="241300"/>
                      </a:lnTo>
                      <a:lnTo>
                        <a:pt x="527050" y="241300"/>
                      </a:lnTo>
                      <a:lnTo>
                        <a:pt x="527050" y="241300"/>
                      </a:lnTo>
                      <a:lnTo>
                        <a:pt x="534670" y="243840"/>
                      </a:lnTo>
                      <a:lnTo>
                        <a:pt x="542290" y="247650"/>
                      </a:lnTo>
                      <a:lnTo>
                        <a:pt x="539750" y="245110"/>
                      </a:lnTo>
                      <a:lnTo>
                        <a:pt x="535940" y="242570"/>
                      </a:lnTo>
                      <a:lnTo>
                        <a:pt x="533400" y="238760"/>
                      </a:lnTo>
                      <a:lnTo>
                        <a:pt x="532130" y="237490"/>
                      </a:lnTo>
                      <a:lnTo>
                        <a:pt x="530860" y="236220"/>
                      </a:lnTo>
                      <a:lnTo>
                        <a:pt x="530860" y="236220"/>
                      </a:lnTo>
                      <a:lnTo>
                        <a:pt x="530860" y="236220"/>
                      </a:lnTo>
                      <a:lnTo>
                        <a:pt x="532130" y="236220"/>
                      </a:lnTo>
                      <a:lnTo>
                        <a:pt x="533400" y="236220"/>
                      </a:lnTo>
                      <a:lnTo>
                        <a:pt x="535940" y="237490"/>
                      </a:lnTo>
                      <a:lnTo>
                        <a:pt x="539750" y="240030"/>
                      </a:lnTo>
                      <a:lnTo>
                        <a:pt x="544830" y="242570"/>
                      </a:lnTo>
                      <a:lnTo>
                        <a:pt x="552450" y="247650"/>
                      </a:lnTo>
                      <a:lnTo>
                        <a:pt x="549910" y="245110"/>
                      </a:lnTo>
                      <a:lnTo>
                        <a:pt x="549910" y="242570"/>
                      </a:lnTo>
                      <a:lnTo>
                        <a:pt x="548640" y="240030"/>
                      </a:lnTo>
                      <a:lnTo>
                        <a:pt x="547370" y="236220"/>
                      </a:lnTo>
                      <a:lnTo>
                        <a:pt x="546100" y="234950"/>
                      </a:lnTo>
                      <a:lnTo>
                        <a:pt x="544830" y="232410"/>
                      </a:lnTo>
                      <a:lnTo>
                        <a:pt x="553720" y="236220"/>
                      </a:lnTo>
                      <a:lnTo>
                        <a:pt x="561340" y="238760"/>
                      </a:lnTo>
                      <a:lnTo>
                        <a:pt x="565150" y="240030"/>
                      </a:lnTo>
                      <a:lnTo>
                        <a:pt x="567690" y="242570"/>
                      </a:lnTo>
                      <a:lnTo>
                        <a:pt x="568960" y="242570"/>
                      </a:lnTo>
                      <a:lnTo>
                        <a:pt x="571500" y="243840"/>
                      </a:lnTo>
                      <a:lnTo>
                        <a:pt x="568960" y="240030"/>
                      </a:lnTo>
                      <a:lnTo>
                        <a:pt x="566420" y="236220"/>
                      </a:lnTo>
                      <a:lnTo>
                        <a:pt x="562610" y="233680"/>
                      </a:lnTo>
                      <a:lnTo>
                        <a:pt x="558800" y="231140"/>
                      </a:lnTo>
                      <a:lnTo>
                        <a:pt x="561340" y="232410"/>
                      </a:lnTo>
                      <a:lnTo>
                        <a:pt x="563880" y="232410"/>
                      </a:lnTo>
                      <a:lnTo>
                        <a:pt x="570230" y="234950"/>
                      </a:lnTo>
                      <a:lnTo>
                        <a:pt x="577850" y="237490"/>
                      </a:lnTo>
                      <a:lnTo>
                        <a:pt x="582930" y="240030"/>
                      </a:lnTo>
                      <a:lnTo>
                        <a:pt x="582930" y="238760"/>
                      </a:lnTo>
                      <a:lnTo>
                        <a:pt x="582930" y="236220"/>
                      </a:lnTo>
                      <a:lnTo>
                        <a:pt x="580390" y="233680"/>
                      </a:lnTo>
                      <a:lnTo>
                        <a:pt x="575310" y="231140"/>
                      </a:lnTo>
                      <a:lnTo>
                        <a:pt x="571500" y="228600"/>
                      </a:lnTo>
                      <a:lnTo>
                        <a:pt x="571500" y="228600"/>
                      </a:lnTo>
                      <a:lnTo>
                        <a:pt x="574040" y="228600"/>
                      </a:lnTo>
                      <a:lnTo>
                        <a:pt x="576580" y="229870"/>
                      </a:lnTo>
                      <a:lnTo>
                        <a:pt x="580390" y="231140"/>
                      </a:lnTo>
                      <a:lnTo>
                        <a:pt x="589280" y="233680"/>
                      </a:lnTo>
                      <a:lnTo>
                        <a:pt x="591820" y="236220"/>
                      </a:lnTo>
                      <a:lnTo>
                        <a:pt x="595630" y="237490"/>
                      </a:lnTo>
                      <a:lnTo>
                        <a:pt x="595630" y="236220"/>
                      </a:lnTo>
                      <a:lnTo>
                        <a:pt x="595630" y="233680"/>
                      </a:lnTo>
                      <a:lnTo>
                        <a:pt x="595630" y="232410"/>
                      </a:lnTo>
                      <a:lnTo>
                        <a:pt x="593090" y="231140"/>
                      </a:lnTo>
                      <a:lnTo>
                        <a:pt x="591820" y="228600"/>
                      </a:lnTo>
                      <a:lnTo>
                        <a:pt x="588010" y="227330"/>
                      </a:lnTo>
                      <a:lnTo>
                        <a:pt x="585470" y="224790"/>
                      </a:lnTo>
                      <a:lnTo>
                        <a:pt x="582930" y="223520"/>
                      </a:lnTo>
                      <a:lnTo>
                        <a:pt x="582930" y="223520"/>
                      </a:lnTo>
                      <a:lnTo>
                        <a:pt x="582930" y="223520"/>
                      </a:lnTo>
                      <a:lnTo>
                        <a:pt x="584200" y="224790"/>
                      </a:lnTo>
                      <a:lnTo>
                        <a:pt x="585470" y="226060"/>
                      </a:lnTo>
                      <a:lnTo>
                        <a:pt x="589280" y="228600"/>
                      </a:lnTo>
                      <a:lnTo>
                        <a:pt x="591820" y="228600"/>
                      </a:lnTo>
                      <a:lnTo>
                        <a:pt x="593090" y="229870"/>
                      </a:lnTo>
                      <a:lnTo>
                        <a:pt x="595630" y="229870"/>
                      </a:lnTo>
                      <a:lnTo>
                        <a:pt x="595630" y="229870"/>
                      </a:lnTo>
                      <a:lnTo>
                        <a:pt x="595630" y="228600"/>
                      </a:lnTo>
                      <a:lnTo>
                        <a:pt x="594360" y="226060"/>
                      </a:lnTo>
                      <a:lnTo>
                        <a:pt x="591820" y="222250"/>
                      </a:lnTo>
                      <a:lnTo>
                        <a:pt x="589280" y="219710"/>
                      </a:lnTo>
                      <a:lnTo>
                        <a:pt x="588010" y="217170"/>
                      </a:lnTo>
                      <a:lnTo>
                        <a:pt x="591820" y="218440"/>
                      </a:lnTo>
                      <a:lnTo>
                        <a:pt x="595630" y="219710"/>
                      </a:lnTo>
                      <a:lnTo>
                        <a:pt x="600710" y="222250"/>
                      </a:lnTo>
                      <a:lnTo>
                        <a:pt x="605790" y="226060"/>
                      </a:lnTo>
                      <a:lnTo>
                        <a:pt x="609600" y="227330"/>
                      </a:lnTo>
                      <a:lnTo>
                        <a:pt x="613410" y="229870"/>
                      </a:lnTo>
                      <a:lnTo>
                        <a:pt x="610870" y="226060"/>
                      </a:lnTo>
                      <a:lnTo>
                        <a:pt x="608330" y="223520"/>
                      </a:lnTo>
                      <a:lnTo>
                        <a:pt x="607060" y="220980"/>
                      </a:lnTo>
                      <a:lnTo>
                        <a:pt x="604520" y="219710"/>
                      </a:lnTo>
                      <a:lnTo>
                        <a:pt x="601980" y="218440"/>
                      </a:lnTo>
                      <a:lnTo>
                        <a:pt x="598170" y="215900"/>
                      </a:lnTo>
                      <a:lnTo>
                        <a:pt x="600710" y="215900"/>
                      </a:lnTo>
                      <a:lnTo>
                        <a:pt x="604520" y="215900"/>
                      </a:lnTo>
                      <a:lnTo>
                        <a:pt x="610870" y="218440"/>
                      </a:lnTo>
                      <a:lnTo>
                        <a:pt x="614680" y="219710"/>
                      </a:lnTo>
                      <a:lnTo>
                        <a:pt x="618490" y="222250"/>
                      </a:lnTo>
                      <a:lnTo>
                        <a:pt x="619760" y="222250"/>
                      </a:lnTo>
                      <a:lnTo>
                        <a:pt x="621030" y="223520"/>
                      </a:lnTo>
                      <a:lnTo>
                        <a:pt x="615950" y="219710"/>
                      </a:lnTo>
                      <a:lnTo>
                        <a:pt x="612140" y="217170"/>
                      </a:lnTo>
                      <a:lnTo>
                        <a:pt x="609600" y="215900"/>
                      </a:lnTo>
                      <a:lnTo>
                        <a:pt x="608330" y="213360"/>
                      </a:lnTo>
                      <a:lnTo>
                        <a:pt x="607060" y="213360"/>
                      </a:lnTo>
                      <a:lnTo>
                        <a:pt x="607060" y="212090"/>
                      </a:lnTo>
                      <a:lnTo>
                        <a:pt x="607060" y="212090"/>
                      </a:lnTo>
                      <a:lnTo>
                        <a:pt x="608330" y="212090"/>
                      </a:lnTo>
                      <a:lnTo>
                        <a:pt x="609600" y="213360"/>
                      </a:lnTo>
                      <a:lnTo>
                        <a:pt x="612140" y="213360"/>
                      </a:lnTo>
                      <a:lnTo>
                        <a:pt x="617220" y="215900"/>
                      </a:lnTo>
                      <a:lnTo>
                        <a:pt x="629920" y="220980"/>
                      </a:lnTo>
                      <a:lnTo>
                        <a:pt x="628650" y="217170"/>
                      </a:lnTo>
                      <a:lnTo>
                        <a:pt x="627380" y="213360"/>
                      </a:lnTo>
                      <a:lnTo>
                        <a:pt x="623570" y="207010"/>
                      </a:lnTo>
                      <a:lnTo>
                        <a:pt x="617220" y="201930"/>
                      </a:lnTo>
                      <a:lnTo>
                        <a:pt x="618490" y="201930"/>
                      </a:lnTo>
                      <a:lnTo>
                        <a:pt x="621030" y="201930"/>
                      </a:lnTo>
                      <a:lnTo>
                        <a:pt x="628650" y="203200"/>
                      </a:lnTo>
                      <a:lnTo>
                        <a:pt x="635000" y="203200"/>
                      </a:lnTo>
                      <a:lnTo>
                        <a:pt x="636270" y="204470"/>
                      </a:lnTo>
                      <a:lnTo>
                        <a:pt x="637540" y="204470"/>
                      </a:lnTo>
                      <a:lnTo>
                        <a:pt x="637540" y="203200"/>
                      </a:lnTo>
                      <a:lnTo>
                        <a:pt x="636270" y="200660"/>
                      </a:lnTo>
                      <a:lnTo>
                        <a:pt x="633730" y="196850"/>
                      </a:lnTo>
                      <a:lnTo>
                        <a:pt x="631190" y="193040"/>
                      </a:lnTo>
                      <a:lnTo>
                        <a:pt x="627380" y="187960"/>
                      </a:lnTo>
                      <a:lnTo>
                        <a:pt x="622300" y="184150"/>
                      </a:lnTo>
                      <a:lnTo>
                        <a:pt x="614680" y="180340"/>
                      </a:lnTo>
                      <a:lnTo>
                        <a:pt x="608330" y="176530"/>
                      </a:lnTo>
                      <a:lnTo>
                        <a:pt x="612140" y="176530"/>
                      </a:lnTo>
                      <a:lnTo>
                        <a:pt x="617220" y="179070"/>
                      </a:lnTo>
                      <a:lnTo>
                        <a:pt x="622300" y="180340"/>
                      </a:lnTo>
                      <a:lnTo>
                        <a:pt x="627380" y="182880"/>
                      </a:lnTo>
                      <a:lnTo>
                        <a:pt x="623570" y="177800"/>
                      </a:lnTo>
                      <a:lnTo>
                        <a:pt x="619760" y="173990"/>
                      </a:lnTo>
                      <a:lnTo>
                        <a:pt x="618490" y="171450"/>
                      </a:lnTo>
                      <a:lnTo>
                        <a:pt x="615950" y="167640"/>
                      </a:lnTo>
                      <a:lnTo>
                        <a:pt x="613410" y="165100"/>
                      </a:lnTo>
                      <a:lnTo>
                        <a:pt x="610870" y="161290"/>
                      </a:lnTo>
                      <a:lnTo>
                        <a:pt x="607060" y="157480"/>
                      </a:lnTo>
                      <a:lnTo>
                        <a:pt x="604520" y="154940"/>
                      </a:lnTo>
                      <a:lnTo>
                        <a:pt x="601980" y="151130"/>
                      </a:lnTo>
                      <a:lnTo>
                        <a:pt x="603250" y="151130"/>
                      </a:lnTo>
                      <a:lnTo>
                        <a:pt x="604520" y="152400"/>
                      </a:lnTo>
                      <a:lnTo>
                        <a:pt x="605790" y="153670"/>
                      </a:lnTo>
                      <a:lnTo>
                        <a:pt x="608330" y="154940"/>
                      </a:lnTo>
                      <a:lnTo>
                        <a:pt x="613410" y="158750"/>
                      </a:lnTo>
                      <a:lnTo>
                        <a:pt x="618490" y="162560"/>
                      </a:lnTo>
                      <a:lnTo>
                        <a:pt x="618490" y="160020"/>
                      </a:lnTo>
                      <a:lnTo>
                        <a:pt x="615950" y="156210"/>
                      </a:lnTo>
                      <a:lnTo>
                        <a:pt x="613410" y="153670"/>
                      </a:lnTo>
                      <a:lnTo>
                        <a:pt x="610870" y="149860"/>
                      </a:lnTo>
                      <a:lnTo>
                        <a:pt x="604520" y="142240"/>
                      </a:lnTo>
                      <a:lnTo>
                        <a:pt x="600710" y="139700"/>
                      </a:lnTo>
                      <a:lnTo>
                        <a:pt x="599440" y="137160"/>
                      </a:lnTo>
                      <a:lnTo>
                        <a:pt x="600710" y="137160"/>
                      </a:lnTo>
                      <a:lnTo>
                        <a:pt x="603250" y="138430"/>
                      </a:lnTo>
                      <a:lnTo>
                        <a:pt x="609600" y="140970"/>
                      </a:lnTo>
                      <a:lnTo>
                        <a:pt x="614680" y="144780"/>
                      </a:lnTo>
                      <a:lnTo>
                        <a:pt x="615950" y="146050"/>
                      </a:lnTo>
                      <a:lnTo>
                        <a:pt x="615950" y="147320"/>
                      </a:lnTo>
                      <a:lnTo>
                        <a:pt x="615950" y="146050"/>
                      </a:lnTo>
                      <a:lnTo>
                        <a:pt x="614680" y="144780"/>
                      </a:lnTo>
                      <a:lnTo>
                        <a:pt x="614680" y="143510"/>
                      </a:lnTo>
                      <a:lnTo>
                        <a:pt x="613410" y="140970"/>
                      </a:lnTo>
                      <a:lnTo>
                        <a:pt x="608330" y="135890"/>
                      </a:lnTo>
                      <a:lnTo>
                        <a:pt x="604520" y="129540"/>
                      </a:lnTo>
                      <a:lnTo>
                        <a:pt x="593090" y="115570"/>
                      </a:lnTo>
                      <a:lnTo>
                        <a:pt x="588010" y="110490"/>
                      </a:lnTo>
                      <a:lnTo>
                        <a:pt x="584200" y="105410"/>
                      </a:lnTo>
                      <a:lnTo>
                        <a:pt x="591820" y="110490"/>
                      </a:lnTo>
                      <a:lnTo>
                        <a:pt x="599440" y="114300"/>
                      </a:lnTo>
                      <a:lnTo>
                        <a:pt x="601980" y="115570"/>
                      </a:lnTo>
                      <a:lnTo>
                        <a:pt x="604520" y="118110"/>
                      </a:lnTo>
                      <a:lnTo>
                        <a:pt x="605790" y="118110"/>
                      </a:lnTo>
                      <a:lnTo>
                        <a:pt x="605790" y="119380"/>
                      </a:lnTo>
                      <a:lnTo>
                        <a:pt x="601980" y="113030"/>
                      </a:lnTo>
                      <a:lnTo>
                        <a:pt x="596900" y="107950"/>
                      </a:lnTo>
                      <a:lnTo>
                        <a:pt x="594360" y="102870"/>
                      </a:lnTo>
                      <a:lnTo>
                        <a:pt x="590550" y="99060"/>
                      </a:lnTo>
                      <a:lnTo>
                        <a:pt x="588010" y="95250"/>
                      </a:lnTo>
                      <a:lnTo>
                        <a:pt x="586740" y="92710"/>
                      </a:lnTo>
                      <a:lnTo>
                        <a:pt x="584200" y="90170"/>
                      </a:lnTo>
                      <a:lnTo>
                        <a:pt x="584200" y="88900"/>
                      </a:lnTo>
                      <a:lnTo>
                        <a:pt x="582930" y="87630"/>
                      </a:lnTo>
                      <a:lnTo>
                        <a:pt x="582930" y="87630"/>
                      </a:lnTo>
                      <a:lnTo>
                        <a:pt x="584200" y="87630"/>
                      </a:lnTo>
                      <a:lnTo>
                        <a:pt x="584200" y="87630"/>
                      </a:lnTo>
                      <a:lnTo>
                        <a:pt x="585470" y="88900"/>
                      </a:lnTo>
                      <a:lnTo>
                        <a:pt x="588010" y="90170"/>
                      </a:lnTo>
                      <a:lnTo>
                        <a:pt x="589280" y="91440"/>
                      </a:lnTo>
                      <a:lnTo>
                        <a:pt x="591820" y="93980"/>
                      </a:lnTo>
                      <a:lnTo>
                        <a:pt x="589280" y="90170"/>
                      </a:lnTo>
                      <a:lnTo>
                        <a:pt x="585470" y="85090"/>
                      </a:lnTo>
                      <a:lnTo>
                        <a:pt x="576580" y="76200"/>
                      </a:lnTo>
                      <a:lnTo>
                        <a:pt x="571500" y="72390"/>
                      </a:lnTo>
                      <a:lnTo>
                        <a:pt x="567690" y="68580"/>
                      </a:lnTo>
                      <a:lnTo>
                        <a:pt x="565150" y="66040"/>
                      </a:lnTo>
                      <a:lnTo>
                        <a:pt x="561340" y="63500"/>
                      </a:lnTo>
                      <a:lnTo>
                        <a:pt x="571500" y="67310"/>
                      </a:lnTo>
                      <a:lnTo>
                        <a:pt x="580390" y="71120"/>
                      </a:lnTo>
                      <a:lnTo>
                        <a:pt x="584200" y="72390"/>
                      </a:lnTo>
                      <a:lnTo>
                        <a:pt x="586740" y="73660"/>
                      </a:lnTo>
                      <a:lnTo>
                        <a:pt x="588010" y="74930"/>
                      </a:lnTo>
                      <a:lnTo>
                        <a:pt x="589280" y="74930"/>
                      </a:lnTo>
                      <a:lnTo>
                        <a:pt x="584200" y="71120"/>
                      </a:lnTo>
                      <a:lnTo>
                        <a:pt x="580390" y="68580"/>
                      </a:lnTo>
                      <a:lnTo>
                        <a:pt x="574040" y="63500"/>
                      </a:lnTo>
                      <a:lnTo>
                        <a:pt x="567690" y="59690"/>
                      </a:lnTo>
                      <a:lnTo>
                        <a:pt x="561340" y="55880"/>
                      </a:lnTo>
                      <a:lnTo>
                        <a:pt x="548640" y="52070"/>
                      </a:lnTo>
                      <a:lnTo>
                        <a:pt x="541020" y="49530"/>
                      </a:lnTo>
                      <a:lnTo>
                        <a:pt x="532130" y="48260"/>
                      </a:lnTo>
                      <a:lnTo>
                        <a:pt x="538480" y="48260"/>
                      </a:lnTo>
                      <a:lnTo>
                        <a:pt x="543560" y="49530"/>
                      </a:lnTo>
                      <a:lnTo>
                        <a:pt x="549910" y="50800"/>
                      </a:lnTo>
                      <a:lnTo>
                        <a:pt x="553720" y="50800"/>
                      </a:lnTo>
                      <a:lnTo>
                        <a:pt x="557530" y="52070"/>
                      </a:lnTo>
                      <a:lnTo>
                        <a:pt x="562610" y="53340"/>
                      </a:lnTo>
                      <a:lnTo>
                        <a:pt x="568960" y="54610"/>
                      </a:lnTo>
                      <a:lnTo>
                        <a:pt x="562610" y="50800"/>
                      </a:lnTo>
                      <a:lnTo>
                        <a:pt x="556260" y="48260"/>
                      </a:lnTo>
                      <a:lnTo>
                        <a:pt x="543560" y="41910"/>
                      </a:lnTo>
                      <a:lnTo>
                        <a:pt x="528320" y="36830"/>
                      </a:lnTo>
                      <a:lnTo>
                        <a:pt x="514350" y="33020"/>
                      </a:lnTo>
                      <a:lnTo>
                        <a:pt x="500380" y="30480"/>
                      </a:lnTo>
                      <a:lnTo>
                        <a:pt x="487680" y="27940"/>
                      </a:lnTo>
                      <a:lnTo>
                        <a:pt x="476250" y="26670"/>
                      </a:lnTo>
                      <a:lnTo>
                        <a:pt x="471170" y="26670"/>
                      </a:lnTo>
                      <a:lnTo>
                        <a:pt x="467360" y="26670"/>
                      </a:lnTo>
                      <a:lnTo>
                        <a:pt x="468630" y="26670"/>
                      </a:lnTo>
                      <a:lnTo>
                        <a:pt x="471170" y="26670"/>
                      </a:lnTo>
                      <a:lnTo>
                        <a:pt x="477520" y="26670"/>
                      </a:lnTo>
                      <a:lnTo>
                        <a:pt x="485140" y="26670"/>
                      </a:lnTo>
                      <a:lnTo>
                        <a:pt x="495300" y="26670"/>
                      </a:lnTo>
                      <a:lnTo>
                        <a:pt x="505460" y="26670"/>
                      </a:lnTo>
                      <a:lnTo>
                        <a:pt x="514350" y="26670"/>
                      </a:lnTo>
                      <a:lnTo>
                        <a:pt x="520700" y="26670"/>
                      </a:lnTo>
                      <a:lnTo>
                        <a:pt x="523240" y="26670"/>
                      </a:lnTo>
                      <a:lnTo>
                        <a:pt x="524510" y="26670"/>
                      </a:lnTo>
                      <a:lnTo>
                        <a:pt x="514350" y="24130"/>
                      </a:lnTo>
                      <a:lnTo>
                        <a:pt x="502920" y="22860"/>
                      </a:lnTo>
                      <a:lnTo>
                        <a:pt x="491490" y="21590"/>
                      </a:lnTo>
                      <a:lnTo>
                        <a:pt x="478790" y="20320"/>
                      </a:lnTo>
                      <a:lnTo>
                        <a:pt x="453390" y="19050"/>
                      </a:lnTo>
                      <a:lnTo>
                        <a:pt x="425450" y="16510"/>
                      </a:lnTo>
                      <a:lnTo>
                        <a:pt x="440690" y="16510"/>
                      </a:lnTo>
                      <a:lnTo>
                        <a:pt x="455930" y="15240"/>
                      </a:lnTo>
                      <a:lnTo>
                        <a:pt x="462280" y="15240"/>
                      </a:lnTo>
                      <a:lnTo>
                        <a:pt x="466090" y="13970"/>
                      </a:lnTo>
                      <a:lnTo>
                        <a:pt x="468630" y="13970"/>
                      </a:lnTo>
                      <a:lnTo>
                        <a:pt x="469900" y="13970"/>
                      </a:lnTo>
                      <a:lnTo>
                        <a:pt x="464820" y="12700"/>
                      </a:lnTo>
                      <a:lnTo>
                        <a:pt x="458470" y="11430"/>
                      </a:lnTo>
                      <a:lnTo>
                        <a:pt x="450850" y="11430"/>
                      </a:lnTo>
                      <a:lnTo>
                        <a:pt x="443230" y="10160"/>
                      </a:lnTo>
                      <a:lnTo>
                        <a:pt x="426720" y="10160"/>
                      </a:lnTo>
                      <a:lnTo>
                        <a:pt x="410210" y="8890"/>
                      </a:lnTo>
                      <a:lnTo>
                        <a:pt x="402590" y="8890"/>
                      </a:lnTo>
                      <a:lnTo>
                        <a:pt x="397510" y="7620"/>
                      </a:lnTo>
                      <a:lnTo>
                        <a:pt x="392430" y="7620"/>
                      </a:lnTo>
                      <a:lnTo>
                        <a:pt x="389890" y="7620"/>
                      </a:lnTo>
                      <a:lnTo>
                        <a:pt x="388620" y="6350"/>
                      </a:lnTo>
                      <a:lnTo>
                        <a:pt x="389890" y="5080"/>
                      </a:lnTo>
                      <a:lnTo>
                        <a:pt x="393700" y="5080"/>
                      </a:lnTo>
                      <a:lnTo>
                        <a:pt x="397510" y="5080"/>
                      </a:lnTo>
                      <a:lnTo>
                        <a:pt x="401320" y="3810"/>
                      </a:lnTo>
                      <a:lnTo>
                        <a:pt x="393700" y="3810"/>
                      </a:lnTo>
                      <a:lnTo>
                        <a:pt x="384810" y="3810"/>
                      </a:lnTo>
                      <a:lnTo>
                        <a:pt x="375920" y="5080"/>
                      </a:lnTo>
                      <a:lnTo>
                        <a:pt x="367030" y="5080"/>
                      </a:lnTo>
                      <a:lnTo>
                        <a:pt x="347980" y="8890"/>
                      </a:lnTo>
                      <a:lnTo>
                        <a:pt x="327660" y="11430"/>
                      </a:lnTo>
                      <a:lnTo>
                        <a:pt x="330200" y="11430"/>
                      </a:lnTo>
                      <a:lnTo>
                        <a:pt x="334010" y="10160"/>
                      </a:lnTo>
                      <a:lnTo>
                        <a:pt x="337820" y="8890"/>
                      </a:lnTo>
                      <a:lnTo>
                        <a:pt x="342900" y="7620"/>
                      </a:lnTo>
                      <a:lnTo>
                        <a:pt x="346710" y="5080"/>
                      </a:lnTo>
                      <a:lnTo>
                        <a:pt x="350520" y="3810"/>
                      </a:lnTo>
                      <a:lnTo>
                        <a:pt x="354330" y="2540"/>
                      </a:lnTo>
                      <a:lnTo>
                        <a:pt x="356870" y="2540"/>
                      </a:lnTo>
                      <a:lnTo>
                        <a:pt x="349250" y="3810"/>
                      </a:lnTo>
                      <a:lnTo>
                        <a:pt x="341630" y="3810"/>
                      </a:lnTo>
                      <a:lnTo>
                        <a:pt x="326390" y="7620"/>
                      </a:lnTo>
                      <a:lnTo>
                        <a:pt x="312420" y="10160"/>
                      </a:lnTo>
                      <a:lnTo>
                        <a:pt x="307340" y="11430"/>
                      </a:lnTo>
                      <a:lnTo>
                        <a:pt x="302260" y="13970"/>
                      </a:lnTo>
                      <a:lnTo>
                        <a:pt x="298450" y="15240"/>
                      </a:lnTo>
                      <a:lnTo>
                        <a:pt x="295910" y="15240"/>
                      </a:lnTo>
                      <a:lnTo>
                        <a:pt x="294640" y="16510"/>
                      </a:lnTo>
                      <a:lnTo>
                        <a:pt x="295910" y="15240"/>
                      </a:lnTo>
                      <a:lnTo>
                        <a:pt x="297180" y="13970"/>
                      </a:lnTo>
                      <a:lnTo>
                        <a:pt x="299720" y="13970"/>
                      </a:lnTo>
                      <a:lnTo>
                        <a:pt x="302260" y="12700"/>
                      </a:lnTo>
                      <a:lnTo>
                        <a:pt x="304800" y="11430"/>
                      </a:lnTo>
                      <a:lnTo>
                        <a:pt x="307340" y="10160"/>
                      </a:lnTo>
                      <a:lnTo>
                        <a:pt x="311150" y="7620"/>
                      </a:lnTo>
                      <a:lnTo>
                        <a:pt x="316230" y="5080"/>
                      </a:lnTo>
                      <a:lnTo>
                        <a:pt x="311150" y="7620"/>
                      </a:lnTo>
                      <a:lnTo>
                        <a:pt x="304800" y="8890"/>
                      </a:lnTo>
                      <a:lnTo>
                        <a:pt x="292100" y="13970"/>
                      </a:lnTo>
                      <a:lnTo>
                        <a:pt x="278130" y="20320"/>
                      </a:lnTo>
                      <a:lnTo>
                        <a:pt x="264160" y="26670"/>
                      </a:lnTo>
                      <a:lnTo>
                        <a:pt x="256540" y="27940"/>
                      </a:lnTo>
                      <a:lnTo>
                        <a:pt x="247650" y="2921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Freeform 118"/>
                <p:cNvSpPr/>
                <p:nvPr/>
              </p:nvSpPr>
              <p:spPr>
                <a:xfrm>
                  <a:off x="1310005" y="5750179"/>
                  <a:ext cx="52071" cy="26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2071" h="26925">
                      <a:moveTo>
                        <a:pt x="50419" y="3302"/>
                      </a:moveTo>
                      <a:lnTo>
                        <a:pt x="50419" y="5080"/>
                      </a:lnTo>
                      <a:lnTo>
                        <a:pt x="52070" y="6858"/>
                      </a:lnTo>
                      <a:lnTo>
                        <a:pt x="50165" y="8636"/>
                      </a:lnTo>
                      <a:lnTo>
                        <a:pt x="49911" y="9398"/>
                      </a:lnTo>
                      <a:lnTo>
                        <a:pt x="50800" y="10160"/>
                      </a:lnTo>
                      <a:lnTo>
                        <a:pt x="49276" y="11557"/>
                      </a:lnTo>
                      <a:lnTo>
                        <a:pt x="48387" y="13208"/>
                      </a:lnTo>
                      <a:lnTo>
                        <a:pt x="48006" y="14478"/>
                      </a:lnTo>
                      <a:lnTo>
                        <a:pt x="48006" y="15113"/>
                      </a:lnTo>
                      <a:lnTo>
                        <a:pt x="46609" y="16256"/>
                      </a:lnTo>
                      <a:lnTo>
                        <a:pt x="45720" y="17145"/>
                      </a:lnTo>
                      <a:lnTo>
                        <a:pt x="44704" y="18542"/>
                      </a:lnTo>
                      <a:lnTo>
                        <a:pt x="42545" y="19685"/>
                      </a:lnTo>
                      <a:lnTo>
                        <a:pt x="39497" y="21717"/>
                      </a:lnTo>
                      <a:lnTo>
                        <a:pt x="36703" y="23622"/>
                      </a:lnTo>
                      <a:lnTo>
                        <a:pt x="35560" y="24130"/>
                      </a:lnTo>
                      <a:lnTo>
                        <a:pt x="34925" y="24384"/>
                      </a:lnTo>
                      <a:lnTo>
                        <a:pt x="29591" y="24511"/>
                      </a:lnTo>
                      <a:lnTo>
                        <a:pt x="25273" y="24257"/>
                      </a:lnTo>
                      <a:lnTo>
                        <a:pt x="22225" y="23749"/>
                      </a:lnTo>
                      <a:lnTo>
                        <a:pt x="19939" y="22987"/>
                      </a:lnTo>
                      <a:lnTo>
                        <a:pt x="16637" y="21082"/>
                      </a:lnTo>
                      <a:lnTo>
                        <a:pt x="13081" y="19304"/>
                      </a:lnTo>
                      <a:lnTo>
                        <a:pt x="11811" y="19939"/>
                      </a:lnTo>
                      <a:lnTo>
                        <a:pt x="10795" y="21336"/>
                      </a:lnTo>
                      <a:lnTo>
                        <a:pt x="9398" y="22987"/>
                      </a:lnTo>
                      <a:lnTo>
                        <a:pt x="6985" y="24638"/>
                      </a:lnTo>
                      <a:lnTo>
                        <a:pt x="5461" y="25400"/>
                      </a:lnTo>
                      <a:lnTo>
                        <a:pt x="3556" y="25781"/>
                      </a:lnTo>
                      <a:lnTo>
                        <a:pt x="1524" y="26289"/>
                      </a:lnTo>
                      <a:lnTo>
                        <a:pt x="0" y="26924"/>
                      </a:lnTo>
                      <a:lnTo>
                        <a:pt x="889" y="25400"/>
                      </a:lnTo>
                      <a:lnTo>
                        <a:pt x="2413" y="23876"/>
                      </a:lnTo>
                      <a:lnTo>
                        <a:pt x="6477" y="21590"/>
                      </a:lnTo>
                      <a:lnTo>
                        <a:pt x="10414" y="19939"/>
                      </a:lnTo>
                      <a:lnTo>
                        <a:pt x="12446" y="18542"/>
                      </a:lnTo>
                      <a:lnTo>
                        <a:pt x="14351" y="14224"/>
                      </a:lnTo>
                      <a:lnTo>
                        <a:pt x="17526" y="9906"/>
                      </a:lnTo>
                      <a:lnTo>
                        <a:pt x="21336" y="5969"/>
                      </a:lnTo>
                      <a:lnTo>
                        <a:pt x="26416" y="2921"/>
                      </a:lnTo>
                      <a:lnTo>
                        <a:pt x="27305" y="2921"/>
                      </a:lnTo>
                      <a:lnTo>
                        <a:pt x="28575" y="2286"/>
                      </a:lnTo>
                      <a:lnTo>
                        <a:pt x="31369" y="1016"/>
                      </a:lnTo>
                      <a:lnTo>
                        <a:pt x="32004" y="1143"/>
                      </a:lnTo>
                      <a:lnTo>
                        <a:pt x="33655" y="889"/>
                      </a:lnTo>
                      <a:lnTo>
                        <a:pt x="36957" y="0"/>
                      </a:lnTo>
                      <a:lnTo>
                        <a:pt x="37719" y="508"/>
                      </a:lnTo>
                      <a:lnTo>
                        <a:pt x="38862" y="889"/>
                      </a:lnTo>
                      <a:lnTo>
                        <a:pt x="42164" y="381"/>
                      </a:lnTo>
                      <a:lnTo>
                        <a:pt x="42672" y="1397"/>
                      </a:lnTo>
                      <a:lnTo>
                        <a:pt x="43815" y="1905"/>
                      </a:lnTo>
                      <a:lnTo>
                        <a:pt x="45466" y="2159"/>
                      </a:lnTo>
                      <a:lnTo>
                        <a:pt x="47498" y="1905"/>
                      </a:lnTo>
                      <a:lnTo>
                        <a:pt x="47244" y="2540"/>
                      </a:lnTo>
                      <a:lnTo>
                        <a:pt x="48006" y="3048"/>
                      </a:lnTo>
                      <a:lnTo>
                        <a:pt x="49022" y="3429"/>
                      </a:lnTo>
                      <a:close/>
                    </a:path>
                  </a:pathLst>
                </a:custGeom>
                <a:solidFill>
                  <a:srgbClr val="E4E4D8"/>
                </a:solidFill>
                <a:ln w="0" cap="flat" cmpd="sng" algn="ctr">
                  <a:solidFill>
                    <a:srgbClr val="E4E4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/>
                <p:nvPr/>
              </p:nvSpPr>
              <p:spPr>
                <a:xfrm>
                  <a:off x="1324356" y="5755767"/>
                  <a:ext cx="25401" cy="146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01" h="14606">
                      <a:moveTo>
                        <a:pt x="25400" y="2667"/>
                      </a:moveTo>
                      <a:lnTo>
                        <a:pt x="25019" y="7112"/>
                      </a:lnTo>
                      <a:lnTo>
                        <a:pt x="22606" y="11176"/>
                      </a:lnTo>
                      <a:lnTo>
                        <a:pt x="19431" y="13208"/>
                      </a:lnTo>
                      <a:lnTo>
                        <a:pt x="16129" y="14351"/>
                      </a:lnTo>
                      <a:lnTo>
                        <a:pt x="12954" y="14605"/>
                      </a:lnTo>
                      <a:lnTo>
                        <a:pt x="9525" y="14605"/>
                      </a:lnTo>
                      <a:lnTo>
                        <a:pt x="7366" y="14097"/>
                      </a:lnTo>
                      <a:lnTo>
                        <a:pt x="4572" y="13335"/>
                      </a:lnTo>
                      <a:lnTo>
                        <a:pt x="1905" y="12192"/>
                      </a:lnTo>
                      <a:lnTo>
                        <a:pt x="0" y="11176"/>
                      </a:lnTo>
                      <a:lnTo>
                        <a:pt x="635" y="9144"/>
                      </a:lnTo>
                      <a:lnTo>
                        <a:pt x="2413" y="6731"/>
                      </a:lnTo>
                      <a:lnTo>
                        <a:pt x="5080" y="4318"/>
                      </a:lnTo>
                      <a:lnTo>
                        <a:pt x="8509" y="2286"/>
                      </a:lnTo>
                      <a:lnTo>
                        <a:pt x="12446" y="635"/>
                      </a:lnTo>
                      <a:lnTo>
                        <a:pt x="16637" y="0"/>
                      </a:lnTo>
                      <a:lnTo>
                        <a:pt x="21082" y="6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reeform 120"/>
                <p:cNvSpPr/>
                <p:nvPr/>
              </p:nvSpPr>
              <p:spPr>
                <a:xfrm>
                  <a:off x="1336040" y="5759831"/>
                  <a:ext cx="6732" cy="29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32" h="2922">
                      <a:moveTo>
                        <a:pt x="6731" y="381"/>
                      </a:moveTo>
                      <a:lnTo>
                        <a:pt x="6223" y="1270"/>
                      </a:lnTo>
                      <a:lnTo>
                        <a:pt x="3937" y="2413"/>
                      </a:lnTo>
                      <a:lnTo>
                        <a:pt x="1397" y="2921"/>
                      </a:lnTo>
                      <a:lnTo>
                        <a:pt x="0" y="2540"/>
                      </a:lnTo>
                      <a:lnTo>
                        <a:pt x="508" y="1397"/>
                      </a:lnTo>
                      <a:lnTo>
                        <a:pt x="2794" y="381"/>
                      </a:lnTo>
                      <a:lnTo>
                        <a:pt x="53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>
                  <a:off x="1251331" y="5792216"/>
                  <a:ext cx="9653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53" h="23242">
                      <a:moveTo>
                        <a:pt x="3556" y="635"/>
                      </a:moveTo>
                      <a:lnTo>
                        <a:pt x="4953" y="1524"/>
                      </a:lnTo>
                      <a:lnTo>
                        <a:pt x="7239" y="4572"/>
                      </a:lnTo>
                      <a:lnTo>
                        <a:pt x="8636" y="8636"/>
                      </a:lnTo>
                      <a:lnTo>
                        <a:pt x="9525" y="12954"/>
                      </a:lnTo>
                      <a:lnTo>
                        <a:pt x="9652" y="17145"/>
                      </a:lnTo>
                      <a:lnTo>
                        <a:pt x="9525" y="20574"/>
                      </a:lnTo>
                      <a:lnTo>
                        <a:pt x="8763" y="22606"/>
                      </a:lnTo>
                      <a:lnTo>
                        <a:pt x="8255" y="23241"/>
                      </a:lnTo>
                      <a:lnTo>
                        <a:pt x="7747" y="23114"/>
                      </a:lnTo>
                      <a:lnTo>
                        <a:pt x="3556" y="20320"/>
                      </a:lnTo>
                      <a:lnTo>
                        <a:pt x="1524" y="19304"/>
                      </a:lnTo>
                      <a:lnTo>
                        <a:pt x="127" y="18669"/>
                      </a:lnTo>
                      <a:lnTo>
                        <a:pt x="0" y="14351"/>
                      </a:lnTo>
                      <a:lnTo>
                        <a:pt x="508" y="9525"/>
                      </a:lnTo>
                      <a:lnTo>
                        <a:pt x="1270" y="4572"/>
                      </a:lnTo>
                      <a:lnTo>
                        <a:pt x="1524" y="254"/>
                      </a:lnTo>
                      <a:lnTo>
                        <a:pt x="1397" y="254"/>
                      </a:lnTo>
                      <a:lnTo>
                        <a:pt x="1778" y="0"/>
                      </a:lnTo>
                      <a:close/>
                    </a:path>
                  </a:pathLst>
                </a:custGeom>
                <a:solidFill>
                  <a:srgbClr val="C5B5A9"/>
                </a:solidFill>
                <a:ln w="0" cap="flat" cmpd="sng" algn="ctr">
                  <a:solidFill>
                    <a:srgbClr val="C5B5A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reeform 122"/>
                <p:cNvSpPr/>
                <p:nvPr/>
              </p:nvSpPr>
              <p:spPr>
                <a:xfrm>
                  <a:off x="1242568" y="5792089"/>
                  <a:ext cx="13336" cy="190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336" h="19051">
                      <a:moveTo>
                        <a:pt x="12319" y="2540"/>
                      </a:moveTo>
                      <a:lnTo>
                        <a:pt x="13335" y="5588"/>
                      </a:lnTo>
                      <a:lnTo>
                        <a:pt x="13335" y="8763"/>
                      </a:lnTo>
                      <a:lnTo>
                        <a:pt x="12573" y="11811"/>
                      </a:lnTo>
                      <a:lnTo>
                        <a:pt x="11557" y="14732"/>
                      </a:lnTo>
                      <a:lnTo>
                        <a:pt x="10287" y="16891"/>
                      </a:lnTo>
                      <a:lnTo>
                        <a:pt x="9271" y="18542"/>
                      </a:lnTo>
                      <a:lnTo>
                        <a:pt x="8763" y="19050"/>
                      </a:lnTo>
                      <a:lnTo>
                        <a:pt x="5842" y="18542"/>
                      </a:lnTo>
                      <a:lnTo>
                        <a:pt x="2540" y="16891"/>
                      </a:lnTo>
                      <a:lnTo>
                        <a:pt x="1143" y="15494"/>
                      </a:lnTo>
                      <a:lnTo>
                        <a:pt x="254" y="13716"/>
                      </a:lnTo>
                      <a:lnTo>
                        <a:pt x="0" y="11811"/>
                      </a:lnTo>
                      <a:lnTo>
                        <a:pt x="508" y="9017"/>
                      </a:lnTo>
                      <a:lnTo>
                        <a:pt x="1651" y="7747"/>
                      </a:lnTo>
                      <a:lnTo>
                        <a:pt x="2667" y="5969"/>
                      </a:lnTo>
                      <a:lnTo>
                        <a:pt x="4064" y="4191"/>
                      </a:lnTo>
                      <a:lnTo>
                        <a:pt x="5461" y="3175"/>
                      </a:lnTo>
                      <a:lnTo>
                        <a:pt x="6350" y="2540"/>
                      </a:lnTo>
                      <a:lnTo>
                        <a:pt x="8128" y="1397"/>
                      </a:lnTo>
                      <a:lnTo>
                        <a:pt x="9652" y="254"/>
                      </a:lnTo>
                      <a:lnTo>
                        <a:pt x="10033" y="0"/>
                      </a:lnTo>
                      <a:lnTo>
                        <a:pt x="9779" y="0"/>
                      </a:lnTo>
                      <a:close/>
                    </a:path>
                  </a:pathLst>
                </a:custGeom>
                <a:solidFill>
                  <a:srgbClr val="A87F75"/>
                </a:solidFill>
                <a:ln w="0" cap="flat" cmpd="sng" algn="ctr">
                  <a:solidFill>
                    <a:srgbClr val="A87F7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>
                <a:xfrm>
                  <a:off x="1242060" y="5792470"/>
                  <a:ext cx="13971" cy="190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71" h="19051">
                      <a:moveTo>
                        <a:pt x="10160" y="0"/>
                      </a:moveTo>
                      <a:lnTo>
                        <a:pt x="10160" y="0"/>
                      </a:lnTo>
                      <a:lnTo>
                        <a:pt x="10160" y="0"/>
                      </a:lnTo>
                      <a:lnTo>
                        <a:pt x="8890" y="1270"/>
                      </a:lnTo>
                      <a:lnTo>
                        <a:pt x="6350" y="2540"/>
                      </a:lnTo>
                      <a:lnTo>
                        <a:pt x="5080" y="2540"/>
                      </a:lnTo>
                      <a:lnTo>
                        <a:pt x="3810" y="3810"/>
                      </a:lnTo>
                      <a:lnTo>
                        <a:pt x="2540" y="5080"/>
                      </a:lnTo>
                      <a:lnTo>
                        <a:pt x="2540" y="7620"/>
                      </a:lnTo>
                      <a:lnTo>
                        <a:pt x="1270" y="8890"/>
                      </a:lnTo>
                      <a:lnTo>
                        <a:pt x="0" y="11430"/>
                      </a:lnTo>
                      <a:lnTo>
                        <a:pt x="0" y="12700"/>
                      </a:lnTo>
                      <a:lnTo>
                        <a:pt x="1270" y="15240"/>
                      </a:lnTo>
                      <a:lnTo>
                        <a:pt x="2540" y="16510"/>
                      </a:lnTo>
                      <a:lnTo>
                        <a:pt x="6350" y="17780"/>
                      </a:lnTo>
                      <a:lnTo>
                        <a:pt x="8890" y="19050"/>
                      </a:lnTo>
                      <a:lnTo>
                        <a:pt x="8890" y="17780"/>
                      </a:lnTo>
                      <a:lnTo>
                        <a:pt x="10160" y="16510"/>
                      </a:lnTo>
                      <a:lnTo>
                        <a:pt x="11430" y="13970"/>
                      </a:lnTo>
                      <a:lnTo>
                        <a:pt x="12700" y="11430"/>
                      </a:lnTo>
                      <a:lnTo>
                        <a:pt x="13970" y="7620"/>
                      </a:lnTo>
                      <a:lnTo>
                        <a:pt x="13970" y="5080"/>
                      </a:lnTo>
                      <a:lnTo>
                        <a:pt x="1270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reeform 124"/>
                <p:cNvSpPr/>
                <p:nvPr/>
              </p:nvSpPr>
              <p:spPr>
                <a:xfrm>
                  <a:off x="1250569" y="5795518"/>
                  <a:ext cx="2795" cy="63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95" h="6351">
                      <a:moveTo>
                        <a:pt x="2667" y="1651"/>
                      </a:moveTo>
                      <a:lnTo>
                        <a:pt x="2794" y="3937"/>
                      </a:lnTo>
                      <a:lnTo>
                        <a:pt x="2159" y="5969"/>
                      </a:lnTo>
                      <a:lnTo>
                        <a:pt x="1778" y="6350"/>
                      </a:lnTo>
                      <a:lnTo>
                        <a:pt x="889" y="6350"/>
                      </a:lnTo>
                      <a:lnTo>
                        <a:pt x="254" y="5588"/>
                      </a:lnTo>
                      <a:lnTo>
                        <a:pt x="0" y="4826"/>
                      </a:lnTo>
                      <a:lnTo>
                        <a:pt x="381" y="2667"/>
                      </a:lnTo>
                      <a:lnTo>
                        <a:pt x="1651" y="762"/>
                      </a:lnTo>
                      <a:lnTo>
                        <a:pt x="2159" y="254"/>
                      </a:lnTo>
                      <a:lnTo>
                        <a:pt x="2540" y="0"/>
                      </a:lnTo>
                      <a:close/>
                    </a:path>
                  </a:pathLst>
                </a:custGeom>
                <a:solidFill>
                  <a:srgbClr val="DBC6BC"/>
                </a:solidFill>
                <a:ln w="0" cap="flat" cmpd="sng" algn="ctr">
                  <a:solidFill>
                    <a:srgbClr val="DBC6B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>
                  <a:off x="1244346" y="5798566"/>
                  <a:ext cx="3049" cy="63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49" h="6351">
                      <a:moveTo>
                        <a:pt x="1905" y="3302"/>
                      </a:moveTo>
                      <a:lnTo>
                        <a:pt x="762" y="6096"/>
                      </a:lnTo>
                      <a:lnTo>
                        <a:pt x="381" y="6350"/>
                      </a:lnTo>
                      <a:lnTo>
                        <a:pt x="0" y="5969"/>
                      </a:lnTo>
                      <a:lnTo>
                        <a:pt x="0" y="3810"/>
                      </a:lnTo>
                      <a:lnTo>
                        <a:pt x="762" y="1270"/>
                      </a:lnTo>
                      <a:lnTo>
                        <a:pt x="1651" y="381"/>
                      </a:lnTo>
                      <a:lnTo>
                        <a:pt x="2794" y="0"/>
                      </a:lnTo>
                      <a:lnTo>
                        <a:pt x="2667" y="127"/>
                      </a:lnTo>
                      <a:lnTo>
                        <a:pt x="3048" y="0"/>
                      </a:lnTo>
                      <a:close/>
                    </a:path>
                  </a:pathLst>
                </a:custGeom>
                <a:solidFill>
                  <a:srgbClr val="DBC6BC"/>
                </a:solidFill>
                <a:ln w="0" cap="flat" cmpd="sng" algn="ctr">
                  <a:solidFill>
                    <a:srgbClr val="DBC6B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reeform 126"/>
                <p:cNvSpPr/>
                <p:nvPr/>
              </p:nvSpPr>
              <p:spPr>
                <a:xfrm>
                  <a:off x="1306957" y="5771896"/>
                  <a:ext cx="99823" cy="669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9823" h="66930">
                      <a:moveTo>
                        <a:pt x="21844" y="3302"/>
                      </a:moveTo>
                      <a:lnTo>
                        <a:pt x="27813" y="5588"/>
                      </a:lnTo>
                      <a:lnTo>
                        <a:pt x="34544" y="6731"/>
                      </a:lnTo>
                      <a:lnTo>
                        <a:pt x="41529" y="7239"/>
                      </a:lnTo>
                      <a:lnTo>
                        <a:pt x="56769" y="7493"/>
                      </a:lnTo>
                      <a:lnTo>
                        <a:pt x="65024" y="8001"/>
                      </a:lnTo>
                      <a:lnTo>
                        <a:pt x="73533" y="8890"/>
                      </a:lnTo>
                      <a:lnTo>
                        <a:pt x="78486" y="9271"/>
                      </a:lnTo>
                      <a:lnTo>
                        <a:pt x="82042" y="9398"/>
                      </a:lnTo>
                      <a:lnTo>
                        <a:pt x="83185" y="9525"/>
                      </a:lnTo>
                      <a:lnTo>
                        <a:pt x="83312" y="9906"/>
                      </a:lnTo>
                      <a:lnTo>
                        <a:pt x="82550" y="10414"/>
                      </a:lnTo>
                      <a:lnTo>
                        <a:pt x="80772" y="11176"/>
                      </a:lnTo>
                      <a:lnTo>
                        <a:pt x="76708" y="12827"/>
                      </a:lnTo>
                      <a:lnTo>
                        <a:pt x="72390" y="13970"/>
                      </a:lnTo>
                      <a:lnTo>
                        <a:pt x="67691" y="14986"/>
                      </a:lnTo>
                      <a:lnTo>
                        <a:pt x="63881" y="15367"/>
                      </a:lnTo>
                      <a:lnTo>
                        <a:pt x="67056" y="15494"/>
                      </a:lnTo>
                      <a:lnTo>
                        <a:pt x="71501" y="15748"/>
                      </a:lnTo>
                      <a:lnTo>
                        <a:pt x="82042" y="16510"/>
                      </a:lnTo>
                      <a:lnTo>
                        <a:pt x="87376" y="16637"/>
                      </a:lnTo>
                      <a:lnTo>
                        <a:pt x="92202" y="16510"/>
                      </a:lnTo>
                      <a:lnTo>
                        <a:pt x="96012" y="15875"/>
                      </a:lnTo>
                      <a:lnTo>
                        <a:pt x="98552" y="14986"/>
                      </a:lnTo>
                      <a:lnTo>
                        <a:pt x="97917" y="16002"/>
                      </a:lnTo>
                      <a:lnTo>
                        <a:pt x="95758" y="17272"/>
                      </a:lnTo>
                      <a:lnTo>
                        <a:pt x="92710" y="18288"/>
                      </a:lnTo>
                      <a:lnTo>
                        <a:pt x="89027" y="19304"/>
                      </a:lnTo>
                      <a:lnTo>
                        <a:pt x="81534" y="20955"/>
                      </a:lnTo>
                      <a:lnTo>
                        <a:pt x="78486" y="21336"/>
                      </a:lnTo>
                      <a:lnTo>
                        <a:pt x="76581" y="21463"/>
                      </a:lnTo>
                      <a:lnTo>
                        <a:pt x="78232" y="21463"/>
                      </a:lnTo>
                      <a:lnTo>
                        <a:pt x="80264" y="21717"/>
                      </a:lnTo>
                      <a:lnTo>
                        <a:pt x="85344" y="22352"/>
                      </a:lnTo>
                      <a:lnTo>
                        <a:pt x="90551" y="23241"/>
                      </a:lnTo>
                      <a:lnTo>
                        <a:pt x="94361" y="23749"/>
                      </a:lnTo>
                      <a:lnTo>
                        <a:pt x="93599" y="24130"/>
                      </a:lnTo>
                      <a:lnTo>
                        <a:pt x="91694" y="25019"/>
                      </a:lnTo>
                      <a:lnTo>
                        <a:pt x="89535" y="26035"/>
                      </a:lnTo>
                      <a:lnTo>
                        <a:pt x="88265" y="26543"/>
                      </a:lnTo>
                      <a:lnTo>
                        <a:pt x="87757" y="27051"/>
                      </a:lnTo>
                      <a:lnTo>
                        <a:pt x="88265" y="27813"/>
                      </a:lnTo>
                      <a:lnTo>
                        <a:pt x="91694" y="29210"/>
                      </a:lnTo>
                      <a:lnTo>
                        <a:pt x="95758" y="30607"/>
                      </a:lnTo>
                      <a:lnTo>
                        <a:pt x="97536" y="30988"/>
                      </a:lnTo>
                      <a:lnTo>
                        <a:pt x="98552" y="31115"/>
                      </a:lnTo>
                      <a:lnTo>
                        <a:pt x="94996" y="31369"/>
                      </a:lnTo>
                      <a:lnTo>
                        <a:pt x="91948" y="31623"/>
                      </a:lnTo>
                      <a:lnTo>
                        <a:pt x="89662" y="32258"/>
                      </a:lnTo>
                      <a:lnTo>
                        <a:pt x="88011" y="33020"/>
                      </a:lnTo>
                      <a:lnTo>
                        <a:pt x="85852" y="34925"/>
                      </a:lnTo>
                      <a:lnTo>
                        <a:pt x="85598" y="37084"/>
                      </a:lnTo>
                      <a:lnTo>
                        <a:pt x="87249" y="39243"/>
                      </a:lnTo>
                      <a:lnTo>
                        <a:pt x="90297" y="41021"/>
                      </a:lnTo>
                      <a:lnTo>
                        <a:pt x="94488" y="42291"/>
                      </a:lnTo>
                      <a:lnTo>
                        <a:pt x="99822" y="42926"/>
                      </a:lnTo>
                      <a:lnTo>
                        <a:pt x="88011" y="42926"/>
                      </a:lnTo>
                      <a:lnTo>
                        <a:pt x="76073" y="43307"/>
                      </a:lnTo>
                      <a:lnTo>
                        <a:pt x="78740" y="43688"/>
                      </a:lnTo>
                      <a:lnTo>
                        <a:pt x="81661" y="44577"/>
                      </a:lnTo>
                      <a:lnTo>
                        <a:pt x="88519" y="47879"/>
                      </a:lnTo>
                      <a:lnTo>
                        <a:pt x="94488" y="51562"/>
                      </a:lnTo>
                      <a:lnTo>
                        <a:pt x="97028" y="53213"/>
                      </a:lnTo>
                      <a:lnTo>
                        <a:pt x="98552" y="54483"/>
                      </a:lnTo>
                      <a:lnTo>
                        <a:pt x="98933" y="54864"/>
                      </a:lnTo>
                      <a:lnTo>
                        <a:pt x="98552" y="54991"/>
                      </a:lnTo>
                      <a:lnTo>
                        <a:pt x="96266" y="54864"/>
                      </a:lnTo>
                      <a:lnTo>
                        <a:pt x="93218" y="54483"/>
                      </a:lnTo>
                      <a:lnTo>
                        <a:pt x="90551" y="53975"/>
                      </a:lnTo>
                      <a:lnTo>
                        <a:pt x="88011" y="53848"/>
                      </a:lnTo>
                      <a:lnTo>
                        <a:pt x="86741" y="53975"/>
                      </a:lnTo>
                      <a:lnTo>
                        <a:pt x="86741" y="54610"/>
                      </a:lnTo>
                      <a:lnTo>
                        <a:pt x="87630" y="55499"/>
                      </a:lnTo>
                      <a:lnTo>
                        <a:pt x="90297" y="57658"/>
                      </a:lnTo>
                      <a:lnTo>
                        <a:pt x="91440" y="58801"/>
                      </a:lnTo>
                      <a:lnTo>
                        <a:pt x="91948" y="59563"/>
                      </a:lnTo>
                      <a:lnTo>
                        <a:pt x="91440" y="58039"/>
                      </a:lnTo>
                      <a:lnTo>
                        <a:pt x="90424" y="57277"/>
                      </a:lnTo>
                      <a:lnTo>
                        <a:pt x="89027" y="57277"/>
                      </a:lnTo>
                      <a:lnTo>
                        <a:pt x="87757" y="57785"/>
                      </a:lnTo>
                      <a:lnTo>
                        <a:pt x="87122" y="58928"/>
                      </a:lnTo>
                      <a:lnTo>
                        <a:pt x="87122" y="60706"/>
                      </a:lnTo>
                      <a:lnTo>
                        <a:pt x="88519" y="62992"/>
                      </a:lnTo>
                      <a:lnTo>
                        <a:pt x="91313" y="65659"/>
                      </a:lnTo>
                      <a:lnTo>
                        <a:pt x="92710" y="66548"/>
                      </a:lnTo>
                      <a:lnTo>
                        <a:pt x="94361" y="66929"/>
                      </a:lnTo>
                      <a:lnTo>
                        <a:pt x="89154" y="66675"/>
                      </a:lnTo>
                      <a:lnTo>
                        <a:pt x="83693" y="65913"/>
                      </a:lnTo>
                      <a:lnTo>
                        <a:pt x="72136" y="63246"/>
                      </a:lnTo>
                      <a:lnTo>
                        <a:pt x="60960" y="59690"/>
                      </a:lnTo>
                      <a:lnTo>
                        <a:pt x="56007" y="57912"/>
                      </a:lnTo>
                      <a:lnTo>
                        <a:pt x="51562" y="56388"/>
                      </a:lnTo>
                      <a:lnTo>
                        <a:pt x="49276" y="55118"/>
                      </a:lnTo>
                      <a:lnTo>
                        <a:pt x="48006" y="53848"/>
                      </a:lnTo>
                      <a:lnTo>
                        <a:pt x="47498" y="50419"/>
                      </a:lnTo>
                      <a:lnTo>
                        <a:pt x="48006" y="46736"/>
                      </a:lnTo>
                      <a:lnTo>
                        <a:pt x="47879" y="43307"/>
                      </a:lnTo>
                      <a:lnTo>
                        <a:pt x="47371" y="43180"/>
                      </a:lnTo>
                      <a:lnTo>
                        <a:pt x="46609" y="42926"/>
                      </a:lnTo>
                      <a:lnTo>
                        <a:pt x="42799" y="41148"/>
                      </a:lnTo>
                      <a:lnTo>
                        <a:pt x="39751" y="38862"/>
                      </a:lnTo>
                      <a:lnTo>
                        <a:pt x="34798" y="33782"/>
                      </a:lnTo>
                      <a:lnTo>
                        <a:pt x="30734" y="28448"/>
                      </a:lnTo>
                      <a:lnTo>
                        <a:pt x="25908" y="23749"/>
                      </a:lnTo>
                      <a:lnTo>
                        <a:pt x="22733" y="21971"/>
                      </a:lnTo>
                      <a:lnTo>
                        <a:pt x="18923" y="20447"/>
                      </a:lnTo>
                      <a:lnTo>
                        <a:pt x="10795" y="18161"/>
                      </a:lnTo>
                      <a:lnTo>
                        <a:pt x="7112" y="16891"/>
                      </a:lnTo>
                      <a:lnTo>
                        <a:pt x="3683" y="15367"/>
                      </a:lnTo>
                      <a:lnTo>
                        <a:pt x="1397" y="13335"/>
                      </a:lnTo>
                      <a:lnTo>
                        <a:pt x="127" y="10668"/>
                      </a:lnTo>
                      <a:lnTo>
                        <a:pt x="0" y="9017"/>
                      </a:lnTo>
                      <a:lnTo>
                        <a:pt x="508" y="8001"/>
                      </a:lnTo>
                      <a:lnTo>
                        <a:pt x="1397" y="7239"/>
                      </a:lnTo>
                      <a:lnTo>
                        <a:pt x="2667" y="6858"/>
                      </a:lnTo>
                      <a:lnTo>
                        <a:pt x="5715" y="6350"/>
                      </a:lnTo>
                      <a:lnTo>
                        <a:pt x="8636" y="5080"/>
                      </a:lnTo>
                      <a:lnTo>
                        <a:pt x="10414" y="3937"/>
                      </a:lnTo>
                      <a:lnTo>
                        <a:pt x="13335" y="2032"/>
                      </a:lnTo>
                      <a:lnTo>
                        <a:pt x="15494" y="508"/>
                      </a:lnTo>
                      <a:lnTo>
                        <a:pt x="16129" y="127"/>
                      </a:lnTo>
                      <a:lnTo>
                        <a:pt x="16002" y="0"/>
                      </a:lnTo>
                      <a:close/>
                    </a:path>
                  </a:pathLst>
                </a:custGeom>
                <a:solidFill>
                  <a:srgbClr val="AEAE9D"/>
                </a:solidFill>
                <a:ln w="0" cap="flat" cmpd="sng" algn="ctr">
                  <a:solidFill>
                    <a:srgbClr val="AEAE9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reeform 127"/>
                <p:cNvSpPr/>
                <p:nvPr/>
              </p:nvSpPr>
              <p:spPr>
                <a:xfrm>
                  <a:off x="1407160" y="5692013"/>
                  <a:ext cx="67184" cy="669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184" h="66930">
                      <a:moveTo>
                        <a:pt x="44704" y="0"/>
                      </a:moveTo>
                      <a:lnTo>
                        <a:pt x="48768" y="762"/>
                      </a:lnTo>
                      <a:lnTo>
                        <a:pt x="52451" y="2540"/>
                      </a:lnTo>
                      <a:lnTo>
                        <a:pt x="56134" y="5080"/>
                      </a:lnTo>
                      <a:lnTo>
                        <a:pt x="59309" y="7874"/>
                      </a:lnTo>
                      <a:lnTo>
                        <a:pt x="61976" y="11176"/>
                      </a:lnTo>
                      <a:lnTo>
                        <a:pt x="64262" y="14097"/>
                      </a:lnTo>
                      <a:lnTo>
                        <a:pt x="65913" y="16764"/>
                      </a:lnTo>
                      <a:lnTo>
                        <a:pt x="66802" y="18923"/>
                      </a:lnTo>
                      <a:lnTo>
                        <a:pt x="67183" y="21463"/>
                      </a:lnTo>
                      <a:lnTo>
                        <a:pt x="66675" y="24638"/>
                      </a:lnTo>
                      <a:lnTo>
                        <a:pt x="65532" y="28067"/>
                      </a:lnTo>
                      <a:lnTo>
                        <a:pt x="63627" y="32004"/>
                      </a:lnTo>
                      <a:lnTo>
                        <a:pt x="58547" y="40132"/>
                      </a:lnTo>
                      <a:lnTo>
                        <a:pt x="51943" y="48387"/>
                      </a:lnTo>
                      <a:lnTo>
                        <a:pt x="44831" y="55880"/>
                      </a:lnTo>
                      <a:lnTo>
                        <a:pt x="41275" y="59309"/>
                      </a:lnTo>
                      <a:lnTo>
                        <a:pt x="37846" y="62103"/>
                      </a:lnTo>
                      <a:lnTo>
                        <a:pt x="34671" y="64389"/>
                      </a:lnTo>
                      <a:lnTo>
                        <a:pt x="32004" y="66040"/>
                      </a:lnTo>
                      <a:lnTo>
                        <a:pt x="29718" y="66929"/>
                      </a:lnTo>
                      <a:lnTo>
                        <a:pt x="27940" y="66929"/>
                      </a:lnTo>
                      <a:lnTo>
                        <a:pt x="25273" y="66548"/>
                      </a:lnTo>
                      <a:lnTo>
                        <a:pt x="21209" y="66167"/>
                      </a:lnTo>
                      <a:lnTo>
                        <a:pt x="17399" y="65913"/>
                      </a:lnTo>
                      <a:lnTo>
                        <a:pt x="16129" y="66040"/>
                      </a:lnTo>
                      <a:lnTo>
                        <a:pt x="15621" y="66421"/>
                      </a:lnTo>
                      <a:lnTo>
                        <a:pt x="13843" y="64008"/>
                      </a:lnTo>
                      <a:lnTo>
                        <a:pt x="12700" y="61087"/>
                      </a:lnTo>
                      <a:lnTo>
                        <a:pt x="11684" y="58293"/>
                      </a:lnTo>
                      <a:lnTo>
                        <a:pt x="10287" y="55626"/>
                      </a:lnTo>
                      <a:lnTo>
                        <a:pt x="5842" y="49657"/>
                      </a:lnTo>
                      <a:lnTo>
                        <a:pt x="2413" y="42926"/>
                      </a:lnTo>
                      <a:lnTo>
                        <a:pt x="508" y="35941"/>
                      </a:lnTo>
                      <a:lnTo>
                        <a:pt x="0" y="28829"/>
                      </a:lnTo>
                      <a:lnTo>
                        <a:pt x="1397" y="22606"/>
                      </a:lnTo>
                      <a:lnTo>
                        <a:pt x="4572" y="16891"/>
                      </a:lnTo>
                      <a:lnTo>
                        <a:pt x="9144" y="11938"/>
                      </a:lnTo>
                      <a:lnTo>
                        <a:pt x="15240" y="7620"/>
                      </a:lnTo>
                      <a:lnTo>
                        <a:pt x="22098" y="4191"/>
                      </a:lnTo>
                      <a:lnTo>
                        <a:pt x="29464" y="1778"/>
                      </a:lnTo>
                      <a:lnTo>
                        <a:pt x="37211" y="254"/>
                      </a:lnTo>
                      <a:close/>
                    </a:path>
                  </a:pathLst>
                </a:custGeom>
                <a:solidFill>
                  <a:srgbClr val="E4E4D8"/>
                </a:solidFill>
                <a:ln w="0" cap="flat" cmpd="sng" algn="ctr">
                  <a:solidFill>
                    <a:srgbClr val="E4E4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reeform 128"/>
                <p:cNvSpPr/>
                <p:nvPr/>
              </p:nvSpPr>
              <p:spPr>
                <a:xfrm>
                  <a:off x="1407160" y="5692140"/>
                  <a:ext cx="67311" cy="673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311" h="67311">
                      <a:moveTo>
                        <a:pt x="44450" y="0"/>
                      </a:moveTo>
                      <a:lnTo>
                        <a:pt x="48260" y="0"/>
                      </a:lnTo>
                      <a:lnTo>
                        <a:pt x="52070" y="2540"/>
                      </a:lnTo>
                      <a:lnTo>
                        <a:pt x="55880" y="5080"/>
                      </a:lnTo>
                      <a:lnTo>
                        <a:pt x="59690" y="7620"/>
                      </a:lnTo>
                      <a:lnTo>
                        <a:pt x="62230" y="11430"/>
                      </a:lnTo>
                      <a:lnTo>
                        <a:pt x="63500" y="13970"/>
                      </a:lnTo>
                      <a:lnTo>
                        <a:pt x="66040" y="16510"/>
                      </a:lnTo>
                      <a:lnTo>
                        <a:pt x="67310" y="19050"/>
                      </a:lnTo>
                      <a:lnTo>
                        <a:pt x="67310" y="21590"/>
                      </a:lnTo>
                      <a:lnTo>
                        <a:pt x="66040" y="24130"/>
                      </a:lnTo>
                      <a:lnTo>
                        <a:pt x="64770" y="27940"/>
                      </a:lnTo>
                      <a:lnTo>
                        <a:pt x="63500" y="31750"/>
                      </a:lnTo>
                      <a:lnTo>
                        <a:pt x="58420" y="40640"/>
                      </a:lnTo>
                      <a:lnTo>
                        <a:pt x="52070" y="48260"/>
                      </a:lnTo>
                      <a:lnTo>
                        <a:pt x="44450" y="55880"/>
                      </a:lnTo>
                      <a:lnTo>
                        <a:pt x="40640" y="58420"/>
                      </a:lnTo>
                      <a:lnTo>
                        <a:pt x="38100" y="62230"/>
                      </a:lnTo>
                      <a:lnTo>
                        <a:pt x="34290" y="64770"/>
                      </a:lnTo>
                      <a:lnTo>
                        <a:pt x="31750" y="66040"/>
                      </a:lnTo>
                      <a:lnTo>
                        <a:pt x="29210" y="67310"/>
                      </a:lnTo>
                      <a:lnTo>
                        <a:pt x="27940" y="67310"/>
                      </a:lnTo>
                      <a:lnTo>
                        <a:pt x="25400" y="66040"/>
                      </a:lnTo>
                      <a:lnTo>
                        <a:pt x="21590" y="66040"/>
                      </a:lnTo>
                      <a:lnTo>
                        <a:pt x="16510" y="66040"/>
                      </a:lnTo>
                      <a:lnTo>
                        <a:pt x="16510" y="66040"/>
                      </a:lnTo>
                      <a:lnTo>
                        <a:pt x="15240" y="66040"/>
                      </a:lnTo>
                      <a:lnTo>
                        <a:pt x="13970" y="63500"/>
                      </a:lnTo>
                      <a:lnTo>
                        <a:pt x="12700" y="60960"/>
                      </a:lnTo>
                      <a:lnTo>
                        <a:pt x="11430" y="58420"/>
                      </a:lnTo>
                      <a:lnTo>
                        <a:pt x="10160" y="55880"/>
                      </a:lnTo>
                      <a:lnTo>
                        <a:pt x="6350" y="49530"/>
                      </a:lnTo>
                      <a:lnTo>
                        <a:pt x="2540" y="43180"/>
                      </a:lnTo>
                      <a:lnTo>
                        <a:pt x="0" y="35560"/>
                      </a:lnTo>
                      <a:lnTo>
                        <a:pt x="0" y="29210"/>
                      </a:lnTo>
                      <a:lnTo>
                        <a:pt x="1270" y="22860"/>
                      </a:lnTo>
                      <a:lnTo>
                        <a:pt x="3810" y="16510"/>
                      </a:lnTo>
                      <a:lnTo>
                        <a:pt x="8890" y="11430"/>
                      </a:lnTo>
                      <a:lnTo>
                        <a:pt x="15240" y="7620"/>
                      </a:lnTo>
                      <a:lnTo>
                        <a:pt x="21590" y="3810"/>
                      </a:lnTo>
                      <a:lnTo>
                        <a:pt x="29210" y="1270"/>
                      </a:lnTo>
                      <a:lnTo>
                        <a:pt x="3683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>
                  <a:off x="1409954" y="5694807"/>
                  <a:ext cx="61469" cy="6146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469" h="61469">
                      <a:moveTo>
                        <a:pt x="40767" y="0"/>
                      </a:moveTo>
                      <a:lnTo>
                        <a:pt x="44450" y="762"/>
                      </a:lnTo>
                      <a:lnTo>
                        <a:pt x="48006" y="2413"/>
                      </a:lnTo>
                      <a:lnTo>
                        <a:pt x="51435" y="4572"/>
                      </a:lnTo>
                      <a:lnTo>
                        <a:pt x="54229" y="7239"/>
                      </a:lnTo>
                      <a:lnTo>
                        <a:pt x="58928" y="12954"/>
                      </a:lnTo>
                      <a:lnTo>
                        <a:pt x="60452" y="15367"/>
                      </a:lnTo>
                      <a:lnTo>
                        <a:pt x="61341" y="17272"/>
                      </a:lnTo>
                      <a:lnTo>
                        <a:pt x="61468" y="19685"/>
                      </a:lnTo>
                      <a:lnTo>
                        <a:pt x="61214" y="22606"/>
                      </a:lnTo>
                      <a:lnTo>
                        <a:pt x="59944" y="25908"/>
                      </a:lnTo>
                      <a:lnTo>
                        <a:pt x="58293" y="29337"/>
                      </a:lnTo>
                      <a:lnTo>
                        <a:pt x="53594" y="36830"/>
                      </a:lnTo>
                      <a:lnTo>
                        <a:pt x="47498" y="44323"/>
                      </a:lnTo>
                      <a:lnTo>
                        <a:pt x="41148" y="51181"/>
                      </a:lnTo>
                      <a:lnTo>
                        <a:pt x="34798" y="56896"/>
                      </a:lnTo>
                      <a:lnTo>
                        <a:pt x="31877" y="59055"/>
                      </a:lnTo>
                      <a:lnTo>
                        <a:pt x="29464" y="60452"/>
                      </a:lnTo>
                      <a:lnTo>
                        <a:pt x="27305" y="61341"/>
                      </a:lnTo>
                      <a:lnTo>
                        <a:pt x="25527" y="61468"/>
                      </a:lnTo>
                      <a:lnTo>
                        <a:pt x="23241" y="60960"/>
                      </a:lnTo>
                      <a:lnTo>
                        <a:pt x="19304" y="60706"/>
                      </a:lnTo>
                      <a:lnTo>
                        <a:pt x="16002" y="60325"/>
                      </a:lnTo>
                      <a:lnTo>
                        <a:pt x="14732" y="60452"/>
                      </a:lnTo>
                      <a:lnTo>
                        <a:pt x="14351" y="60960"/>
                      </a:lnTo>
                      <a:lnTo>
                        <a:pt x="12573" y="58801"/>
                      </a:lnTo>
                      <a:lnTo>
                        <a:pt x="11557" y="56007"/>
                      </a:lnTo>
                      <a:lnTo>
                        <a:pt x="10668" y="53340"/>
                      </a:lnTo>
                      <a:lnTo>
                        <a:pt x="9271" y="50927"/>
                      </a:lnTo>
                      <a:lnTo>
                        <a:pt x="5334" y="45593"/>
                      </a:lnTo>
                      <a:lnTo>
                        <a:pt x="2286" y="39370"/>
                      </a:lnTo>
                      <a:lnTo>
                        <a:pt x="381" y="32893"/>
                      </a:lnTo>
                      <a:lnTo>
                        <a:pt x="0" y="26416"/>
                      </a:lnTo>
                      <a:lnTo>
                        <a:pt x="1270" y="20701"/>
                      </a:lnTo>
                      <a:lnTo>
                        <a:pt x="4064" y="15494"/>
                      </a:lnTo>
                      <a:lnTo>
                        <a:pt x="8509" y="10922"/>
                      </a:lnTo>
                      <a:lnTo>
                        <a:pt x="13970" y="6985"/>
                      </a:lnTo>
                      <a:lnTo>
                        <a:pt x="20193" y="3810"/>
                      </a:lnTo>
                      <a:lnTo>
                        <a:pt x="26924" y="1524"/>
                      </a:lnTo>
                      <a:lnTo>
                        <a:pt x="34036" y="254"/>
                      </a:lnTo>
                      <a:close/>
                    </a:path>
                  </a:pathLst>
                </a:custGeom>
                <a:solidFill>
                  <a:srgbClr val="A87F75"/>
                </a:solidFill>
                <a:ln w="0" cap="flat" cmpd="sng" algn="ctr">
                  <a:solidFill>
                    <a:srgbClr val="A87F7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Freeform 130"/>
                <p:cNvSpPr/>
                <p:nvPr/>
              </p:nvSpPr>
              <p:spPr>
                <a:xfrm>
                  <a:off x="1437640" y="5715254"/>
                  <a:ext cx="31751" cy="406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751" h="40641">
                      <a:moveTo>
                        <a:pt x="3556" y="34163"/>
                      </a:moveTo>
                      <a:lnTo>
                        <a:pt x="7112" y="30734"/>
                      </a:lnTo>
                      <a:lnTo>
                        <a:pt x="14224" y="25019"/>
                      </a:lnTo>
                      <a:lnTo>
                        <a:pt x="17907" y="21971"/>
                      </a:lnTo>
                      <a:lnTo>
                        <a:pt x="21209" y="18542"/>
                      </a:lnTo>
                      <a:lnTo>
                        <a:pt x="24511" y="14224"/>
                      </a:lnTo>
                      <a:lnTo>
                        <a:pt x="27432" y="8382"/>
                      </a:lnTo>
                      <a:lnTo>
                        <a:pt x="28067" y="6858"/>
                      </a:lnTo>
                      <a:lnTo>
                        <a:pt x="28829" y="4953"/>
                      </a:lnTo>
                      <a:lnTo>
                        <a:pt x="30480" y="1143"/>
                      </a:lnTo>
                      <a:lnTo>
                        <a:pt x="30988" y="0"/>
                      </a:lnTo>
                      <a:lnTo>
                        <a:pt x="31496" y="0"/>
                      </a:lnTo>
                      <a:lnTo>
                        <a:pt x="31750" y="1397"/>
                      </a:lnTo>
                      <a:lnTo>
                        <a:pt x="31750" y="4826"/>
                      </a:lnTo>
                      <a:lnTo>
                        <a:pt x="30480" y="9525"/>
                      </a:lnTo>
                      <a:lnTo>
                        <a:pt x="28067" y="14478"/>
                      </a:lnTo>
                      <a:lnTo>
                        <a:pt x="24511" y="19431"/>
                      </a:lnTo>
                      <a:lnTo>
                        <a:pt x="20193" y="24257"/>
                      </a:lnTo>
                      <a:lnTo>
                        <a:pt x="10668" y="33020"/>
                      </a:lnTo>
                      <a:lnTo>
                        <a:pt x="5842" y="36830"/>
                      </a:lnTo>
                      <a:lnTo>
                        <a:pt x="1524" y="40132"/>
                      </a:lnTo>
                      <a:lnTo>
                        <a:pt x="889" y="40513"/>
                      </a:lnTo>
                      <a:lnTo>
                        <a:pt x="381" y="40640"/>
                      </a:lnTo>
                      <a:lnTo>
                        <a:pt x="0" y="40132"/>
                      </a:lnTo>
                      <a:lnTo>
                        <a:pt x="0" y="38989"/>
                      </a:lnTo>
                      <a:lnTo>
                        <a:pt x="381" y="38481"/>
                      </a:lnTo>
                      <a:close/>
                    </a:path>
                  </a:pathLst>
                </a:custGeom>
                <a:solidFill>
                  <a:srgbClr val="F7F2E5"/>
                </a:solidFill>
                <a:ln w="0" cap="flat" cmpd="sng" algn="ctr">
                  <a:solidFill>
                    <a:srgbClr val="F7F2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1418463" y="5705221"/>
                  <a:ext cx="39117" cy="340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117" h="34037">
                      <a:moveTo>
                        <a:pt x="24511" y="30226"/>
                      </a:moveTo>
                      <a:lnTo>
                        <a:pt x="21844" y="26924"/>
                      </a:lnTo>
                      <a:lnTo>
                        <a:pt x="21336" y="25908"/>
                      </a:lnTo>
                      <a:lnTo>
                        <a:pt x="19939" y="24511"/>
                      </a:lnTo>
                      <a:lnTo>
                        <a:pt x="17780" y="22733"/>
                      </a:lnTo>
                      <a:lnTo>
                        <a:pt x="14351" y="20828"/>
                      </a:lnTo>
                      <a:lnTo>
                        <a:pt x="16383" y="22733"/>
                      </a:lnTo>
                      <a:lnTo>
                        <a:pt x="17780" y="24130"/>
                      </a:lnTo>
                      <a:lnTo>
                        <a:pt x="18415" y="25146"/>
                      </a:lnTo>
                      <a:lnTo>
                        <a:pt x="18161" y="25654"/>
                      </a:lnTo>
                      <a:lnTo>
                        <a:pt x="15113" y="26797"/>
                      </a:lnTo>
                      <a:lnTo>
                        <a:pt x="11684" y="28194"/>
                      </a:lnTo>
                      <a:lnTo>
                        <a:pt x="8128" y="29591"/>
                      </a:lnTo>
                      <a:lnTo>
                        <a:pt x="5207" y="30607"/>
                      </a:lnTo>
                      <a:lnTo>
                        <a:pt x="2540" y="30988"/>
                      </a:lnTo>
                      <a:lnTo>
                        <a:pt x="762" y="30226"/>
                      </a:lnTo>
                      <a:lnTo>
                        <a:pt x="127" y="29464"/>
                      </a:lnTo>
                      <a:lnTo>
                        <a:pt x="0" y="28321"/>
                      </a:lnTo>
                      <a:lnTo>
                        <a:pt x="127" y="26797"/>
                      </a:lnTo>
                      <a:lnTo>
                        <a:pt x="762" y="24765"/>
                      </a:lnTo>
                      <a:lnTo>
                        <a:pt x="3048" y="20066"/>
                      </a:lnTo>
                      <a:lnTo>
                        <a:pt x="9271" y="11684"/>
                      </a:lnTo>
                      <a:lnTo>
                        <a:pt x="14224" y="6985"/>
                      </a:lnTo>
                      <a:lnTo>
                        <a:pt x="19558" y="2794"/>
                      </a:lnTo>
                      <a:lnTo>
                        <a:pt x="21971" y="1016"/>
                      </a:lnTo>
                      <a:lnTo>
                        <a:pt x="25019" y="0"/>
                      </a:lnTo>
                      <a:lnTo>
                        <a:pt x="27813" y="127"/>
                      </a:lnTo>
                      <a:lnTo>
                        <a:pt x="30480" y="1143"/>
                      </a:lnTo>
                      <a:lnTo>
                        <a:pt x="32766" y="2794"/>
                      </a:lnTo>
                      <a:lnTo>
                        <a:pt x="34798" y="5207"/>
                      </a:lnTo>
                      <a:lnTo>
                        <a:pt x="36576" y="7874"/>
                      </a:lnTo>
                      <a:lnTo>
                        <a:pt x="37719" y="11049"/>
                      </a:lnTo>
                      <a:lnTo>
                        <a:pt x="39116" y="17526"/>
                      </a:lnTo>
                      <a:lnTo>
                        <a:pt x="38481" y="17018"/>
                      </a:lnTo>
                      <a:lnTo>
                        <a:pt x="36830" y="15748"/>
                      </a:lnTo>
                      <a:lnTo>
                        <a:pt x="35433" y="14478"/>
                      </a:lnTo>
                      <a:lnTo>
                        <a:pt x="34544" y="14097"/>
                      </a:lnTo>
                      <a:lnTo>
                        <a:pt x="36322" y="15748"/>
                      </a:lnTo>
                      <a:lnTo>
                        <a:pt x="37465" y="17272"/>
                      </a:lnTo>
                      <a:lnTo>
                        <a:pt x="37973" y="18288"/>
                      </a:lnTo>
                      <a:lnTo>
                        <a:pt x="37973" y="18796"/>
                      </a:lnTo>
                      <a:lnTo>
                        <a:pt x="37592" y="20066"/>
                      </a:lnTo>
                      <a:lnTo>
                        <a:pt x="37084" y="21082"/>
                      </a:lnTo>
                      <a:lnTo>
                        <a:pt x="36830" y="21209"/>
                      </a:lnTo>
                      <a:lnTo>
                        <a:pt x="36322" y="20701"/>
                      </a:lnTo>
                      <a:lnTo>
                        <a:pt x="34544" y="18796"/>
                      </a:lnTo>
                      <a:lnTo>
                        <a:pt x="32639" y="16891"/>
                      </a:lnTo>
                      <a:lnTo>
                        <a:pt x="32004" y="16383"/>
                      </a:lnTo>
                      <a:lnTo>
                        <a:pt x="31623" y="16383"/>
                      </a:lnTo>
                      <a:lnTo>
                        <a:pt x="34036" y="19558"/>
                      </a:lnTo>
                      <a:lnTo>
                        <a:pt x="35306" y="21590"/>
                      </a:lnTo>
                      <a:lnTo>
                        <a:pt x="35687" y="22987"/>
                      </a:lnTo>
                      <a:lnTo>
                        <a:pt x="35687" y="23622"/>
                      </a:lnTo>
                      <a:lnTo>
                        <a:pt x="34925" y="26289"/>
                      </a:lnTo>
                      <a:lnTo>
                        <a:pt x="34544" y="26289"/>
                      </a:lnTo>
                      <a:lnTo>
                        <a:pt x="33909" y="25527"/>
                      </a:lnTo>
                      <a:lnTo>
                        <a:pt x="32004" y="22987"/>
                      </a:lnTo>
                      <a:lnTo>
                        <a:pt x="29972" y="20574"/>
                      </a:lnTo>
                      <a:lnTo>
                        <a:pt x="29337" y="19812"/>
                      </a:lnTo>
                      <a:lnTo>
                        <a:pt x="28956" y="19812"/>
                      </a:lnTo>
                      <a:lnTo>
                        <a:pt x="31369" y="24003"/>
                      </a:lnTo>
                      <a:lnTo>
                        <a:pt x="32639" y="27051"/>
                      </a:lnTo>
                      <a:lnTo>
                        <a:pt x="32766" y="29210"/>
                      </a:lnTo>
                      <a:lnTo>
                        <a:pt x="32639" y="29972"/>
                      </a:lnTo>
                      <a:lnTo>
                        <a:pt x="30226" y="33020"/>
                      </a:lnTo>
                      <a:lnTo>
                        <a:pt x="27305" y="34036"/>
                      </a:lnTo>
                      <a:close/>
                    </a:path>
                  </a:pathLst>
                </a:custGeom>
                <a:solidFill>
                  <a:srgbClr val="DBC6BC"/>
                </a:solidFill>
                <a:ln w="0" cap="flat" cmpd="sng" algn="ctr">
                  <a:solidFill>
                    <a:srgbClr val="DBC6B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1408557" y="5705729"/>
                  <a:ext cx="13463" cy="443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463" h="44324">
                      <a:moveTo>
                        <a:pt x="9779" y="40005"/>
                      </a:moveTo>
                      <a:lnTo>
                        <a:pt x="6350" y="35687"/>
                      </a:lnTo>
                      <a:lnTo>
                        <a:pt x="3556" y="31115"/>
                      </a:lnTo>
                      <a:lnTo>
                        <a:pt x="1397" y="26289"/>
                      </a:lnTo>
                      <a:lnTo>
                        <a:pt x="127" y="21336"/>
                      </a:lnTo>
                      <a:lnTo>
                        <a:pt x="0" y="16256"/>
                      </a:lnTo>
                      <a:lnTo>
                        <a:pt x="762" y="11430"/>
                      </a:lnTo>
                      <a:lnTo>
                        <a:pt x="3048" y="6858"/>
                      </a:lnTo>
                      <a:lnTo>
                        <a:pt x="4826" y="4191"/>
                      </a:lnTo>
                      <a:lnTo>
                        <a:pt x="6731" y="2032"/>
                      </a:lnTo>
                      <a:lnTo>
                        <a:pt x="8509" y="508"/>
                      </a:lnTo>
                      <a:lnTo>
                        <a:pt x="10668" y="0"/>
                      </a:lnTo>
                      <a:lnTo>
                        <a:pt x="8255" y="3937"/>
                      </a:lnTo>
                      <a:lnTo>
                        <a:pt x="6731" y="7493"/>
                      </a:lnTo>
                      <a:lnTo>
                        <a:pt x="5842" y="10795"/>
                      </a:lnTo>
                      <a:lnTo>
                        <a:pt x="5461" y="13843"/>
                      </a:lnTo>
                      <a:lnTo>
                        <a:pt x="5588" y="20066"/>
                      </a:lnTo>
                      <a:lnTo>
                        <a:pt x="6350" y="26797"/>
                      </a:lnTo>
                      <a:lnTo>
                        <a:pt x="7620" y="31369"/>
                      </a:lnTo>
                      <a:lnTo>
                        <a:pt x="9906" y="35687"/>
                      </a:lnTo>
                      <a:lnTo>
                        <a:pt x="12192" y="40005"/>
                      </a:lnTo>
                      <a:lnTo>
                        <a:pt x="13081" y="44323"/>
                      </a:lnTo>
                      <a:lnTo>
                        <a:pt x="13335" y="44196"/>
                      </a:lnTo>
                      <a:lnTo>
                        <a:pt x="13462" y="43815"/>
                      </a:lnTo>
                      <a:close/>
                    </a:path>
                  </a:pathLst>
                </a:custGeom>
                <a:solidFill>
                  <a:srgbClr val="F7F2E5"/>
                </a:solidFill>
                <a:ln w="0" cap="flat" cmpd="sng" algn="ctr">
                  <a:solidFill>
                    <a:srgbClr val="F7F2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 133"/>
                <p:cNvSpPr/>
                <p:nvPr/>
              </p:nvSpPr>
              <p:spPr>
                <a:xfrm>
                  <a:off x="1425702" y="5737225"/>
                  <a:ext cx="13336" cy="174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336" h="17400">
                      <a:moveTo>
                        <a:pt x="13335" y="2540"/>
                      </a:moveTo>
                      <a:lnTo>
                        <a:pt x="13208" y="4318"/>
                      </a:lnTo>
                      <a:lnTo>
                        <a:pt x="12065" y="6350"/>
                      </a:lnTo>
                      <a:lnTo>
                        <a:pt x="10668" y="8382"/>
                      </a:lnTo>
                      <a:lnTo>
                        <a:pt x="6350" y="12827"/>
                      </a:lnTo>
                      <a:lnTo>
                        <a:pt x="2921" y="17399"/>
                      </a:lnTo>
                      <a:lnTo>
                        <a:pt x="2286" y="16891"/>
                      </a:lnTo>
                      <a:lnTo>
                        <a:pt x="2159" y="15875"/>
                      </a:lnTo>
                      <a:lnTo>
                        <a:pt x="2540" y="13970"/>
                      </a:lnTo>
                      <a:lnTo>
                        <a:pt x="3429" y="11303"/>
                      </a:lnTo>
                      <a:lnTo>
                        <a:pt x="3048" y="11303"/>
                      </a:lnTo>
                      <a:lnTo>
                        <a:pt x="2159" y="11938"/>
                      </a:lnTo>
                      <a:lnTo>
                        <a:pt x="1397" y="12446"/>
                      </a:lnTo>
                      <a:lnTo>
                        <a:pt x="889" y="12192"/>
                      </a:lnTo>
                      <a:lnTo>
                        <a:pt x="0" y="6223"/>
                      </a:lnTo>
                      <a:lnTo>
                        <a:pt x="508" y="3683"/>
                      </a:lnTo>
                      <a:lnTo>
                        <a:pt x="2159" y="1524"/>
                      </a:lnTo>
                      <a:lnTo>
                        <a:pt x="3937" y="889"/>
                      </a:lnTo>
                      <a:lnTo>
                        <a:pt x="7112" y="254"/>
                      </a:lnTo>
                      <a:lnTo>
                        <a:pt x="10287" y="0"/>
                      </a:lnTo>
                      <a:lnTo>
                        <a:pt x="11557" y="254"/>
                      </a:lnTo>
                      <a:lnTo>
                        <a:pt x="12446" y="635"/>
                      </a:lnTo>
                      <a:close/>
                    </a:path>
                  </a:pathLst>
                </a:custGeom>
                <a:solidFill>
                  <a:srgbClr val="DBC6BC"/>
                </a:solidFill>
                <a:ln w="0" cap="flat" cmpd="sng" algn="ctr">
                  <a:solidFill>
                    <a:srgbClr val="DBC6B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Freeform 134"/>
                <p:cNvSpPr/>
                <p:nvPr/>
              </p:nvSpPr>
              <p:spPr>
                <a:xfrm>
                  <a:off x="1607312" y="5931535"/>
                  <a:ext cx="41149" cy="92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149" h="9272">
                      <a:moveTo>
                        <a:pt x="41148" y="0"/>
                      </a:moveTo>
                      <a:lnTo>
                        <a:pt x="41148" y="127"/>
                      </a:lnTo>
                      <a:lnTo>
                        <a:pt x="40894" y="381"/>
                      </a:lnTo>
                      <a:lnTo>
                        <a:pt x="40259" y="381"/>
                      </a:lnTo>
                      <a:lnTo>
                        <a:pt x="38989" y="508"/>
                      </a:lnTo>
                      <a:lnTo>
                        <a:pt x="36830" y="1016"/>
                      </a:lnTo>
                      <a:lnTo>
                        <a:pt x="30607" y="2794"/>
                      </a:lnTo>
                      <a:lnTo>
                        <a:pt x="24130" y="3683"/>
                      </a:lnTo>
                      <a:lnTo>
                        <a:pt x="17399" y="4699"/>
                      </a:lnTo>
                      <a:lnTo>
                        <a:pt x="11049" y="6223"/>
                      </a:lnTo>
                      <a:lnTo>
                        <a:pt x="8890" y="6985"/>
                      </a:lnTo>
                      <a:lnTo>
                        <a:pt x="6223" y="8001"/>
                      </a:lnTo>
                      <a:lnTo>
                        <a:pt x="3556" y="9017"/>
                      </a:lnTo>
                      <a:lnTo>
                        <a:pt x="1397" y="9271"/>
                      </a:lnTo>
                      <a:lnTo>
                        <a:pt x="381" y="8890"/>
                      </a:lnTo>
                      <a:lnTo>
                        <a:pt x="0" y="8001"/>
                      </a:lnTo>
                      <a:lnTo>
                        <a:pt x="1016" y="6350"/>
                      </a:lnTo>
                      <a:lnTo>
                        <a:pt x="3175" y="4826"/>
                      </a:lnTo>
                      <a:lnTo>
                        <a:pt x="5334" y="3683"/>
                      </a:lnTo>
                      <a:lnTo>
                        <a:pt x="10287" y="2540"/>
                      </a:lnTo>
                      <a:lnTo>
                        <a:pt x="15748" y="2032"/>
                      </a:lnTo>
                      <a:lnTo>
                        <a:pt x="22098" y="1651"/>
                      </a:lnTo>
                      <a:lnTo>
                        <a:pt x="31496" y="635"/>
                      </a:lnTo>
                      <a:close/>
                    </a:path>
                  </a:pathLst>
                </a:custGeom>
                <a:solidFill>
                  <a:srgbClr val="E4E4D8"/>
                </a:solidFill>
                <a:ln w="0" cap="flat" cmpd="sng" algn="ctr">
                  <a:solidFill>
                    <a:srgbClr val="E4E4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Freeform 135"/>
                <p:cNvSpPr/>
                <p:nvPr/>
              </p:nvSpPr>
              <p:spPr>
                <a:xfrm>
                  <a:off x="1640586" y="5936107"/>
                  <a:ext cx="47372" cy="119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372" h="11939">
                      <a:moveTo>
                        <a:pt x="37973" y="2032"/>
                      </a:moveTo>
                      <a:lnTo>
                        <a:pt x="27813" y="2794"/>
                      </a:lnTo>
                      <a:lnTo>
                        <a:pt x="23114" y="3556"/>
                      </a:lnTo>
                      <a:lnTo>
                        <a:pt x="18923" y="4699"/>
                      </a:lnTo>
                      <a:lnTo>
                        <a:pt x="14859" y="5969"/>
                      </a:lnTo>
                      <a:lnTo>
                        <a:pt x="11938" y="7747"/>
                      </a:lnTo>
                      <a:lnTo>
                        <a:pt x="9779" y="10033"/>
                      </a:lnTo>
                      <a:lnTo>
                        <a:pt x="8382" y="11176"/>
                      </a:lnTo>
                      <a:lnTo>
                        <a:pt x="6604" y="11938"/>
                      </a:lnTo>
                      <a:lnTo>
                        <a:pt x="5334" y="11684"/>
                      </a:lnTo>
                      <a:lnTo>
                        <a:pt x="3302" y="10795"/>
                      </a:lnTo>
                      <a:lnTo>
                        <a:pt x="1143" y="9652"/>
                      </a:lnTo>
                      <a:lnTo>
                        <a:pt x="0" y="8890"/>
                      </a:lnTo>
                      <a:lnTo>
                        <a:pt x="762" y="8128"/>
                      </a:lnTo>
                      <a:lnTo>
                        <a:pt x="2921" y="7493"/>
                      </a:lnTo>
                      <a:lnTo>
                        <a:pt x="5207" y="6858"/>
                      </a:lnTo>
                      <a:lnTo>
                        <a:pt x="6858" y="6350"/>
                      </a:lnTo>
                      <a:lnTo>
                        <a:pt x="10287" y="5461"/>
                      </a:lnTo>
                      <a:lnTo>
                        <a:pt x="14224" y="4445"/>
                      </a:lnTo>
                      <a:lnTo>
                        <a:pt x="23114" y="1651"/>
                      </a:lnTo>
                      <a:lnTo>
                        <a:pt x="27559" y="635"/>
                      </a:lnTo>
                      <a:lnTo>
                        <a:pt x="32004" y="0"/>
                      </a:lnTo>
                      <a:lnTo>
                        <a:pt x="36068" y="0"/>
                      </a:lnTo>
                      <a:lnTo>
                        <a:pt x="39751" y="889"/>
                      </a:lnTo>
                      <a:lnTo>
                        <a:pt x="41148" y="1143"/>
                      </a:lnTo>
                      <a:lnTo>
                        <a:pt x="43688" y="1397"/>
                      </a:lnTo>
                      <a:lnTo>
                        <a:pt x="45974" y="1651"/>
                      </a:lnTo>
                      <a:lnTo>
                        <a:pt x="47371" y="1397"/>
                      </a:lnTo>
                      <a:close/>
                    </a:path>
                  </a:pathLst>
                </a:custGeom>
                <a:solidFill>
                  <a:srgbClr val="AEAE9D"/>
                </a:solidFill>
                <a:ln w="0" cap="flat" cmpd="sng" algn="ctr">
                  <a:solidFill>
                    <a:srgbClr val="AEAE9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Freeform 136"/>
                <p:cNvSpPr/>
                <p:nvPr/>
              </p:nvSpPr>
              <p:spPr>
                <a:xfrm>
                  <a:off x="1692529" y="5928614"/>
                  <a:ext cx="14606" cy="64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606" h="6478">
                      <a:moveTo>
                        <a:pt x="0" y="0"/>
                      </a:moveTo>
                      <a:lnTo>
                        <a:pt x="3937" y="0"/>
                      </a:lnTo>
                      <a:lnTo>
                        <a:pt x="6604" y="254"/>
                      </a:lnTo>
                      <a:lnTo>
                        <a:pt x="8763" y="1016"/>
                      </a:lnTo>
                      <a:lnTo>
                        <a:pt x="12065" y="2794"/>
                      </a:lnTo>
                      <a:lnTo>
                        <a:pt x="13843" y="4445"/>
                      </a:lnTo>
                      <a:lnTo>
                        <a:pt x="14605" y="5334"/>
                      </a:lnTo>
                      <a:lnTo>
                        <a:pt x="13208" y="5334"/>
                      </a:lnTo>
                      <a:lnTo>
                        <a:pt x="10922" y="5588"/>
                      </a:lnTo>
                      <a:lnTo>
                        <a:pt x="4699" y="6096"/>
                      </a:lnTo>
                      <a:lnTo>
                        <a:pt x="1143" y="6477"/>
                      </a:lnTo>
                      <a:close/>
                    </a:path>
                  </a:pathLst>
                </a:custGeom>
                <a:solidFill>
                  <a:srgbClr val="D9C8BD"/>
                </a:solidFill>
                <a:ln w="0" cap="flat" cmpd="sng" algn="ctr">
                  <a:solidFill>
                    <a:srgbClr val="D9C8B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 137"/>
                <p:cNvSpPr/>
                <p:nvPr/>
              </p:nvSpPr>
              <p:spPr>
                <a:xfrm>
                  <a:off x="1637792" y="5932551"/>
                  <a:ext cx="28576" cy="119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576" h="11939">
                      <a:moveTo>
                        <a:pt x="3683" y="11684"/>
                      </a:moveTo>
                      <a:lnTo>
                        <a:pt x="1778" y="11557"/>
                      </a:lnTo>
                      <a:lnTo>
                        <a:pt x="0" y="11430"/>
                      </a:lnTo>
                      <a:lnTo>
                        <a:pt x="0" y="10795"/>
                      </a:lnTo>
                      <a:lnTo>
                        <a:pt x="1016" y="9906"/>
                      </a:lnTo>
                      <a:lnTo>
                        <a:pt x="3048" y="8509"/>
                      </a:lnTo>
                      <a:lnTo>
                        <a:pt x="8001" y="5842"/>
                      </a:lnTo>
                      <a:lnTo>
                        <a:pt x="10160" y="4826"/>
                      </a:lnTo>
                      <a:lnTo>
                        <a:pt x="11557" y="4318"/>
                      </a:lnTo>
                      <a:lnTo>
                        <a:pt x="13589" y="3683"/>
                      </a:lnTo>
                      <a:lnTo>
                        <a:pt x="16637" y="2794"/>
                      </a:lnTo>
                      <a:lnTo>
                        <a:pt x="24257" y="635"/>
                      </a:lnTo>
                      <a:lnTo>
                        <a:pt x="27432" y="0"/>
                      </a:lnTo>
                      <a:lnTo>
                        <a:pt x="28575" y="5969"/>
                      </a:lnTo>
                      <a:lnTo>
                        <a:pt x="26543" y="6223"/>
                      </a:lnTo>
                      <a:lnTo>
                        <a:pt x="21082" y="6985"/>
                      </a:lnTo>
                      <a:lnTo>
                        <a:pt x="19304" y="7239"/>
                      </a:lnTo>
                      <a:lnTo>
                        <a:pt x="18669" y="7366"/>
                      </a:lnTo>
                      <a:lnTo>
                        <a:pt x="12954" y="9398"/>
                      </a:lnTo>
                      <a:lnTo>
                        <a:pt x="7239" y="11938"/>
                      </a:lnTo>
                      <a:lnTo>
                        <a:pt x="6223" y="11938"/>
                      </a:lnTo>
                      <a:close/>
                    </a:path>
                  </a:pathLst>
                </a:custGeom>
                <a:solidFill>
                  <a:srgbClr val="D9C8BD"/>
                </a:solidFill>
                <a:ln w="0" cap="flat" cmpd="sng" algn="ctr">
                  <a:solidFill>
                    <a:srgbClr val="D9C8B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Freeform 138"/>
                <p:cNvSpPr/>
                <p:nvPr/>
              </p:nvSpPr>
              <p:spPr>
                <a:xfrm>
                  <a:off x="1637792" y="5932424"/>
                  <a:ext cx="28576" cy="120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576" h="12066">
                      <a:moveTo>
                        <a:pt x="3683" y="11684"/>
                      </a:moveTo>
                      <a:lnTo>
                        <a:pt x="1778" y="11557"/>
                      </a:lnTo>
                      <a:lnTo>
                        <a:pt x="127" y="11557"/>
                      </a:lnTo>
                      <a:lnTo>
                        <a:pt x="0" y="11303"/>
                      </a:lnTo>
                      <a:lnTo>
                        <a:pt x="0" y="10922"/>
                      </a:lnTo>
                      <a:lnTo>
                        <a:pt x="889" y="10160"/>
                      </a:lnTo>
                      <a:lnTo>
                        <a:pt x="2159" y="9271"/>
                      </a:lnTo>
                      <a:lnTo>
                        <a:pt x="5461" y="7112"/>
                      </a:lnTo>
                      <a:lnTo>
                        <a:pt x="9017" y="5334"/>
                      </a:lnTo>
                      <a:lnTo>
                        <a:pt x="10414" y="4699"/>
                      </a:lnTo>
                      <a:lnTo>
                        <a:pt x="11557" y="4445"/>
                      </a:lnTo>
                      <a:lnTo>
                        <a:pt x="13843" y="3810"/>
                      </a:lnTo>
                      <a:lnTo>
                        <a:pt x="16891" y="2794"/>
                      </a:lnTo>
                      <a:lnTo>
                        <a:pt x="24257" y="762"/>
                      </a:lnTo>
                      <a:lnTo>
                        <a:pt x="27432" y="0"/>
                      </a:lnTo>
                      <a:lnTo>
                        <a:pt x="28575" y="6096"/>
                      </a:lnTo>
                      <a:lnTo>
                        <a:pt x="26797" y="6350"/>
                      </a:lnTo>
                      <a:lnTo>
                        <a:pt x="21336" y="6985"/>
                      </a:lnTo>
                      <a:lnTo>
                        <a:pt x="19558" y="7239"/>
                      </a:lnTo>
                      <a:lnTo>
                        <a:pt x="18669" y="7366"/>
                      </a:lnTo>
                      <a:lnTo>
                        <a:pt x="12954" y="9525"/>
                      </a:lnTo>
                      <a:lnTo>
                        <a:pt x="7493" y="12065"/>
                      </a:lnTo>
                      <a:lnTo>
                        <a:pt x="6223" y="12065"/>
                      </a:lnTo>
                      <a:close/>
                    </a:path>
                  </a:pathLst>
                </a:custGeom>
                <a:solidFill>
                  <a:srgbClr val="E5E5D8"/>
                </a:solidFill>
                <a:ln w="0" cap="flat" cmpd="sng" algn="ctr">
                  <a:solidFill>
                    <a:srgbClr val="E5E5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1665478" y="5932170"/>
                  <a:ext cx="2795" cy="64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95" h="6478">
                      <a:moveTo>
                        <a:pt x="1016" y="6477"/>
                      </a:moveTo>
                      <a:lnTo>
                        <a:pt x="0" y="381"/>
                      </a:lnTo>
                      <a:lnTo>
                        <a:pt x="1778" y="0"/>
                      </a:lnTo>
                      <a:lnTo>
                        <a:pt x="2794" y="6223"/>
                      </a:lnTo>
                      <a:lnTo>
                        <a:pt x="2667" y="6223"/>
                      </a:lnTo>
                      <a:close/>
                    </a:path>
                  </a:pathLst>
                </a:custGeom>
                <a:solidFill>
                  <a:srgbClr val="E5E5D8"/>
                </a:solidFill>
                <a:ln w="0" cap="flat" cmpd="sng" algn="ctr">
                  <a:solidFill>
                    <a:srgbClr val="E5E5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>
                  <a:off x="1667002" y="5931662"/>
                  <a:ext cx="3049" cy="66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49" h="6605">
                      <a:moveTo>
                        <a:pt x="1143" y="6604"/>
                      </a:moveTo>
                      <a:lnTo>
                        <a:pt x="0" y="381"/>
                      </a:lnTo>
                      <a:lnTo>
                        <a:pt x="1143" y="127"/>
                      </a:lnTo>
                      <a:lnTo>
                        <a:pt x="1778" y="0"/>
                      </a:lnTo>
                      <a:lnTo>
                        <a:pt x="3048" y="6477"/>
                      </a:lnTo>
                      <a:close/>
                    </a:path>
                  </a:pathLst>
                </a:custGeom>
                <a:solidFill>
                  <a:srgbClr val="E4E3D6"/>
                </a:solidFill>
                <a:ln w="0" cap="flat" cmpd="sng" algn="ctr">
                  <a:solidFill>
                    <a:srgbClr val="E4E3D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Freeform 141"/>
                <p:cNvSpPr/>
                <p:nvPr/>
              </p:nvSpPr>
              <p:spPr>
                <a:xfrm>
                  <a:off x="1668780" y="5931154"/>
                  <a:ext cx="3049" cy="69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49" h="6986">
                      <a:moveTo>
                        <a:pt x="1270" y="6985"/>
                      </a:moveTo>
                      <a:lnTo>
                        <a:pt x="0" y="508"/>
                      </a:lnTo>
                      <a:lnTo>
                        <a:pt x="1778" y="0"/>
                      </a:lnTo>
                      <a:lnTo>
                        <a:pt x="3048" y="6604"/>
                      </a:lnTo>
                      <a:close/>
                    </a:path>
                  </a:pathLst>
                </a:custGeom>
                <a:solidFill>
                  <a:srgbClr val="E3E1D4"/>
                </a:solidFill>
                <a:ln w="0" cap="flat" cmpd="sng" algn="ctr">
                  <a:solidFill>
                    <a:srgbClr val="E3E1D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>
                  <a:off x="1670558" y="5930900"/>
                  <a:ext cx="3049" cy="68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49" h="6859">
                      <a:moveTo>
                        <a:pt x="1270" y="6858"/>
                      </a:moveTo>
                      <a:lnTo>
                        <a:pt x="0" y="254"/>
                      </a:lnTo>
                      <a:lnTo>
                        <a:pt x="1778" y="0"/>
                      </a:lnTo>
                      <a:lnTo>
                        <a:pt x="3048" y="6604"/>
                      </a:lnTo>
                      <a:lnTo>
                        <a:pt x="1397" y="6858"/>
                      </a:lnTo>
                      <a:close/>
                    </a:path>
                  </a:pathLst>
                </a:custGeom>
                <a:solidFill>
                  <a:srgbClr val="E2DFD2"/>
                </a:solidFill>
                <a:ln w="0" cap="flat" cmpd="sng" algn="ctr">
                  <a:solidFill>
                    <a:srgbClr val="E2DFD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1672590" y="5930519"/>
                  <a:ext cx="3049" cy="69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49" h="6986">
                      <a:moveTo>
                        <a:pt x="1270" y="6985"/>
                      </a:moveTo>
                      <a:lnTo>
                        <a:pt x="0" y="254"/>
                      </a:lnTo>
                      <a:lnTo>
                        <a:pt x="1778" y="0"/>
                      </a:lnTo>
                      <a:lnTo>
                        <a:pt x="3048" y="6731"/>
                      </a:lnTo>
                      <a:close/>
                    </a:path>
                  </a:pathLst>
                </a:custGeom>
                <a:solidFill>
                  <a:srgbClr val="E2DDD1"/>
                </a:solidFill>
                <a:ln w="0" cap="flat" cmpd="sng" algn="ctr">
                  <a:solidFill>
                    <a:srgbClr val="E2DDD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>
                  <a:off x="1674368" y="5930138"/>
                  <a:ext cx="2922" cy="71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22" h="7113">
                      <a:moveTo>
                        <a:pt x="1270" y="7112"/>
                      </a:moveTo>
                      <a:lnTo>
                        <a:pt x="0" y="381"/>
                      </a:lnTo>
                      <a:lnTo>
                        <a:pt x="508" y="254"/>
                      </a:lnTo>
                      <a:lnTo>
                        <a:pt x="1778" y="0"/>
                      </a:lnTo>
                      <a:lnTo>
                        <a:pt x="2921" y="6858"/>
                      </a:lnTo>
                      <a:close/>
                    </a:path>
                  </a:pathLst>
                </a:custGeom>
                <a:solidFill>
                  <a:srgbClr val="E1DBCF"/>
                </a:solidFill>
                <a:ln w="0" cap="flat" cmpd="sng" algn="ctr">
                  <a:solidFill>
                    <a:srgbClr val="E1DBC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>
                  <a:off x="1676146" y="5929884"/>
                  <a:ext cx="2922" cy="71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22" h="7113">
                      <a:moveTo>
                        <a:pt x="1143" y="7112"/>
                      </a:moveTo>
                      <a:lnTo>
                        <a:pt x="0" y="254"/>
                      </a:lnTo>
                      <a:lnTo>
                        <a:pt x="1778" y="0"/>
                      </a:lnTo>
                      <a:lnTo>
                        <a:pt x="2921" y="6985"/>
                      </a:lnTo>
                      <a:close/>
                    </a:path>
                  </a:pathLst>
                </a:custGeom>
                <a:solidFill>
                  <a:srgbClr val="E0DACD"/>
                </a:solidFill>
                <a:ln w="0" cap="flat" cmpd="sng" algn="ctr">
                  <a:solidFill>
                    <a:srgbClr val="E0DAC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>
                  <a:off x="1678051" y="5929757"/>
                  <a:ext cx="3049" cy="71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49" h="7113">
                      <a:moveTo>
                        <a:pt x="1270" y="7112"/>
                      </a:moveTo>
                      <a:lnTo>
                        <a:pt x="0" y="254"/>
                      </a:lnTo>
                      <a:lnTo>
                        <a:pt x="1778" y="0"/>
                      </a:lnTo>
                      <a:lnTo>
                        <a:pt x="3048" y="6985"/>
                      </a:lnTo>
                      <a:lnTo>
                        <a:pt x="2667" y="6985"/>
                      </a:lnTo>
                      <a:close/>
                    </a:path>
                  </a:pathLst>
                </a:custGeom>
                <a:solidFill>
                  <a:srgbClr val="DFD8CC"/>
                </a:solidFill>
                <a:ln w="0" cap="flat" cmpd="sng" algn="ctr">
                  <a:solidFill>
                    <a:srgbClr val="DFD8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>
                  <a:off x="1679829" y="5929503"/>
                  <a:ext cx="2922" cy="72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22" h="7240">
                      <a:moveTo>
                        <a:pt x="1270" y="7239"/>
                      </a:moveTo>
                      <a:lnTo>
                        <a:pt x="0" y="254"/>
                      </a:lnTo>
                      <a:lnTo>
                        <a:pt x="1778" y="0"/>
                      </a:lnTo>
                      <a:lnTo>
                        <a:pt x="2921" y="6985"/>
                      </a:lnTo>
                      <a:close/>
                    </a:path>
                  </a:pathLst>
                </a:custGeom>
                <a:solidFill>
                  <a:srgbClr val="DFD6CA"/>
                </a:solidFill>
                <a:ln w="0" cap="flat" cmpd="sng" algn="ctr">
                  <a:solidFill>
                    <a:srgbClr val="DFD6C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Freeform 148"/>
                <p:cNvSpPr/>
                <p:nvPr/>
              </p:nvSpPr>
              <p:spPr>
                <a:xfrm>
                  <a:off x="1681607" y="5929249"/>
                  <a:ext cx="2922" cy="71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22" h="7113">
                      <a:moveTo>
                        <a:pt x="1143" y="7112"/>
                      </a:moveTo>
                      <a:lnTo>
                        <a:pt x="0" y="127"/>
                      </a:lnTo>
                      <a:lnTo>
                        <a:pt x="381" y="127"/>
                      </a:lnTo>
                      <a:lnTo>
                        <a:pt x="1778" y="0"/>
                      </a:lnTo>
                      <a:lnTo>
                        <a:pt x="2921" y="6985"/>
                      </a:lnTo>
                      <a:close/>
                    </a:path>
                  </a:pathLst>
                </a:custGeom>
                <a:solidFill>
                  <a:srgbClr val="DED4C8"/>
                </a:solidFill>
                <a:ln w="0" cap="flat" cmpd="sng" algn="ctr">
                  <a:solidFill>
                    <a:srgbClr val="DED4C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>
                  <a:off x="1683385" y="5929122"/>
                  <a:ext cx="3049" cy="71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49" h="7113">
                      <a:moveTo>
                        <a:pt x="1143" y="7112"/>
                      </a:moveTo>
                      <a:lnTo>
                        <a:pt x="0" y="127"/>
                      </a:lnTo>
                      <a:lnTo>
                        <a:pt x="1778" y="0"/>
                      </a:lnTo>
                      <a:lnTo>
                        <a:pt x="3048" y="6985"/>
                      </a:lnTo>
                      <a:close/>
                    </a:path>
                  </a:pathLst>
                </a:custGeom>
                <a:solidFill>
                  <a:srgbClr val="DDD2C7"/>
                </a:solidFill>
                <a:ln w="0" cap="flat" cmpd="sng" algn="ctr">
                  <a:solidFill>
                    <a:srgbClr val="DDD2C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>
                  <a:off x="1685290" y="5928741"/>
                  <a:ext cx="3049" cy="71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49" h="7113">
                      <a:moveTo>
                        <a:pt x="1270" y="7112"/>
                      </a:moveTo>
                      <a:lnTo>
                        <a:pt x="0" y="127"/>
                      </a:lnTo>
                      <a:lnTo>
                        <a:pt x="1778" y="0"/>
                      </a:lnTo>
                      <a:lnTo>
                        <a:pt x="3048" y="6985"/>
                      </a:lnTo>
                      <a:close/>
                    </a:path>
                  </a:pathLst>
                </a:custGeom>
                <a:solidFill>
                  <a:srgbClr val="DCD1C5"/>
                </a:solidFill>
                <a:ln w="0" cap="flat" cmpd="sng" algn="ctr">
                  <a:solidFill>
                    <a:srgbClr val="DCD1C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>
                  <a:off x="1687068" y="5928741"/>
                  <a:ext cx="3049" cy="71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49" h="7113">
                      <a:moveTo>
                        <a:pt x="1270" y="7112"/>
                      </a:moveTo>
                      <a:lnTo>
                        <a:pt x="0" y="127"/>
                      </a:lnTo>
                      <a:lnTo>
                        <a:pt x="1778" y="0"/>
                      </a:lnTo>
                      <a:lnTo>
                        <a:pt x="3048" y="6731"/>
                      </a:lnTo>
                      <a:lnTo>
                        <a:pt x="2286" y="6985"/>
                      </a:lnTo>
                      <a:close/>
                    </a:path>
                  </a:pathLst>
                </a:custGeom>
                <a:solidFill>
                  <a:srgbClr val="DCCFC3"/>
                </a:solidFill>
                <a:ln w="0" cap="flat" cmpd="sng" algn="ctr">
                  <a:solidFill>
                    <a:srgbClr val="DCCFC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>
                <a:xfrm>
                  <a:off x="1688846" y="5928614"/>
                  <a:ext cx="3049" cy="68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49" h="6859">
                      <a:moveTo>
                        <a:pt x="1270" y="6858"/>
                      </a:moveTo>
                      <a:lnTo>
                        <a:pt x="0" y="0"/>
                      </a:lnTo>
                      <a:lnTo>
                        <a:pt x="381" y="0"/>
                      </a:lnTo>
                      <a:lnTo>
                        <a:pt x="2032" y="0"/>
                      </a:lnTo>
                      <a:lnTo>
                        <a:pt x="3048" y="6604"/>
                      </a:lnTo>
                      <a:close/>
                    </a:path>
                  </a:pathLst>
                </a:custGeom>
                <a:solidFill>
                  <a:srgbClr val="DBCDC2"/>
                </a:solidFill>
                <a:ln w="0" cap="flat" cmpd="sng" algn="ctr">
                  <a:solidFill>
                    <a:srgbClr val="DBCDC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>
                <a:xfrm>
                  <a:off x="1690878" y="5928614"/>
                  <a:ext cx="2922" cy="66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22" h="6605">
                      <a:moveTo>
                        <a:pt x="1143" y="6604"/>
                      </a:moveTo>
                      <a:lnTo>
                        <a:pt x="0" y="0"/>
                      </a:lnTo>
                      <a:lnTo>
                        <a:pt x="1905" y="0"/>
                      </a:lnTo>
                      <a:lnTo>
                        <a:pt x="2921" y="6477"/>
                      </a:lnTo>
                      <a:lnTo>
                        <a:pt x="2540" y="6477"/>
                      </a:lnTo>
                      <a:close/>
                    </a:path>
                  </a:pathLst>
                </a:custGeom>
                <a:solidFill>
                  <a:srgbClr val="DACBC0"/>
                </a:solidFill>
                <a:ln w="0" cap="flat" cmpd="sng" algn="ctr">
                  <a:solidFill>
                    <a:srgbClr val="DACB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>
                <a:xfrm>
                  <a:off x="1692529" y="5928614"/>
                  <a:ext cx="3049" cy="64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49" h="6478">
                      <a:moveTo>
                        <a:pt x="1270" y="6477"/>
                      </a:moveTo>
                      <a:lnTo>
                        <a:pt x="0" y="0"/>
                      </a:lnTo>
                      <a:lnTo>
                        <a:pt x="2032" y="0"/>
                      </a:lnTo>
                      <a:lnTo>
                        <a:pt x="3048" y="6223"/>
                      </a:lnTo>
                      <a:close/>
                    </a:path>
                  </a:pathLst>
                </a:custGeom>
                <a:solidFill>
                  <a:srgbClr val="D9C9BE"/>
                </a:solidFill>
                <a:ln w="0" cap="flat" cmpd="sng" algn="ctr">
                  <a:solidFill>
                    <a:srgbClr val="D9C9B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Freeform 155"/>
                <p:cNvSpPr/>
                <p:nvPr/>
              </p:nvSpPr>
              <p:spPr>
                <a:xfrm>
                  <a:off x="1602486" y="5925058"/>
                  <a:ext cx="41657" cy="45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657" h="4573">
                      <a:moveTo>
                        <a:pt x="38354" y="1397"/>
                      </a:moveTo>
                      <a:lnTo>
                        <a:pt x="33655" y="1397"/>
                      </a:lnTo>
                      <a:lnTo>
                        <a:pt x="22352" y="1651"/>
                      </a:lnTo>
                      <a:lnTo>
                        <a:pt x="10795" y="2540"/>
                      </a:lnTo>
                      <a:lnTo>
                        <a:pt x="6223" y="3175"/>
                      </a:lnTo>
                      <a:lnTo>
                        <a:pt x="2667" y="4191"/>
                      </a:lnTo>
                      <a:lnTo>
                        <a:pt x="1270" y="4572"/>
                      </a:lnTo>
                      <a:lnTo>
                        <a:pt x="381" y="4445"/>
                      </a:lnTo>
                      <a:lnTo>
                        <a:pt x="0" y="4064"/>
                      </a:lnTo>
                      <a:lnTo>
                        <a:pt x="254" y="3429"/>
                      </a:lnTo>
                      <a:lnTo>
                        <a:pt x="1524" y="2032"/>
                      </a:lnTo>
                      <a:lnTo>
                        <a:pt x="3937" y="762"/>
                      </a:lnTo>
                      <a:lnTo>
                        <a:pt x="6731" y="508"/>
                      </a:lnTo>
                      <a:lnTo>
                        <a:pt x="11557" y="254"/>
                      </a:lnTo>
                      <a:lnTo>
                        <a:pt x="17780" y="0"/>
                      </a:lnTo>
                      <a:lnTo>
                        <a:pt x="24511" y="0"/>
                      </a:lnTo>
                      <a:lnTo>
                        <a:pt x="31115" y="0"/>
                      </a:lnTo>
                      <a:lnTo>
                        <a:pt x="36703" y="254"/>
                      </a:lnTo>
                      <a:lnTo>
                        <a:pt x="40386" y="762"/>
                      </a:lnTo>
                      <a:lnTo>
                        <a:pt x="41402" y="1016"/>
                      </a:lnTo>
                      <a:lnTo>
                        <a:pt x="41656" y="1524"/>
                      </a:lnTo>
                      <a:close/>
                    </a:path>
                  </a:pathLst>
                </a:custGeom>
                <a:solidFill>
                  <a:srgbClr val="E4E4D8"/>
                </a:solidFill>
                <a:ln w="0" cap="flat" cmpd="sng" algn="ctr">
                  <a:solidFill>
                    <a:srgbClr val="E4E4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 156"/>
                <p:cNvSpPr/>
                <p:nvPr/>
              </p:nvSpPr>
              <p:spPr>
                <a:xfrm>
                  <a:off x="1612265" y="5921121"/>
                  <a:ext cx="21845" cy="17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845" h="1779">
                      <a:moveTo>
                        <a:pt x="10287" y="1397"/>
                      </a:moveTo>
                      <a:lnTo>
                        <a:pt x="0" y="1778"/>
                      </a:lnTo>
                      <a:lnTo>
                        <a:pt x="2159" y="635"/>
                      </a:lnTo>
                      <a:lnTo>
                        <a:pt x="4826" y="127"/>
                      </a:lnTo>
                      <a:lnTo>
                        <a:pt x="10795" y="0"/>
                      </a:lnTo>
                      <a:lnTo>
                        <a:pt x="16891" y="508"/>
                      </a:lnTo>
                      <a:lnTo>
                        <a:pt x="21844" y="889"/>
                      </a:lnTo>
                      <a:lnTo>
                        <a:pt x="20955" y="1016"/>
                      </a:lnTo>
                      <a:close/>
                    </a:path>
                  </a:pathLst>
                </a:custGeom>
                <a:solidFill>
                  <a:srgbClr val="E4E4D8"/>
                </a:solidFill>
                <a:ln w="0" cap="flat" cmpd="sng" algn="ctr">
                  <a:solidFill>
                    <a:srgbClr val="E4E4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Freeform 157"/>
                <p:cNvSpPr/>
                <p:nvPr/>
              </p:nvSpPr>
              <p:spPr>
                <a:xfrm>
                  <a:off x="1610487" y="5927090"/>
                  <a:ext cx="30608" cy="20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608" h="2033">
                      <a:moveTo>
                        <a:pt x="30607" y="1778"/>
                      </a:moveTo>
                      <a:lnTo>
                        <a:pt x="29591" y="1778"/>
                      </a:lnTo>
                      <a:lnTo>
                        <a:pt x="29083" y="1651"/>
                      </a:lnTo>
                      <a:lnTo>
                        <a:pt x="16002" y="2032"/>
                      </a:lnTo>
                      <a:lnTo>
                        <a:pt x="8509" y="1778"/>
                      </a:lnTo>
                      <a:lnTo>
                        <a:pt x="0" y="1270"/>
                      </a:lnTo>
                      <a:lnTo>
                        <a:pt x="9779" y="254"/>
                      </a:lnTo>
                      <a:lnTo>
                        <a:pt x="18288" y="0"/>
                      </a:lnTo>
                      <a:lnTo>
                        <a:pt x="25527" y="635"/>
                      </a:lnTo>
                      <a:lnTo>
                        <a:pt x="28321" y="1143"/>
                      </a:lnTo>
                      <a:close/>
                    </a:path>
                  </a:pathLst>
                </a:custGeom>
                <a:solidFill>
                  <a:srgbClr val="AEAE9D"/>
                </a:solidFill>
                <a:ln w="0" cap="flat" cmpd="sng" algn="ctr">
                  <a:solidFill>
                    <a:srgbClr val="AEAE9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reeform 158"/>
                <p:cNvSpPr/>
                <p:nvPr/>
              </p:nvSpPr>
              <p:spPr>
                <a:xfrm>
                  <a:off x="1372362" y="5920740"/>
                  <a:ext cx="2287" cy="20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87" h="2033">
                      <a:moveTo>
                        <a:pt x="889" y="0"/>
                      </a:moveTo>
                      <a:lnTo>
                        <a:pt x="1651" y="1016"/>
                      </a:lnTo>
                      <a:lnTo>
                        <a:pt x="2286" y="1397"/>
                      </a:lnTo>
                      <a:lnTo>
                        <a:pt x="508" y="1524"/>
                      </a:lnTo>
                      <a:lnTo>
                        <a:pt x="0" y="2032"/>
                      </a:lnTo>
                      <a:lnTo>
                        <a:pt x="381" y="889"/>
                      </a:lnTo>
                      <a:close/>
                    </a:path>
                  </a:pathLst>
                </a:custGeom>
                <a:solidFill>
                  <a:srgbClr val="D9C8BD"/>
                </a:solidFill>
                <a:ln w="0" cap="flat" cmpd="sng" algn="ctr">
                  <a:solidFill>
                    <a:srgbClr val="D9C8B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Freeform 159"/>
                <p:cNvSpPr/>
                <p:nvPr/>
              </p:nvSpPr>
              <p:spPr>
                <a:xfrm>
                  <a:off x="1371600" y="5920740"/>
                  <a:ext cx="2541" cy="25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1" h="2541">
                      <a:moveTo>
                        <a:pt x="1270" y="0"/>
                      </a:moveTo>
                      <a:lnTo>
                        <a:pt x="2540" y="1270"/>
                      </a:lnTo>
                      <a:lnTo>
                        <a:pt x="2540" y="1270"/>
                      </a:lnTo>
                      <a:lnTo>
                        <a:pt x="1270" y="1270"/>
                      </a:lnTo>
                      <a:lnTo>
                        <a:pt x="0" y="2540"/>
                      </a:lnTo>
                      <a:lnTo>
                        <a:pt x="127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5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2" name="TextBox 161"/>
              <p:cNvSpPr txBox="1"/>
              <p:nvPr/>
            </p:nvSpPr>
            <p:spPr>
              <a:xfrm>
                <a:off x="344932" y="5753100"/>
                <a:ext cx="757936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rat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5308600" y="622300"/>
            <a:ext cx="2495805" cy="1416305"/>
            <a:chOff x="5308600" y="622300"/>
            <a:chExt cx="2495805" cy="1416305"/>
          </a:xfrm>
        </p:grpSpPr>
        <p:sp>
          <p:nvSpPr>
            <p:cNvPr id="165" name="Freeform 164"/>
            <p:cNvSpPr/>
            <p:nvPr/>
          </p:nvSpPr>
          <p:spPr>
            <a:xfrm>
              <a:off x="5308600" y="622300"/>
              <a:ext cx="2495805" cy="1416305"/>
            </a:xfrm>
            <a:custGeom>
              <a:avLst/>
              <a:gdLst/>
              <a:ahLst/>
              <a:cxnLst/>
              <a:rect l="0" t="0" r="0" b="0"/>
              <a:pathLst>
                <a:path w="2495805" h="1416305">
                  <a:moveTo>
                    <a:pt x="0" y="0"/>
                  </a:moveTo>
                  <a:lnTo>
                    <a:pt x="2495804" y="0"/>
                  </a:lnTo>
                  <a:lnTo>
                    <a:pt x="2495804" y="1416304"/>
                  </a:lnTo>
                  <a:lnTo>
                    <a:pt x="0" y="1416304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8" name="Group 167"/>
            <p:cNvGrpSpPr/>
            <p:nvPr/>
          </p:nvGrpSpPr>
          <p:grpSpPr>
            <a:xfrm>
              <a:off x="5653532" y="977900"/>
              <a:ext cx="1966087" cy="812419"/>
              <a:chOff x="5653532" y="977900"/>
              <a:chExt cx="1966087" cy="812419"/>
            </a:xfrm>
          </p:grpSpPr>
          <p:pic>
            <p:nvPicPr>
              <p:cNvPr id="166" name="Picture 165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7200" y="977900"/>
                <a:ext cx="812419" cy="8124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67" name="TextBox 166"/>
              <p:cNvSpPr txBox="1"/>
              <p:nvPr/>
            </p:nvSpPr>
            <p:spPr>
              <a:xfrm>
                <a:off x="5653532" y="1231900"/>
                <a:ext cx="808736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log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74" name="Group 173"/>
          <p:cNvGrpSpPr/>
          <p:nvPr/>
        </p:nvGrpSpPr>
        <p:grpSpPr>
          <a:xfrm>
            <a:off x="5327396" y="2070100"/>
            <a:ext cx="2495805" cy="1416305"/>
            <a:chOff x="5327396" y="2070100"/>
            <a:chExt cx="2495805" cy="1416305"/>
          </a:xfrm>
        </p:grpSpPr>
        <p:sp>
          <p:nvSpPr>
            <p:cNvPr id="170" name="Freeform 169"/>
            <p:cNvSpPr/>
            <p:nvPr/>
          </p:nvSpPr>
          <p:spPr>
            <a:xfrm>
              <a:off x="5327396" y="2070100"/>
              <a:ext cx="2495805" cy="1416305"/>
            </a:xfrm>
            <a:custGeom>
              <a:avLst/>
              <a:gdLst/>
              <a:ahLst/>
              <a:cxnLst/>
              <a:rect l="0" t="0" r="0" b="0"/>
              <a:pathLst>
                <a:path w="2495805" h="1416305">
                  <a:moveTo>
                    <a:pt x="0" y="0"/>
                  </a:moveTo>
                  <a:lnTo>
                    <a:pt x="2495804" y="0"/>
                  </a:lnTo>
                  <a:lnTo>
                    <a:pt x="2495804" y="1416304"/>
                  </a:lnTo>
                  <a:lnTo>
                    <a:pt x="0" y="1416304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5539232" y="2222500"/>
              <a:ext cx="1927987" cy="851932"/>
              <a:chOff x="5539232" y="2222500"/>
              <a:chExt cx="1927987" cy="851932"/>
            </a:xfrm>
          </p:grpSpPr>
          <p:pic>
            <p:nvPicPr>
              <p:cNvPr id="171" name="Picture 170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700" y="2222500"/>
                <a:ext cx="723519" cy="7235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72" name="TextBox 171"/>
              <p:cNvSpPr txBox="1"/>
              <p:nvPr/>
            </p:nvSpPr>
            <p:spPr>
              <a:xfrm>
                <a:off x="5539232" y="2705100"/>
                <a:ext cx="986536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rock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274" name="Group 273"/>
          <p:cNvGrpSpPr/>
          <p:nvPr/>
        </p:nvGrpSpPr>
        <p:grpSpPr>
          <a:xfrm>
            <a:off x="139700" y="2171700"/>
            <a:ext cx="2495805" cy="1416305"/>
            <a:chOff x="139700" y="2171700"/>
            <a:chExt cx="2495805" cy="1416305"/>
          </a:xfrm>
        </p:grpSpPr>
        <p:sp>
          <p:nvSpPr>
            <p:cNvPr id="175" name="Freeform 174"/>
            <p:cNvSpPr/>
            <p:nvPr/>
          </p:nvSpPr>
          <p:spPr>
            <a:xfrm>
              <a:off x="139700" y="2171700"/>
              <a:ext cx="2495805" cy="1416305"/>
            </a:xfrm>
            <a:custGeom>
              <a:avLst/>
              <a:gdLst/>
              <a:ahLst/>
              <a:cxnLst/>
              <a:rect l="0" t="0" r="0" b="0"/>
              <a:pathLst>
                <a:path w="2495805" h="1416305">
                  <a:moveTo>
                    <a:pt x="0" y="0"/>
                  </a:moveTo>
                  <a:lnTo>
                    <a:pt x="2495804" y="0"/>
                  </a:lnTo>
                  <a:lnTo>
                    <a:pt x="2495804" y="1416304"/>
                  </a:lnTo>
                  <a:lnTo>
                    <a:pt x="0" y="1416304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3" name="Group 272"/>
            <p:cNvGrpSpPr/>
            <p:nvPr/>
          </p:nvGrpSpPr>
          <p:grpSpPr>
            <a:xfrm>
              <a:off x="281432" y="2423033"/>
              <a:ext cx="2113662" cy="803799"/>
              <a:chOff x="281432" y="2423033"/>
              <a:chExt cx="2113662" cy="803799"/>
            </a:xfrm>
          </p:grpSpPr>
          <p:grpSp>
            <p:nvGrpSpPr>
              <p:cNvPr id="271" name="Group 270"/>
              <p:cNvGrpSpPr/>
              <p:nvPr/>
            </p:nvGrpSpPr>
            <p:grpSpPr>
              <a:xfrm>
                <a:off x="1534033" y="2423033"/>
                <a:ext cx="861061" cy="742697"/>
                <a:chOff x="1534033" y="2423033"/>
                <a:chExt cx="861061" cy="742697"/>
              </a:xfrm>
            </p:grpSpPr>
            <p:sp>
              <p:nvSpPr>
                <p:cNvPr id="176" name="Freeform 175"/>
                <p:cNvSpPr/>
                <p:nvPr/>
              </p:nvSpPr>
              <p:spPr>
                <a:xfrm>
                  <a:off x="1636522" y="2583180"/>
                  <a:ext cx="48515" cy="1492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515" h="149226">
                      <a:moveTo>
                        <a:pt x="0" y="0"/>
                      </a:moveTo>
                      <a:lnTo>
                        <a:pt x="48514" y="0"/>
                      </a:lnTo>
                      <a:lnTo>
                        <a:pt x="48514" y="149225"/>
                      </a:lnTo>
                      <a:lnTo>
                        <a:pt x="0" y="149225"/>
                      </a:lnTo>
                      <a:close/>
                    </a:path>
                  </a:pathLst>
                </a:custGeom>
                <a:solidFill>
                  <a:srgbClr val="A9161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Freeform 176"/>
                <p:cNvSpPr/>
                <p:nvPr/>
              </p:nvSpPr>
              <p:spPr>
                <a:xfrm>
                  <a:off x="1680972" y="2576195"/>
                  <a:ext cx="19305" cy="1518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305" h="151893">
                      <a:moveTo>
                        <a:pt x="889" y="0"/>
                      </a:moveTo>
                      <a:lnTo>
                        <a:pt x="19304" y="16764"/>
                      </a:lnTo>
                      <a:lnTo>
                        <a:pt x="19177" y="140462"/>
                      </a:lnTo>
                      <a:lnTo>
                        <a:pt x="0" y="151892"/>
                      </a:lnTo>
                      <a:close/>
                    </a:path>
                  </a:pathLst>
                </a:custGeom>
                <a:solidFill>
                  <a:srgbClr val="740E0C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Freeform 177"/>
                <p:cNvSpPr/>
                <p:nvPr/>
              </p:nvSpPr>
              <p:spPr>
                <a:xfrm>
                  <a:off x="1628902" y="2569210"/>
                  <a:ext cx="59056" cy="143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056" h="14352">
                      <a:moveTo>
                        <a:pt x="0" y="0"/>
                      </a:moveTo>
                      <a:lnTo>
                        <a:pt x="59055" y="0"/>
                      </a:lnTo>
                      <a:lnTo>
                        <a:pt x="59055" y="14351"/>
                      </a:lnTo>
                      <a:lnTo>
                        <a:pt x="0" y="1435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>
                <a:xfrm>
                  <a:off x="1685671" y="2566543"/>
                  <a:ext cx="17273" cy="318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273" h="31878">
                      <a:moveTo>
                        <a:pt x="0" y="0"/>
                      </a:moveTo>
                      <a:lnTo>
                        <a:pt x="17272" y="17145"/>
                      </a:lnTo>
                      <a:lnTo>
                        <a:pt x="17145" y="31877"/>
                      </a:lnTo>
                      <a:lnTo>
                        <a:pt x="0" y="1536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>
                <a:xfrm>
                  <a:off x="1943100" y="2543429"/>
                  <a:ext cx="434341" cy="6216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4341" h="621666">
                      <a:moveTo>
                        <a:pt x="432943" y="231394"/>
                      </a:moveTo>
                      <a:lnTo>
                        <a:pt x="389890" y="218440"/>
                      </a:lnTo>
                      <a:lnTo>
                        <a:pt x="432943" y="231394"/>
                      </a:lnTo>
                      <a:lnTo>
                        <a:pt x="432943" y="482854"/>
                      </a:lnTo>
                      <a:lnTo>
                        <a:pt x="387350" y="621665"/>
                      </a:lnTo>
                      <a:lnTo>
                        <a:pt x="363601" y="240792"/>
                      </a:lnTo>
                      <a:lnTo>
                        <a:pt x="230251" y="151003"/>
                      </a:lnTo>
                      <a:lnTo>
                        <a:pt x="0" y="0"/>
                      </a:lnTo>
                      <a:lnTo>
                        <a:pt x="434340" y="229743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>
                <a:xfrm>
                  <a:off x="1578483" y="2543556"/>
                  <a:ext cx="753238" cy="6221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3238" h="622174">
                      <a:moveTo>
                        <a:pt x="0" y="622173"/>
                      </a:moveTo>
                      <a:lnTo>
                        <a:pt x="0" y="219456"/>
                      </a:lnTo>
                      <a:lnTo>
                        <a:pt x="364998" y="0"/>
                      </a:lnTo>
                      <a:lnTo>
                        <a:pt x="752602" y="218440"/>
                      </a:lnTo>
                      <a:lnTo>
                        <a:pt x="753237" y="622173"/>
                      </a:lnTo>
                      <a:close/>
                    </a:path>
                  </a:pathLst>
                </a:custGeom>
                <a:solidFill>
                  <a:srgbClr val="A9161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Freeform 181"/>
                <p:cNvSpPr/>
                <p:nvPr/>
              </p:nvSpPr>
              <p:spPr>
                <a:xfrm>
                  <a:off x="1879092" y="2625217"/>
                  <a:ext cx="58929" cy="255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929" h="25528">
                      <a:moveTo>
                        <a:pt x="0" y="0"/>
                      </a:moveTo>
                      <a:lnTo>
                        <a:pt x="58928" y="0"/>
                      </a:lnTo>
                      <a:lnTo>
                        <a:pt x="58928" y="25527"/>
                      </a:lnTo>
                      <a:lnTo>
                        <a:pt x="0" y="25527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Freeform 182"/>
                <p:cNvSpPr/>
                <p:nvPr/>
              </p:nvSpPr>
              <p:spPr>
                <a:xfrm>
                  <a:off x="1960499" y="2648458"/>
                  <a:ext cx="58929" cy="255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929" h="25528">
                      <a:moveTo>
                        <a:pt x="0" y="0"/>
                      </a:moveTo>
                      <a:lnTo>
                        <a:pt x="58928" y="0"/>
                      </a:lnTo>
                      <a:lnTo>
                        <a:pt x="58928" y="25527"/>
                      </a:lnTo>
                      <a:lnTo>
                        <a:pt x="0" y="25527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Freeform 183"/>
                <p:cNvSpPr/>
                <p:nvPr/>
              </p:nvSpPr>
              <p:spPr>
                <a:xfrm>
                  <a:off x="1899793" y="2704592"/>
                  <a:ext cx="61342" cy="231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342" h="23115">
                      <a:moveTo>
                        <a:pt x="0" y="0"/>
                      </a:moveTo>
                      <a:lnTo>
                        <a:pt x="61341" y="0"/>
                      </a:lnTo>
                      <a:lnTo>
                        <a:pt x="61341" y="23114"/>
                      </a:lnTo>
                      <a:lnTo>
                        <a:pt x="0" y="23114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Freeform 184"/>
                <p:cNvSpPr/>
                <p:nvPr/>
              </p:nvSpPr>
              <p:spPr>
                <a:xfrm>
                  <a:off x="1702943" y="3075051"/>
                  <a:ext cx="61342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342" h="23242">
                      <a:moveTo>
                        <a:pt x="0" y="0"/>
                      </a:moveTo>
                      <a:lnTo>
                        <a:pt x="61341" y="0"/>
                      </a:lnTo>
                      <a:lnTo>
                        <a:pt x="61341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Freeform 185"/>
                <p:cNvSpPr/>
                <p:nvPr/>
              </p:nvSpPr>
              <p:spPr>
                <a:xfrm>
                  <a:off x="2234184" y="3012186"/>
                  <a:ext cx="61342" cy="231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342" h="23115">
                      <a:moveTo>
                        <a:pt x="0" y="0"/>
                      </a:moveTo>
                      <a:lnTo>
                        <a:pt x="61341" y="0"/>
                      </a:lnTo>
                      <a:lnTo>
                        <a:pt x="61341" y="23114"/>
                      </a:lnTo>
                      <a:lnTo>
                        <a:pt x="0" y="23114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Freeform 186"/>
                <p:cNvSpPr/>
                <p:nvPr/>
              </p:nvSpPr>
              <p:spPr>
                <a:xfrm>
                  <a:off x="1818132" y="2728087"/>
                  <a:ext cx="61342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342" h="23242">
                      <a:moveTo>
                        <a:pt x="0" y="0"/>
                      </a:moveTo>
                      <a:lnTo>
                        <a:pt x="61341" y="0"/>
                      </a:lnTo>
                      <a:lnTo>
                        <a:pt x="61341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Freeform 187"/>
                <p:cNvSpPr/>
                <p:nvPr/>
              </p:nvSpPr>
              <p:spPr>
                <a:xfrm>
                  <a:off x="1629029" y="3098419"/>
                  <a:ext cx="61342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342" h="23242">
                      <a:moveTo>
                        <a:pt x="0" y="0"/>
                      </a:moveTo>
                      <a:lnTo>
                        <a:pt x="61341" y="0"/>
                      </a:lnTo>
                      <a:lnTo>
                        <a:pt x="61341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Freeform 188"/>
                <p:cNvSpPr/>
                <p:nvPr/>
              </p:nvSpPr>
              <p:spPr>
                <a:xfrm>
                  <a:off x="2160016" y="3033141"/>
                  <a:ext cx="58929" cy="231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929" h="23115">
                      <a:moveTo>
                        <a:pt x="0" y="0"/>
                      </a:moveTo>
                      <a:lnTo>
                        <a:pt x="58928" y="0"/>
                      </a:lnTo>
                      <a:lnTo>
                        <a:pt x="58928" y="23114"/>
                      </a:lnTo>
                      <a:lnTo>
                        <a:pt x="0" y="23114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Freeform 189"/>
                <p:cNvSpPr/>
                <p:nvPr/>
              </p:nvSpPr>
              <p:spPr>
                <a:xfrm>
                  <a:off x="1896872" y="2750947"/>
                  <a:ext cx="58929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929" h="23242">
                      <a:moveTo>
                        <a:pt x="0" y="0"/>
                      </a:moveTo>
                      <a:lnTo>
                        <a:pt x="58928" y="0"/>
                      </a:lnTo>
                      <a:lnTo>
                        <a:pt x="58928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Freeform 190"/>
                <p:cNvSpPr/>
                <p:nvPr/>
              </p:nvSpPr>
              <p:spPr>
                <a:xfrm>
                  <a:off x="1710817" y="3121787"/>
                  <a:ext cx="58802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802" h="23242">
                      <a:moveTo>
                        <a:pt x="0" y="0"/>
                      </a:moveTo>
                      <a:lnTo>
                        <a:pt x="58801" y="0"/>
                      </a:lnTo>
                      <a:lnTo>
                        <a:pt x="58801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>
                <a:xfrm>
                  <a:off x="2239518" y="3058795"/>
                  <a:ext cx="58802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802" h="23242">
                      <a:moveTo>
                        <a:pt x="0" y="0"/>
                      </a:moveTo>
                      <a:lnTo>
                        <a:pt x="58801" y="0"/>
                      </a:lnTo>
                      <a:lnTo>
                        <a:pt x="58801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>
                <a:xfrm>
                  <a:off x="2134489" y="2723261"/>
                  <a:ext cx="58929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929" h="23242">
                      <a:moveTo>
                        <a:pt x="0" y="0"/>
                      </a:moveTo>
                      <a:lnTo>
                        <a:pt x="58928" y="0"/>
                      </a:lnTo>
                      <a:lnTo>
                        <a:pt x="58928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>
                <a:xfrm>
                  <a:off x="1782191" y="2681097"/>
                  <a:ext cx="61215" cy="255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215" h="25528">
                      <a:moveTo>
                        <a:pt x="0" y="0"/>
                      </a:moveTo>
                      <a:lnTo>
                        <a:pt x="61214" y="0"/>
                      </a:lnTo>
                      <a:lnTo>
                        <a:pt x="61214" y="25527"/>
                      </a:lnTo>
                      <a:lnTo>
                        <a:pt x="0" y="25527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Freeform 194"/>
                <p:cNvSpPr/>
                <p:nvPr/>
              </p:nvSpPr>
              <p:spPr>
                <a:xfrm>
                  <a:off x="1710817" y="3028569"/>
                  <a:ext cx="58802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802" h="23242">
                      <a:moveTo>
                        <a:pt x="0" y="0"/>
                      </a:moveTo>
                      <a:lnTo>
                        <a:pt x="58801" y="0"/>
                      </a:lnTo>
                      <a:lnTo>
                        <a:pt x="58801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Freeform 195"/>
                <p:cNvSpPr/>
                <p:nvPr/>
              </p:nvSpPr>
              <p:spPr>
                <a:xfrm>
                  <a:off x="2080768" y="3103245"/>
                  <a:ext cx="58929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929" h="23242">
                      <a:moveTo>
                        <a:pt x="0" y="0"/>
                      </a:moveTo>
                      <a:lnTo>
                        <a:pt x="58928" y="0"/>
                      </a:lnTo>
                      <a:lnTo>
                        <a:pt x="58928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Freeform 196"/>
                <p:cNvSpPr/>
                <p:nvPr/>
              </p:nvSpPr>
              <p:spPr>
                <a:xfrm>
                  <a:off x="2213610" y="2746629"/>
                  <a:ext cx="58929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929" h="23242">
                      <a:moveTo>
                        <a:pt x="0" y="0"/>
                      </a:moveTo>
                      <a:lnTo>
                        <a:pt x="58928" y="0"/>
                      </a:lnTo>
                      <a:lnTo>
                        <a:pt x="58928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Freeform 197"/>
                <p:cNvSpPr/>
                <p:nvPr/>
              </p:nvSpPr>
              <p:spPr>
                <a:xfrm>
                  <a:off x="1700403" y="2706878"/>
                  <a:ext cx="61342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342" h="23242">
                      <a:moveTo>
                        <a:pt x="0" y="0"/>
                      </a:moveTo>
                      <a:lnTo>
                        <a:pt x="61341" y="0"/>
                      </a:lnTo>
                      <a:lnTo>
                        <a:pt x="61341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Freeform 198"/>
                <p:cNvSpPr/>
                <p:nvPr/>
              </p:nvSpPr>
              <p:spPr>
                <a:xfrm>
                  <a:off x="1669796" y="2748661"/>
                  <a:ext cx="58929" cy="255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929" h="25528">
                      <a:moveTo>
                        <a:pt x="0" y="0"/>
                      </a:moveTo>
                      <a:lnTo>
                        <a:pt x="58928" y="0"/>
                      </a:lnTo>
                      <a:lnTo>
                        <a:pt x="58928" y="25527"/>
                      </a:lnTo>
                      <a:lnTo>
                        <a:pt x="0" y="25527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Freeform 199"/>
                <p:cNvSpPr/>
                <p:nvPr/>
              </p:nvSpPr>
              <p:spPr>
                <a:xfrm>
                  <a:off x="1914779" y="2581021"/>
                  <a:ext cx="61342" cy="255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342" h="25528">
                      <a:moveTo>
                        <a:pt x="0" y="0"/>
                      </a:moveTo>
                      <a:lnTo>
                        <a:pt x="61341" y="0"/>
                      </a:lnTo>
                      <a:lnTo>
                        <a:pt x="61341" y="25527"/>
                      </a:lnTo>
                      <a:lnTo>
                        <a:pt x="0" y="25527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Freeform 200"/>
                <p:cNvSpPr/>
                <p:nvPr/>
              </p:nvSpPr>
              <p:spPr>
                <a:xfrm>
                  <a:off x="1616075" y="3009900"/>
                  <a:ext cx="61342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342" h="23242">
                      <a:moveTo>
                        <a:pt x="0" y="0"/>
                      </a:moveTo>
                      <a:lnTo>
                        <a:pt x="61341" y="0"/>
                      </a:lnTo>
                      <a:lnTo>
                        <a:pt x="61341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Freeform 201"/>
                <p:cNvSpPr/>
                <p:nvPr/>
              </p:nvSpPr>
              <p:spPr>
                <a:xfrm>
                  <a:off x="2252218" y="3103245"/>
                  <a:ext cx="61342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342" h="23242">
                      <a:moveTo>
                        <a:pt x="0" y="0"/>
                      </a:moveTo>
                      <a:lnTo>
                        <a:pt x="61341" y="0"/>
                      </a:lnTo>
                      <a:lnTo>
                        <a:pt x="61341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Freeform 202"/>
                <p:cNvSpPr/>
                <p:nvPr/>
              </p:nvSpPr>
              <p:spPr>
                <a:xfrm>
                  <a:off x="2029841" y="2750947"/>
                  <a:ext cx="59056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056" h="23242">
                      <a:moveTo>
                        <a:pt x="0" y="0"/>
                      </a:moveTo>
                      <a:lnTo>
                        <a:pt x="59055" y="0"/>
                      </a:lnTo>
                      <a:lnTo>
                        <a:pt x="59055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Freeform 203"/>
                <p:cNvSpPr/>
                <p:nvPr/>
              </p:nvSpPr>
              <p:spPr>
                <a:xfrm>
                  <a:off x="2075942" y="2669540"/>
                  <a:ext cx="61342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342" h="23242">
                      <a:moveTo>
                        <a:pt x="0" y="0"/>
                      </a:moveTo>
                      <a:lnTo>
                        <a:pt x="61341" y="0"/>
                      </a:lnTo>
                      <a:lnTo>
                        <a:pt x="61341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Freeform 204"/>
                <p:cNvSpPr/>
                <p:nvPr/>
              </p:nvSpPr>
              <p:spPr>
                <a:xfrm>
                  <a:off x="2014601" y="2704592"/>
                  <a:ext cx="59056" cy="231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056" h="23115">
                      <a:moveTo>
                        <a:pt x="0" y="0"/>
                      </a:moveTo>
                      <a:lnTo>
                        <a:pt x="59055" y="0"/>
                      </a:lnTo>
                      <a:lnTo>
                        <a:pt x="59055" y="23114"/>
                      </a:lnTo>
                      <a:lnTo>
                        <a:pt x="0" y="23114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Freeform 205"/>
                <p:cNvSpPr/>
                <p:nvPr/>
              </p:nvSpPr>
              <p:spPr>
                <a:xfrm>
                  <a:off x="1818132" y="2842006"/>
                  <a:ext cx="61342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342" h="23242">
                      <a:moveTo>
                        <a:pt x="0" y="0"/>
                      </a:moveTo>
                      <a:lnTo>
                        <a:pt x="61341" y="0"/>
                      </a:lnTo>
                      <a:lnTo>
                        <a:pt x="61341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Freeform 206"/>
                <p:cNvSpPr/>
                <p:nvPr/>
              </p:nvSpPr>
              <p:spPr>
                <a:xfrm>
                  <a:off x="2050161" y="2935351"/>
                  <a:ext cx="61342" cy="255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342" h="25528">
                      <a:moveTo>
                        <a:pt x="0" y="0"/>
                      </a:moveTo>
                      <a:lnTo>
                        <a:pt x="61341" y="0"/>
                      </a:lnTo>
                      <a:lnTo>
                        <a:pt x="61341" y="25527"/>
                      </a:lnTo>
                      <a:lnTo>
                        <a:pt x="0" y="25527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Freeform 207"/>
                <p:cNvSpPr/>
                <p:nvPr/>
              </p:nvSpPr>
              <p:spPr>
                <a:xfrm>
                  <a:off x="2267204" y="2830449"/>
                  <a:ext cx="58929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929" h="23242">
                      <a:moveTo>
                        <a:pt x="0" y="0"/>
                      </a:moveTo>
                      <a:lnTo>
                        <a:pt x="58928" y="0"/>
                      </a:lnTo>
                      <a:lnTo>
                        <a:pt x="58928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Freeform 208"/>
                <p:cNvSpPr/>
                <p:nvPr/>
              </p:nvSpPr>
              <p:spPr>
                <a:xfrm>
                  <a:off x="1590548" y="2942082"/>
                  <a:ext cx="58929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929" h="23242">
                      <a:moveTo>
                        <a:pt x="0" y="0"/>
                      </a:moveTo>
                      <a:lnTo>
                        <a:pt x="58928" y="0"/>
                      </a:lnTo>
                      <a:lnTo>
                        <a:pt x="58928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Freeform 209"/>
                <p:cNvSpPr/>
                <p:nvPr/>
              </p:nvSpPr>
              <p:spPr>
                <a:xfrm>
                  <a:off x="1802638" y="2979420"/>
                  <a:ext cx="59056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056" h="23242">
                      <a:moveTo>
                        <a:pt x="0" y="0"/>
                      </a:moveTo>
                      <a:lnTo>
                        <a:pt x="59055" y="0"/>
                      </a:lnTo>
                      <a:lnTo>
                        <a:pt x="59055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Freeform 210"/>
                <p:cNvSpPr/>
                <p:nvPr/>
              </p:nvSpPr>
              <p:spPr>
                <a:xfrm>
                  <a:off x="2027301" y="2806827"/>
                  <a:ext cx="58802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802" h="23242">
                      <a:moveTo>
                        <a:pt x="0" y="0"/>
                      </a:moveTo>
                      <a:lnTo>
                        <a:pt x="58801" y="0"/>
                      </a:lnTo>
                      <a:lnTo>
                        <a:pt x="58801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Freeform 211"/>
                <p:cNvSpPr/>
                <p:nvPr/>
              </p:nvSpPr>
              <p:spPr>
                <a:xfrm>
                  <a:off x="2032635" y="2853563"/>
                  <a:ext cx="61342" cy="255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342" h="25528">
                      <a:moveTo>
                        <a:pt x="0" y="0"/>
                      </a:moveTo>
                      <a:lnTo>
                        <a:pt x="61341" y="0"/>
                      </a:lnTo>
                      <a:lnTo>
                        <a:pt x="61341" y="25527"/>
                      </a:lnTo>
                      <a:lnTo>
                        <a:pt x="0" y="25527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 212"/>
                <p:cNvSpPr/>
                <p:nvPr/>
              </p:nvSpPr>
              <p:spPr>
                <a:xfrm>
                  <a:off x="1802638" y="2904998"/>
                  <a:ext cx="61342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342" h="23242">
                      <a:moveTo>
                        <a:pt x="0" y="0"/>
                      </a:moveTo>
                      <a:lnTo>
                        <a:pt x="61341" y="0"/>
                      </a:lnTo>
                      <a:lnTo>
                        <a:pt x="61341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Freeform 213"/>
                <p:cNvSpPr/>
                <p:nvPr/>
              </p:nvSpPr>
              <p:spPr>
                <a:xfrm>
                  <a:off x="1583055" y="2832989"/>
                  <a:ext cx="61342" cy="231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342" h="23115">
                      <a:moveTo>
                        <a:pt x="0" y="0"/>
                      </a:moveTo>
                      <a:lnTo>
                        <a:pt x="61341" y="0"/>
                      </a:lnTo>
                      <a:lnTo>
                        <a:pt x="61341" y="23114"/>
                      </a:lnTo>
                      <a:lnTo>
                        <a:pt x="0" y="23114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>
                <a:xfrm>
                  <a:off x="2252218" y="2872105"/>
                  <a:ext cx="61342" cy="255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342" h="25528">
                      <a:moveTo>
                        <a:pt x="0" y="0"/>
                      </a:moveTo>
                      <a:lnTo>
                        <a:pt x="61341" y="0"/>
                      </a:lnTo>
                      <a:lnTo>
                        <a:pt x="61341" y="25527"/>
                      </a:lnTo>
                      <a:lnTo>
                        <a:pt x="0" y="25527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Freeform 215"/>
                <p:cNvSpPr/>
                <p:nvPr/>
              </p:nvSpPr>
              <p:spPr>
                <a:xfrm>
                  <a:off x="2137156" y="2783713"/>
                  <a:ext cx="59056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056" h="23242">
                      <a:moveTo>
                        <a:pt x="0" y="0"/>
                      </a:moveTo>
                      <a:lnTo>
                        <a:pt x="59055" y="0"/>
                      </a:lnTo>
                      <a:lnTo>
                        <a:pt x="59055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>
                <a:xfrm>
                  <a:off x="1764157" y="2783713"/>
                  <a:ext cx="58929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929" h="25401">
                      <a:moveTo>
                        <a:pt x="0" y="0"/>
                      </a:moveTo>
                      <a:lnTo>
                        <a:pt x="58928" y="0"/>
                      </a:lnTo>
                      <a:lnTo>
                        <a:pt x="58928" y="25400"/>
                      </a:lnTo>
                      <a:lnTo>
                        <a:pt x="0" y="25400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>
                <a:xfrm>
                  <a:off x="2267331" y="2928239"/>
                  <a:ext cx="61342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342" h="23242">
                      <a:moveTo>
                        <a:pt x="0" y="0"/>
                      </a:moveTo>
                      <a:lnTo>
                        <a:pt x="61341" y="0"/>
                      </a:lnTo>
                      <a:lnTo>
                        <a:pt x="61341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>
                  <a:off x="2065655" y="2986659"/>
                  <a:ext cx="61342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342" h="23242">
                      <a:moveTo>
                        <a:pt x="0" y="0"/>
                      </a:moveTo>
                      <a:lnTo>
                        <a:pt x="61341" y="0"/>
                      </a:lnTo>
                      <a:lnTo>
                        <a:pt x="61341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Freeform 219"/>
                <p:cNvSpPr/>
                <p:nvPr/>
              </p:nvSpPr>
              <p:spPr>
                <a:xfrm>
                  <a:off x="1802638" y="3112516"/>
                  <a:ext cx="61342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342" h="23242">
                      <a:moveTo>
                        <a:pt x="0" y="0"/>
                      </a:moveTo>
                      <a:lnTo>
                        <a:pt x="61341" y="0"/>
                      </a:lnTo>
                      <a:lnTo>
                        <a:pt x="61341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Freeform 220"/>
                <p:cNvSpPr/>
                <p:nvPr/>
              </p:nvSpPr>
              <p:spPr>
                <a:xfrm>
                  <a:off x="1996567" y="2613660"/>
                  <a:ext cx="61342" cy="231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342" h="23115">
                      <a:moveTo>
                        <a:pt x="0" y="0"/>
                      </a:moveTo>
                      <a:lnTo>
                        <a:pt x="61341" y="0"/>
                      </a:lnTo>
                      <a:lnTo>
                        <a:pt x="61341" y="23114"/>
                      </a:lnTo>
                      <a:lnTo>
                        <a:pt x="0" y="23114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Freeform 221"/>
                <p:cNvSpPr/>
                <p:nvPr/>
              </p:nvSpPr>
              <p:spPr>
                <a:xfrm>
                  <a:off x="1858899" y="2662428"/>
                  <a:ext cx="61342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342" h="23242">
                      <a:moveTo>
                        <a:pt x="0" y="0"/>
                      </a:moveTo>
                      <a:lnTo>
                        <a:pt x="61341" y="0"/>
                      </a:lnTo>
                      <a:lnTo>
                        <a:pt x="61341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Freeform 222"/>
                <p:cNvSpPr/>
                <p:nvPr/>
              </p:nvSpPr>
              <p:spPr>
                <a:xfrm>
                  <a:off x="1804924" y="3058795"/>
                  <a:ext cx="59056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056" h="23242">
                      <a:moveTo>
                        <a:pt x="0" y="0"/>
                      </a:moveTo>
                      <a:lnTo>
                        <a:pt x="59055" y="0"/>
                      </a:lnTo>
                      <a:lnTo>
                        <a:pt x="59055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Freeform 223"/>
                <p:cNvSpPr/>
                <p:nvPr/>
              </p:nvSpPr>
              <p:spPr>
                <a:xfrm>
                  <a:off x="2039747" y="3035554"/>
                  <a:ext cx="61342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342" h="23242">
                      <a:moveTo>
                        <a:pt x="0" y="0"/>
                      </a:moveTo>
                      <a:lnTo>
                        <a:pt x="61341" y="0"/>
                      </a:lnTo>
                      <a:lnTo>
                        <a:pt x="61341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Freeform 224"/>
                <p:cNvSpPr/>
                <p:nvPr/>
              </p:nvSpPr>
              <p:spPr>
                <a:xfrm>
                  <a:off x="1628902" y="3051810"/>
                  <a:ext cx="59056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056" h="23242">
                      <a:moveTo>
                        <a:pt x="0" y="0"/>
                      </a:moveTo>
                      <a:lnTo>
                        <a:pt x="59055" y="0"/>
                      </a:lnTo>
                      <a:lnTo>
                        <a:pt x="59055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Freeform 225"/>
                <p:cNvSpPr/>
                <p:nvPr/>
              </p:nvSpPr>
              <p:spPr>
                <a:xfrm>
                  <a:off x="2160016" y="3126105"/>
                  <a:ext cx="58929" cy="255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929" h="25528">
                      <a:moveTo>
                        <a:pt x="0" y="0"/>
                      </a:moveTo>
                      <a:lnTo>
                        <a:pt x="58928" y="0"/>
                      </a:lnTo>
                      <a:lnTo>
                        <a:pt x="58928" y="25527"/>
                      </a:lnTo>
                      <a:lnTo>
                        <a:pt x="0" y="25527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7" name="Straight Connector 226"/>
                <p:cNvCxnSpPr/>
                <p:nvPr/>
              </p:nvCxnSpPr>
              <p:spPr>
                <a:xfrm>
                  <a:off x="1857629" y="2645664"/>
                  <a:ext cx="99822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>
                  <a:off x="1937512" y="2669286"/>
                  <a:ext cx="99695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1877695" y="2724912"/>
                  <a:ext cx="93091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>
                  <a:off x="1689227" y="3093085"/>
                  <a:ext cx="90932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2218944" y="3030982"/>
                  <a:ext cx="90932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>
                  <a:off x="1795653" y="2746248"/>
                  <a:ext cx="99695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>
                  <a:off x="1607185" y="3116580"/>
                  <a:ext cx="93091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>
                <a:xfrm>
                  <a:off x="2137029" y="3052445"/>
                  <a:ext cx="9740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/>
              </p:nvCxnSpPr>
              <p:spPr>
                <a:xfrm>
                  <a:off x="1870964" y="2772029"/>
                  <a:ext cx="99822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/>
              </p:nvCxnSpPr>
              <p:spPr>
                <a:xfrm>
                  <a:off x="1682623" y="3142361"/>
                  <a:ext cx="97536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>
                  <a:off x="2212340" y="3078099"/>
                  <a:ext cx="97536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/>
                <p:cNvCxnSpPr/>
                <p:nvPr/>
              </p:nvCxnSpPr>
              <p:spPr>
                <a:xfrm>
                  <a:off x="2110359" y="2742057"/>
                  <a:ext cx="93091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/>
              </p:nvCxnSpPr>
              <p:spPr>
                <a:xfrm>
                  <a:off x="1757934" y="2701290"/>
                  <a:ext cx="99695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1689227" y="3048127"/>
                  <a:ext cx="95377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>
                  <a:off x="2063877" y="3120898"/>
                  <a:ext cx="97536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>
                  <a:off x="2192401" y="2767711"/>
                  <a:ext cx="97536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>
                  <a:off x="1675892" y="2724912"/>
                  <a:ext cx="99822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>
                  <a:off x="1649349" y="2769870"/>
                  <a:ext cx="97536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>
                  <a:off x="1893189" y="2600706"/>
                  <a:ext cx="97536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>
                  <a:off x="1591691" y="3030982"/>
                  <a:ext cx="99822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>
                  <a:off x="2227834" y="3123057"/>
                  <a:ext cx="99822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>
                  <a:off x="2006219" y="2772029"/>
                  <a:ext cx="99695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>
                  <a:off x="2050542" y="2688463"/>
                  <a:ext cx="99695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/>
                <p:cNvCxnSpPr/>
                <p:nvPr/>
              </p:nvCxnSpPr>
              <p:spPr>
                <a:xfrm>
                  <a:off x="1988439" y="2724912"/>
                  <a:ext cx="99822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>
                  <a:off x="1780159" y="3078099"/>
                  <a:ext cx="97536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/>
                <p:cNvCxnSpPr/>
                <p:nvPr/>
              </p:nvCxnSpPr>
              <p:spPr>
                <a:xfrm>
                  <a:off x="2015109" y="3054604"/>
                  <a:ext cx="99695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252"/>
                <p:cNvCxnSpPr/>
                <p:nvPr/>
              </p:nvCxnSpPr>
              <p:spPr>
                <a:xfrm>
                  <a:off x="1602740" y="3071622"/>
                  <a:ext cx="95377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53"/>
                <p:cNvCxnSpPr/>
                <p:nvPr/>
              </p:nvCxnSpPr>
              <p:spPr>
                <a:xfrm>
                  <a:off x="2137029" y="3146552"/>
                  <a:ext cx="9740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5" name="Freeform 254"/>
                <p:cNvSpPr/>
                <p:nvPr/>
              </p:nvSpPr>
              <p:spPr>
                <a:xfrm>
                  <a:off x="1838071" y="2798572"/>
                  <a:ext cx="220981" cy="3665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0981" h="366523">
                      <a:moveTo>
                        <a:pt x="220980" y="0"/>
                      </a:moveTo>
                      <a:lnTo>
                        <a:pt x="220980" y="366522"/>
                      </a:lnTo>
                      <a:lnTo>
                        <a:pt x="0" y="3665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40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Oval 255"/>
                <p:cNvSpPr/>
                <p:nvPr/>
              </p:nvSpPr>
              <p:spPr>
                <a:xfrm>
                  <a:off x="1861439" y="2993517"/>
                  <a:ext cx="40894" cy="35052"/>
                </a:xfrm>
                <a:prstGeom prst="ellipse">
                  <a:avLst/>
                </a:prstGeom>
                <a:solidFill>
                  <a:srgbClr val="CCCCCC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>
                <a:xfrm>
                  <a:off x="1629029" y="2816098"/>
                  <a:ext cx="161164" cy="1701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1164" h="170181">
                      <a:moveTo>
                        <a:pt x="0" y="0"/>
                      </a:moveTo>
                      <a:lnTo>
                        <a:pt x="161163" y="0"/>
                      </a:lnTo>
                      <a:lnTo>
                        <a:pt x="161163" y="170180"/>
                      </a:lnTo>
                      <a:lnTo>
                        <a:pt x="0" y="170180"/>
                      </a:lnTo>
                      <a:close/>
                    </a:path>
                  </a:pathLst>
                </a:custGeom>
                <a:solidFill>
                  <a:srgbClr val="B0FFFF"/>
                </a:solidFill>
                <a:ln w="0" cap="flat" cmpd="sng" algn="ctr">
                  <a:solidFill>
                    <a:srgbClr val="B0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>
                <a:xfrm>
                  <a:off x="1614805" y="2799080"/>
                  <a:ext cx="187834" cy="2005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7834" h="200534">
                      <a:moveTo>
                        <a:pt x="187833" y="0"/>
                      </a:moveTo>
                      <a:lnTo>
                        <a:pt x="187833" y="200533"/>
                      </a:lnTo>
                      <a:lnTo>
                        <a:pt x="0" y="200533"/>
                      </a:lnTo>
                      <a:lnTo>
                        <a:pt x="0" y="0"/>
                      </a:lnTo>
                      <a:lnTo>
                        <a:pt x="170561" y="17399"/>
                      </a:lnTo>
                      <a:lnTo>
                        <a:pt x="170561" y="184277"/>
                      </a:lnTo>
                      <a:lnTo>
                        <a:pt x="14224" y="184277"/>
                      </a:lnTo>
                      <a:lnTo>
                        <a:pt x="14224" y="17399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Freeform 258"/>
                <p:cNvSpPr/>
                <p:nvPr/>
              </p:nvSpPr>
              <p:spPr>
                <a:xfrm>
                  <a:off x="2111375" y="2816098"/>
                  <a:ext cx="161037" cy="1701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1037" h="170181">
                      <a:moveTo>
                        <a:pt x="0" y="0"/>
                      </a:moveTo>
                      <a:lnTo>
                        <a:pt x="161036" y="0"/>
                      </a:lnTo>
                      <a:lnTo>
                        <a:pt x="161036" y="170180"/>
                      </a:lnTo>
                      <a:lnTo>
                        <a:pt x="0" y="170180"/>
                      </a:lnTo>
                      <a:close/>
                    </a:path>
                  </a:pathLst>
                </a:custGeom>
                <a:solidFill>
                  <a:srgbClr val="B0FFFF"/>
                </a:solidFill>
                <a:ln w="0" cap="flat" cmpd="sng" algn="ctr">
                  <a:solidFill>
                    <a:srgbClr val="B0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Freeform 259"/>
                <p:cNvSpPr/>
                <p:nvPr/>
              </p:nvSpPr>
              <p:spPr>
                <a:xfrm>
                  <a:off x="2097405" y="2799080"/>
                  <a:ext cx="187707" cy="2005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7707" h="200534">
                      <a:moveTo>
                        <a:pt x="187706" y="0"/>
                      </a:moveTo>
                      <a:lnTo>
                        <a:pt x="187706" y="200533"/>
                      </a:lnTo>
                      <a:lnTo>
                        <a:pt x="0" y="200533"/>
                      </a:lnTo>
                      <a:lnTo>
                        <a:pt x="0" y="0"/>
                      </a:lnTo>
                      <a:lnTo>
                        <a:pt x="170434" y="17399"/>
                      </a:lnTo>
                      <a:lnTo>
                        <a:pt x="170434" y="184277"/>
                      </a:lnTo>
                      <a:lnTo>
                        <a:pt x="14224" y="184277"/>
                      </a:lnTo>
                      <a:lnTo>
                        <a:pt x="14224" y="17399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Freeform 260"/>
                <p:cNvSpPr/>
                <p:nvPr/>
              </p:nvSpPr>
              <p:spPr>
                <a:xfrm>
                  <a:off x="2119249" y="3070479"/>
                  <a:ext cx="61342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342" h="23242">
                      <a:moveTo>
                        <a:pt x="0" y="0"/>
                      </a:moveTo>
                      <a:lnTo>
                        <a:pt x="61341" y="0"/>
                      </a:lnTo>
                      <a:lnTo>
                        <a:pt x="61341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120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2" name="Straight Connector 261"/>
                <p:cNvCxnSpPr/>
                <p:nvPr/>
              </p:nvCxnSpPr>
              <p:spPr>
                <a:xfrm>
                  <a:off x="2099310" y="3088767"/>
                  <a:ext cx="97536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3" name="Freeform 262"/>
                <p:cNvSpPr/>
                <p:nvPr/>
              </p:nvSpPr>
              <p:spPr>
                <a:xfrm>
                  <a:off x="2366010" y="2757678"/>
                  <a:ext cx="28703" cy="246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703" h="24639">
                      <a:moveTo>
                        <a:pt x="8382" y="7112"/>
                      </a:moveTo>
                      <a:lnTo>
                        <a:pt x="28702" y="0"/>
                      </a:lnTo>
                      <a:lnTo>
                        <a:pt x="21844" y="14351"/>
                      </a:lnTo>
                      <a:lnTo>
                        <a:pt x="0" y="24638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Freeform 263"/>
                <p:cNvSpPr/>
                <p:nvPr/>
              </p:nvSpPr>
              <p:spPr>
                <a:xfrm>
                  <a:off x="1944243" y="2519680"/>
                  <a:ext cx="450851" cy="2448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0851" h="244857">
                      <a:moveTo>
                        <a:pt x="427990" y="244856"/>
                      </a:moveTo>
                      <a:lnTo>
                        <a:pt x="0" y="0"/>
                      </a:lnTo>
                      <a:lnTo>
                        <a:pt x="450850" y="237871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Freeform 264"/>
                <p:cNvSpPr/>
                <p:nvPr/>
              </p:nvSpPr>
              <p:spPr>
                <a:xfrm>
                  <a:off x="1534033" y="2519426"/>
                  <a:ext cx="840233" cy="265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0233" h="265050">
                      <a:moveTo>
                        <a:pt x="409067" y="26416"/>
                      </a:moveTo>
                      <a:lnTo>
                        <a:pt x="10414" y="265049"/>
                      </a:lnTo>
                      <a:lnTo>
                        <a:pt x="0" y="247269"/>
                      </a:lnTo>
                      <a:lnTo>
                        <a:pt x="409829" y="0"/>
                      </a:lnTo>
                      <a:lnTo>
                        <a:pt x="840232" y="245618"/>
                      </a:lnTo>
                      <a:lnTo>
                        <a:pt x="832866" y="262763"/>
                      </a:lnTo>
                      <a:close/>
                    </a:path>
                  </a:pathLst>
                </a:custGeom>
                <a:solidFill>
                  <a:srgbClr val="006F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Freeform 265"/>
                <p:cNvSpPr/>
                <p:nvPr/>
              </p:nvSpPr>
              <p:spPr>
                <a:xfrm>
                  <a:off x="1636649" y="2466213"/>
                  <a:ext cx="18543" cy="904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543" h="90425">
                      <a:moveTo>
                        <a:pt x="13589" y="89154"/>
                      </a:moveTo>
                      <a:lnTo>
                        <a:pt x="10160" y="85090"/>
                      </a:lnTo>
                      <a:lnTo>
                        <a:pt x="10160" y="81026"/>
                      </a:lnTo>
                      <a:lnTo>
                        <a:pt x="10160" y="78232"/>
                      </a:lnTo>
                      <a:lnTo>
                        <a:pt x="10160" y="75565"/>
                      </a:lnTo>
                      <a:lnTo>
                        <a:pt x="11811" y="72898"/>
                      </a:lnTo>
                      <a:lnTo>
                        <a:pt x="10160" y="68834"/>
                      </a:lnTo>
                      <a:lnTo>
                        <a:pt x="6731" y="64897"/>
                      </a:lnTo>
                      <a:lnTo>
                        <a:pt x="6731" y="60833"/>
                      </a:lnTo>
                      <a:lnTo>
                        <a:pt x="6731" y="59309"/>
                      </a:lnTo>
                      <a:lnTo>
                        <a:pt x="8382" y="56642"/>
                      </a:lnTo>
                      <a:lnTo>
                        <a:pt x="10160" y="56642"/>
                      </a:lnTo>
                      <a:lnTo>
                        <a:pt x="6731" y="52705"/>
                      </a:lnTo>
                      <a:lnTo>
                        <a:pt x="4953" y="49911"/>
                      </a:lnTo>
                      <a:lnTo>
                        <a:pt x="4953" y="48641"/>
                      </a:lnTo>
                      <a:lnTo>
                        <a:pt x="4953" y="45847"/>
                      </a:lnTo>
                      <a:lnTo>
                        <a:pt x="4953" y="44577"/>
                      </a:lnTo>
                      <a:lnTo>
                        <a:pt x="10160" y="40513"/>
                      </a:lnTo>
                      <a:lnTo>
                        <a:pt x="4953" y="36322"/>
                      </a:lnTo>
                      <a:lnTo>
                        <a:pt x="1651" y="32385"/>
                      </a:lnTo>
                      <a:lnTo>
                        <a:pt x="0" y="30988"/>
                      </a:lnTo>
                      <a:lnTo>
                        <a:pt x="0" y="28321"/>
                      </a:lnTo>
                      <a:lnTo>
                        <a:pt x="0" y="25654"/>
                      </a:lnTo>
                      <a:lnTo>
                        <a:pt x="0" y="24384"/>
                      </a:lnTo>
                      <a:lnTo>
                        <a:pt x="3302" y="21590"/>
                      </a:lnTo>
                      <a:lnTo>
                        <a:pt x="8382" y="20320"/>
                      </a:lnTo>
                      <a:lnTo>
                        <a:pt x="10160" y="13462"/>
                      </a:lnTo>
                      <a:lnTo>
                        <a:pt x="8382" y="10795"/>
                      </a:lnTo>
                      <a:lnTo>
                        <a:pt x="8382" y="8001"/>
                      </a:lnTo>
                      <a:lnTo>
                        <a:pt x="8382" y="5334"/>
                      </a:lnTo>
                      <a:lnTo>
                        <a:pt x="13589" y="1270"/>
                      </a:lnTo>
                      <a:lnTo>
                        <a:pt x="15113" y="0"/>
                      </a:lnTo>
                      <a:lnTo>
                        <a:pt x="16891" y="0"/>
                      </a:lnTo>
                      <a:lnTo>
                        <a:pt x="16891" y="1270"/>
                      </a:lnTo>
                      <a:lnTo>
                        <a:pt x="13589" y="2667"/>
                      </a:lnTo>
                      <a:lnTo>
                        <a:pt x="11811" y="4064"/>
                      </a:lnTo>
                      <a:lnTo>
                        <a:pt x="10160" y="6731"/>
                      </a:lnTo>
                      <a:lnTo>
                        <a:pt x="10160" y="10795"/>
                      </a:lnTo>
                      <a:lnTo>
                        <a:pt x="11811" y="10795"/>
                      </a:lnTo>
                      <a:lnTo>
                        <a:pt x="11811" y="12065"/>
                      </a:lnTo>
                      <a:lnTo>
                        <a:pt x="13589" y="14859"/>
                      </a:lnTo>
                      <a:lnTo>
                        <a:pt x="11811" y="17526"/>
                      </a:lnTo>
                      <a:lnTo>
                        <a:pt x="11811" y="18796"/>
                      </a:lnTo>
                      <a:lnTo>
                        <a:pt x="10160" y="21590"/>
                      </a:lnTo>
                      <a:lnTo>
                        <a:pt x="6731" y="22987"/>
                      </a:lnTo>
                      <a:lnTo>
                        <a:pt x="4953" y="22987"/>
                      </a:lnTo>
                      <a:lnTo>
                        <a:pt x="3302" y="24384"/>
                      </a:lnTo>
                      <a:lnTo>
                        <a:pt x="1651" y="25654"/>
                      </a:lnTo>
                      <a:lnTo>
                        <a:pt x="1651" y="29718"/>
                      </a:lnTo>
                      <a:lnTo>
                        <a:pt x="3302" y="32385"/>
                      </a:lnTo>
                      <a:lnTo>
                        <a:pt x="6731" y="35052"/>
                      </a:lnTo>
                      <a:lnTo>
                        <a:pt x="13589" y="39116"/>
                      </a:lnTo>
                      <a:lnTo>
                        <a:pt x="8382" y="45847"/>
                      </a:lnTo>
                      <a:lnTo>
                        <a:pt x="6731" y="48641"/>
                      </a:lnTo>
                      <a:lnTo>
                        <a:pt x="8382" y="49911"/>
                      </a:lnTo>
                      <a:lnTo>
                        <a:pt x="13589" y="55245"/>
                      </a:lnTo>
                      <a:lnTo>
                        <a:pt x="11811" y="58039"/>
                      </a:lnTo>
                      <a:lnTo>
                        <a:pt x="10160" y="59309"/>
                      </a:lnTo>
                      <a:lnTo>
                        <a:pt x="10160" y="62103"/>
                      </a:lnTo>
                      <a:lnTo>
                        <a:pt x="10160" y="66167"/>
                      </a:lnTo>
                      <a:lnTo>
                        <a:pt x="11811" y="68834"/>
                      </a:lnTo>
                      <a:lnTo>
                        <a:pt x="15113" y="71628"/>
                      </a:lnTo>
                      <a:lnTo>
                        <a:pt x="16891" y="74295"/>
                      </a:lnTo>
                      <a:lnTo>
                        <a:pt x="13589" y="75565"/>
                      </a:lnTo>
                      <a:lnTo>
                        <a:pt x="11811" y="78232"/>
                      </a:lnTo>
                      <a:lnTo>
                        <a:pt x="11811" y="81026"/>
                      </a:lnTo>
                      <a:lnTo>
                        <a:pt x="13589" y="83693"/>
                      </a:lnTo>
                      <a:lnTo>
                        <a:pt x="15113" y="86360"/>
                      </a:lnTo>
                      <a:lnTo>
                        <a:pt x="18542" y="89154"/>
                      </a:lnTo>
                      <a:lnTo>
                        <a:pt x="18542" y="90424"/>
                      </a:lnTo>
                      <a:lnTo>
                        <a:pt x="16891" y="904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Freeform 266"/>
                <p:cNvSpPr/>
                <p:nvPr/>
              </p:nvSpPr>
              <p:spPr>
                <a:xfrm>
                  <a:off x="1653159" y="2449703"/>
                  <a:ext cx="33910" cy="1026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910" h="102617">
                      <a:moveTo>
                        <a:pt x="1778" y="99949"/>
                      </a:moveTo>
                      <a:lnTo>
                        <a:pt x="0" y="95885"/>
                      </a:lnTo>
                      <a:lnTo>
                        <a:pt x="1778" y="91694"/>
                      </a:lnTo>
                      <a:lnTo>
                        <a:pt x="3302" y="87757"/>
                      </a:lnTo>
                      <a:lnTo>
                        <a:pt x="6731" y="84963"/>
                      </a:lnTo>
                      <a:lnTo>
                        <a:pt x="11811" y="80899"/>
                      </a:lnTo>
                      <a:lnTo>
                        <a:pt x="11811" y="75565"/>
                      </a:lnTo>
                      <a:lnTo>
                        <a:pt x="15367" y="70231"/>
                      </a:lnTo>
                      <a:lnTo>
                        <a:pt x="16891" y="70231"/>
                      </a:lnTo>
                      <a:lnTo>
                        <a:pt x="15367" y="67437"/>
                      </a:lnTo>
                      <a:lnTo>
                        <a:pt x="15367" y="66167"/>
                      </a:lnTo>
                      <a:lnTo>
                        <a:pt x="15367" y="63373"/>
                      </a:lnTo>
                      <a:lnTo>
                        <a:pt x="18669" y="59309"/>
                      </a:lnTo>
                      <a:lnTo>
                        <a:pt x="28829" y="51308"/>
                      </a:lnTo>
                      <a:lnTo>
                        <a:pt x="27178" y="49911"/>
                      </a:lnTo>
                      <a:lnTo>
                        <a:pt x="25400" y="48641"/>
                      </a:lnTo>
                      <a:lnTo>
                        <a:pt x="22098" y="45847"/>
                      </a:lnTo>
                      <a:lnTo>
                        <a:pt x="22098" y="43180"/>
                      </a:lnTo>
                      <a:lnTo>
                        <a:pt x="23749" y="40386"/>
                      </a:lnTo>
                      <a:lnTo>
                        <a:pt x="25400" y="37846"/>
                      </a:lnTo>
                      <a:lnTo>
                        <a:pt x="27178" y="33655"/>
                      </a:lnTo>
                      <a:lnTo>
                        <a:pt x="22098" y="30988"/>
                      </a:lnTo>
                      <a:lnTo>
                        <a:pt x="20447" y="28321"/>
                      </a:lnTo>
                      <a:lnTo>
                        <a:pt x="20447" y="24384"/>
                      </a:lnTo>
                      <a:lnTo>
                        <a:pt x="22098" y="18796"/>
                      </a:lnTo>
                      <a:lnTo>
                        <a:pt x="20447" y="14732"/>
                      </a:lnTo>
                      <a:lnTo>
                        <a:pt x="20447" y="10795"/>
                      </a:lnTo>
                      <a:lnTo>
                        <a:pt x="22098" y="6731"/>
                      </a:lnTo>
                      <a:lnTo>
                        <a:pt x="23749" y="2667"/>
                      </a:lnTo>
                      <a:lnTo>
                        <a:pt x="27178" y="1270"/>
                      </a:lnTo>
                      <a:lnTo>
                        <a:pt x="28829" y="0"/>
                      </a:lnTo>
                      <a:lnTo>
                        <a:pt x="33909" y="1270"/>
                      </a:lnTo>
                      <a:lnTo>
                        <a:pt x="33909" y="2667"/>
                      </a:lnTo>
                      <a:lnTo>
                        <a:pt x="30607" y="2667"/>
                      </a:lnTo>
                      <a:lnTo>
                        <a:pt x="28829" y="2667"/>
                      </a:lnTo>
                      <a:lnTo>
                        <a:pt x="27178" y="4064"/>
                      </a:lnTo>
                      <a:lnTo>
                        <a:pt x="25400" y="5334"/>
                      </a:lnTo>
                      <a:lnTo>
                        <a:pt x="25400" y="6731"/>
                      </a:lnTo>
                      <a:lnTo>
                        <a:pt x="23749" y="8001"/>
                      </a:lnTo>
                      <a:lnTo>
                        <a:pt x="23749" y="12065"/>
                      </a:lnTo>
                      <a:lnTo>
                        <a:pt x="23749" y="14732"/>
                      </a:lnTo>
                      <a:lnTo>
                        <a:pt x="25400" y="17526"/>
                      </a:lnTo>
                      <a:lnTo>
                        <a:pt x="28829" y="18796"/>
                      </a:lnTo>
                      <a:lnTo>
                        <a:pt x="27178" y="20320"/>
                      </a:lnTo>
                      <a:lnTo>
                        <a:pt x="25400" y="20320"/>
                      </a:lnTo>
                      <a:lnTo>
                        <a:pt x="23749" y="22860"/>
                      </a:lnTo>
                      <a:lnTo>
                        <a:pt x="23749" y="24384"/>
                      </a:lnTo>
                      <a:lnTo>
                        <a:pt x="22098" y="29718"/>
                      </a:lnTo>
                      <a:lnTo>
                        <a:pt x="23749" y="30988"/>
                      </a:lnTo>
                      <a:lnTo>
                        <a:pt x="28829" y="32385"/>
                      </a:lnTo>
                      <a:lnTo>
                        <a:pt x="30607" y="33655"/>
                      </a:lnTo>
                      <a:lnTo>
                        <a:pt x="28829" y="36322"/>
                      </a:lnTo>
                      <a:lnTo>
                        <a:pt x="27178" y="39116"/>
                      </a:lnTo>
                      <a:lnTo>
                        <a:pt x="25400" y="41783"/>
                      </a:lnTo>
                      <a:lnTo>
                        <a:pt x="23749" y="44577"/>
                      </a:lnTo>
                      <a:lnTo>
                        <a:pt x="27178" y="47244"/>
                      </a:lnTo>
                      <a:lnTo>
                        <a:pt x="30607" y="48641"/>
                      </a:lnTo>
                      <a:lnTo>
                        <a:pt x="30607" y="49911"/>
                      </a:lnTo>
                      <a:lnTo>
                        <a:pt x="30607" y="51308"/>
                      </a:lnTo>
                      <a:lnTo>
                        <a:pt x="28829" y="53975"/>
                      </a:lnTo>
                      <a:lnTo>
                        <a:pt x="23749" y="58039"/>
                      </a:lnTo>
                      <a:lnTo>
                        <a:pt x="18669" y="63373"/>
                      </a:lnTo>
                      <a:lnTo>
                        <a:pt x="18669" y="64643"/>
                      </a:lnTo>
                      <a:lnTo>
                        <a:pt x="18669" y="67437"/>
                      </a:lnTo>
                      <a:lnTo>
                        <a:pt x="23749" y="67437"/>
                      </a:lnTo>
                      <a:lnTo>
                        <a:pt x="23749" y="68834"/>
                      </a:lnTo>
                      <a:lnTo>
                        <a:pt x="20447" y="70231"/>
                      </a:lnTo>
                      <a:lnTo>
                        <a:pt x="15367" y="75565"/>
                      </a:lnTo>
                      <a:lnTo>
                        <a:pt x="15367" y="79629"/>
                      </a:lnTo>
                      <a:lnTo>
                        <a:pt x="15367" y="80899"/>
                      </a:lnTo>
                      <a:lnTo>
                        <a:pt x="13589" y="82296"/>
                      </a:lnTo>
                      <a:lnTo>
                        <a:pt x="10287" y="83693"/>
                      </a:lnTo>
                      <a:lnTo>
                        <a:pt x="8509" y="86360"/>
                      </a:lnTo>
                      <a:lnTo>
                        <a:pt x="5080" y="89154"/>
                      </a:lnTo>
                      <a:lnTo>
                        <a:pt x="5080" y="90424"/>
                      </a:lnTo>
                      <a:lnTo>
                        <a:pt x="3302" y="93218"/>
                      </a:lnTo>
                      <a:lnTo>
                        <a:pt x="3302" y="98552"/>
                      </a:lnTo>
                      <a:lnTo>
                        <a:pt x="5080" y="99949"/>
                      </a:lnTo>
                      <a:lnTo>
                        <a:pt x="6731" y="101219"/>
                      </a:lnTo>
                      <a:lnTo>
                        <a:pt x="5080" y="1026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>
                <a:xfrm>
                  <a:off x="1687449" y="2437765"/>
                  <a:ext cx="56008" cy="1134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08" h="113412">
                      <a:moveTo>
                        <a:pt x="0" y="110617"/>
                      </a:moveTo>
                      <a:lnTo>
                        <a:pt x="3429" y="110617"/>
                      </a:lnTo>
                      <a:lnTo>
                        <a:pt x="6731" y="109347"/>
                      </a:lnTo>
                      <a:lnTo>
                        <a:pt x="10287" y="108077"/>
                      </a:lnTo>
                      <a:lnTo>
                        <a:pt x="11811" y="105283"/>
                      </a:lnTo>
                      <a:lnTo>
                        <a:pt x="13462" y="102616"/>
                      </a:lnTo>
                      <a:lnTo>
                        <a:pt x="15240" y="99822"/>
                      </a:lnTo>
                      <a:lnTo>
                        <a:pt x="16891" y="97155"/>
                      </a:lnTo>
                      <a:lnTo>
                        <a:pt x="16891" y="94488"/>
                      </a:lnTo>
                      <a:lnTo>
                        <a:pt x="15240" y="91821"/>
                      </a:lnTo>
                      <a:lnTo>
                        <a:pt x="18669" y="91821"/>
                      </a:lnTo>
                      <a:lnTo>
                        <a:pt x="22098" y="90424"/>
                      </a:lnTo>
                      <a:lnTo>
                        <a:pt x="23749" y="89154"/>
                      </a:lnTo>
                      <a:lnTo>
                        <a:pt x="23749" y="87757"/>
                      </a:lnTo>
                      <a:lnTo>
                        <a:pt x="25400" y="86360"/>
                      </a:lnTo>
                      <a:lnTo>
                        <a:pt x="25400" y="83566"/>
                      </a:lnTo>
                      <a:lnTo>
                        <a:pt x="20447" y="79629"/>
                      </a:lnTo>
                      <a:lnTo>
                        <a:pt x="16891" y="78232"/>
                      </a:lnTo>
                      <a:lnTo>
                        <a:pt x="25400" y="66167"/>
                      </a:lnTo>
                      <a:lnTo>
                        <a:pt x="27051" y="64770"/>
                      </a:lnTo>
                      <a:lnTo>
                        <a:pt x="27051" y="63500"/>
                      </a:lnTo>
                      <a:lnTo>
                        <a:pt x="25400" y="62103"/>
                      </a:lnTo>
                      <a:lnTo>
                        <a:pt x="25400" y="60706"/>
                      </a:lnTo>
                      <a:lnTo>
                        <a:pt x="23749" y="55245"/>
                      </a:lnTo>
                      <a:lnTo>
                        <a:pt x="23749" y="52578"/>
                      </a:lnTo>
                      <a:lnTo>
                        <a:pt x="23749" y="49911"/>
                      </a:lnTo>
                      <a:lnTo>
                        <a:pt x="25400" y="48514"/>
                      </a:lnTo>
                      <a:lnTo>
                        <a:pt x="28829" y="48514"/>
                      </a:lnTo>
                      <a:lnTo>
                        <a:pt x="27051" y="44450"/>
                      </a:lnTo>
                      <a:lnTo>
                        <a:pt x="27051" y="40513"/>
                      </a:lnTo>
                      <a:lnTo>
                        <a:pt x="27051" y="37719"/>
                      </a:lnTo>
                      <a:lnTo>
                        <a:pt x="28829" y="36449"/>
                      </a:lnTo>
                      <a:lnTo>
                        <a:pt x="30480" y="35052"/>
                      </a:lnTo>
                      <a:lnTo>
                        <a:pt x="28829" y="30988"/>
                      </a:lnTo>
                      <a:lnTo>
                        <a:pt x="30480" y="25654"/>
                      </a:lnTo>
                      <a:lnTo>
                        <a:pt x="32258" y="25654"/>
                      </a:lnTo>
                      <a:lnTo>
                        <a:pt x="33909" y="25654"/>
                      </a:lnTo>
                      <a:lnTo>
                        <a:pt x="35687" y="25654"/>
                      </a:lnTo>
                      <a:lnTo>
                        <a:pt x="37338" y="26924"/>
                      </a:lnTo>
                      <a:lnTo>
                        <a:pt x="38989" y="25654"/>
                      </a:lnTo>
                      <a:lnTo>
                        <a:pt x="40640" y="24257"/>
                      </a:lnTo>
                      <a:lnTo>
                        <a:pt x="42418" y="21590"/>
                      </a:lnTo>
                      <a:lnTo>
                        <a:pt x="40640" y="18796"/>
                      </a:lnTo>
                      <a:lnTo>
                        <a:pt x="44069" y="18796"/>
                      </a:lnTo>
                      <a:lnTo>
                        <a:pt x="45720" y="16129"/>
                      </a:lnTo>
                      <a:lnTo>
                        <a:pt x="47498" y="14732"/>
                      </a:lnTo>
                      <a:lnTo>
                        <a:pt x="49149" y="12192"/>
                      </a:lnTo>
                      <a:lnTo>
                        <a:pt x="49149" y="10668"/>
                      </a:lnTo>
                      <a:lnTo>
                        <a:pt x="47498" y="8001"/>
                      </a:lnTo>
                      <a:lnTo>
                        <a:pt x="50927" y="5334"/>
                      </a:lnTo>
                      <a:lnTo>
                        <a:pt x="52578" y="2667"/>
                      </a:lnTo>
                      <a:lnTo>
                        <a:pt x="52578" y="1270"/>
                      </a:lnTo>
                      <a:lnTo>
                        <a:pt x="52578" y="0"/>
                      </a:lnTo>
                      <a:lnTo>
                        <a:pt x="54229" y="0"/>
                      </a:lnTo>
                      <a:lnTo>
                        <a:pt x="56007" y="1270"/>
                      </a:lnTo>
                      <a:lnTo>
                        <a:pt x="56007" y="2667"/>
                      </a:lnTo>
                      <a:lnTo>
                        <a:pt x="54229" y="5334"/>
                      </a:lnTo>
                      <a:lnTo>
                        <a:pt x="50927" y="8001"/>
                      </a:lnTo>
                      <a:lnTo>
                        <a:pt x="50927" y="9398"/>
                      </a:lnTo>
                      <a:lnTo>
                        <a:pt x="50927" y="12192"/>
                      </a:lnTo>
                      <a:lnTo>
                        <a:pt x="50927" y="14732"/>
                      </a:lnTo>
                      <a:lnTo>
                        <a:pt x="50927" y="16129"/>
                      </a:lnTo>
                      <a:lnTo>
                        <a:pt x="49149" y="17526"/>
                      </a:lnTo>
                      <a:lnTo>
                        <a:pt x="44069" y="20193"/>
                      </a:lnTo>
                      <a:lnTo>
                        <a:pt x="44069" y="21590"/>
                      </a:lnTo>
                      <a:lnTo>
                        <a:pt x="44069" y="22860"/>
                      </a:lnTo>
                      <a:lnTo>
                        <a:pt x="44069" y="25654"/>
                      </a:lnTo>
                      <a:lnTo>
                        <a:pt x="42418" y="26924"/>
                      </a:lnTo>
                      <a:lnTo>
                        <a:pt x="38989" y="29718"/>
                      </a:lnTo>
                      <a:lnTo>
                        <a:pt x="35687" y="28321"/>
                      </a:lnTo>
                      <a:lnTo>
                        <a:pt x="33909" y="26924"/>
                      </a:lnTo>
                      <a:lnTo>
                        <a:pt x="32258" y="26924"/>
                      </a:lnTo>
                      <a:lnTo>
                        <a:pt x="30480" y="29718"/>
                      </a:lnTo>
                      <a:lnTo>
                        <a:pt x="32258" y="30988"/>
                      </a:lnTo>
                      <a:lnTo>
                        <a:pt x="32258" y="32258"/>
                      </a:lnTo>
                      <a:lnTo>
                        <a:pt x="35687" y="35052"/>
                      </a:lnTo>
                      <a:lnTo>
                        <a:pt x="33909" y="36449"/>
                      </a:lnTo>
                      <a:lnTo>
                        <a:pt x="32258" y="37719"/>
                      </a:lnTo>
                      <a:lnTo>
                        <a:pt x="30480" y="37719"/>
                      </a:lnTo>
                      <a:lnTo>
                        <a:pt x="30480" y="39116"/>
                      </a:lnTo>
                      <a:lnTo>
                        <a:pt x="28829" y="41783"/>
                      </a:lnTo>
                      <a:lnTo>
                        <a:pt x="30480" y="43180"/>
                      </a:lnTo>
                      <a:lnTo>
                        <a:pt x="30480" y="45847"/>
                      </a:lnTo>
                      <a:lnTo>
                        <a:pt x="33909" y="49911"/>
                      </a:lnTo>
                      <a:lnTo>
                        <a:pt x="30480" y="49911"/>
                      </a:lnTo>
                      <a:lnTo>
                        <a:pt x="28829" y="49911"/>
                      </a:lnTo>
                      <a:lnTo>
                        <a:pt x="27051" y="51181"/>
                      </a:lnTo>
                      <a:lnTo>
                        <a:pt x="25400" y="55245"/>
                      </a:lnTo>
                      <a:lnTo>
                        <a:pt x="28829" y="62103"/>
                      </a:lnTo>
                      <a:lnTo>
                        <a:pt x="30480" y="66167"/>
                      </a:lnTo>
                      <a:lnTo>
                        <a:pt x="27051" y="68834"/>
                      </a:lnTo>
                      <a:lnTo>
                        <a:pt x="23749" y="71501"/>
                      </a:lnTo>
                      <a:lnTo>
                        <a:pt x="20447" y="78232"/>
                      </a:lnTo>
                      <a:lnTo>
                        <a:pt x="25400" y="79629"/>
                      </a:lnTo>
                      <a:lnTo>
                        <a:pt x="27051" y="82296"/>
                      </a:lnTo>
                      <a:lnTo>
                        <a:pt x="27051" y="83566"/>
                      </a:lnTo>
                      <a:lnTo>
                        <a:pt x="27051" y="87757"/>
                      </a:lnTo>
                      <a:lnTo>
                        <a:pt x="25400" y="90424"/>
                      </a:lnTo>
                      <a:lnTo>
                        <a:pt x="23749" y="91821"/>
                      </a:lnTo>
                      <a:lnTo>
                        <a:pt x="20447" y="94488"/>
                      </a:lnTo>
                      <a:lnTo>
                        <a:pt x="18669" y="94488"/>
                      </a:lnTo>
                      <a:lnTo>
                        <a:pt x="18669" y="99822"/>
                      </a:lnTo>
                      <a:lnTo>
                        <a:pt x="16891" y="102616"/>
                      </a:lnTo>
                      <a:lnTo>
                        <a:pt x="15240" y="105283"/>
                      </a:lnTo>
                      <a:lnTo>
                        <a:pt x="13462" y="106553"/>
                      </a:lnTo>
                      <a:lnTo>
                        <a:pt x="10287" y="109347"/>
                      </a:lnTo>
                      <a:lnTo>
                        <a:pt x="8509" y="110617"/>
                      </a:lnTo>
                      <a:lnTo>
                        <a:pt x="5080" y="112014"/>
                      </a:lnTo>
                      <a:lnTo>
                        <a:pt x="0" y="1134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Freeform 268"/>
                <p:cNvSpPr/>
                <p:nvPr/>
              </p:nvSpPr>
              <p:spPr>
                <a:xfrm>
                  <a:off x="1680464" y="2440305"/>
                  <a:ext cx="37339" cy="1065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339" h="106554">
                      <a:moveTo>
                        <a:pt x="3556" y="105283"/>
                      </a:moveTo>
                      <a:lnTo>
                        <a:pt x="5207" y="102489"/>
                      </a:lnTo>
                      <a:lnTo>
                        <a:pt x="8509" y="99949"/>
                      </a:lnTo>
                      <a:lnTo>
                        <a:pt x="8509" y="97155"/>
                      </a:lnTo>
                      <a:lnTo>
                        <a:pt x="11938" y="91694"/>
                      </a:lnTo>
                      <a:lnTo>
                        <a:pt x="11938" y="86360"/>
                      </a:lnTo>
                      <a:lnTo>
                        <a:pt x="11938" y="84963"/>
                      </a:lnTo>
                      <a:lnTo>
                        <a:pt x="10287" y="84963"/>
                      </a:lnTo>
                      <a:lnTo>
                        <a:pt x="8509" y="83693"/>
                      </a:lnTo>
                      <a:lnTo>
                        <a:pt x="11938" y="79629"/>
                      </a:lnTo>
                      <a:lnTo>
                        <a:pt x="13589" y="75565"/>
                      </a:lnTo>
                      <a:lnTo>
                        <a:pt x="13589" y="72898"/>
                      </a:lnTo>
                      <a:lnTo>
                        <a:pt x="13589" y="68834"/>
                      </a:lnTo>
                      <a:lnTo>
                        <a:pt x="11938" y="66040"/>
                      </a:lnTo>
                      <a:lnTo>
                        <a:pt x="11938" y="63373"/>
                      </a:lnTo>
                      <a:lnTo>
                        <a:pt x="15367" y="60706"/>
                      </a:lnTo>
                      <a:lnTo>
                        <a:pt x="20447" y="55372"/>
                      </a:lnTo>
                      <a:lnTo>
                        <a:pt x="23876" y="49911"/>
                      </a:lnTo>
                      <a:lnTo>
                        <a:pt x="25527" y="47117"/>
                      </a:lnTo>
                      <a:lnTo>
                        <a:pt x="27178" y="44450"/>
                      </a:lnTo>
                      <a:lnTo>
                        <a:pt x="25527" y="43053"/>
                      </a:lnTo>
                      <a:lnTo>
                        <a:pt x="18796" y="36449"/>
                      </a:lnTo>
                      <a:lnTo>
                        <a:pt x="17018" y="35052"/>
                      </a:lnTo>
                      <a:lnTo>
                        <a:pt x="17018" y="32385"/>
                      </a:lnTo>
                      <a:lnTo>
                        <a:pt x="17018" y="29591"/>
                      </a:lnTo>
                      <a:lnTo>
                        <a:pt x="18796" y="26924"/>
                      </a:lnTo>
                      <a:lnTo>
                        <a:pt x="22098" y="25527"/>
                      </a:lnTo>
                      <a:lnTo>
                        <a:pt x="20447" y="22860"/>
                      </a:lnTo>
                      <a:lnTo>
                        <a:pt x="20447" y="20193"/>
                      </a:lnTo>
                      <a:lnTo>
                        <a:pt x="20447" y="17399"/>
                      </a:lnTo>
                      <a:lnTo>
                        <a:pt x="22098" y="14732"/>
                      </a:lnTo>
                      <a:lnTo>
                        <a:pt x="23876" y="12065"/>
                      </a:lnTo>
                      <a:lnTo>
                        <a:pt x="27178" y="10795"/>
                      </a:lnTo>
                      <a:lnTo>
                        <a:pt x="30607" y="9398"/>
                      </a:lnTo>
                      <a:lnTo>
                        <a:pt x="30607" y="5334"/>
                      </a:lnTo>
                      <a:lnTo>
                        <a:pt x="30607" y="4064"/>
                      </a:lnTo>
                      <a:lnTo>
                        <a:pt x="32258" y="1270"/>
                      </a:lnTo>
                      <a:lnTo>
                        <a:pt x="35687" y="0"/>
                      </a:lnTo>
                      <a:lnTo>
                        <a:pt x="37338" y="1270"/>
                      </a:lnTo>
                      <a:lnTo>
                        <a:pt x="35687" y="2540"/>
                      </a:lnTo>
                      <a:lnTo>
                        <a:pt x="34036" y="5334"/>
                      </a:lnTo>
                      <a:lnTo>
                        <a:pt x="34036" y="6604"/>
                      </a:lnTo>
                      <a:lnTo>
                        <a:pt x="34036" y="9398"/>
                      </a:lnTo>
                      <a:lnTo>
                        <a:pt x="34036" y="12065"/>
                      </a:lnTo>
                      <a:lnTo>
                        <a:pt x="30607" y="12065"/>
                      </a:lnTo>
                      <a:lnTo>
                        <a:pt x="28829" y="12065"/>
                      </a:lnTo>
                      <a:lnTo>
                        <a:pt x="27178" y="13462"/>
                      </a:lnTo>
                      <a:lnTo>
                        <a:pt x="23876" y="14732"/>
                      </a:lnTo>
                      <a:lnTo>
                        <a:pt x="23876" y="17399"/>
                      </a:lnTo>
                      <a:lnTo>
                        <a:pt x="23876" y="20193"/>
                      </a:lnTo>
                      <a:lnTo>
                        <a:pt x="23876" y="22860"/>
                      </a:lnTo>
                      <a:lnTo>
                        <a:pt x="25527" y="24257"/>
                      </a:lnTo>
                      <a:lnTo>
                        <a:pt x="25527" y="26924"/>
                      </a:lnTo>
                      <a:lnTo>
                        <a:pt x="23876" y="28321"/>
                      </a:lnTo>
                      <a:lnTo>
                        <a:pt x="20447" y="29591"/>
                      </a:lnTo>
                      <a:lnTo>
                        <a:pt x="20447" y="33655"/>
                      </a:lnTo>
                      <a:lnTo>
                        <a:pt x="23876" y="37719"/>
                      </a:lnTo>
                      <a:lnTo>
                        <a:pt x="28829" y="41783"/>
                      </a:lnTo>
                      <a:lnTo>
                        <a:pt x="28829" y="44450"/>
                      </a:lnTo>
                      <a:lnTo>
                        <a:pt x="28829" y="45847"/>
                      </a:lnTo>
                      <a:lnTo>
                        <a:pt x="28829" y="47117"/>
                      </a:lnTo>
                      <a:lnTo>
                        <a:pt x="27178" y="49911"/>
                      </a:lnTo>
                      <a:lnTo>
                        <a:pt x="22098" y="55372"/>
                      </a:lnTo>
                      <a:lnTo>
                        <a:pt x="13589" y="64643"/>
                      </a:lnTo>
                      <a:lnTo>
                        <a:pt x="15367" y="67437"/>
                      </a:lnTo>
                      <a:lnTo>
                        <a:pt x="17018" y="68834"/>
                      </a:lnTo>
                      <a:lnTo>
                        <a:pt x="17018" y="70104"/>
                      </a:lnTo>
                      <a:lnTo>
                        <a:pt x="15367" y="74168"/>
                      </a:lnTo>
                      <a:lnTo>
                        <a:pt x="15367" y="78232"/>
                      </a:lnTo>
                      <a:lnTo>
                        <a:pt x="11938" y="82296"/>
                      </a:lnTo>
                      <a:lnTo>
                        <a:pt x="13589" y="83693"/>
                      </a:lnTo>
                      <a:lnTo>
                        <a:pt x="13589" y="86360"/>
                      </a:lnTo>
                      <a:lnTo>
                        <a:pt x="15367" y="90424"/>
                      </a:lnTo>
                      <a:lnTo>
                        <a:pt x="13589" y="93091"/>
                      </a:lnTo>
                      <a:lnTo>
                        <a:pt x="11938" y="95758"/>
                      </a:lnTo>
                      <a:lnTo>
                        <a:pt x="10287" y="99949"/>
                      </a:lnTo>
                      <a:lnTo>
                        <a:pt x="8509" y="102489"/>
                      </a:lnTo>
                      <a:lnTo>
                        <a:pt x="5207" y="105283"/>
                      </a:lnTo>
                      <a:lnTo>
                        <a:pt x="1778" y="106553"/>
                      </a:lnTo>
                      <a:lnTo>
                        <a:pt x="0" y="1065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Freeform 269"/>
                <p:cNvSpPr/>
                <p:nvPr/>
              </p:nvSpPr>
              <p:spPr>
                <a:xfrm>
                  <a:off x="1684528" y="2423033"/>
                  <a:ext cx="25528" cy="26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528" h="26925">
                      <a:moveTo>
                        <a:pt x="1778" y="25527"/>
                      </a:moveTo>
                      <a:lnTo>
                        <a:pt x="0" y="25527"/>
                      </a:lnTo>
                      <a:lnTo>
                        <a:pt x="0" y="21590"/>
                      </a:lnTo>
                      <a:lnTo>
                        <a:pt x="0" y="18796"/>
                      </a:lnTo>
                      <a:lnTo>
                        <a:pt x="1778" y="14859"/>
                      </a:lnTo>
                      <a:lnTo>
                        <a:pt x="5080" y="12065"/>
                      </a:lnTo>
                      <a:lnTo>
                        <a:pt x="6858" y="10795"/>
                      </a:lnTo>
                      <a:lnTo>
                        <a:pt x="10160" y="10795"/>
                      </a:lnTo>
                      <a:lnTo>
                        <a:pt x="10160" y="8128"/>
                      </a:lnTo>
                      <a:lnTo>
                        <a:pt x="10160" y="5334"/>
                      </a:lnTo>
                      <a:lnTo>
                        <a:pt x="11938" y="2667"/>
                      </a:lnTo>
                      <a:lnTo>
                        <a:pt x="15367" y="1270"/>
                      </a:lnTo>
                      <a:lnTo>
                        <a:pt x="17145" y="0"/>
                      </a:lnTo>
                      <a:lnTo>
                        <a:pt x="18669" y="0"/>
                      </a:lnTo>
                      <a:lnTo>
                        <a:pt x="22098" y="0"/>
                      </a:lnTo>
                      <a:lnTo>
                        <a:pt x="25527" y="1270"/>
                      </a:lnTo>
                      <a:lnTo>
                        <a:pt x="23876" y="2667"/>
                      </a:lnTo>
                      <a:lnTo>
                        <a:pt x="22098" y="1270"/>
                      </a:lnTo>
                      <a:lnTo>
                        <a:pt x="18669" y="1270"/>
                      </a:lnTo>
                      <a:lnTo>
                        <a:pt x="17145" y="2667"/>
                      </a:lnTo>
                      <a:lnTo>
                        <a:pt x="15367" y="4064"/>
                      </a:lnTo>
                      <a:lnTo>
                        <a:pt x="13716" y="5334"/>
                      </a:lnTo>
                      <a:lnTo>
                        <a:pt x="13716" y="6731"/>
                      </a:lnTo>
                      <a:lnTo>
                        <a:pt x="13716" y="12065"/>
                      </a:lnTo>
                      <a:lnTo>
                        <a:pt x="8509" y="12065"/>
                      </a:lnTo>
                      <a:lnTo>
                        <a:pt x="6858" y="12065"/>
                      </a:lnTo>
                      <a:lnTo>
                        <a:pt x="5080" y="13589"/>
                      </a:lnTo>
                      <a:lnTo>
                        <a:pt x="5080" y="14859"/>
                      </a:lnTo>
                      <a:lnTo>
                        <a:pt x="3556" y="16129"/>
                      </a:lnTo>
                      <a:lnTo>
                        <a:pt x="1778" y="21590"/>
                      </a:lnTo>
                      <a:lnTo>
                        <a:pt x="1778" y="25527"/>
                      </a:lnTo>
                      <a:lnTo>
                        <a:pt x="3556" y="26924"/>
                      </a:lnTo>
                      <a:lnTo>
                        <a:pt x="1778" y="26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2" name="TextBox 271"/>
              <p:cNvSpPr txBox="1"/>
              <p:nvPr/>
            </p:nvSpPr>
            <p:spPr>
              <a:xfrm>
                <a:off x="281432" y="2857500"/>
                <a:ext cx="1240536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house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279" name="Group 278"/>
          <p:cNvGrpSpPr/>
          <p:nvPr/>
        </p:nvGrpSpPr>
        <p:grpSpPr>
          <a:xfrm>
            <a:off x="165100" y="711200"/>
            <a:ext cx="2495805" cy="1416305"/>
            <a:chOff x="165100" y="711200"/>
            <a:chExt cx="2495805" cy="1416305"/>
          </a:xfrm>
        </p:grpSpPr>
        <p:sp>
          <p:nvSpPr>
            <p:cNvPr id="275" name="Freeform 274"/>
            <p:cNvSpPr/>
            <p:nvPr/>
          </p:nvSpPr>
          <p:spPr>
            <a:xfrm>
              <a:off x="165100" y="711200"/>
              <a:ext cx="2495805" cy="1416305"/>
            </a:xfrm>
            <a:custGeom>
              <a:avLst/>
              <a:gdLst/>
              <a:ahLst/>
              <a:cxnLst/>
              <a:rect l="0" t="0" r="0" b="0"/>
              <a:pathLst>
                <a:path w="2495805" h="1416305">
                  <a:moveTo>
                    <a:pt x="0" y="0"/>
                  </a:moveTo>
                  <a:lnTo>
                    <a:pt x="2495804" y="0"/>
                  </a:lnTo>
                  <a:lnTo>
                    <a:pt x="2495804" y="1416304"/>
                  </a:lnTo>
                  <a:lnTo>
                    <a:pt x="0" y="1416304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8" name="Group 277"/>
            <p:cNvGrpSpPr/>
            <p:nvPr/>
          </p:nvGrpSpPr>
          <p:grpSpPr>
            <a:xfrm>
              <a:off x="560832" y="990600"/>
              <a:ext cx="1794637" cy="793369"/>
              <a:chOff x="560832" y="990600"/>
              <a:chExt cx="1794637" cy="793369"/>
            </a:xfrm>
          </p:grpSpPr>
          <p:pic>
            <p:nvPicPr>
              <p:cNvPr id="276" name="Picture 275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2100" y="990600"/>
                <a:ext cx="793369" cy="7933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277" name="TextBox 276"/>
              <p:cNvSpPr txBox="1"/>
              <p:nvPr/>
            </p:nvSpPr>
            <p:spPr>
              <a:xfrm>
                <a:off x="560832" y="1295400"/>
                <a:ext cx="910336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mat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284" name="Group 283"/>
          <p:cNvGrpSpPr/>
          <p:nvPr/>
        </p:nvGrpSpPr>
        <p:grpSpPr>
          <a:xfrm>
            <a:off x="114300" y="3619500"/>
            <a:ext cx="2495805" cy="1416305"/>
            <a:chOff x="114300" y="3619500"/>
            <a:chExt cx="2495805" cy="1416305"/>
          </a:xfrm>
        </p:grpSpPr>
        <p:sp>
          <p:nvSpPr>
            <p:cNvPr id="280" name="Freeform 279"/>
            <p:cNvSpPr/>
            <p:nvPr/>
          </p:nvSpPr>
          <p:spPr>
            <a:xfrm>
              <a:off x="114300" y="3619500"/>
              <a:ext cx="2495805" cy="1416305"/>
            </a:xfrm>
            <a:custGeom>
              <a:avLst/>
              <a:gdLst/>
              <a:ahLst/>
              <a:cxnLst/>
              <a:rect l="0" t="0" r="0" b="0"/>
              <a:pathLst>
                <a:path w="2495805" h="1416305">
                  <a:moveTo>
                    <a:pt x="0" y="0"/>
                  </a:moveTo>
                  <a:lnTo>
                    <a:pt x="2495804" y="0"/>
                  </a:lnTo>
                  <a:lnTo>
                    <a:pt x="2495804" y="1416304"/>
                  </a:lnTo>
                  <a:lnTo>
                    <a:pt x="0" y="1416304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3832" y="3898900"/>
              <a:ext cx="1896237" cy="831469"/>
              <a:chOff x="433832" y="3898900"/>
              <a:chExt cx="1896237" cy="831469"/>
            </a:xfrm>
          </p:grpSpPr>
          <p:pic>
            <p:nvPicPr>
              <p:cNvPr id="281" name="Picture 280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8600" y="3898900"/>
                <a:ext cx="831469" cy="8314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282" name="TextBox 281"/>
              <p:cNvSpPr txBox="1"/>
              <p:nvPr/>
            </p:nvSpPr>
            <p:spPr>
              <a:xfrm>
                <a:off x="433832" y="4279900"/>
                <a:ext cx="961136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lake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313" name="Group 312"/>
          <p:cNvGrpSpPr/>
          <p:nvPr/>
        </p:nvGrpSpPr>
        <p:grpSpPr>
          <a:xfrm>
            <a:off x="5334000" y="3556000"/>
            <a:ext cx="2495805" cy="1416305"/>
            <a:chOff x="5334000" y="3556000"/>
            <a:chExt cx="2495805" cy="1416305"/>
          </a:xfrm>
        </p:grpSpPr>
        <p:sp>
          <p:nvSpPr>
            <p:cNvPr id="285" name="Freeform 284"/>
            <p:cNvSpPr/>
            <p:nvPr/>
          </p:nvSpPr>
          <p:spPr>
            <a:xfrm>
              <a:off x="5334000" y="3556000"/>
              <a:ext cx="2495805" cy="1416305"/>
            </a:xfrm>
            <a:custGeom>
              <a:avLst/>
              <a:gdLst/>
              <a:ahLst/>
              <a:cxnLst/>
              <a:rect l="0" t="0" r="0" b="0"/>
              <a:pathLst>
                <a:path w="2495805" h="1416305">
                  <a:moveTo>
                    <a:pt x="0" y="0"/>
                  </a:moveTo>
                  <a:lnTo>
                    <a:pt x="2495804" y="0"/>
                  </a:lnTo>
                  <a:lnTo>
                    <a:pt x="2495804" y="1416304"/>
                  </a:lnTo>
                  <a:lnTo>
                    <a:pt x="0" y="1416304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2" name="Group 311"/>
            <p:cNvGrpSpPr/>
            <p:nvPr/>
          </p:nvGrpSpPr>
          <p:grpSpPr>
            <a:xfrm>
              <a:off x="5539232" y="3859149"/>
              <a:ext cx="2020190" cy="820421"/>
              <a:chOff x="5539232" y="3859149"/>
              <a:chExt cx="2020190" cy="820421"/>
            </a:xfrm>
          </p:grpSpPr>
          <p:grpSp>
            <p:nvGrpSpPr>
              <p:cNvPr id="310" name="Group 309"/>
              <p:cNvGrpSpPr/>
              <p:nvPr/>
            </p:nvGrpSpPr>
            <p:grpSpPr>
              <a:xfrm>
                <a:off x="6792849" y="3859149"/>
                <a:ext cx="766573" cy="820421"/>
                <a:chOff x="6792849" y="3859149"/>
                <a:chExt cx="766573" cy="820421"/>
              </a:xfrm>
            </p:grpSpPr>
            <p:sp>
              <p:nvSpPr>
                <p:cNvPr id="286" name="Freeform 285"/>
                <p:cNvSpPr/>
                <p:nvPr/>
              </p:nvSpPr>
              <p:spPr>
                <a:xfrm>
                  <a:off x="6796405" y="3951351"/>
                  <a:ext cx="167514" cy="1672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7514" h="167260">
                      <a:moveTo>
                        <a:pt x="164846" y="167259"/>
                      </a:moveTo>
                      <a:lnTo>
                        <a:pt x="889" y="119507"/>
                      </a:lnTo>
                      <a:lnTo>
                        <a:pt x="0" y="0"/>
                      </a:lnTo>
                      <a:lnTo>
                        <a:pt x="167513" y="44323"/>
                      </a:lnTo>
                      <a:close/>
                    </a:path>
                  </a:pathLst>
                </a:custGeom>
                <a:solidFill>
                  <a:srgbClr val="A9161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Freeform 286"/>
                <p:cNvSpPr/>
                <p:nvPr/>
              </p:nvSpPr>
              <p:spPr>
                <a:xfrm>
                  <a:off x="6961759" y="3888105"/>
                  <a:ext cx="253620" cy="2316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3620" h="231649">
                      <a:moveTo>
                        <a:pt x="253619" y="114173"/>
                      </a:moveTo>
                      <a:lnTo>
                        <a:pt x="0" y="231648"/>
                      </a:lnTo>
                      <a:lnTo>
                        <a:pt x="1651" y="109474"/>
                      </a:lnTo>
                      <a:lnTo>
                        <a:pt x="253619" y="0"/>
                      </a:lnTo>
                      <a:close/>
                    </a:path>
                  </a:pathLst>
                </a:custGeom>
                <a:solidFill>
                  <a:srgbClr val="A9161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Freeform 287"/>
                <p:cNvSpPr/>
                <p:nvPr/>
              </p:nvSpPr>
              <p:spPr>
                <a:xfrm>
                  <a:off x="6797040" y="3859149"/>
                  <a:ext cx="419990" cy="1399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9990" h="139955">
                      <a:moveTo>
                        <a:pt x="419989" y="27686"/>
                      </a:moveTo>
                      <a:lnTo>
                        <a:pt x="168275" y="139954"/>
                      </a:lnTo>
                      <a:lnTo>
                        <a:pt x="0" y="93853"/>
                      </a:lnTo>
                      <a:lnTo>
                        <a:pt x="263779" y="0"/>
                      </a:lnTo>
                      <a:close/>
                    </a:path>
                  </a:pathLst>
                </a:custGeom>
                <a:solidFill>
                  <a:srgbClr val="A9161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Freeform 288"/>
                <p:cNvSpPr/>
                <p:nvPr/>
              </p:nvSpPr>
              <p:spPr>
                <a:xfrm>
                  <a:off x="6870573" y="3879342"/>
                  <a:ext cx="271527" cy="937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1527" h="93727">
                      <a:moveTo>
                        <a:pt x="271526" y="15621"/>
                      </a:moveTo>
                      <a:lnTo>
                        <a:pt x="85725" y="93726"/>
                      </a:lnTo>
                      <a:lnTo>
                        <a:pt x="0" y="70358"/>
                      </a:lnTo>
                      <a:lnTo>
                        <a:pt x="186944" y="0"/>
                      </a:lnTo>
                      <a:close/>
                    </a:path>
                  </a:pathLst>
                </a:custGeom>
                <a:solidFill>
                  <a:srgbClr val="7E110E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Freeform 289"/>
                <p:cNvSpPr/>
                <p:nvPr/>
              </p:nvSpPr>
              <p:spPr>
                <a:xfrm>
                  <a:off x="7078853" y="4003675"/>
                  <a:ext cx="167514" cy="1672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7514" h="167260">
                      <a:moveTo>
                        <a:pt x="164846" y="167259"/>
                      </a:moveTo>
                      <a:lnTo>
                        <a:pt x="889" y="119634"/>
                      </a:lnTo>
                      <a:lnTo>
                        <a:pt x="0" y="0"/>
                      </a:lnTo>
                      <a:lnTo>
                        <a:pt x="167513" y="44323"/>
                      </a:lnTo>
                      <a:close/>
                    </a:path>
                  </a:pathLst>
                </a:custGeom>
                <a:solidFill>
                  <a:srgbClr val="A9161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 290"/>
                <p:cNvSpPr/>
                <p:nvPr/>
              </p:nvSpPr>
              <p:spPr>
                <a:xfrm>
                  <a:off x="7244207" y="3940429"/>
                  <a:ext cx="253620" cy="2316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3620" h="231649">
                      <a:moveTo>
                        <a:pt x="253619" y="114173"/>
                      </a:moveTo>
                      <a:lnTo>
                        <a:pt x="0" y="231648"/>
                      </a:lnTo>
                      <a:lnTo>
                        <a:pt x="1651" y="109474"/>
                      </a:lnTo>
                      <a:lnTo>
                        <a:pt x="253619" y="0"/>
                      </a:lnTo>
                      <a:close/>
                    </a:path>
                  </a:pathLst>
                </a:custGeom>
                <a:solidFill>
                  <a:srgbClr val="A9161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Freeform 291"/>
                <p:cNvSpPr/>
                <p:nvPr/>
              </p:nvSpPr>
              <p:spPr>
                <a:xfrm>
                  <a:off x="7079488" y="3911473"/>
                  <a:ext cx="419990" cy="1399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9990" h="139955">
                      <a:moveTo>
                        <a:pt x="419989" y="27813"/>
                      </a:moveTo>
                      <a:lnTo>
                        <a:pt x="168148" y="139954"/>
                      </a:lnTo>
                      <a:lnTo>
                        <a:pt x="0" y="93853"/>
                      </a:lnTo>
                      <a:lnTo>
                        <a:pt x="263652" y="0"/>
                      </a:lnTo>
                      <a:close/>
                    </a:path>
                  </a:pathLst>
                </a:custGeom>
                <a:solidFill>
                  <a:srgbClr val="A9161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Freeform 292"/>
                <p:cNvSpPr/>
                <p:nvPr/>
              </p:nvSpPr>
              <p:spPr>
                <a:xfrm>
                  <a:off x="7152894" y="3931666"/>
                  <a:ext cx="271654" cy="938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1654" h="93854">
                      <a:moveTo>
                        <a:pt x="271653" y="15621"/>
                      </a:moveTo>
                      <a:lnTo>
                        <a:pt x="85979" y="93853"/>
                      </a:lnTo>
                      <a:lnTo>
                        <a:pt x="0" y="70358"/>
                      </a:lnTo>
                      <a:lnTo>
                        <a:pt x="187071" y="0"/>
                      </a:lnTo>
                      <a:close/>
                    </a:path>
                  </a:pathLst>
                </a:custGeom>
                <a:solidFill>
                  <a:srgbClr val="7E110E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 293"/>
                <p:cNvSpPr/>
                <p:nvPr/>
              </p:nvSpPr>
              <p:spPr>
                <a:xfrm>
                  <a:off x="6792849" y="4137787"/>
                  <a:ext cx="167514" cy="1672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7514" h="167260">
                      <a:moveTo>
                        <a:pt x="164973" y="167259"/>
                      </a:moveTo>
                      <a:lnTo>
                        <a:pt x="1016" y="119634"/>
                      </a:lnTo>
                      <a:lnTo>
                        <a:pt x="0" y="0"/>
                      </a:lnTo>
                      <a:lnTo>
                        <a:pt x="167513" y="44323"/>
                      </a:lnTo>
                      <a:close/>
                    </a:path>
                  </a:pathLst>
                </a:custGeom>
                <a:solidFill>
                  <a:srgbClr val="A9161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Freeform 294"/>
                <p:cNvSpPr/>
                <p:nvPr/>
              </p:nvSpPr>
              <p:spPr>
                <a:xfrm>
                  <a:off x="6958203" y="4074541"/>
                  <a:ext cx="253620" cy="2316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3620" h="231649">
                      <a:moveTo>
                        <a:pt x="253619" y="114173"/>
                      </a:moveTo>
                      <a:lnTo>
                        <a:pt x="0" y="231648"/>
                      </a:lnTo>
                      <a:lnTo>
                        <a:pt x="1651" y="109347"/>
                      </a:lnTo>
                      <a:lnTo>
                        <a:pt x="253619" y="0"/>
                      </a:lnTo>
                      <a:close/>
                    </a:path>
                  </a:pathLst>
                </a:custGeom>
                <a:solidFill>
                  <a:srgbClr val="A9161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Freeform 295"/>
                <p:cNvSpPr/>
                <p:nvPr/>
              </p:nvSpPr>
              <p:spPr>
                <a:xfrm>
                  <a:off x="6793611" y="4045585"/>
                  <a:ext cx="419863" cy="1400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9863" h="140082">
                      <a:moveTo>
                        <a:pt x="419862" y="27686"/>
                      </a:moveTo>
                      <a:lnTo>
                        <a:pt x="168148" y="140081"/>
                      </a:lnTo>
                      <a:lnTo>
                        <a:pt x="0" y="93853"/>
                      </a:lnTo>
                      <a:lnTo>
                        <a:pt x="263652" y="0"/>
                      </a:lnTo>
                      <a:close/>
                    </a:path>
                  </a:pathLst>
                </a:custGeom>
                <a:solidFill>
                  <a:srgbClr val="A9161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Freeform 296"/>
                <p:cNvSpPr/>
                <p:nvPr/>
              </p:nvSpPr>
              <p:spPr>
                <a:xfrm>
                  <a:off x="6867017" y="4065778"/>
                  <a:ext cx="271654" cy="937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1654" h="93727">
                      <a:moveTo>
                        <a:pt x="271653" y="15621"/>
                      </a:moveTo>
                      <a:lnTo>
                        <a:pt x="85852" y="93726"/>
                      </a:lnTo>
                      <a:lnTo>
                        <a:pt x="0" y="70358"/>
                      </a:lnTo>
                      <a:lnTo>
                        <a:pt x="186944" y="0"/>
                      </a:lnTo>
                      <a:close/>
                    </a:path>
                  </a:pathLst>
                </a:custGeom>
                <a:solidFill>
                  <a:srgbClr val="7E110E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Freeform 297"/>
                <p:cNvSpPr/>
                <p:nvPr/>
              </p:nvSpPr>
              <p:spPr>
                <a:xfrm>
                  <a:off x="7138924" y="4150360"/>
                  <a:ext cx="167387" cy="1672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7387" h="167260">
                      <a:moveTo>
                        <a:pt x="164846" y="167259"/>
                      </a:moveTo>
                      <a:lnTo>
                        <a:pt x="889" y="119507"/>
                      </a:lnTo>
                      <a:lnTo>
                        <a:pt x="0" y="0"/>
                      </a:lnTo>
                      <a:lnTo>
                        <a:pt x="167386" y="44196"/>
                      </a:lnTo>
                      <a:close/>
                    </a:path>
                  </a:pathLst>
                </a:custGeom>
                <a:solidFill>
                  <a:srgbClr val="A9161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Freeform 298"/>
                <p:cNvSpPr/>
                <p:nvPr/>
              </p:nvSpPr>
              <p:spPr>
                <a:xfrm>
                  <a:off x="7304278" y="4086987"/>
                  <a:ext cx="253620" cy="2317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3620" h="231776">
                      <a:moveTo>
                        <a:pt x="253619" y="114300"/>
                      </a:moveTo>
                      <a:lnTo>
                        <a:pt x="0" y="231775"/>
                      </a:lnTo>
                      <a:lnTo>
                        <a:pt x="1651" y="109601"/>
                      </a:lnTo>
                      <a:lnTo>
                        <a:pt x="253619" y="0"/>
                      </a:lnTo>
                      <a:close/>
                    </a:path>
                  </a:pathLst>
                </a:custGeom>
                <a:solidFill>
                  <a:srgbClr val="A9161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Freeform 299"/>
                <p:cNvSpPr/>
                <p:nvPr/>
              </p:nvSpPr>
              <p:spPr>
                <a:xfrm>
                  <a:off x="7139559" y="4058158"/>
                  <a:ext cx="419863" cy="1399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9863" h="139955">
                      <a:moveTo>
                        <a:pt x="419862" y="27686"/>
                      </a:moveTo>
                      <a:lnTo>
                        <a:pt x="168275" y="139954"/>
                      </a:lnTo>
                      <a:lnTo>
                        <a:pt x="0" y="93853"/>
                      </a:lnTo>
                      <a:lnTo>
                        <a:pt x="263652" y="0"/>
                      </a:lnTo>
                      <a:close/>
                    </a:path>
                  </a:pathLst>
                </a:custGeom>
                <a:solidFill>
                  <a:srgbClr val="A9161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Freeform 300"/>
                <p:cNvSpPr/>
                <p:nvPr/>
              </p:nvSpPr>
              <p:spPr>
                <a:xfrm>
                  <a:off x="7212965" y="4078351"/>
                  <a:ext cx="271654" cy="937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1654" h="93727">
                      <a:moveTo>
                        <a:pt x="271653" y="15621"/>
                      </a:moveTo>
                      <a:lnTo>
                        <a:pt x="85852" y="93726"/>
                      </a:lnTo>
                      <a:lnTo>
                        <a:pt x="0" y="70231"/>
                      </a:lnTo>
                      <a:lnTo>
                        <a:pt x="186944" y="0"/>
                      </a:lnTo>
                      <a:close/>
                    </a:path>
                  </a:pathLst>
                </a:custGeom>
                <a:solidFill>
                  <a:srgbClr val="7E110E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Freeform 301"/>
                <p:cNvSpPr/>
                <p:nvPr/>
              </p:nvSpPr>
              <p:spPr>
                <a:xfrm>
                  <a:off x="6997827" y="4327525"/>
                  <a:ext cx="167514" cy="1672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7514" h="167260">
                      <a:moveTo>
                        <a:pt x="164973" y="167259"/>
                      </a:moveTo>
                      <a:lnTo>
                        <a:pt x="1016" y="119634"/>
                      </a:lnTo>
                      <a:lnTo>
                        <a:pt x="0" y="0"/>
                      </a:lnTo>
                      <a:lnTo>
                        <a:pt x="167513" y="44196"/>
                      </a:lnTo>
                      <a:close/>
                    </a:path>
                  </a:pathLst>
                </a:custGeom>
                <a:solidFill>
                  <a:srgbClr val="A9161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Freeform 302"/>
                <p:cNvSpPr/>
                <p:nvPr/>
              </p:nvSpPr>
              <p:spPr>
                <a:xfrm>
                  <a:off x="7163308" y="4264279"/>
                  <a:ext cx="253493" cy="2316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3493" h="231649">
                      <a:moveTo>
                        <a:pt x="253492" y="114173"/>
                      </a:moveTo>
                      <a:lnTo>
                        <a:pt x="0" y="231648"/>
                      </a:lnTo>
                      <a:lnTo>
                        <a:pt x="1651" y="109474"/>
                      </a:lnTo>
                      <a:lnTo>
                        <a:pt x="253492" y="0"/>
                      </a:lnTo>
                      <a:close/>
                    </a:path>
                  </a:pathLst>
                </a:custGeom>
                <a:solidFill>
                  <a:srgbClr val="A9161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Freeform 303"/>
                <p:cNvSpPr/>
                <p:nvPr/>
              </p:nvSpPr>
              <p:spPr>
                <a:xfrm>
                  <a:off x="6998589" y="4235323"/>
                  <a:ext cx="419863" cy="1400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9863" h="140082">
                      <a:moveTo>
                        <a:pt x="419862" y="27813"/>
                      </a:moveTo>
                      <a:lnTo>
                        <a:pt x="168148" y="140081"/>
                      </a:lnTo>
                      <a:lnTo>
                        <a:pt x="0" y="93853"/>
                      </a:lnTo>
                      <a:lnTo>
                        <a:pt x="263652" y="0"/>
                      </a:lnTo>
                      <a:close/>
                    </a:path>
                  </a:pathLst>
                </a:custGeom>
                <a:solidFill>
                  <a:srgbClr val="A9161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Freeform 304"/>
                <p:cNvSpPr/>
                <p:nvPr/>
              </p:nvSpPr>
              <p:spPr>
                <a:xfrm>
                  <a:off x="7071995" y="4255516"/>
                  <a:ext cx="271654" cy="937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1654" h="93727">
                      <a:moveTo>
                        <a:pt x="271653" y="15621"/>
                      </a:moveTo>
                      <a:lnTo>
                        <a:pt x="85852" y="93726"/>
                      </a:lnTo>
                      <a:lnTo>
                        <a:pt x="0" y="70358"/>
                      </a:lnTo>
                      <a:lnTo>
                        <a:pt x="186944" y="0"/>
                      </a:lnTo>
                      <a:close/>
                    </a:path>
                  </a:pathLst>
                </a:custGeom>
                <a:solidFill>
                  <a:srgbClr val="7E110E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Freeform 305"/>
                <p:cNvSpPr/>
                <p:nvPr/>
              </p:nvSpPr>
              <p:spPr>
                <a:xfrm>
                  <a:off x="6981190" y="4503801"/>
                  <a:ext cx="194819" cy="1741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4819" h="174118">
                      <a:moveTo>
                        <a:pt x="191770" y="174117"/>
                      </a:moveTo>
                      <a:lnTo>
                        <a:pt x="1016" y="124587"/>
                      </a:lnTo>
                      <a:lnTo>
                        <a:pt x="0" y="0"/>
                      </a:lnTo>
                      <a:lnTo>
                        <a:pt x="194818" y="46228"/>
                      </a:lnTo>
                      <a:close/>
                    </a:path>
                  </a:pathLst>
                </a:custGeom>
                <a:solidFill>
                  <a:srgbClr val="A9161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Freeform 306"/>
                <p:cNvSpPr/>
                <p:nvPr/>
              </p:nvSpPr>
              <p:spPr>
                <a:xfrm>
                  <a:off x="7173849" y="4438396"/>
                  <a:ext cx="294895" cy="2411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4895" h="241174">
                      <a:moveTo>
                        <a:pt x="294894" y="118618"/>
                      </a:moveTo>
                      <a:lnTo>
                        <a:pt x="0" y="241173"/>
                      </a:lnTo>
                      <a:lnTo>
                        <a:pt x="1905" y="113665"/>
                      </a:lnTo>
                      <a:lnTo>
                        <a:pt x="294894" y="0"/>
                      </a:lnTo>
                      <a:close/>
                    </a:path>
                  </a:pathLst>
                </a:custGeom>
                <a:solidFill>
                  <a:srgbClr val="A9161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Freeform 307"/>
                <p:cNvSpPr/>
                <p:nvPr/>
              </p:nvSpPr>
              <p:spPr>
                <a:xfrm>
                  <a:off x="6982587" y="4407281"/>
                  <a:ext cx="488189" cy="1460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8189" h="146051">
                      <a:moveTo>
                        <a:pt x="488188" y="28956"/>
                      </a:moveTo>
                      <a:lnTo>
                        <a:pt x="195707" y="146050"/>
                      </a:lnTo>
                      <a:lnTo>
                        <a:pt x="0" y="97917"/>
                      </a:lnTo>
                      <a:lnTo>
                        <a:pt x="306578" y="0"/>
                      </a:lnTo>
                      <a:close/>
                    </a:path>
                  </a:pathLst>
                </a:custGeom>
                <a:solidFill>
                  <a:srgbClr val="A91612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Freeform 308"/>
                <p:cNvSpPr/>
                <p:nvPr/>
              </p:nvSpPr>
              <p:spPr>
                <a:xfrm>
                  <a:off x="7068058" y="4428490"/>
                  <a:ext cx="315977" cy="977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5977" h="97791">
                      <a:moveTo>
                        <a:pt x="315976" y="16256"/>
                      </a:moveTo>
                      <a:lnTo>
                        <a:pt x="99822" y="97790"/>
                      </a:lnTo>
                      <a:lnTo>
                        <a:pt x="0" y="73406"/>
                      </a:lnTo>
                      <a:lnTo>
                        <a:pt x="217424" y="0"/>
                      </a:lnTo>
                      <a:close/>
                    </a:path>
                  </a:pathLst>
                </a:custGeom>
                <a:solidFill>
                  <a:srgbClr val="7E110E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1" name="TextBox 310"/>
              <p:cNvSpPr txBox="1"/>
              <p:nvPr/>
            </p:nvSpPr>
            <p:spPr>
              <a:xfrm>
                <a:off x="5539232" y="4254500"/>
                <a:ext cx="1189736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bricks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sp>
        <p:nvSpPr>
          <p:cNvPr id="314" name="TextBox 313"/>
          <p:cNvSpPr txBox="1"/>
          <p:nvPr/>
        </p:nvSpPr>
        <p:spPr>
          <a:xfrm>
            <a:off x="2554732" y="0"/>
            <a:ext cx="388213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Rhyming Words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cxnSp>
        <p:nvCxnSpPr>
          <p:cNvPr id="315" name="Straight Connector 314"/>
          <p:cNvCxnSpPr/>
          <p:nvPr/>
        </p:nvCxnSpPr>
        <p:spPr>
          <a:xfrm>
            <a:off x="76200" y="5105400"/>
            <a:ext cx="100711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466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FF0000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97500" y="7035800"/>
            <a:ext cx="2495805" cy="1416305"/>
            <a:chOff x="5397500" y="7035800"/>
            <a:chExt cx="2495805" cy="1416305"/>
          </a:xfrm>
        </p:grpSpPr>
        <p:sp>
          <p:nvSpPr>
            <p:cNvPr id="2" name="Freeform 1"/>
            <p:cNvSpPr/>
            <p:nvPr/>
          </p:nvSpPr>
          <p:spPr>
            <a:xfrm>
              <a:off x="5397500" y="7035800"/>
              <a:ext cx="2495805" cy="1416305"/>
            </a:xfrm>
            <a:custGeom>
              <a:avLst/>
              <a:gdLst/>
              <a:ahLst/>
              <a:cxnLst/>
              <a:rect l="0" t="0" r="0" b="0"/>
              <a:pathLst>
                <a:path w="2495805" h="1416305">
                  <a:moveTo>
                    <a:pt x="0" y="0"/>
                  </a:moveTo>
                  <a:lnTo>
                    <a:pt x="2495804" y="0"/>
                  </a:lnTo>
                  <a:lnTo>
                    <a:pt x="2495804" y="1416304"/>
                  </a:lnTo>
                  <a:lnTo>
                    <a:pt x="0" y="1416304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907532" y="7366000"/>
              <a:ext cx="1299337" cy="597932"/>
              <a:chOff x="5907532" y="7366000"/>
              <a:chExt cx="1299337" cy="597932"/>
            </a:xfrm>
          </p:grpSpPr>
          <p:pic>
            <p:nvPicPr>
              <p:cNvPr id="3" name="Picture 2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2900" y="7366000"/>
                <a:ext cx="513969" cy="5139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5907532" y="7594600"/>
                <a:ext cx="834136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fire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2730500" y="6959600"/>
            <a:ext cx="2495805" cy="1416305"/>
            <a:chOff x="2730500" y="6959600"/>
            <a:chExt cx="2495805" cy="1416305"/>
          </a:xfrm>
        </p:grpSpPr>
        <p:sp>
          <p:nvSpPr>
            <p:cNvPr id="7" name="Freeform 6"/>
            <p:cNvSpPr/>
            <p:nvPr/>
          </p:nvSpPr>
          <p:spPr>
            <a:xfrm>
              <a:off x="2730500" y="6959600"/>
              <a:ext cx="2495805" cy="1416305"/>
            </a:xfrm>
            <a:custGeom>
              <a:avLst/>
              <a:gdLst/>
              <a:ahLst/>
              <a:cxnLst/>
              <a:rect l="0" t="0" r="0" b="0"/>
              <a:pathLst>
                <a:path w="2495805" h="1416305">
                  <a:moveTo>
                    <a:pt x="0" y="0"/>
                  </a:moveTo>
                  <a:lnTo>
                    <a:pt x="2495804" y="0"/>
                  </a:lnTo>
                  <a:lnTo>
                    <a:pt x="2495804" y="1416304"/>
                  </a:lnTo>
                  <a:lnTo>
                    <a:pt x="0" y="1416304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011932" y="7239000"/>
              <a:ext cx="1540637" cy="806069"/>
              <a:chOff x="3011932" y="7239000"/>
              <a:chExt cx="1540637" cy="806069"/>
            </a:xfrm>
          </p:grpSpPr>
          <p:pic>
            <p:nvPicPr>
              <p:cNvPr id="8" name="Picture 7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6500" y="7239000"/>
                <a:ext cx="806069" cy="8060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011932" y="7569200"/>
                <a:ext cx="910336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hop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01600" y="6934200"/>
            <a:ext cx="2495805" cy="1416305"/>
            <a:chOff x="101600" y="6934200"/>
            <a:chExt cx="2495805" cy="1416305"/>
          </a:xfrm>
        </p:grpSpPr>
        <p:sp>
          <p:nvSpPr>
            <p:cNvPr id="12" name="Freeform 11"/>
            <p:cNvSpPr/>
            <p:nvPr/>
          </p:nvSpPr>
          <p:spPr>
            <a:xfrm>
              <a:off x="101600" y="6934200"/>
              <a:ext cx="2495805" cy="1416305"/>
            </a:xfrm>
            <a:custGeom>
              <a:avLst/>
              <a:gdLst/>
              <a:ahLst/>
              <a:cxnLst/>
              <a:rect l="0" t="0" r="0" b="0"/>
              <a:pathLst>
                <a:path w="2495805" h="1416305">
                  <a:moveTo>
                    <a:pt x="0" y="0"/>
                  </a:moveTo>
                  <a:lnTo>
                    <a:pt x="2495804" y="0"/>
                  </a:lnTo>
                  <a:lnTo>
                    <a:pt x="2495804" y="1416304"/>
                  </a:lnTo>
                  <a:lnTo>
                    <a:pt x="0" y="1416304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46532" y="7162800"/>
              <a:ext cx="1553337" cy="806069"/>
              <a:chOff x="446532" y="7162800"/>
              <a:chExt cx="1553337" cy="806069"/>
            </a:xfrm>
          </p:grpSpPr>
          <p:pic>
            <p:nvPicPr>
              <p:cNvPr id="13" name="Picture 12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3800" y="7162800"/>
                <a:ext cx="806069" cy="8060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46532" y="7556500"/>
                <a:ext cx="834136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tug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5422900" y="5461000"/>
            <a:ext cx="2495805" cy="1416305"/>
            <a:chOff x="5422900" y="5461000"/>
            <a:chExt cx="2495805" cy="1416305"/>
          </a:xfrm>
        </p:grpSpPr>
        <p:sp>
          <p:nvSpPr>
            <p:cNvPr id="17" name="Freeform 16"/>
            <p:cNvSpPr/>
            <p:nvPr/>
          </p:nvSpPr>
          <p:spPr>
            <a:xfrm>
              <a:off x="5422900" y="5461000"/>
              <a:ext cx="2495805" cy="1416305"/>
            </a:xfrm>
            <a:custGeom>
              <a:avLst/>
              <a:gdLst/>
              <a:ahLst/>
              <a:cxnLst/>
              <a:rect l="0" t="0" r="0" b="0"/>
              <a:pathLst>
                <a:path w="2495805" h="1416305">
                  <a:moveTo>
                    <a:pt x="0" y="0"/>
                  </a:moveTo>
                  <a:lnTo>
                    <a:pt x="2495804" y="0"/>
                  </a:lnTo>
                  <a:lnTo>
                    <a:pt x="2495804" y="1416304"/>
                  </a:lnTo>
                  <a:lnTo>
                    <a:pt x="0" y="1416304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805932" y="5588000"/>
              <a:ext cx="1635887" cy="823843"/>
              <a:chOff x="5805932" y="5588000"/>
              <a:chExt cx="1635887" cy="823843"/>
            </a:xfrm>
          </p:grpSpPr>
          <p:pic>
            <p:nvPicPr>
              <p:cNvPr id="18" name="Picture 17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5600" y="5588000"/>
                <a:ext cx="736219" cy="7362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805932" y="6057900"/>
                <a:ext cx="834136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run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sp>
        <p:nvSpPr>
          <p:cNvPr id="22" name="Freeform 21"/>
          <p:cNvSpPr/>
          <p:nvPr/>
        </p:nvSpPr>
        <p:spPr>
          <a:xfrm>
            <a:off x="2654300" y="5448300"/>
            <a:ext cx="2495805" cy="1416305"/>
          </a:xfrm>
          <a:custGeom>
            <a:avLst/>
            <a:gdLst/>
            <a:ahLst/>
            <a:cxnLst/>
            <a:rect l="0" t="0" r="0" b="0"/>
            <a:pathLst>
              <a:path w="2495805" h="1416305">
                <a:moveTo>
                  <a:pt x="0" y="0"/>
                </a:moveTo>
                <a:lnTo>
                  <a:pt x="2495804" y="0"/>
                </a:lnTo>
                <a:lnTo>
                  <a:pt x="2495804" y="1416304"/>
                </a:lnTo>
                <a:lnTo>
                  <a:pt x="0" y="1416304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27000" y="5448300"/>
            <a:ext cx="2495805" cy="1416305"/>
            <a:chOff x="127000" y="5448300"/>
            <a:chExt cx="2495805" cy="1416305"/>
          </a:xfrm>
        </p:grpSpPr>
        <p:sp>
          <p:nvSpPr>
            <p:cNvPr id="23" name="Freeform 22"/>
            <p:cNvSpPr/>
            <p:nvPr/>
          </p:nvSpPr>
          <p:spPr>
            <a:xfrm>
              <a:off x="127000" y="5448300"/>
              <a:ext cx="2495805" cy="1416305"/>
            </a:xfrm>
            <a:custGeom>
              <a:avLst/>
              <a:gdLst/>
              <a:ahLst/>
              <a:cxnLst/>
              <a:rect l="0" t="0" r="0" b="0"/>
              <a:pathLst>
                <a:path w="2495805" h="1416305">
                  <a:moveTo>
                    <a:pt x="0" y="0"/>
                  </a:moveTo>
                  <a:lnTo>
                    <a:pt x="2495804" y="0"/>
                  </a:lnTo>
                  <a:lnTo>
                    <a:pt x="2495804" y="1416304"/>
                  </a:lnTo>
                  <a:lnTo>
                    <a:pt x="0" y="1416304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62432" y="5715000"/>
              <a:ext cx="1261237" cy="767969"/>
              <a:chOff x="662432" y="5715000"/>
              <a:chExt cx="1261237" cy="767969"/>
            </a:xfrm>
          </p:grpSpPr>
          <p:pic>
            <p:nvPicPr>
              <p:cNvPr id="24" name="Picture 23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5700" y="5715000"/>
                <a:ext cx="767969" cy="7679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662432" y="6057900"/>
                <a:ext cx="707136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tie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38100" y="723900"/>
            <a:ext cx="2521205" cy="4311905"/>
            <a:chOff x="38100" y="723900"/>
            <a:chExt cx="2521205" cy="4311905"/>
          </a:xfrm>
        </p:grpSpPr>
        <p:sp>
          <p:nvSpPr>
            <p:cNvPr id="28" name="Freeform 27"/>
            <p:cNvSpPr/>
            <p:nvPr/>
          </p:nvSpPr>
          <p:spPr>
            <a:xfrm>
              <a:off x="38100" y="3619500"/>
              <a:ext cx="2495805" cy="1416305"/>
            </a:xfrm>
            <a:custGeom>
              <a:avLst/>
              <a:gdLst/>
              <a:ahLst/>
              <a:cxnLst/>
              <a:rect l="0" t="0" r="0" b="0"/>
              <a:pathLst>
                <a:path w="2495805" h="1416305">
                  <a:moveTo>
                    <a:pt x="0" y="0"/>
                  </a:moveTo>
                  <a:lnTo>
                    <a:pt x="2495804" y="0"/>
                  </a:lnTo>
                  <a:lnTo>
                    <a:pt x="2495804" y="1416304"/>
                  </a:lnTo>
                  <a:lnTo>
                    <a:pt x="0" y="1416304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0800" y="2171700"/>
              <a:ext cx="2495805" cy="1416305"/>
            </a:xfrm>
            <a:custGeom>
              <a:avLst/>
              <a:gdLst/>
              <a:ahLst/>
              <a:cxnLst/>
              <a:rect l="0" t="0" r="0" b="0"/>
              <a:pathLst>
                <a:path w="2495805" h="1416305">
                  <a:moveTo>
                    <a:pt x="0" y="0"/>
                  </a:moveTo>
                  <a:lnTo>
                    <a:pt x="2495804" y="0"/>
                  </a:lnTo>
                  <a:lnTo>
                    <a:pt x="2495804" y="1416304"/>
                  </a:lnTo>
                  <a:lnTo>
                    <a:pt x="0" y="1416304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3500" y="723900"/>
              <a:ext cx="2495805" cy="1416305"/>
            </a:xfrm>
            <a:custGeom>
              <a:avLst/>
              <a:gdLst/>
              <a:ahLst/>
              <a:cxnLst/>
              <a:rect l="0" t="0" r="0" b="0"/>
              <a:pathLst>
                <a:path w="2495805" h="1416305">
                  <a:moveTo>
                    <a:pt x="0" y="0"/>
                  </a:moveTo>
                  <a:lnTo>
                    <a:pt x="2495804" y="0"/>
                  </a:lnTo>
                  <a:lnTo>
                    <a:pt x="2495804" y="1416304"/>
                  </a:lnTo>
                  <a:lnTo>
                    <a:pt x="0" y="1416304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95732" y="1041400"/>
              <a:ext cx="1566037" cy="691769"/>
              <a:chOff x="395732" y="1041400"/>
              <a:chExt cx="1566037" cy="691769"/>
            </a:xfrm>
          </p:grpSpPr>
          <p:pic>
            <p:nvPicPr>
              <p:cNvPr id="31" name="Picture 30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0000" y="1041400"/>
                <a:ext cx="691769" cy="6917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395732" y="1308100"/>
                <a:ext cx="910336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bug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32232" y="2438400"/>
              <a:ext cx="1718437" cy="844169"/>
              <a:chOff x="332232" y="2438400"/>
              <a:chExt cx="1718437" cy="844169"/>
            </a:xfrm>
          </p:grpSpPr>
          <p:pic>
            <p:nvPicPr>
              <p:cNvPr id="34" name="Picture 33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6500" y="2438400"/>
                <a:ext cx="844169" cy="8441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332232" y="2794000"/>
                <a:ext cx="1011936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mop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395732" y="3835400"/>
              <a:ext cx="1693037" cy="869569"/>
              <a:chOff x="395732" y="3835400"/>
              <a:chExt cx="1693037" cy="869569"/>
            </a:xfrm>
          </p:grpSpPr>
          <p:pic>
            <p:nvPicPr>
              <p:cNvPr id="37" name="Picture 36"/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9200" y="3835400"/>
                <a:ext cx="869569" cy="8695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395732" y="4254500"/>
                <a:ext cx="808736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tire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5181600" y="736600"/>
            <a:ext cx="2508505" cy="4299205"/>
            <a:chOff x="5181600" y="736600"/>
            <a:chExt cx="2508505" cy="4299205"/>
          </a:xfrm>
        </p:grpSpPr>
        <p:sp>
          <p:nvSpPr>
            <p:cNvPr id="41" name="Freeform 40"/>
            <p:cNvSpPr/>
            <p:nvPr/>
          </p:nvSpPr>
          <p:spPr>
            <a:xfrm>
              <a:off x="5181600" y="3619500"/>
              <a:ext cx="2495805" cy="1416305"/>
            </a:xfrm>
            <a:custGeom>
              <a:avLst/>
              <a:gdLst/>
              <a:ahLst/>
              <a:cxnLst/>
              <a:rect l="0" t="0" r="0" b="0"/>
              <a:pathLst>
                <a:path w="2495805" h="1416305">
                  <a:moveTo>
                    <a:pt x="0" y="0"/>
                  </a:moveTo>
                  <a:lnTo>
                    <a:pt x="2495804" y="0"/>
                  </a:lnTo>
                  <a:lnTo>
                    <a:pt x="2495804" y="1416304"/>
                  </a:lnTo>
                  <a:lnTo>
                    <a:pt x="0" y="1416304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5194300" y="2184400"/>
              <a:ext cx="2495805" cy="1416305"/>
              <a:chOff x="5194300" y="2184400"/>
              <a:chExt cx="2495805" cy="1416305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5194300" y="2184400"/>
                <a:ext cx="2495805" cy="1416305"/>
              </a:xfrm>
              <a:custGeom>
                <a:avLst/>
                <a:gdLst/>
                <a:ahLst/>
                <a:cxnLst/>
                <a:rect l="0" t="0" r="0" b="0"/>
                <a:pathLst>
                  <a:path w="2495805" h="1416305">
                    <a:moveTo>
                      <a:pt x="0" y="0"/>
                    </a:moveTo>
                    <a:lnTo>
                      <a:pt x="2495804" y="0"/>
                    </a:lnTo>
                    <a:lnTo>
                      <a:pt x="2495804" y="1416304"/>
                    </a:lnTo>
                    <a:lnTo>
                      <a:pt x="0" y="14163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5602732" y="2461641"/>
                <a:ext cx="1611758" cy="735077"/>
                <a:chOff x="5602732" y="2461641"/>
                <a:chExt cx="1611758" cy="735077"/>
              </a:xfrm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6512941" y="2461641"/>
                  <a:ext cx="701549" cy="735077"/>
                  <a:chOff x="6512941" y="2461641"/>
                  <a:chExt cx="701549" cy="735077"/>
                </a:xfrm>
              </p:grpSpPr>
              <p:sp>
                <p:nvSpPr>
                  <p:cNvPr id="43" name="Freeform 42"/>
                  <p:cNvSpPr/>
                  <p:nvPr/>
                </p:nvSpPr>
                <p:spPr>
                  <a:xfrm>
                    <a:off x="6921754" y="2570480"/>
                    <a:ext cx="160021" cy="18338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0021" h="183389">
                        <a:moveTo>
                          <a:pt x="0" y="127254"/>
                        </a:moveTo>
                        <a:lnTo>
                          <a:pt x="160020" y="0"/>
                        </a:lnTo>
                        <a:lnTo>
                          <a:pt x="55626" y="183388"/>
                        </a:lnTo>
                        <a:close/>
                      </a:path>
                    </a:pathLst>
                  </a:custGeom>
                  <a:solidFill>
                    <a:srgbClr val="FFFA4E"/>
                  </a:solidFill>
                  <a:ln w="12700" cap="flat" cmpd="sng" algn="ctr">
                    <a:solidFill>
                      <a:srgbClr val="FFC21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Freeform 43"/>
                  <p:cNvSpPr/>
                  <p:nvPr/>
                </p:nvSpPr>
                <p:spPr>
                  <a:xfrm>
                    <a:off x="6750177" y="2499360"/>
                    <a:ext cx="106046" cy="2092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6046" h="209297">
                        <a:moveTo>
                          <a:pt x="33909" y="209296"/>
                        </a:moveTo>
                        <a:lnTo>
                          <a:pt x="0" y="0"/>
                        </a:lnTo>
                        <a:lnTo>
                          <a:pt x="106045" y="176657"/>
                        </a:lnTo>
                        <a:close/>
                      </a:path>
                    </a:pathLst>
                  </a:custGeom>
                  <a:solidFill>
                    <a:srgbClr val="FFFA4E"/>
                  </a:solidFill>
                  <a:ln w="12700" cap="flat" cmpd="sng" algn="ctr">
                    <a:solidFill>
                      <a:srgbClr val="FFC21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Freeform 44"/>
                  <p:cNvSpPr/>
                  <p:nvPr/>
                </p:nvSpPr>
                <p:spPr>
                  <a:xfrm>
                    <a:off x="6579362" y="2664333"/>
                    <a:ext cx="200661" cy="11633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0661" h="116333">
                        <a:moveTo>
                          <a:pt x="175768" y="116332"/>
                        </a:moveTo>
                        <a:lnTo>
                          <a:pt x="0" y="0"/>
                        </a:lnTo>
                        <a:lnTo>
                          <a:pt x="200660" y="41783"/>
                        </a:lnTo>
                        <a:close/>
                      </a:path>
                    </a:pathLst>
                  </a:custGeom>
                  <a:solidFill>
                    <a:srgbClr val="FFFA4E"/>
                  </a:solidFill>
                  <a:ln w="12700" cap="flat" cmpd="sng" algn="ctr">
                    <a:solidFill>
                      <a:srgbClr val="FFC21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45"/>
                  <p:cNvSpPr/>
                  <p:nvPr/>
                </p:nvSpPr>
                <p:spPr>
                  <a:xfrm>
                    <a:off x="6625717" y="2544572"/>
                    <a:ext cx="175007" cy="20091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5007" h="200915">
                        <a:moveTo>
                          <a:pt x="114554" y="200914"/>
                        </a:moveTo>
                        <a:lnTo>
                          <a:pt x="0" y="0"/>
                        </a:lnTo>
                        <a:lnTo>
                          <a:pt x="175006" y="139827"/>
                        </a:lnTo>
                        <a:close/>
                      </a:path>
                    </a:pathLst>
                  </a:custGeom>
                  <a:solidFill>
                    <a:srgbClr val="FFFA4E"/>
                  </a:solidFill>
                  <a:ln w="12700" cap="flat" cmpd="sng" algn="ctr">
                    <a:solidFill>
                      <a:srgbClr val="FFC21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Freeform 46"/>
                  <p:cNvSpPr/>
                  <p:nvPr/>
                </p:nvSpPr>
                <p:spPr>
                  <a:xfrm>
                    <a:off x="6512941" y="2737993"/>
                    <a:ext cx="222251" cy="9042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2251" h="90425">
                        <a:moveTo>
                          <a:pt x="210693" y="90424"/>
                        </a:moveTo>
                        <a:lnTo>
                          <a:pt x="0" y="0"/>
                        </a:lnTo>
                        <a:lnTo>
                          <a:pt x="222250" y="4953"/>
                        </a:lnTo>
                        <a:close/>
                      </a:path>
                    </a:pathLst>
                  </a:custGeom>
                  <a:solidFill>
                    <a:srgbClr val="FFFA4E"/>
                  </a:solidFill>
                  <a:ln w="12700" cap="flat" cmpd="sng" algn="ctr">
                    <a:solidFill>
                      <a:srgbClr val="FFC21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Freeform 47"/>
                  <p:cNvSpPr/>
                  <p:nvPr/>
                </p:nvSpPr>
                <p:spPr>
                  <a:xfrm>
                    <a:off x="6992239" y="2740406"/>
                    <a:ext cx="222251" cy="9042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2251" h="90425">
                        <a:moveTo>
                          <a:pt x="0" y="5080"/>
                        </a:moveTo>
                        <a:lnTo>
                          <a:pt x="222250" y="0"/>
                        </a:lnTo>
                        <a:lnTo>
                          <a:pt x="11684" y="90424"/>
                        </a:lnTo>
                        <a:close/>
                      </a:path>
                    </a:pathLst>
                  </a:custGeom>
                  <a:solidFill>
                    <a:srgbClr val="FFFA4E"/>
                  </a:solidFill>
                  <a:ln w="12700" cap="flat" cmpd="sng" algn="ctr">
                    <a:solidFill>
                      <a:srgbClr val="FFC21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Freeform 48"/>
                  <p:cNvSpPr/>
                  <p:nvPr/>
                </p:nvSpPr>
                <p:spPr>
                  <a:xfrm>
                    <a:off x="6822313" y="2461641"/>
                    <a:ext cx="85345" cy="2260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5345" h="226061">
                        <a:moveTo>
                          <a:pt x="0" y="226060"/>
                        </a:moveTo>
                        <a:lnTo>
                          <a:pt x="48006" y="0"/>
                        </a:lnTo>
                        <a:lnTo>
                          <a:pt x="85344" y="221869"/>
                        </a:lnTo>
                        <a:close/>
                      </a:path>
                    </a:pathLst>
                  </a:custGeom>
                  <a:solidFill>
                    <a:srgbClr val="FFFA4E"/>
                  </a:solidFill>
                  <a:ln w="12700" cap="flat" cmpd="sng" algn="ctr">
                    <a:solidFill>
                      <a:srgbClr val="FFC21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Freeform 49"/>
                  <p:cNvSpPr/>
                  <p:nvPr/>
                </p:nvSpPr>
                <p:spPr>
                  <a:xfrm>
                    <a:off x="6625717" y="2912872"/>
                    <a:ext cx="175007" cy="20015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5007" h="200153">
                        <a:moveTo>
                          <a:pt x="175006" y="61087"/>
                        </a:moveTo>
                        <a:lnTo>
                          <a:pt x="0" y="200152"/>
                        </a:lnTo>
                        <a:lnTo>
                          <a:pt x="114554" y="0"/>
                        </a:lnTo>
                        <a:close/>
                      </a:path>
                    </a:pathLst>
                  </a:custGeom>
                  <a:solidFill>
                    <a:srgbClr val="FFFA4E"/>
                  </a:solidFill>
                  <a:ln w="12700" cap="flat" cmpd="sng" algn="ctr">
                    <a:solidFill>
                      <a:srgbClr val="FFC21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Freeform 50"/>
                  <p:cNvSpPr/>
                  <p:nvPr/>
                </p:nvSpPr>
                <p:spPr>
                  <a:xfrm>
                    <a:off x="6512941" y="2830068"/>
                    <a:ext cx="222251" cy="9042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2251" h="90425">
                        <a:moveTo>
                          <a:pt x="222250" y="85344"/>
                        </a:moveTo>
                        <a:lnTo>
                          <a:pt x="0" y="90424"/>
                        </a:lnTo>
                        <a:lnTo>
                          <a:pt x="210693" y="0"/>
                        </a:lnTo>
                        <a:close/>
                      </a:path>
                    </a:pathLst>
                  </a:custGeom>
                  <a:solidFill>
                    <a:srgbClr val="FFFA4E"/>
                  </a:solidFill>
                  <a:ln w="12700" cap="flat" cmpd="sng" algn="ctr">
                    <a:solidFill>
                      <a:srgbClr val="FFC21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Freeform 51"/>
                  <p:cNvSpPr/>
                  <p:nvPr/>
                </p:nvSpPr>
                <p:spPr>
                  <a:xfrm>
                    <a:off x="6926707" y="2910459"/>
                    <a:ext cx="175007" cy="20091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5007" h="200915">
                        <a:moveTo>
                          <a:pt x="60579" y="0"/>
                        </a:moveTo>
                        <a:lnTo>
                          <a:pt x="175006" y="200914"/>
                        </a:lnTo>
                        <a:lnTo>
                          <a:pt x="0" y="61087"/>
                        </a:lnTo>
                        <a:close/>
                      </a:path>
                    </a:pathLst>
                  </a:custGeom>
                  <a:solidFill>
                    <a:srgbClr val="FFFA4E"/>
                  </a:solidFill>
                  <a:ln w="12700" cap="flat" cmpd="sng" algn="ctr">
                    <a:solidFill>
                      <a:srgbClr val="FFC21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Freeform 52"/>
                  <p:cNvSpPr/>
                  <p:nvPr/>
                </p:nvSpPr>
                <p:spPr>
                  <a:xfrm>
                    <a:off x="6992239" y="2827528"/>
                    <a:ext cx="222251" cy="9042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2251" h="90425">
                        <a:moveTo>
                          <a:pt x="11684" y="0"/>
                        </a:moveTo>
                        <a:lnTo>
                          <a:pt x="222250" y="90424"/>
                        </a:lnTo>
                        <a:lnTo>
                          <a:pt x="0" y="85344"/>
                        </a:lnTo>
                        <a:close/>
                      </a:path>
                    </a:pathLst>
                  </a:custGeom>
                  <a:solidFill>
                    <a:srgbClr val="FFFA4E"/>
                  </a:solidFill>
                  <a:ln w="12700" cap="flat" cmpd="sng" algn="ctr">
                    <a:solidFill>
                      <a:srgbClr val="FFC21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Freeform 53"/>
                  <p:cNvSpPr/>
                  <p:nvPr/>
                </p:nvSpPr>
                <p:spPr>
                  <a:xfrm>
                    <a:off x="6822313" y="2970657"/>
                    <a:ext cx="85345" cy="2260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5345" h="226061">
                        <a:moveTo>
                          <a:pt x="85344" y="4191"/>
                        </a:moveTo>
                        <a:lnTo>
                          <a:pt x="48006" y="2260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A4E"/>
                  </a:solidFill>
                  <a:ln w="12700" cap="flat" cmpd="sng" algn="ctr">
                    <a:solidFill>
                      <a:srgbClr val="FFC21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Freeform 54"/>
                  <p:cNvSpPr/>
                  <p:nvPr/>
                </p:nvSpPr>
                <p:spPr>
                  <a:xfrm>
                    <a:off x="6972427" y="2640838"/>
                    <a:ext cx="212218" cy="14732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2218" h="147321">
                        <a:moveTo>
                          <a:pt x="0" y="68707"/>
                        </a:moveTo>
                        <a:lnTo>
                          <a:pt x="212217" y="0"/>
                        </a:lnTo>
                        <a:lnTo>
                          <a:pt x="35560" y="147320"/>
                        </a:lnTo>
                        <a:close/>
                      </a:path>
                    </a:pathLst>
                  </a:custGeom>
                  <a:solidFill>
                    <a:srgbClr val="FFFA4E"/>
                  </a:solidFill>
                  <a:ln w="12700" cap="flat" cmpd="sng" algn="ctr">
                    <a:solidFill>
                      <a:srgbClr val="FFC21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Freeform 55"/>
                  <p:cNvSpPr/>
                  <p:nvPr/>
                </p:nvSpPr>
                <p:spPr>
                  <a:xfrm>
                    <a:off x="6993128" y="2793238"/>
                    <a:ext cx="204852" cy="7950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4852" h="79503">
                        <a:moveTo>
                          <a:pt x="1651" y="0"/>
                        </a:moveTo>
                        <a:lnTo>
                          <a:pt x="204851" y="28448"/>
                        </a:lnTo>
                        <a:lnTo>
                          <a:pt x="0" y="79502"/>
                        </a:lnTo>
                        <a:close/>
                      </a:path>
                    </a:pathLst>
                  </a:custGeom>
                  <a:solidFill>
                    <a:srgbClr val="FFFA4E"/>
                  </a:solidFill>
                  <a:ln w="12700" cap="flat" cmpd="sng" algn="ctr">
                    <a:solidFill>
                      <a:srgbClr val="FFC21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56"/>
                  <p:cNvSpPr/>
                  <p:nvPr/>
                </p:nvSpPr>
                <p:spPr>
                  <a:xfrm>
                    <a:off x="6873621" y="2507742"/>
                    <a:ext cx="113666" cy="20256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3666" h="202566">
                        <a:moveTo>
                          <a:pt x="0" y="178308"/>
                        </a:moveTo>
                        <a:lnTo>
                          <a:pt x="113665" y="0"/>
                        </a:lnTo>
                        <a:lnTo>
                          <a:pt x="74676" y="202565"/>
                        </a:lnTo>
                        <a:close/>
                      </a:path>
                    </a:pathLst>
                  </a:custGeom>
                  <a:solidFill>
                    <a:srgbClr val="FFFA4E"/>
                  </a:solidFill>
                  <a:ln w="12700" cap="flat" cmpd="sng" algn="ctr">
                    <a:solidFill>
                      <a:srgbClr val="FFC21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Freeform 57"/>
                  <p:cNvSpPr/>
                  <p:nvPr/>
                </p:nvSpPr>
                <p:spPr>
                  <a:xfrm>
                    <a:off x="6568567" y="2852674"/>
                    <a:ext cx="194819" cy="13474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4819" h="134748">
                        <a:moveTo>
                          <a:pt x="194818" y="72009"/>
                        </a:moveTo>
                        <a:lnTo>
                          <a:pt x="0" y="134747"/>
                        </a:lnTo>
                        <a:lnTo>
                          <a:pt x="162433" y="0"/>
                        </a:lnTo>
                        <a:close/>
                      </a:path>
                    </a:pathLst>
                  </a:custGeom>
                  <a:solidFill>
                    <a:srgbClr val="FFFA4E"/>
                  </a:solidFill>
                  <a:ln w="12700" cap="flat" cmpd="sng" algn="ctr">
                    <a:solidFill>
                      <a:srgbClr val="FFC21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Freeform 58"/>
                  <p:cNvSpPr/>
                  <p:nvPr/>
                </p:nvSpPr>
                <p:spPr>
                  <a:xfrm>
                    <a:off x="6531229" y="2777363"/>
                    <a:ext cx="203201" cy="7950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3201" h="79503">
                        <a:moveTo>
                          <a:pt x="202311" y="79502"/>
                        </a:moveTo>
                        <a:lnTo>
                          <a:pt x="0" y="55245"/>
                        </a:lnTo>
                        <a:lnTo>
                          <a:pt x="203200" y="0"/>
                        </a:lnTo>
                        <a:close/>
                      </a:path>
                    </a:pathLst>
                  </a:custGeom>
                  <a:solidFill>
                    <a:srgbClr val="FFFA4E"/>
                  </a:solidFill>
                  <a:ln w="12700" cap="flat" cmpd="sng" algn="ctr">
                    <a:solidFill>
                      <a:srgbClr val="FFC21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Freeform 59"/>
                  <p:cNvSpPr/>
                  <p:nvPr/>
                </p:nvSpPr>
                <p:spPr>
                  <a:xfrm>
                    <a:off x="6872097" y="2931287"/>
                    <a:ext cx="105284" cy="2101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5284" h="210186">
                        <a:moveTo>
                          <a:pt x="71247" y="0"/>
                        </a:moveTo>
                        <a:lnTo>
                          <a:pt x="105283" y="210185"/>
                        </a:lnTo>
                        <a:lnTo>
                          <a:pt x="0" y="32639"/>
                        </a:lnTo>
                        <a:close/>
                      </a:path>
                    </a:pathLst>
                  </a:custGeom>
                  <a:solidFill>
                    <a:srgbClr val="FFFA4E"/>
                  </a:solidFill>
                  <a:ln w="12700" cap="flat" cmpd="sng" algn="ctr">
                    <a:solidFill>
                      <a:srgbClr val="FFC21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Freeform 60"/>
                  <p:cNvSpPr/>
                  <p:nvPr/>
                </p:nvSpPr>
                <p:spPr>
                  <a:xfrm>
                    <a:off x="6947535" y="2865247"/>
                    <a:ext cx="188977" cy="14732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8977" h="147321">
                        <a:moveTo>
                          <a:pt x="37211" y="0"/>
                        </a:moveTo>
                        <a:lnTo>
                          <a:pt x="188976" y="147320"/>
                        </a:lnTo>
                        <a:lnTo>
                          <a:pt x="0" y="69469"/>
                        </a:lnTo>
                        <a:close/>
                      </a:path>
                    </a:pathLst>
                  </a:custGeom>
                  <a:solidFill>
                    <a:srgbClr val="FFFA4E"/>
                  </a:solidFill>
                  <a:ln w="12700" cap="flat" cmpd="sng" algn="ctr">
                    <a:solidFill>
                      <a:srgbClr val="FFC21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Freeform 61"/>
                  <p:cNvSpPr/>
                  <p:nvPr/>
                </p:nvSpPr>
                <p:spPr>
                  <a:xfrm>
                    <a:off x="6750939" y="2928874"/>
                    <a:ext cx="103760" cy="21005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3760" h="210059">
                        <a:moveTo>
                          <a:pt x="103759" y="31750"/>
                        </a:moveTo>
                        <a:lnTo>
                          <a:pt x="0" y="210058"/>
                        </a:lnTo>
                        <a:lnTo>
                          <a:pt x="31496" y="0"/>
                        </a:lnTo>
                        <a:close/>
                      </a:path>
                    </a:pathLst>
                  </a:custGeom>
                  <a:solidFill>
                    <a:srgbClr val="FFFA4E"/>
                  </a:solidFill>
                  <a:ln w="12700" cap="flat" cmpd="sng" algn="ctr">
                    <a:solidFill>
                      <a:srgbClr val="FFC21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Freeform 62"/>
                  <p:cNvSpPr/>
                  <p:nvPr/>
                </p:nvSpPr>
                <p:spPr>
                  <a:xfrm>
                    <a:off x="6706997" y="2661793"/>
                    <a:ext cx="316739" cy="32067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6739" h="320676">
                        <a:moveTo>
                          <a:pt x="315976" y="176657"/>
                        </a:moveTo>
                        <a:lnTo>
                          <a:pt x="313436" y="192532"/>
                        </a:lnTo>
                        <a:lnTo>
                          <a:pt x="309372" y="207645"/>
                        </a:lnTo>
                        <a:lnTo>
                          <a:pt x="304292" y="222631"/>
                        </a:lnTo>
                        <a:lnTo>
                          <a:pt x="297688" y="236855"/>
                        </a:lnTo>
                        <a:lnTo>
                          <a:pt x="289433" y="249428"/>
                        </a:lnTo>
                        <a:lnTo>
                          <a:pt x="280289" y="262001"/>
                        </a:lnTo>
                        <a:lnTo>
                          <a:pt x="270383" y="273685"/>
                        </a:lnTo>
                        <a:lnTo>
                          <a:pt x="258699" y="283845"/>
                        </a:lnTo>
                        <a:lnTo>
                          <a:pt x="247142" y="292989"/>
                        </a:lnTo>
                        <a:lnTo>
                          <a:pt x="233807" y="301371"/>
                        </a:lnTo>
                        <a:lnTo>
                          <a:pt x="219710" y="308102"/>
                        </a:lnTo>
                        <a:lnTo>
                          <a:pt x="205613" y="313055"/>
                        </a:lnTo>
                        <a:lnTo>
                          <a:pt x="189865" y="317246"/>
                        </a:lnTo>
                        <a:lnTo>
                          <a:pt x="174117" y="319786"/>
                        </a:lnTo>
                        <a:lnTo>
                          <a:pt x="158369" y="320675"/>
                        </a:lnTo>
                        <a:lnTo>
                          <a:pt x="141732" y="319786"/>
                        </a:lnTo>
                        <a:lnTo>
                          <a:pt x="126111" y="317246"/>
                        </a:lnTo>
                        <a:lnTo>
                          <a:pt x="111125" y="313055"/>
                        </a:lnTo>
                        <a:lnTo>
                          <a:pt x="96139" y="308102"/>
                        </a:lnTo>
                        <a:lnTo>
                          <a:pt x="82931" y="301371"/>
                        </a:lnTo>
                        <a:lnTo>
                          <a:pt x="69723" y="292989"/>
                        </a:lnTo>
                        <a:lnTo>
                          <a:pt x="57150" y="283845"/>
                        </a:lnTo>
                        <a:lnTo>
                          <a:pt x="35687" y="262001"/>
                        </a:lnTo>
                        <a:lnTo>
                          <a:pt x="26543" y="249428"/>
                        </a:lnTo>
                        <a:lnTo>
                          <a:pt x="19050" y="236855"/>
                        </a:lnTo>
                        <a:lnTo>
                          <a:pt x="12446" y="222631"/>
                        </a:lnTo>
                        <a:lnTo>
                          <a:pt x="6604" y="207645"/>
                        </a:lnTo>
                        <a:lnTo>
                          <a:pt x="3302" y="192532"/>
                        </a:lnTo>
                        <a:lnTo>
                          <a:pt x="889" y="176657"/>
                        </a:lnTo>
                        <a:lnTo>
                          <a:pt x="0" y="160655"/>
                        </a:lnTo>
                        <a:lnTo>
                          <a:pt x="889" y="143891"/>
                        </a:lnTo>
                        <a:lnTo>
                          <a:pt x="3302" y="128016"/>
                        </a:lnTo>
                        <a:lnTo>
                          <a:pt x="6604" y="113030"/>
                        </a:lnTo>
                        <a:lnTo>
                          <a:pt x="12446" y="97917"/>
                        </a:lnTo>
                        <a:lnTo>
                          <a:pt x="19050" y="83693"/>
                        </a:lnTo>
                        <a:lnTo>
                          <a:pt x="26543" y="71120"/>
                        </a:lnTo>
                        <a:lnTo>
                          <a:pt x="35687" y="58547"/>
                        </a:lnTo>
                        <a:lnTo>
                          <a:pt x="57150" y="36830"/>
                        </a:lnTo>
                        <a:lnTo>
                          <a:pt x="69723" y="27559"/>
                        </a:lnTo>
                        <a:lnTo>
                          <a:pt x="96139" y="12573"/>
                        </a:lnTo>
                        <a:lnTo>
                          <a:pt x="111125" y="7493"/>
                        </a:lnTo>
                        <a:lnTo>
                          <a:pt x="126111" y="3302"/>
                        </a:lnTo>
                        <a:lnTo>
                          <a:pt x="141732" y="762"/>
                        </a:lnTo>
                        <a:lnTo>
                          <a:pt x="158369" y="0"/>
                        </a:lnTo>
                        <a:lnTo>
                          <a:pt x="174117" y="762"/>
                        </a:lnTo>
                        <a:lnTo>
                          <a:pt x="189865" y="3302"/>
                        </a:lnTo>
                        <a:lnTo>
                          <a:pt x="205613" y="7493"/>
                        </a:lnTo>
                        <a:lnTo>
                          <a:pt x="219710" y="12573"/>
                        </a:lnTo>
                        <a:lnTo>
                          <a:pt x="233807" y="20066"/>
                        </a:lnTo>
                        <a:lnTo>
                          <a:pt x="247142" y="27559"/>
                        </a:lnTo>
                        <a:lnTo>
                          <a:pt x="258699" y="36830"/>
                        </a:lnTo>
                        <a:lnTo>
                          <a:pt x="270383" y="46863"/>
                        </a:lnTo>
                        <a:lnTo>
                          <a:pt x="280289" y="58547"/>
                        </a:lnTo>
                        <a:lnTo>
                          <a:pt x="289433" y="71120"/>
                        </a:lnTo>
                        <a:lnTo>
                          <a:pt x="297688" y="83693"/>
                        </a:lnTo>
                        <a:lnTo>
                          <a:pt x="304292" y="97917"/>
                        </a:lnTo>
                        <a:lnTo>
                          <a:pt x="309372" y="113030"/>
                        </a:lnTo>
                        <a:lnTo>
                          <a:pt x="313436" y="128016"/>
                        </a:lnTo>
                        <a:lnTo>
                          <a:pt x="315976" y="143891"/>
                        </a:lnTo>
                        <a:lnTo>
                          <a:pt x="316738" y="160655"/>
                        </a:lnTo>
                        <a:close/>
                      </a:path>
                    </a:pathLst>
                  </a:custGeom>
                  <a:solidFill>
                    <a:srgbClr val="FEC045"/>
                  </a:solidFill>
                  <a:ln w="12700" cap="flat" cmpd="sng" algn="ctr">
                    <a:solidFill>
                      <a:srgbClr val="FF78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5" name="TextBox 64"/>
                <p:cNvSpPr txBox="1"/>
                <p:nvPr/>
              </p:nvSpPr>
              <p:spPr>
                <a:xfrm>
                  <a:off x="5602732" y="2717800"/>
                  <a:ext cx="884936" cy="353943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US" sz="1700" smtClean="0">
                      <a:solidFill>
                        <a:srgbClr val="000000"/>
                      </a:solidFill>
                      <a:latin typeface="Arial - 23"/>
                    </a:rPr>
                    <a:t>sun</a:t>
                  </a:r>
                  <a:endParaRPr lang="en-US" sz="1700">
                    <a:solidFill>
                      <a:srgbClr val="000000"/>
                    </a:solidFill>
                    <a:latin typeface="Arial - 23"/>
                  </a:endParaRPr>
                </a:p>
              </p:txBody>
            </p:sp>
          </p:grpSp>
        </p:grpSp>
        <p:grpSp>
          <p:nvGrpSpPr>
            <p:cNvPr id="103" name="Group 102"/>
            <p:cNvGrpSpPr/>
            <p:nvPr/>
          </p:nvGrpSpPr>
          <p:grpSpPr>
            <a:xfrm>
              <a:off x="5194300" y="736600"/>
              <a:ext cx="2495805" cy="1416305"/>
              <a:chOff x="5194300" y="736600"/>
              <a:chExt cx="2495805" cy="1416305"/>
            </a:xfrm>
          </p:grpSpPr>
          <p:sp>
            <p:nvSpPr>
              <p:cNvPr id="68" name="Freeform 67"/>
              <p:cNvSpPr/>
              <p:nvPr/>
            </p:nvSpPr>
            <p:spPr>
              <a:xfrm>
                <a:off x="5194300" y="736600"/>
                <a:ext cx="2495805" cy="1416305"/>
              </a:xfrm>
              <a:custGeom>
                <a:avLst/>
                <a:gdLst/>
                <a:ahLst/>
                <a:cxnLst/>
                <a:rect l="0" t="0" r="0" b="0"/>
                <a:pathLst>
                  <a:path w="2495805" h="1416305">
                    <a:moveTo>
                      <a:pt x="0" y="0"/>
                    </a:moveTo>
                    <a:lnTo>
                      <a:pt x="2495804" y="0"/>
                    </a:lnTo>
                    <a:lnTo>
                      <a:pt x="2495804" y="1416304"/>
                    </a:lnTo>
                    <a:lnTo>
                      <a:pt x="0" y="14163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>
                <a:off x="5526532" y="1076960"/>
                <a:ext cx="1770127" cy="610998"/>
                <a:chOff x="5526532" y="1076960"/>
                <a:chExt cx="1770127" cy="610998"/>
              </a:xfrm>
            </p:grpSpPr>
            <p:grpSp>
              <p:nvGrpSpPr>
                <p:cNvPr id="100" name="Group 99"/>
                <p:cNvGrpSpPr/>
                <p:nvPr/>
              </p:nvGrpSpPr>
              <p:grpSpPr>
                <a:xfrm>
                  <a:off x="6461760" y="1076960"/>
                  <a:ext cx="834899" cy="610998"/>
                  <a:chOff x="6461760" y="1076960"/>
                  <a:chExt cx="834899" cy="610998"/>
                </a:xfrm>
              </p:grpSpPr>
              <p:sp>
                <p:nvSpPr>
                  <p:cNvPr id="69" name="Freeform 68"/>
                  <p:cNvSpPr/>
                  <p:nvPr/>
                </p:nvSpPr>
                <p:spPr>
                  <a:xfrm>
                    <a:off x="6631178" y="1594739"/>
                    <a:ext cx="77090" cy="1638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7090" h="16384">
                        <a:moveTo>
                          <a:pt x="1270" y="6350"/>
                        </a:moveTo>
                        <a:lnTo>
                          <a:pt x="17526" y="4572"/>
                        </a:lnTo>
                        <a:lnTo>
                          <a:pt x="52959" y="0"/>
                        </a:lnTo>
                        <a:lnTo>
                          <a:pt x="77089" y="9017"/>
                        </a:lnTo>
                        <a:lnTo>
                          <a:pt x="64643" y="8636"/>
                        </a:lnTo>
                        <a:lnTo>
                          <a:pt x="35560" y="13462"/>
                        </a:lnTo>
                        <a:lnTo>
                          <a:pt x="6858" y="16383"/>
                        </a:lnTo>
                        <a:lnTo>
                          <a:pt x="5334" y="16129"/>
                        </a:lnTo>
                        <a:lnTo>
                          <a:pt x="3683" y="15113"/>
                        </a:lnTo>
                        <a:lnTo>
                          <a:pt x="1143" y="11684"/>
                        </a:lnTo>
                        <a:lnTo>
                          <a:pt x="0" y="8128"/>
                        </a:lnTo>
                        <a:lnTo>
                          <a:pt x="254" y="6985"/>
                        </a:lnTo>
                        <a:close/>
                      </a:path>
                    </a:pathLst>
                  </a:custGeom>
                  <a:solidFill>
                    <a:srgbClr val="00CC00"/>
                  </a:solidFill>
                  <a:ln w="0" cap="flat" cmpd="sng" algn="ctr">
                    <a:solidFill>
                      <a:srgbClr val="00CC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Freeform 69"/>
                  <p:cNvSpPr/>
                  <p:nvPr/>
                </p:nvSpPr>
                <p:spPr>
                  <a:xfrm>
                    <a:off x="6630670" y="1593850"/>
                    <a:ext cx="77471" cy="177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7471" h="17781">
                        <a:moveTo>
                          <a:pt x="2540" y="7620"/>
                        </a:moveTo>
                        <a:lnTo>
                          <a:pt x="17780" y="5080"/>
                        </a:lnTo>
                        <a:lnTo>
                          <a:pt x="53340" y="0"/>
                        </a:lnTo>
                        <a:lnTo>
                          <a:pt x="77470" y="10160"/>
                        </a:lnTo>
                        <a:lnTo>
                          <a:pt x="64770" y="10160"/>
                        </a:lnTo>
                        <a:lnTo>
                          <a:pt x="35560" y="13970"/>
                        </a:lnTo>
                        <a:lnTo>
                          <a:pt x="7620" y="17780"/>
                        </a:lnTo>
                        <a:lnTo>
                          <a:pt x="6350" y="16510"/>
                        </a:lnTo>
                        <a:lnTo>
                          <a:pt x="3810" y="15240"/>
                        </a:lnTo>
                        <a:lnTo>
                          <a:pt x="1270" y="12700"/>
                        </a:lnTo>
                        <a:lnTo>
                          <a:pt x="0" y="8890"/>
                        </a:lnTo>
                        <a:lnTo>
                          <a:pt x="0" y="762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0"/>
                    </a:schemeClr>
                  </a:solidFill>
                  <a:ln w="4064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Freeform 70"/>
                  <p:cNvSpPr/>
                  <p:nvPr/>
                </p:nvSpPr>
                <p:spPr>
                  <a:xfrm>
                    <a:off x="6480175" y="1456182"/>
                    <a:ext cx="762128" cy="23177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2128" h="231776">
                        <a:moveTo>
                          <a:pt x="633984" y="1778"/>
                        </a:moveTo>
                        <a:lnTo>
                          <a:pt x="676021" y="7620"/>
                        </a:lnTo>
                        <a:lnTo>
                          <a:pt x="713867" y="13716"/>
                        </a:lnTo>
                        <a:lnTo>
                          <a:pt x="751078" y="41275"/>
                        </a:lnTo>
                        <a:lnTo>
                          <a:pt x="755269" y="45085"/>
                        </a:lnTo>
                        <a:lnTo>
                          <a:pt x="758317" y="49657"/>
                        </a:lnTo>
                        <a:lnTo>
                          <a:pt x="760476" y="54610"/>
                        </a:lnTo>
                        <a:lnTo>
                          <a:pt x="761746" y="60071"/>
                        </a:lnTo>
                        <a:lnTo>
                          <a:pt x="762127" y="71120"/>
                        </a:lnTo>
                        <a:lnTo>
                          <a:pt x="759841" y="81915"/>
                        </a:lnTo>
                        <a:lnTo>
                          <a:pt x="757936" y="86233"/>
                        </a:lnTo>
                        <a:lnTo>
                          <a:pt x="755015" y="90170"/>
                        </a:lnTo>
                        <a:lnTo>
                          <a:pt x="747268" y="97409"/>
                        </a:lnTo>
                        <a:lnTo>
                          <a:pt x="738505" y="104267"/>
                        </a:lnTo>
                        <a:lnTo>
                          <a:pt x="730631" y="111506"/>
                        </a:lnTo>
                        <a:lnTo>
                          <a:pt x="721360" y="123063"/>
                        </a:lnTo>
                        <a:lnTo>
                          <a:pt x="716661" y="128905"/>
                        </a:lnTo>
                        <a:lnTo>
                          <a:pt x="711073" y="133985"/>
                        </a:lnTo>
                        <a:lnTo>
                          <a:pt x="703453" y="139700"/>
                        </a:lnTo>
                        <a:lnTo>
                          <a:pt x="695198" y="144907"/>
                        </a:lnTo>
                        <a:lnTo>
                          <a:pt x="677799" y="154559"/>
                        </a:lnTo>
                        <a:lnTo>
                          <a:pt x="659384" y="163068"/>
                        </a:lnTo>
                        <a:lnTo>
                          <a:pt x="640715" y="170942"/>
                        </a:lnTo>
                        <a:lnTo>
                          <a:pt x="620903" y="178308"/>
                        </a:lnTo>
                        <a:lnTo>
                          <a:pt x="600583" y="184912"/>
                        </a:lnTo>
                        <a:lnTo>
                          <a:pt x="579882" y="190627"/>
                        </a:lnTo>
                        <a:lnTo>
                          <a:pt x="558927" y="195326"/>
                        </a:lnTo>
                        <a:lnTo>
                          <a:pt x="536956" y="199263"/>
                        </a:lnTo>
                        <a:lnTo>
                          <a:pt x="514858" y="202438"/>
                        </a:lnTo>
                        <a:lnTo>
                          <a:pt x="492379" y="204470"/>
                        </a:lnTo>
                        <a:lnTo>
                          <a:pt x="470027" y="205232"/>
                        </a:lnTo>
                        <a:lnTo>
                          <a:pt x="447929" y="204470"/>
                        </a:lnTo>
                        <a:lnTo>
                          <a:pt x="425958" y="202184"/>
                        </a:lnTo>
                        <a:lnTo>
                          <a:pt x="403987" y="199390"/>
                        </a:lnTo>
                        <a:lnTo>
                          <a:pt x="382016" y="197104"/>
                        </a:lnTo>
                        <a:lnTo>
                          <a:pt x="347599" y="193929"/>
                        </a:lnTo>
                        <a:lnTo>
                          <a:pt x="330327" y="192786"/>
                        </a:lnTo>
                        <a:lnTo>
                          <a:pt x="313055" y="192659"/>
                        </a:lnTo>
                        <a:lnTo>
                          <a:pt x="297434" y="194056"/>
                        </a:lnTo>
                        <a:lnTo>
                          <a:pt x="282067" y="196215"/>
                        </a:lnTo>
                        <a:lnTo>
                          <a:pt x="251206" y="201168"/>
                        </a:lnTo>
                        <a:lnTo>
                          <a:pt x="228346" y="203835"/>
                        </a:lnTo>
                        <a:lnTo>
                          <a:pt x="205740" y="207010"/>
                        </a:lnTo>
                        <a:lnTo>
                          <a:pt x="199898" y="208280"/>
                        </a:lnTo>
                        <a:lnTo>
                          <a:pt x="193294" y="210058"/>
                        </a:lnTo>
                        <a:lnTo>
                          <a:pt x="185928" y="212217"/>
                        </a:lnTo>
                        <a:lnTo>
                          <a:pt x="177927" y="214503"/>
                        </a:lnTo>
                        <a:lnTo>
                          <a:pt x="161544" y="219710"/>
                        </a:lnTo>
                        <a:lnTo>
                          <a:pt x="145796" y="224790"/>
                        </a:lnTo>
                        <a:lnTo>
                          <a:pt x="138684" y="227076"/>
                        </a:lnTo>
                        <a:lnTo>
                          <a:pt x="132461" y="228981"/>
                        </a:lnTo>
                        <a:lnTo>
                          <a:pt x="127127" y="230505"/>
                        </a:lnTo>
                        <a:lnTo>
                          <a:pt x="123063" y="231521"/>
                        </a:lnTo>
                        <a:lnTo>
                          <a:pt x="120523" y="231775"/>
                        </a:lnTo>
                        <a:lnTo>
                          <a:pt x="119634" y="231521"/>
                        </a:lnTo>
                        <a:lnTo>
                          <a:pt x="120650" y="230251"/>
                        </a:lnTo>
                        <a:lnTo>
                          <a:pt x="123825" y="228092"/>
                        </a:lnTo>
                        <a:lnTo>
                          <a:pt x="167894" y="200914"/>
                        </a:lnTo>
                        <a:lnTo>
                          <a:pt x="215011" y="189992"/>
                        </a:lnTo>
                        <a:lnTo>
                          <a:pt x="249809" y="179832"/>
                        </a:lnTo>
                        <a:lnTo>
                          <a:pt x="244983" y="168656"/>
                        </a:lnTo>
                        <a:lnTo>
                          <a:pt x="217424" y="161925"/>
                        </a:lnTo>
                        <a:lnTo>
                          <a:pt x="175895" y="164338"/>
                        </a:lnTo>
                        <a:lnTo>
                          <a:pt x="130302" y="166878"/>
                        </a:lnTo>
                        <a:lnTo>
                          <a:pt x="82677" y="172847"/>
                        </a:lnTo>
                        <a:lnTo>
                          <a:pt x="48006" y="183007"/>
                        </a:lnTo>
                        <a:lnTo>
                          <a:pt x="0" y="182372"/>
                        </a:lnTo>
                        <a:lnTo>
                          <a:pt x="51054" y="166370"/>
                        </a:lnTo>
                        <a:lnTo>
                          <a:pt x="108585" y="154813"/>
                        </a:lnTo>
                        <a:lnTo>
                          <a:pt x="154305" y="152273"/>
                        </a:lnTo>
                        <a:lnTo>
                          <a:pt x="226695" y="144907"/>
                        </a:lnTo>
                        <a:lnTo>
                          <a:pt x="190881" y="138684"/>
                        </a:lnTo>
                        <a:lnTo>
                          <a:pt x="129159" y="150495"/>
                        </a:lnTo>
                        <a:lnTo>
                          <a:pt x="149098" y="136144"/>
                        </a:lnTo>
                        <a:lnTo>
                          <a:pt x="231521" y="123317"/>
                        </a:lnTo>
                        <a:lnTo>
                          <a:pt x="241173" y="111125"/>
                        </a:lnTo>
                        <a:lnTo>
                          <a:pt x="290576" y="70485"/>
                        </a:lnTo>
                        <a:lnTo>
                          <a:pt x="351282" y="42418"/>
                        </a:lnTo>
                        <a:lnTo>
                          <a:pt x="432562" y="9779"/>
                        </a:lnTo>
                        <a:lnTo>
                          <a:pt x="519303" y="0"/>
                        </a:lnTo>
                        <a:lnTo>
                          <a:pt x="561340" y="5842"/>
                        </a:lnTo>
                        <a:lnTo>
                          <a:pt x="592836" y="9017"/>
                        </a:lnTo>
                        <a:close/>
                      </a:path>
                    </a:pathLst>
                  </a:custGeom>
                  <a:solidFill>
                    <a:srgbClr val="00CC00"/>
                  </a:solidFill>
                  <a:ln w="0" cap="flat" cmpd="sng" algn="ctr">
                    <a:solidFill>
                      <a:srgbClr val="00CC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Freeform 71"/>
                  <p:cNvSpPr/>
                  <p:nvPr/>
                </p:nvSpPr>
                <p:spPr>
                  <a:xfrm>
                    <a:off x="6479540" y="1456690"/>
                    <a:ext cx="763271" cy="23114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3271" h="231141">
                        <a:moveTo>
                          <a:pt x="593090" y="8890"/>
                        </a:moveTo>
                        <a:lnTo>
                          <a:pt x="561340" y="5080"/>
                        </a:lnTo>
                        <a:lnTo>
                          <a:pt x="519430" y="0"/>
                        </a:lnTo>
                        <a:lnTo>
                          <a:pt x="433070" y="8890"/>
                        </a:lnTo>
                        <a:lnTo>
                          <a:pt x="351790" y="41910"/>
                        </a:lnTo>
                        <a:lnTo>
                          <a:pt x="290830" y="69850"/>
                        </a:lnTo>
                        <a:lnTo>
                          <a:pt x="241300" y="110490"/>
                        </a:lnTo>
                        <a:lnTo>
                          <a:pt x="232410" y="123190"/>
                        </a:lnTo>
                        <a:lnTo>
                          <a:pt x="149860" y="135890"/>
                        </a:lnTo>
                        <a:lnTo>
                          <a:pt x="129540" y="149860"/>
                        </a:lnTo>
                        <a:lnTo>
                          <a:pt x="191770" y="138430"/>
                        </a:lnTo>
                        <a:lnTo>
                          <a:pt x="227330" y="144780"/>
                        </a:lnTo>
                        <a:lnTo>
                          <a:pt x="154940" y="151130"/>
                        </a:lnTo>
                        <a:lnTo>
                          <a:pt x="109220" y="153670"/>
                        </a:lnTo>
                        <a:lnTo>
                          <a:pt x="52070" y="166370"/>
                        </a:lnTo>
                        <a:lnTo>
                          <a:pt x="0" y="181610"/>
                        </a:lnTo>
                        <a:lnTo>
                          <a:pt x="48260" y="182880"/>
                        </a:lnTo>
                        <a:lnTo>
                          <a:pt x="82550" y="172720"/>
                        </a:lnTo>
                        <a:lnTo>
                          <a:pt x="130810" y="166370"/>
                        </a:lnTo>
                        <a:lnTo>
                          <a:pt x="176530" y="163830"/>
                        </a:lnTo>
                        <a:lnTo>
                          <a:pt x="218440" y="161290"/>
                        </a:lnTo>
                        <a:lnTo>
                          <a:pt x="245110" y="167640"/>
                        </a:lnTo>
                        <a:lnTo>
                          <a:pt x="250190" y="179070"/>
                        </a:lnTo>
                        <a:lnTo>
                          <a:pt x="215900" y="189230"/>
                        </a:lnTo>
                        <a:lnTo>
                          <a:pt x="168910" y="200660"/>
                        </a:lnTo>
                        <a:lnTo>
                          <a:pt x="124460" y="227330"/>
                        </a:lnTo>
                        <a:lnTo>
                          <a:pt x="120650" y="229870"/>
                        </a:lnTo>
                        <a:lnTo>
                          <a:pt x="120650" y="231140"/>
                        </a:lnTo>
                        <a:lnTo>
                          <a:pt x="120650" y="231140"/>
                        </a:lnTo>
                        <a:lnTo>
                          <a:pt x="123190" y="231140"/>
                        </a:lnTo>
                        <a:lnTo>
                          <a:pt x="128270" y="229870"/>
                        </a:lnTo>
                        <a:lnTo>
                          <a:pt x="133350" y="228600"/>
                        </a:lnTo>
                        <a:lnTo>
                          <a:pt x="139700" y="226060"/>
                        </a:lnTo>
                        <a:lnTo>
                          <a:pt x="146050" y="224790"/>
                        </a:lnTo>
                        <a:lnTo>
                          <a:pt x="162560" y="219710"/>
                        </a:lnTo>
                        <a:lnTo>
                          <a:pt x="179070" y="214630"/>
                        </a:lnTo>
                        <a:lnTo>
                          <a:pt x="186690" y="212090"/>
                        </a:lnTo>
                        <a:lnTo>
                          <a:pt x="193040" y="209550"/>
                        </a:lnTo>
                        <a:lnTo>
                          <a:pt x="200660" y="208280"/>
                        </a:lnTo>
                        <a:lnTo>
                          <a:pt x="205740" y="207010"/>
                        </a:lnTo>
                        <a:lnTo>
                          <a:pt x="228600" y="203200"/>
                        </a:lnTo>
                        <a:lnTo>
                          <a:pt x="251460" y="200660"/>
                        </a:lnTo>
                        <a:lnTo>
                          <a:pt x="283210" y="195580"/>
                        </a:lnTo>
                        <a:lnTo>
                          <a:pt x="298450" y="193040"/>
                        </a:lnTo>
                        <a:lnTo>
                          <a:pt x="313690" y="191770"/>
                        </a:lnTo>
                        <a:lnTo>
                          <a:pt x="331470" y="191770"/>
                        </a:lnTo>
                        <a:lnTo>
                          <a:pt x="347980" y="193040"/>
                        </a:lnTo>
                        <a:lnTo>
                          <a:pt x="382270" y="196850"/>
                        </a:lnTo>
                        <a:lnTo>
                          <a:pt x="405130" y="199390"/>
                        </a:lnTo>
                        <a:lnTo>
                          <a:pt x="426720" y="201930"/>
                        </a:lnTo>
                        <a:lnTo>
                          <a:pt x="448310" y="203200"/>
                        </a:lnTo>
                        <a:lnTo>
                          <a:pt x="471170" y="204470"/>
                        </a:lnTo>
                        <a:lnTo>
                          <a:pt x="492760" y="203200"/>
                        </a:lnTo>
                        <a:lnTo>
                          <a:pt x="515620" y="201930"/>
                        </a:lnTo>
                        <a:lnTo>
                          <a:pt x="537210" y="199390"/>
                        </a:lnTo>
                        <a:lnTo>
                          <a:pt x="560070" y="194310"/>
                        </a:lnTo>
                        <a:lnTo>
                          <a:pt x="580390" y="190500"/>
                        </a:lnTo>
                        <a:lnTo>
                          <a:pt x="600710" y="184150"/>
                        </a:lnTo>
                        <a:lnTo>
                          <a:pt x="621030" y="177800"/>
                        </a:lnTo>
                        <a:lnTo>
                          <a:pt x="641350" y="170180"/>
                        </a:lnTo>
                        <a:lnTo>
                          <a:pt x="660400" y="162560"/>
                        </a:lnTo>
                        <a:lnTo>
                          <a:pt x="678180" y="153670"/>
                        </a:lnTo>
                        <a:lnTo>
                          <a:pt x="695960" y="144780"/>
                        </a:lnTo>
                        <a:lnTo>
                          <a:pt x="703580" y="138430"/>
                        </a:lnTo>
                        <a:lnTo>
                          <a:pt x="711200" y="133350"/>
                        </a:lnTo>
                        <a:lnTo>
                          <a:pt x="717550" y="128270"/>
                        </a:lnTo>
                        <a:lnTo>
                          <a:pt x="722630" y="123190"/>
                        </a:lnTo>
                        <a:lnTo>
                          <a:pt x="731520" y="111760"/>
                        </a:lnTo>
                        <a:lnTo>
                          <a:pt x="739140" y="104140"/>
                        </a:lnTo>
                        <a:lnTo>
                          <a:pt x="748030" y="96520"/>
                        </a:lnTo>
                        <a:lnTo>
                          <a:pt x="755650" y="90170"/>
                        </a:lnTo>
                        <a:lnTo>
                          <a:pt x="758190" y="85090"/>
                        </a:lnTo>
                        <a:lnTo>
                          <a:pt x="760730" y="81280"/>
                        </a:lnTo>
                        <a:lnTo>
                          <a:pt x="763270" y="71120"/>
                        </a:lnTo>
                        <a:lnTo>
                          <a:pt x="762000" y="59690"/>
                        </a:lnTo>
                        <a:lnTo>
                          <a:pt x="760730" y="54610"/>
                        </a:lnTo>
                        <a:lnTo>
                          <a:pt x="759460" y="49530"/>
                        </a:lnTo>
                        <a:lnTo>
                          <a:pt x="755650" y="44450"/>
                        </a:lnTo>
                        <a:lnTo>
                          <a:pt x="751840" y="40640"/>
                        </a:lnTo>
                        <a:lnTo>
                          <a:pt x="715010" y="12700"/>
                        </a:lnTo>
                        <a:lnTo>
                          <a:pt x="676910" y="6350"/>
                        </a:lnTo>
                        <a:lnTo>
                          <a:pt x="635000" y="12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0"/>
                    </a:schemeClr>
                  </a:solidFill>
                  <a:ln w="4064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Freeform 72"/>
                  <p:cNvSpPr/>
                  <p:nvPr/>
                </p:nvSpPr>
                <p:spPr>
                  <a:xfrm>
                    <a:off x="6996938" y="1188593"/>
                    <a:ext cx="299721" cy="28765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99721" h="287656">
                        <a:moveTo>
                          <a:pt x="0" y="32258"/>
                        </a:moveTo>
                        <a:lnTo>
                          <a:pt x="9271" y="15240"/>
                        </a:lnTo>
                        <a:lnTo>
                          <a:pt x="11811" y="11684"/>
                        </a:lnTo>
                        <a:lnTo>
                          <a:pt x="15367" y="8763"/>
                        </a:lnTo>
                        <a:lnTo>
                          <a:pt x="19685" y="6223"/>
                        </a:lnTo>
                        <a:lnTo>
                          <a:pt x="24511" y="4191"/>
                        </a:lnTo>
                        <a:lnTo>
                          <a:pt x="35052" y="1270"/>
                        </a:lnTo>
                        <a:lnTo>
                          <a:pt x="45847" y="0"/>
                        </a:lnTo>
                        <a:lnTo>
                          <a:pt x="51943" y="0"/>
                        </a:lnTo>
                        <a:lnTo>
                          <a:pt x="58166" y="889"/>
                        </a:lnTo>
                        <a:lnTo>
                          <a:pt x="69977" y="4191"/>
                        </a:lnTo>
                        <a:lnTo>
                          <a:pt x="81407" y="8890"/>
                        </a:lnTo>
                        <a:lnTo>
                          <a:pt x="92456" y="13843"/>
                        </a:lnTo>
                        <a:lnTo>
                          <a:pt x="104013" y="19812"/>
                        </a:lnTo>
                        <a:lnTo>
                          <a:pt x="114935" y="26670"/>
                        </a:lnTo>
                        <a:lnTo>
                          <a:pt x="135890" y="41021"/>
                        </a:lnTo>
                        <a:lnTo>
                          <a:pt x="152908" y="51943"/>
                        </a:lnTo>
                        <a:lnTo>
                          <a:pt x="161036" y="57658"/>
                        </a:lnTo>
                        <a:lnTo>
                          <a:pt x="168656" y="63881"/>
                        </a:lnTo>
                        <a:lnTo>
                          <a:pt x="177927" y="73914"/>
                        </a:lnTo>
                        <a:lnTo>
                          <a:pt x="186309" y="84709"/>
                        </a:lnTo>
                        <a:lnTo>
                          <a:pt x="194183" y="95631"/>
                        </a:lnTo>
                        <a:lnTo>
                          <a:pt x="202565" y="106426"/>
                        </a:lnTo>
                        <a:lnTo>
                          <a:pt x="211709" y="116586"/>
                        </a:lnTo>
                        <a:lnTo>
                          <a:pt x="220472" y="126746"/>
                        </a:lnTo>
                        <a:lnTo>
                          <a:pt x="226441" y="135509"/>
                        </a:lnTo>
                        <a:lnTo>
                          <a:pt x="231775" y="144399"/>
                        </a:lnTo>
                        <a:lnTo>
                          <a:pt x="237236" y="153289"/>
                        </a:lnTo>
                        <a:lnTo>
                          <a:pt x="243586" y="161671"/>
                        </a:lnTo>
                        <a:lnTo>
                          <a:pt x="249936" y="167640"/>
                        </a:lnTo>
                        <a:lnTo>
                          <a:pt x="257175" y="173101"/>
                        </a:lnTo>
                        <a:lnTo>
                          <a:pt x="264160" y="178689"/>
                        </a:lnTo>
                        <a:lnTo>
                          <a:pt x="270002" y="184912"/>
                        </a:lnTo>
                        <a:lnTo>
                          <a:pt x="276733" y="195580"/>
                        </a:lnTo>
                        <a:lnTo>
                          <a:pt x="281813" y="206756"/>
                        </a:lnTo>
                        <a:lnTo>
                          <a:pt x="289687" y="229870"/>
                        </a:lnTo>
                        <a:lnTo>
                          <a:pt x="291211" y="234061"/>
                        </a:lnTo>
                        <a:lnTo>
                          <a:pt x="293497" y="238506"/>
                        </a:lnTo>
                        <a:lnTo>
                          <a:pt x="297815" y="247396"/>
                        </a:lnTo>
                        <a:lnTo>
                          <a:pt x="299339" y="251841"/>
                        </a:lnTo>
                        <a:lnTo>
                          <a:pt x="299720" y="255778"/>
                        </a:lnTo>
                        <a:lnTo>
                          <a:pt x="298704" y="259461"/>
                        </a:lnTo>
                        <a:lnTo>
                          <a:pt x="295783" y="262509"/>
                        </a:lnTo>
                        <a:lnTo>
                          <a:pt x="275971" y="276733"/>
                        </a:lnTo>
                        <a:lnTo>
                          <a:pt x="228727" y="287655"/>
                        </a:lnTo>
                        <a:lnTo>
                          <a:pt x="192913" y="281559"/>
                        </a:lnTo>
                        <a:lnTo>
                          <a:pt x="184150" y="240919"/>
                        </a:lnTo>
                        <a:lnTo>
                          <a:pt x="182118" y="211328"/>
                        </a:lnTo>
                        <a:lnTo>
                          <a:pt x="164973" y="171069"/>
                        </a:lnTo>
                        <a:lnTo>
                          <a:pt x="141097" y="123063"/>
                        </a:lnTo>
                        <a:lnTo>
                          <a:pt x="117602" y="79883"/>
                        </a:lnTo>
                        <a:lnTo>
                          <a:pt x="68834" y="66294"/>
                        </a:lnTo>
                        <a:lnTo>
                          <a:pt x="1016" y="48641"/>
                        </a:lnTo>
                        <a:close/>
                      </a:path>
                    </a:pathLst>
                  </a:custGeom>
                  <a:solidFill>
                    <a:srgbClr val="00CC00"/>
                  </a:solidFill>
                  <a:ln w="0" cap="flat" cmpd="sng" algn="ctr">
                    <a:solidFill>
                      <a:srgbClr val="00CC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Freeform 73"/>
                  <p:cNvSpPr/>
                  <p:nvPr/>
                </p:nvSpPr>
                <p:spPr>
                  <a:xfrm>
                    <a:off x="6996430" y="1188720"/>
                    <a:ext cx="299721" cy="28702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99721" h="287021">
                        <a:moveTo>
                          <a:pt x="1270" y="48260"/>
                        </a:moveTo>
                        <a:lnTo>
                          <a:pt x="68580" y="66040"/>
                        </a:lnTo>
                        <a:lnTo>
                          <a:pt x="118110" y="80010"/>
                        </a:lnTo>
                        <a:lnTo>
                          <a:pt x="140970" y="123190"/>
                        </a:lnTo>
                        <a:lnTo>
                          <a:pt x="165100" y="171450"/>
                        </a:lnTo>
                        <a:lnTo>
                          <a:pt x="182880" y="210820"/>
                        </a:lnTo>
                        <a:lnTo>
                          <a:pt x="185420" y="241300"/>
                        </a:lnTo>
                        <a:lnTo>
                          <a:pt x="193040" y="281940"/>
                        </a:lnTo>
                        <a:lnTo>
                          <a:pt x="229870" y="287020"/>
                        </a:lnTo>
                        <a:lnTo>
                          <a:pt x="276860" y="276860"/>
                        </a:lnTo>
                        <a:lnTo>
                          <a:pt x="295910" y="261620"/>
                        </a:lnTo>
                        <a:lnTo>
                          <a:pt x="299720" y="259080"/>
                        </a:lnTo>
                        <a:lnTo>
                          <a:pt x="299720" y="255270"/>
                        </a:lnTo>
                        <a:lnTo>
                          <a:pt x="299720" y="251460"/>
                        </a:lnTo>
                        <a:lnTo>
                          <a:pt x="298450" y="247650"/>
                        </a:lnTo>
                        <a:lnTo>
                          <a:pt x="294640" y="238760"/>
                        </a:lnTo>
                        <a:lnTo>
                          <a:pt x="292100" y="233680"/>
                        </a:lnTo>
                        <a:lnTo>
                          <a:pt x="289560" y="229870"/>
                        </a:lnTo>
                        <a:lnTo>
                          <a:pt x="281940" y="207010"/>
                        </a:lnTo>
                        <a:lnTo>
                          <a:pt x="276860" y="195580"/>
                        </a:lnTo>
                        <a:lnTo>
                          <a:pt x="270510" y="184150"/>
                        </a:lnTo>
                        <a:lnTo>
                          <a:pt x="264160" y="179070"/>
                        </a:lnTo>
                        <a:lnTo>
                          <a:pt x="257810" y="172720"/>
                        </a:lnTo>
                        <a:lnTo>
                          <a:pt x="250190" y="167640"/>
                        </a:lnTo>
                        <a:lnTo>
                          <a:pt x="243840" y="161290"/>
                        </a:lnTo>
                        <a:lnTo>
                          <a:pt x="237490" y="153670"/>
                        </a:lnTo>
                        <a:lnTo>
                          <a:pt x="232410" y="143510"/>
                        </a:lnTo>
                        <a:lnTo>
                          <a:pt x="227330" y="135890"/>
                        </a:lnTo>
                        <a:lnTo>
                          <a:pt x="220980" y="127000"/>
                        </a:lnTo>
                        <a:lnTo>
                          <a:pt x="212090" y="116840"/>
                        </a:lnTo>
                        <a:lnTo>
                          <a:pt x="203200" y="106680"/>
                        </a:lnTo>
                        <a:lnTo>
                          <a:pt x="194310" y="95250"/>
                        </a:lnTo>
                        <a:lnTo>
                          <a:pt x="186690" y="85090"/>
                        </a:lnTo>
                        <a:lnTo>
                          <a:pt x="179070" y="73660"/>
                        </a:lnTo>
                        <a:lnTo>
                          <a:pt x="168910" y="63500"/>
                        </a:lnTo>
                        <a:lnTo>
                          <a:pt x="161290" y="57150"/>
                        </a:lnTo>
                        <a:lnTo>
                          <a:pt x="153670" y="52070"/>
                        </a:lnTo>
                        <a:lnTo>
                          <a:pt x="135890" y="40640"/>
                        </a:lnTo>
                        <a:lnTo>
                          <a:pt x="115570" y="26670"/>
                        </a:lnTo>
                        <a:lnTo>
                          <a:pt x="104140" y="20320"/>
                        </a:lnTo>
                        <a:lnTo>
                          <a:pt x="92710" y="13970"/>
                        </a:lnTo>
                        <a:lnTo>
                          <a:pt x="81280" y="8890"/>
                        </a:lnTo>
                        <a:lnTo>
                          <a:pt x="69850" y="3810"/>
                        </a:lnTo>
                        <a:lnTo>
                          <a:pt x="58420" y="0"/>
                        </a:lnTo>
                        <a:lnTo>
                          <a:pt x="52070" y="0"/>
                        </a:lnTo>
                        <a:lnTo>
                          <a:pt x="45720" y="0"/>
                        </a:lnTo>
                        <a:lnTo>
                          <a:pt x="35560" y="1270"/>
                        </a:lnTo>
                        <a:lnTo>
                          <a:pt x="25400" y="3810"/>
                        </a:lnTo>
                        <a:lnTo>
                          <a:pt x="20320" y="6350"/>
                        </a:lnTo>
                        <a:lnTo>
                          <a:pt x="15240" y="8890"/>
                        </a:lnTo>
                        <a:lnTo>
                          <a:pt x="12700" y="11430"/>
                        </a:lnTo>
                        <a:lnTo>
                          <a:pt x="10160" y="15240"/>
                        </a:lnTo>
                        <a:lnTo>
                          <a:pt x="0" y="3175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0"/>
                    </a:schemeClr>
                  </a:solidFill>
                  <a:ln w="4064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Freeform 74"/>
                  <p:cNvSpPr/>
                  <p:nvPr/>
                </p:nvSpPr>
                <p:spPr>
                  <a:xfrm>
                    <a:off x="6473190" y="1078230"/>
                    <a:ext cx="716916" cy="49098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16916" h="490983">
                        <a:moveTo>
                          <a:pt x="0" y="93218"/>
                        </a:moveTo>
                        <a:lnTo>
                          <a:pt x="9398" y="76200"/>
                        </a:lnTo>
                        <a:lnTo>
                          <a:pt x="35179" y="58293"/>
                        </a:lnTo>
                        <a:lnTo>
                          <a:pt x="49276" y="49149"/>
                        </a:lnTo>
                        <a:lnTo>
                          <a:pt x="80391" y="47498"/>
                        </a:lnTo>
                        <a:lnTo>
                          <a:pt x="101092" y="46228"/>
                        </a:lnTo>
                        <a:lnTo>
                          <a:pt x="131445" y="33020"/>
                        </a:lnTo>
                        <a:lnTo>
                          <a:pt x="161544" y="14859"/>
                        </a:lnTo>
                        <a:lnTo>
                          <a:pt x="191770" y="0"/>
                        </a:lnTo>
                        <a:lnTo>
                          <a:pt x="234315" y="14097"/>
                        </a:lnTo>
                        <a:lnTo>
                          <a:pt x="256159" y="29210"/>
                        </a:lnTo>
                        <a:lnTo>
                          <a:pt x="278003" y="44577"/>
                        </a:lnTo>
                        <a:lnTo>
                          <a:pt x="305435" y="51181"/>
                        </a:lnTo>
                        <a:lnTo>
                          <a:pt x="320802" y="63500"/>
                        </a:lnTo>
                        <a:lnTo>
                          <a:pt x="343154" y="86995"/>
                        </a:lnTo>
                        <a:lnTo>
                          <a:pt x="370840" y="96901"/>
                        </a:lnTo>
                        <a:lnTo>
                          <a:pt x="397129" y="116840"/>
                        </a:lnTo>
                        <a:lnTo>
                          <a:pt x="450088" y="130302"/>
                        </a:lnTo>
                        <a:lnTo>
                          <a:pt x="481838" y="139954"/>
                        </a:lnTo>
                        <a:lnTo>
                          <a:pt x="514096" y="154686"/>
                        </a:lnTo>
                        <a:lnTo>
                          <a:pt x="598932" y="179578"/>
                        </a:lnTo>
                        <a:lnTo>
                          <a:pt x="641477" y="193548"/>
                        </a:lnTo>
                        <a:lnTo>
                          <a:pt x="664337" y="225298"/>
                        </a:lnTo>
                        <a:lnTo>
                          <a:pt x="688340" y="273304"/>
                        </a:lnTo>
                        <a:lnTo>
                          <a:pt x="708533" y="329692"/>
                        </a:lnTo>
                        <a:lnTo>
                          <a:pt x="715899" y="378714"/>
                        </a:lnTo>
                        <a:lnTo>
                          <a:pt x="716915" y="395097"/>
                        </a:lnTo>
                        <a:lnTo>
                          <a:pt x="674624" y="384302"/>
                        </a:lnTo>
                        <a:lnTo>
                          <a:pt x="622554" y="383921"/>
                        </a:lnTo>
                        <a:lnTo>
                          <a:pt x="601853" y="388493"/>
                        </a:lnTo>
                        <a:lnTo>
                          <a:pt x="549402" y="379984"/>
                        </a:lnTo>
                        <a:lnTo>
                          <a:pt x="487172" y="383413"/>
                        </a:lnTo>
                        <a:lnTo>
                          <a:pt x="431673" y="394716"/>
                        </a:lnTo>
                        <a:lnTo>
                          <a:pt x="405130" y="404495"/>
                        </a:lnTo>
                        <a:lnTo>
                          <a:pt x="350139" y="424053"/>
                        </a:lnTo>
                        <a:lnTo>
                          <a:pt x="293878" y="455295"/>
                        </a:lnTo>
                        <a:lnTo>
                          <a:pt x="244221" y="490982"/>
                        </a:lnTo>
                        <a:lnTo>
                          <a:pt x="219075" y="489077"/>
                        </a:lnTo>
                        <a:lnTo>
                          <a:pt x="197231" y="473964"/>
                        </a:lnTo>
                        <a:lnTo>
                          <a:pt x="154178" y="451612"/>
                        </a:lnTo>
                        <a:lnTo>
                          <a:pt x="136398" y="436118"/>
                        </a:lnTo>
                        <a:lnTo>
                          <a:pt x="125095" y="420370"/>
                        </a:lnTo>
                        <a:lnTo>
                          <a:pt x="145796" y="419227"/>
                        </a:lnTo>
                        <a:lnTo>
                          <a:pt x="153035" y="435229"/>
                        </a:lnTo>
                        <a:lnTo>
                          <a:pt x="199517" y="444119"/>
                        </a:lnTo>
                        <a:lnTo>
                          <a:pt x="216408" y="448056"/>
                        </a:lnTo>
                        <a:lnTo>
                          <a:pt x="197358" y="411353"/>
                        </a:lnTo>
                        <a:lnTo>
                          <a:pt x="183388" y="354457"/>
                        </a:lnTo>
                        <a:lnTo>
                          <a:pt x="193548" y="350647"/>
                        </a:lnTo>
                        <a:lnTo>
                          <a:pt x="213741" y="407035"/>
                        </a:lnTo>
                        <a:lnTo>
                          <a:pt x="236855" y="441960"/>
                        </a:lnTo>
                        <a:lnTo>
                          <a:pt x="235077" y="414147"/>
                        </a:lnTo>
                        <a:lnTo>
                          <a:pt x="247904" y="388620"/>
                        </a:lnTo>
                        <a:lnTo>
                          <a:pt x="250190" y="421513"/>
                        </a:lnTo>
                        <a:lnTo>
                          <a:pt x="257556" y="440817"/>
                        </a:lnTo>
                        <a:lnTo>
                          <a:pt x="277114" y="419989"/>
                        </a:lnTo>
                        <a:lnTo>
                          <a:pt x="310388" y="388493"/>
                        </a:lnTo>
                        <a:lnTo>
                          <a:pt x="273304" y="362585"/>
                        </a:lnTo>
                        <a:lnTo>
                          <a:pt x="254381" y="325755"/>
                        </a:lnTo>
                        <a:lnTo>
                          <a:pt x="242443" y="301752"/>
                        </a:lnTo>
                        <a:lnTo>
                          <a:pt x="185166" y="285242"/>
                        </a:lnTo>
                        <a:lnTo>
                          <a:pt x="134239" y="238760"/>
                        </a:lnTo>
                        <a:lnTo>
                          <a:pt x="96901" y="207899"/>
                        </a:lnTo>
                        <a:lnTo>
                          <a:pt x="53467" y="180721"/>
                        </a:lnTo>
                        <a:lnTo>
                          <a:pt x="31242" y="157226"/>
                        </a:lnTo>
                        <a:lnTo>
                          <a:pt x="19685" y="141478"/>
                        </a:lnTo>
                        <a:lnTo>
                          <a:pt x="19558" y="138176"/>
                        </a:lnTo>
                        <a:lnTo>
                          <a:pt x="8636" y="130556"/>
                        </a:lnTo>
                        <a:close/>
                      </a:path>
                    </a:pathLst>
                  </a:custGeom>
                  <a:solidFill>
                    <a:srgbClr val="00CC00"/>
                  </a:solidFill>
                  <a:ln w="0" cap="flat" cmpd="sng" algn="ctr">
                    <a:solidFill>
                      <a:srgbClr val="00CC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Freeform 75"/>
                  <p:cNvSpPr/>
                  <p:nvPr/>
                </p:nvSpPr>
                <p:spPr>
                  <a:xfrm>
                    <a:off x="6473190" y="1078230"/>
                    <a:ext cx="716281" cy="49022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16281" h="490221">
                        <a:moveTo>
                          <a:pt x="8890" y="130810"/>
                        </a:moveTo>
                        <a:lnTo>
                          <a:pt x="19050" y="138430"/>
                        </a:lnTo>
                        <a:lnTo>
                          <a:pt x="19050" y="140970"/>
                        </a:lnTo>
                        <a:lnTo>
                          <a:pt x="30480" y="157480"/>
                        </a:lnTo>
                        <a:lnTo>
                          <a:pt x="53340" y="180340"/>
                        </a:lnTo>
                        <a:lnTo>
                          <a:pt x="96520" y="208280"/>
                        </a:lnTo>
                        <a:lnTo>
                          <a:pt x="134620" y="238760"/>
                        </a:lnTo>
                        <a:lnTo>
                          <a:pt x="185420" y="285750"/>
                        </a:lnTo>
                        <a:lnTo>
                          <a:pt x="242570" y="302260"/>
                        </a:lnTo>
                        <a:lnTo>
                          <a:pt x="254000" y="326390"/>
                        </a:lnTo>
                        <a:lnTo>
                          <a:pt x="273050" y="361950"/>
                        </a:lnTo>
                        <a:lnTo>
                          <a:pt x="311150" y="388620"/>
                        </a:lnTo>
                        <a:lnTo>
                          <a:pt x="276860" y="420370"/>
                        </a:lnTo>
                        <a:lnTo>
                          <a:pt x="257810" y="440690"/>
                        </a:lnTo>
                        <a:lnTo>
                          <a:pt x="250190" y="421640"/>
                        </a:lnTo>
                        <a:lnTo>
                          <a:pt x="247650" y="388620"/>
                        </a:lnTo>
                        <a:lnTo>
                          <a:pt x="234950" y="414020"/>
                        </a:lnTo>
                        <a:lnTo>
                          <a:pt x="236220" y="441960"/>
                        </a:lnTo>
                        <a:lnTo>
                          <a:pt x="213360" y="407670"/>
                        </a:lnTo>
                        <a:lnTo>
                          <a:pt x="193040" y="350520"/>
                        </a:lnTo>
                        <a:lnTo>
                          <a:pt x="182880" y="354330"/>
                        </a:lnTo>
                        <a:lnTo>
                          <a:pt x="196850" y="411480"/>
                        </a:lnTo>
                        <a:lnTo>
                          <a:pt x="215900" y="448310"/>
                        </a:lnTo>
                        <a:lnTo>
                          <a:pt x="199390" y="444500"/>
                        </a:lnTo>
                        <a:lnTo>
                          <a:pt x="153670" y="435610"/>
                        </a:lnTo>
                        <a:lnTo>
                          <a:pt x="146050" y="419100"/>
                        </a:lnTo>
                        <a:lnTo>
                          <a:pt x="124460" y="420370"/>
                        </a:lnTo>
                        <a:lnTo>
                          <a:pt x="137160" y="436880"/>
                        </a:lnTo>
                        <a:lnTo>
                          <a:pt x="153670" y="450850"/>
                        </a:lnTo>
                        <a:lnTo>
                          <a:pt x="196850" y="473710"/>
                        </a:lnTo>
                        <a:lnTo>
                          <a:pt x="218440" y="488950"/>
                        </a:lnTo>
                        <a:lnTo>
                          <a:pt x="243840" y="490220"/>
                        </a:lnTo>
                        <a:lnTo>
                          <a:pt x="293370" y="454660"/>
                        </a:lnTo>
                        <a:lnTo>
                          <a:pt x="350520" y="424180"/>
                        </a:lnTo>
                        <a:lnTo>
                          <a:pt x="405130" y="405130"/>
                        </a:lnTo>
                        <a:lnTo>
                          <a:pt x="431800" y="394970"/>
                        </a:lnTo>
                        <a:lnTo>
                          <a:pt x="486410" y="383540"/>
                        </a:lnTo>
                        <a:lnTo>
                          <a:pt x="549910" y="379730"/>
                        </a:lnTo>
                        <a:lnTo>
                          <a:pt x="601980" y="388620"/>
                        </a:lnTo>
                        <a:lnTo>
                          <a:pt x="622300" y="383540"/>
                        </a:lnTo>
                        <a:lnTo>
                          <a:pt x="674370" y="384810"/>
                        </a:lnTo>
                        <a:lnTo>
                          <a:pt x="716280" y="394970"/>
                        </a:lnTo>
                        <a:lnTo>
                          <a:pt x="716280" y="378460"/>
                        </a:lnTo>
                        <a:lnTo>
                          <a:pt x="708660" y="330200"/>
                        </a:lnTo>
                        <a:lnTo>
                          <a:pt x="688340" y="273050"/>
                        </a:lnTo>
                        <a:lnTo>
                          <a:pt x="664210" y="224790"/>
                        </a:lnTo>
                        <a:lnTo>
                          <a:pt x="641350" y="193040"/>
                        </a:lnTo>
                        <a:lnTo>
                          <a:pt x="599440" y="179070"/>
                        </a:lnTo>
                        <a:lnTo>
                          <a:pt x="514350" y="154940"/>
                        </a:lnTo>
                        <a:lnTo>
                          <a:pt x="481330" y="139700"/>
                        </a:lnTo>
                        <a:lnTo>
                          <a:pt x="449580" y="130810"/>
                        </a:lnTo>
                        <a:lnTo>
                          <a:pt x="397510" y="116840"/>
                        </a:lnTo>
                        <a:lnTo>
                          <a:pt x="370840" y="96520"/>
                        </a:lnTo>
                        <a:lnTo>
                          <a:pt x="342900" y="86360"/>
                        </a:lnTo>
                        <a:lnTo>
                          <a:pt x="321310" y="63500"/>
                        </a:lnTo>
                        <a:lnTo>
                          <a:pt x="304800" y="50800"/>
                        </a:lnTo>
                        <a:lnTo>
                          <a:pt x="278130" y="44450"/>
                        </a:lnTo>
                        <a:lnTo>
                          <a:pt x="256540" y="29210"/>
                        </a:lnTo>
                        <a:lnTo>
                          <a:pt x="234950" y="13970"/>
                        </a:lnTo>
                        <a:lnTo>
                          <a:pt x="191770" y="0"/>
                        </a:lnTo>
                        <a:lnTo>
                          <a:pt x="161290" y="15240"/>
                        </a:lnTo>
                        <a:lnTo>
                          <a:pt x="130810" y="33020"/>
                        </a:lnTo>
                        <a:lnTo>
                          <a:pt x="100330" y="45720"/>
                        </a:lnTo>
                        <a:lnTo>
                          <a:pt x="80010" y="46990"/>
                        </a:lnTo>
                        <a:lnTo>
                          <a:pt x="49530" y="49530"/>
                        </a:lnTo>
                        <a:lnTo>
                          <a:pt x="35560" y="58420"/>
                        </a:lnTo>
                        <a:lnTo>
                          <a:pt x="8890" y="76200"/>
                        </a:lnTo>
                        <a:lnTo>
                          <a:pt x="0" y="9271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0"/>
                    </a:schemeClr>
                  </a:solidFill>
                  <a:ln w="4064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Freeform 76"/>
                  <p:cNvSpPr/>
                  <p:nvPr/>
                </p:nvSpPr>
                <p:spPr>
                  <a:xfrm>
                    <a:off x="6509131" y="1165987"/>
                    <a:ext cx="262002" cy="22237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002" h="222378">
                        <a:moveTo>
                          <a:pt x="51435" y="100838"/>
                        </a:moveTo>
                        <a:lnTo>
                          <a:pt x="28702" y="72517"/>
                        </a:lnTo>
                        <a:lnTo>
                          <a:pt x="21971" y="31750"/>
                        </a:lnTo>
                        <a:lnTo>
                          <a:pt x="0" y="13208"/>
                        </a:lnTo>
                        <a:lnTo>
                          <a:pt x="3175" y="0"/>
                        </a:lnTo>
                        <a:lnTo>
                          <a:pt x="45212" y="5715"/>
                        </a:lnTo>
                        <a:lnTo>
                          <a:pt x="103759" y="7366"/>
                        </a:lnTo>
                        <a:lnTo>
                          <a:pt x="151384" y="37592"/>
                        </a:lnTo>
                        <a:lnTo>
                          <a:pt x="196088" y="84455"/>
                        </a:lnTo>
                        <a:lnTo>
                          <a:pt x="239395" y="110109"/>
                        </a:lnTo>
                        <a:lnTo>
                          <a:pt x="259715" y="166624"/>
                        </a:lnTo>
                        <a:lnTo>
                          <a:pt x="262001" y="204216"/>
                        </a:lnTo>
                        <a:lnTo>
                          <a:pt x="232029" y="222377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  <a:ln w="0" cap="flat" cmpd="sng" algn="ctr">
                    <a:solidFill>
                      <a:srgbClr val="BBBBB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Freeform 77"/>
                  <p:cNvSpPr/>
                  <p:nvPr/>
                </p:nvSpPr>
                <p:spPr>
                  <a:xfrm>
                    <a:off x="6508750" y="1165860"/>
                    <a:ext cx="262891" cy="2222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891" h="222251">
                        <a:moveTo>
                          <a:pt x="52070" y="100330"/>
                        </a:moveTo>
                        <a:lnTo>
                          <a:pt x="29210" y="72390"/>
                        </a:lnTo>
                        <a:lnTo>
                          <a:pt x="22860" y="31750"/>
                        </a:lnTo>
                        <a:lnTo>
                          <a:pt x="0" y="12700"/>
                        </a:lnTo>
                        <a:lnTo>
                          <a:pt x="3810" y="0"/>
                        </a:lnTo>
                        <a:lnTo>
                          <a:pt x="45720" y="6350"/>
                        </a:lnTo>
                        <a:lnTo>
                          <a:pt x="104140" y="7620"/>
                        </a:lnTo>
                        <a:lnTo>
                          <a:pt x="152400" y="38100"/>
                        </a:lnTo>
                        <a:lnTo>
                          <a:pt x="196850" y="85090"/>
                        </a:lnTo>
                        <a:lnTo>
                          <a:pt x="240030" y="110490"/>
                        </a:lnTo>
                        <a:lnTo>
                          <a:pt x="260350" y="166370"/>
                        </a:lnTo>
                        <a:lnTo>
                          <a:pt x="262890" y="204470"/>
                        </a:lnTo>
                        <a:lnTo>
                          <a:pt x="232410" y="222250"/>
                        </a:lnTo>
                      </a:path>
                    </a:pathLst>
                  </a:custGeom>
                  <a:ln w="4064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Freeform 78"/>
                  <p:cNvSpPr/>
                  <p:nvPr/>
                </p:nvSpPr>
                <p:spPr>
                  <a:xfrm>
                    <a:off x="6711950" y="1544320"/>
                    <a:ext cx="476251" cy="939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6251" h="93981">
                        <a:moveTo>
                          <a:pt x="476250" y="0"/>
                        </a:moveTo>
                        <a:lnTo>
                          <a:pt x="435610" y="21590"/>
                        </a:lnTo>
                        <a:lnTo>
                          <a:pt x="422910" y="30480"/>
                        </a:lnTo>
                        <a:lnTo>
                          <a:pt x="408940" y="39370"/>
                        </a:lnTo>
                        <a:lnTo>
                          <a:pt x="394970" y="48260"/>
                        </a:lnTo>
                        <a:lnTo>
                          <a:pt x="387350" y="52070"/>
                        </a:lnTo>
                        <a:lnTo>
                          <a:pt x="379730" y="54610"/>
                        </a:lnTo>
                        <a:lnTo>
                          <a:pt x="364490" y="58420"/>
                        </a:lnTo>
                        <a:lnTo>
                          <a:pt x="349250" y="59690"/>
                        </a:lnTo>
                        <a:lnTo>
                          <a:pt x="318770" y="62230"/>
                        </a:lnTo>
                        <a:lnTo>
                          <a:pt x="297180" y="62230"/>
                        </a:lnTo>
                        <a:lnTo>
                          <a:pt x="276860" y="62230"/>
                        </a:lnTo>
                        <a:lnTo>
                          <a:pt x="255270" y="62230"/>
                        </a:lnTo>
                        <a:lnTo>
                          <a:pt x="234950" y="63500"/>
                        </a:lnTo>
                        <a:lnTo>
                          <a:pt x="198120" y="66040"/>
                        </a:lnTo>
                        <a:lnTo>
                          <a:pt x="180340" y="67310"/>
                        </a:lnTo>
                        <a:lnTo>
                          <a:pt x="162560" y="69850"/>
                        </a:lnTo>
                        <a:lnTo>
                          <a:pt x="144780" y="74930"/>
                        </a:lnTo>
                        <a:lnTo>
                          <a:pt x="127000" y="78740"/>
                        </a:lnTo>
                        <a:lnTo>
                          <a:pt x="107950" y="83820"/>
                        </a:lnTo>
                        <a:lnTo>
                          <a:pt x="90170" y="87630"/>
                        </a:lnTo>
                        <a:lnTo>
                          <a:pt x="67310" y="92710"/>
                        </a:lnTo>
                        <a:lnTo>
                          <a:pt x="55880" y="93980"/>
                        </a:lnTo>
                        <a:lnTo>
                          <a:pt x="45720" y="93980"/>
                        </a:lnTo>
                        <a:lnTo>
                          <a:pt x="39370" y="91440"/>
                        </a:lnTo>
                        <a:lnTo>
                          <a:pt x="34290" y="88900"/>
                        </a:lnTo>
                        <a:lnTo>
                          <a:pt x="24130" y="83820"/>
                        </a:lnTo>
                        <a:lnTo>
                          <a:pt x="16510" y="77470"/>
                        </a:lnTo>
                        <a:lnTo>
                          <a:pt x="10160" y="72390"/>
                        </a:lnTo>
                        <a:lnTo>
                          <a:pt x="5080" y="66040"/>
                        </a:lnTo>
                        <a:lnTo>
                          <a:pt x="1270" y="59690"/>
                        </a:lnTo>
                        <a:lnTo>
                          <a:pt x="0" y="55880"/>
                        </a:lnTo>
                        <a:lnTo>
                          <a:pt x="0" y="52070"/>
                        </a:lnTo>
                        <a:lnTo>
                          <a:pt x="0" y="43180"/>
                        </a:lnTo>
                        <a:lnTo>
                          <a:pt x="2540" y="35560"/>
                        </a:lnTo>
                        <a:lnTo>
                          <a:pt x="3810" y="26670"/>
                        </a:lnTo>
                      </a:path>
                    </a:pathLst>
                  </a:custGeom>
                  <a:ln w="4064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Freeform 79"/>
                  <p:cNvSpPr/>
                  <p:nvPr/>
                </p:nvSpPr>
                <p:spPr>
                  <a:xfrm>
                    <a:off x="6608953" y="1617853"/>
                    <a:ext cx="121667" cy="3683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1667" h="36831">
                        <a:moveTo>
                          <a:pt x="3048" y="3429"/>
                        </a:moveTo>
                        <a:lnTo>
                          <a:pt x="18161" y="3937"/>
                        </a:lnTo>
                        <a:lnTo>
                          <a:pt x="45593" y="2286"/>
                        </a:lnTo>
                        <a:lnTo>
                          <a:pt x="86741" y="0"/>
                        </a:lnTo>
                        <a:lnTo>
                          <a:pt x="101854" y="2159"/>
                        </a:lnTo>
                        <a:lnTo>
                          <a:pt x="121031" y="8001"/>
                        </a:lnTo>
                        <a:lnTo>
                          <a:pt x="121666" y="17780"/>
                        </a:lnTo>
                        <a:lnTo>
                          <a:pt x="100838" y="24003"/>
                        </a:lnTo>
                        <a:lnTo>
                          <a:pt x="53086" y="36830"/>
                        </a:lnTo>
                        <a:lnTo>
                          <a:pt x="50673" y="36830"/>
                        </a:lnTo>
                        <a:lnTo>
                          <a:pt x="49276" y="35433"/>
                        </a:lnTo>
                        <a:lnTo>
                          <a:pt x="48641" y="33020"/>
                        </a:lnTo>
                        <a:lnTo>
                          <a:pt x="48387" y="29845"/>
                        </a:lnTo>
                        <a:lnTo>
                          <a:pt x="48006" y="22860"/>
                        </a:lnTo>
                        <a:lnTo>
                          <a:pt x="47117" y="19939"/>
                        </a:lnTo>
                        <a:lnTo>
                          <a:pt x="45593" y="17526"/>
                        </a:lnTo>
                        <a:lnTo>
                          <a:pt x="43307" y="15875"/>
                        </a:lnTo>
                        <a:lnTo>
                          <a:pt x="40132" y="14351"/>
                        </a:lnTo>
                        <a:lnTo>
                          <a:pt x="32512" y="11430"/>
                        </a:lnTo>
                        <a:lnTo>
                          <a:pt x="23495" y="9017"/>
                        </a:lnTo>
                        <a:lnTo>
                          <a:pt x="14732" y="6985"/>
                        </a:lnTo>
                        <a:lnTo>
                          <a:pt x="6985" y="5334"/>
                        </a:lnTo>
                        <a:lnTo>
                          <a:pt x="3937" y="4699"/>
                        </a:lnTo>
                        <a:lnTo>
                          <a:pt x="1651" y="4191"/>
                        </a:lnTo>
                        <a:lnTo>
                          <a:pt x="381" y="3810"/>
                        </a:lnTo>
                        <a:lnTo>
                          <a:pt x="0" y="3556"/>
                        </a:lnTo>
                        <a:lnTo>
                          <a:pt x="889" y="3429"/>
                        </a:lnTo>
                        <a:close/>
                      </a:path>
                    </a:pathLst>
                  </a:custGeom>
                  <a:solidFill>
                    <a:srgbClr val="00CC00"/>
                  </a:solidFill>
                  <a:ln w="0" cap="flat" cmpd="sng" algn="ctr">
                    <a:solidFill>
                      <a:srgbClr val="00CC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Freeform 80"/>
                  <p:cNvSpPr/>
                  <p:nvPr/>
                </p:nvSpPr>
                <p:spPr>
                  <a:xfrm>
                    <a:off x="6609080" y="1617980"/>
                    <a:ext cx="121921" cy="3683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1921" h="36831">
                        <a:moveTo>
                          <a:pt x="2540" y="2540"/>
                        </a:moveTo>
                        <a:lnTo>
                          <a:pt x="17780" y="3810"/>
                        </a:lnTo>
                        <a:lnTo>
                          <a:pt x="45720" y="2540"/>
                        </a:lnTo>
                        <a:lnTo>
                          <a:pt x="86360" y="0"/>
                        </a:lnTo>
                        <a:lnTo>
                          <a:pt x="101600" y="2540"/>
                        </a:lnTo>
                        <a:lnTo>
                          <a:pt x="120650" y="7620"/>
                        </a:lnTo>
                        <a:lnTo>
                          <a:pt x="121920" y="17780"/>
                        </a:lnTo>
                        <a:lnTo>
                          <a:pt x="100330" y="24130"/>
                        </a:lnTo>
                        <a:lnTo>
                          <a:pt x="53340" y="36830"/>
                        </a:lnTo>
                        <a:lnTo>
                          <a:pt x="50800" y="36830"/>
                        </a:lnTo>
                        <a:lnTo>
                          <a:pt x="49530" y="35560"/>
                        </a:lnTo>
                        <a:lnTo>
                          <a:pt x="48260" y="33020"/>
                        </a:lnTo>
                        <a:lnTo>
                          <a:pt x="48260" y="29210"/>
                        </a:lnTo>
                        <a:lnTo>
                          <a:pt x="48260" y="22860"/>
                        </a:lnTo>
                        <a:lnTo>
                          <a:pt x="46990" y="19050"/>
                        </a:lnTo>
                        <a:lnTo>
                          <a:pt x="45720" y="17780"/>
                        </a:lnTo>
                        <a:lnTo>
                          <a:pt x="43180" y="15240"/>
                        </a:lnTo>
                        <a:lnTo>
                          <a:pt x="40640" y="13970"/>
                        </a:lnTo>
                        <a:lnTo>
                          <a:pt x="31750" y="11430"/>
                        </a:lnTo>
                        <a:lnTo>
                          <a:pt x="24130" y="8890"/>
                        </a:lnTo>
                        <a:lnTo>
                          <a:pt x="15240" y="6350"/>
                        </a:lnTo>
                        <a:lnTo>
                          <a:pt x="6350" y="5080"/>
                        </a:lnTo>
                        <a:lnTo>
                          <a:pt x="3810" y="5080"/>
                        </a:lnTo>
                        <a:lnTo>
                          <a:pt x="1270" y="3810"/>
                        </a:lnTo>
                        <a:lnTo>
                          <a:pt x="0" y="3810"/>
                        </a:lnTo>
                        <a:lnTo>
                          <a:pt x="0" y="3810"/>
                        </a:lnTo>
                        <a:lnTo>
                          <a:pt x="1270" y="254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0"/>
                    </a:schemeClr>
                  </a:solidFill>
                  <a:ln w="4064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Freeform 81"/>
                  <p:cNvSpPr/>
                  <p:nvPr/>
                </p:nvSpPr>
                <p:spPr>
                  <a:xfrm>
                    <a:off x="6462268" y="1210691"/>
                    <a:ext cx="56897" cy="4165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6897" h="41657">
                        <a:moveTo>
                          <a:pt x="21971" y="2921"/>
                        </a:moveTo>
                        <a:lnTo>
                          <a:pt x="33401" y="18669"/>
                        </a:lnTo>
                        <a:lnTo>
                          <a:pt x="55372" y="38862"/>
                        </a:lnTo>
                        <a:lnTo>
                          <a:pt x="56769" y="40386"/>
                        </a:lnTo>
                        <a:lnTo>
                          <a:pt x="56896" y="41275"/>
                        </a:lnTo>
                        <a:lnTo>
                          <a:pt x="56134" y="41656"/>
                        </a:lnTo>
                        <a:lnTo>
                          <a:pt x="54483" y="41656"/>
                        </a:lnTo>
                        <a:lnTo>
                          <a:pt x="52197" y="41275"/>
                        </a:lnTo>
                        <a:lnTo>
                          <a:pt x="49276" y="40640"/>
                        </a:lnTo>
                        <a:lnTo>
                          <a:pt x="42037" y="38354"/>
                        </a:lnTo>
                        <a:lnTo>
                          <a:pt x="33909" y="35433"/>
                        </a:lnTo>
                        <a:lnTo>
                          <a:pt x="25527" y="31877"/>
                        </a:lnTo>
                        <a:lnTo>
                          <a:pt x="18288" y="28194"/>
                        </a:lnTo>
                        <a:lnTo>
                          <a:pt x="12954" y="24765"/>
                        </a:lnTo>
                        <a:lnTo>
                          <a:pt x="7493" y="20320"/>
                        </a:lnTo>
                        <a:lnTo>
                          <a:pt x="2540" y="14986"/>
                        </a:lnTo>
                        <a:lnTo>
                          <a:pt x="889" y="12065"/>
                        </a:lnTo>
                        <a:lnTo>
                          <a:pt x="0" y="9398"/>
                        </a:lnTo>
                        <a:lnTo>
                          <a:pt x="0" y="6604"/>
                        </a:lnTo>
                        <a:lnTo>
                          <a:pt x="1143" y="4064"/>
                        </a:lnTo>
                        <a:lnTo>
                          <a:pt x="2921" y="2540"/>
                        </a:lnTo>
                        <a:lnTo>
                          <a:pt x="5461" y="1270"/>
                        </a:lnTo>
                        <a:lnTo>
                          <a:pt x="11684" y="0"/>
                        </a:lnTo>
                        <a:lnTo>
                          <a:pt x="17780" y="381"/>
                        </a:lnTo>
                        <a:lnTo>
                          <a:pt x="20320" y="1397"/>
                        </a:lnTo>
                        <a:close/>
                      </a:path>
                    </a:pathLst>
                  </a:custGeom>
                  <a:solidFill>
                    <a:srgbClr val="00CC00"/>
                  </a:solidFill>
                  <a:ln w="0" cap="flat" cmpd="sng" algn="ctr">
                    <a:solidFill>
                      <a:srgbClr val="00CC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Freeform 82"/>
                  <p:cNvSpPr/>
                  <p:nvPr/>
                </p:nvSpPr>
                <p:spPr>
                  <a:xfrm>
                    <a:off x="6461760" y="1210310"/>
                    <a:ext cx="57151" cy="419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151" h="41911">
                        <a:moveTo>
                          <a:pt x="22860" y="3810"/>
                        </a:moveTo>
                        <a:lnTo>
                          <a:pt x="34290" y="19050"/>
                        </a:lnTo>
                        <a:lnTo>
                          <a:pt x="55880" y="39370"/>
                        </a:lnTo>
                        <a:lnTo>
                          <a:pt x="57150" y="40640"/>
                        </a:lnTo>
                        <a:lnTo>
                          <a:pt x="57150" y="41910"/>
                        </a:lnTo>
                        <a:lnTo>
                          <a:pt x="57150" y="41910"/>
                        </a:lnTo>
                        <a:lnTo>
                          <a:pt x="54610" y="41910"/>
                        </a:lnTo>
                        <a:lnTo>
                          <a:pt x="53340" y="41910"/>
                        </a:lnTo>
                        <a:lnTo>
                          <a:pt x="49530" y="40640"/>
                        </a:lnTo>
                        <a:lnTo>
                          <a:pt x="41910" y="39370"/>
                        </a:lnTo>
                        <a:lnTo>
                          <a:pt x="34290" y="35560"/>
                        </a:lnTo>
                        <a:lnTo>
                          <a:pt x="26670" y="31750"/>
                        </a:lnTo>
                        <a:lnTo>
                          <a:pt x="19050" y="29210"/>
                        </a:lnTo>
                        <a:lnTo>
                          <a:pt x="13970" y="25400"/>
                        </a:lnTo>
                        <a:lnTo>
                          <a:pt x="7620" y="20320"/>
                        </a:lnTo>
                        <a:lnTo>
                          <a:pt x="2540" y="15240"/>
                        </a:lnTo>
                        <a:lnTo>
                          <a:pt x="1270" y="12700"/>
                        </a:lnTo>
                        <a:lnTo>
                          <a:pt x="0" y="10160"/>
                        </a:lnTo>
                        <a:lnTo>
                          <a:pt x="0" y="6350"/>
                        </a:lnTo>
                        <a:lnTo>
                          <a:pt x="1270" y="3810"/>
                        </a:lnTo>
                        <a:lnTo>
                          <a:pt x="3810" y="2540"/>
                        </a:lnTo>
                        <a:lnTo>
                          <a:pt x="6350" y="1270"/>
                        </a:lnTo>
                        <a:lnTo>
                          <a:pt x="12700" y="0"/>
                        </a:lnTo>
                        <a:lnTo>
                          <a:pt x="17780" y="1270"/>
                        </a:lnTo>
                        <a:lnTo>
                          <a:pt x="20320" y="254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0"/>
                    </a:schemeClr>
                  </a:solidFill>
                  <a:ln w="4064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Freeform 83"/>
                  <p:cNvSpPr/>
                  <p:nvPr/>
                </p:nvSpPr>
                <p:spPr>
                  <a:xfrm>
                    <a:off x="6670040" y="1276350"/>
                    <a:ext cx="48261" cy="4064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8261" h="40641">
                        <a:moveTo>
                          <a:pt x="0" y="21590"/>
                        </a:moveTo>
                        <a:lnTo>
                          <a:pt x="1270" y="16510"/>
                        </a:lnTo>
                        <a:lnTo>
                          <a:pt x="2540" y="13970"/>
                        </a:lnTo>
                        <a:lnTo>
                          <a:pt x="3810" y="10160"/>
                        </a:lnTo>
                        <a:lnTo>
                          <a:pt x="6350" y="6350"/>
                        </a:lnTo>
                        <a:lnTo>
                          <a:pt x="10160" y="3810"/>
                        </a:lnTo>
                        <a:lnTo>
                          <a:pt x="13970" y="1270"/>
                        </a:lnTo>
                        <a:lnTo>
                          <a:pt x="19050" y="0"/>
                        </a:lnTo>
                        <a:lnTo>
                          <a:pt x="22860" y="0"/>
                        </a:lnTo>
                        <a:lnTo>
                          <a:pt x="27940" y="0"/>
                        </a:lnTo>
                        <a:lnTo>
                          <a:pt x="33020" y="1270"/>
                        </a:lnTo>
                        <a:lnTo>
                          <a:pt x="36830" y="2540"/>
                        </a:lnTo>
                        <a:lnTo>
                          <a:pt x="40640" y="3810"/>
                        </a:lnTo>
                        <a:lnTo>
                          <a:pt x="43180" y="7620"/>
                        </a:lnTo>
                        <a:lnTo>
                          <a:pt x="45720" y="11430"/>
                        </a:lnTo>
                        <a:lnTo>
                          <a:pt x="48260" y="15240"/>
                        </a:lnTo>
                        <a:lnTo>
                          <a:pt x="48260" y="19050"/>
                        </a:lnTo>
                        <a:lnTo>
                          <a:pt x="48260" y="22860"/>
                        </a:lnTo>
                        <a:lnTo>
                          <a:pt x="46990" y="26670"/>
                        </a:lnTo>
                        <a:lnTo>
                          <a:pt x="45720" y="30480"/>
                        </a:lnTo>
                        <a:lnTo>
                          <a:pt x="41910" y="33020"/>
                        </a:lnTo>
                        <a:lnTo>
                          <a:pt x="39370" y="36830"/>
                        </a:lnTo>
                        <a:lnTo>
                          <a:pt x="35560" y="38100"/>
                        </a:lnTo>
                        <a:lnTo>
                          <a:pt x="30480" y="39370"/>
                        </a:lnTo>
                        <a:lnTo>
                          <a:pt x="25400" y="40640"/>
                        </a:lnTo>
                        <a:lnTo>
                          <a:pt x="21590" y="40640"/>
                        </a:lnTo>
                        <a:lnTo>
                          <a:pt x="16510" y="39370"/>
                        </a:lnTo>
                        <a:lnTo>
                          <a:pt x="12700" y="38100"/>
                        </a:lnTo>
                        <a:lnTo>
                          <a:pt x="8890" y="35560"/>
                        </a:lnTo>
                        <a:lnTo>
                          <a:pt x="5080" y="33020"/>
                        </a:lnTo>
                        <a:lnTo>
                          <a:pt x="2540" y="29210"/>
                        </a:lnTo>
                        <a:lnTo>
                          <a:pt x="1270" y="2540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0"/>
                    </a:schemeClr>
                  </a:solidFill>
                  <a:ln w="4064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Freeform 84"/>
                  <p:cNvSpPr/>
                  <p:nvPr/>
                </p:nvSpPr>
                <p:spPr>
                  <a:xfrm>
                    <a:off x="6562217" y="1195451"/>
                    <a:ext cx="80900" cy="6400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0900" h="64009">
                        <a:moveTo>
                          <a:pt x="0" y="34290"/>
                        </a:moveTo>
                        <a:lnTo>
                          <a:pt x="508" y="27813"/>
                        </a:lnTo>
                        <a:lnTo>
                          <a:pt x="2413" y="21717"/>
                        </a:lnTo>
                        <a:lnTo>
                          <a:pt x="5842" y="16002"/>
                        </a:lnTo>
                        <a:lnTo>
                          <a:pt x="10414" y="10922"/>
                        </a:lnTo>
                        <a:lnTo>
                          <a:pt x="16256" y="6731"/>
                        </a:lnTo>
                        <a:lnTo>
                          <a:pt x="22987" y="3429"/>
                        </a:lnTo>
                        <a:lnTo>
                          <a:pt x="30353" y="1143"/>
                        </a:lnTo>
                        <a:lnTo>
                          <a:pt x="38481" y="0"/>
                        </a:lnTo>
                        <a:lnTo>
                          <a:pt x="46736" y="127"/>
                        </a:lnTo>
                        <a:lnTo>
                          <a:pt x="54483" y="1651"/>
                        </a:lnTo>
                        <a:lnTo>
                          <a:pt x="61468" y="4191"/>
                        </a:lnTo>
                        <a:lnTo>
                          <a:pt x="67691" y="7747"/>
                        </a:lnTo>
                        <a:lnTo>
                          <a:pt x="72898" y="12192"/>
                        </a:lnTo>
                        <a:lnTo>
                          <a:pt x="76962" y="17399"/>
                        </a:lnTo>
                        <a:lnTo>
                          <a:pt x="79756" y="23241"/>
                        </a:lnTo>
                        <a:lnTo>
                          <a:pt x="80899" y="29718"/>
                        </a:lnTo>
                        <a:lnTo>
                          <a:pt x="80645" y="36195"/>
                        </a:lnTo>
                        <a:lnTo>
                          <a:pt x="78613" y="42418"/>
                        </a:lnTo>
                        <a:lnTo>
                          <a:pt x="75311" y="48006"/>
                        </a:lnTo>
                        <a:lnTo>
                          <a:pt x="70612" y="52959"/>
                        </a:lnTo>
                        <a:lnTo>
                          <a:pt x="64770" y="57277"/>
                        </a:lnTo>
                        <a:lnTo>
                          <a:pt x="58166" y="60579"/>
                        </a:lnTo>
                        <a:lnTo>
                          <a:pt x="50673" y="62865"/>
                        </a:lnTo>
                        <a:lnTo>
                          <a:pt x="42545" y="64008"/>
                        </a:lnTo>
                        <a:lnTo>
                          <a:pt x="34417" y="63754"/>
                        </a:lnTo>
                        <a:lnTo>
                          <a:pt x="26670" y="62357"/>
                        </a:lnTo>
                        <a:lnTo>
                          <a:pt x="19558" y="59817"/>
                        </a:lnTo>
                        <a:lnTo>
                          <a:pt x="13462" y="56261"/>
                        </a:lnTo>
                        <a:lnTo>
                          <a:pt x="8128" y="51816"/>
                        </a:lnTo>
                        <a:lnTo>
                          <a:pt x="4064" y="46609"/>
                        </a:lnTo>
                        <a:lnTo>
                          <a:pt x="1270" y="40640"/>
                        </a:lnTo>
                        <a:close/>
                      </a:path>
                    </a:pathLst>
                  </a:custGeom>
                  <a:solidFill>
                    <a:srgbClr val="FFBB00"/>
                  </a:solidFill>
                  <a:ln w="0" cap="flat" cmpd="sng" algn="ctr">
                    <a:solidFill>
                      <a:srgbClr val="FFBB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Freeform 85"/>
                  <p:cNvSpPr/>
                  <p:nvPr/>
                </p:nvSpPr>
                <p:spPr>
                  <a:xfrm>
                    <a:off x="6562090" y="1195070"/>
                    <a:ext cx="81281" cy="647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281" h="64771">
                        <a:moveTo>
                          <a:pt x="0" y="34290"/>
                        </a:moveTo>
                        <a:lnTo>
                          <a:pt x="0" y="27940"/>
                        </a:lnTo>
                        <a:lnTo>
                          <a:pt x="2540" y="21590"/>
                        </a:lnTo>
                        <a:lnTo>
                          <a:pt x="6350" y="16510"/>
                        </a:lnTo>
                        <a:lnTo>
                          <a:pt x="10160" y="11430"/>
                        </a:lnTo>
                        <a:lnTo>
                          <a:pt x="16510" y="6350"/>
                        </a:lnTo>
                        <a:lnTo>
                          <a:pt x="22860" y="3810"/>
                        </a:lnTo>
                        <a:lnTo>
                          <a:pt x="30480" y="1270"/>
                        </a:lnTo>
                        <a:lnTo>
                          <a:pt x="38100" y="0"/>
                        </a:lnTo>
                        <a:lnTo>
                          <a:pt x="46990" y="0"/>
                        </a:lnTo>
                        <a:lnTo>
                          <a:pt x="54610" y="2540"/>
                        </a:lnTo>
                        <a:lnTo>
                          <a:pt x="62230" y="5080"/>
                        </a:lnTo>
                        <a:lnTo>
                          <a:pt x="67310" y="7620"/>
                        </a:lnTo>
                        <a:lnTo>
                          <a:pt x="73660" y="12700"/>
                        </a:lnTo>
                        <a:lnTo>
                          <a:pt x="77470" y="17780"/>
                        </a:lnTo>
                        <a:lnTo>
                          <a:pt x="80010" y="24130"/>
                        </a:lnTo>
                        <a:lnTo>
                          <a:pt x="81280" y="30480"/>
                        </a:lnTo>
                        <a:lnTo>
                          <a:pt x="80010" y="36830"/>
                        </a:lnTo>
                        <a:lnTo>
                          <a:pt x="78740" y="43180"/>
                        </a:lnTo>
                        <a:lnTo>
                          <a:pt x="74930" y="48260"/>
                        </a:lnTo>
                        <a:lnTo>
                          <a:pt x="71120" y="53340"/>
                        </a:lnTo>
                        <a:lnTo>
                          <a:pt x="64770" y="58420"/>
                        </a:lnTo>
                        <a:lnTo>
                          <a:pt x="58420" y="60960"/>
                        </a:lnTo>
                        <a:lnTo>
                          <a:pt x="50800" y="63500"/>
                        </a:lnTo>
                        <a:lnTo>
                          <a:pt x="41910" y="64770"/>
                        </a:lnTo>
                        <a:lnTo>
                          <a:pt x="34290" y="64770"/>
                        </a:lnTo>
                        <a:lnTo>
                          <a:pt x="26670" y="62230"/>
                        </a:lnTo>
                        <a:lnTo>
                          <a:pt x="20320" y="59690"/>
                        </a:lnTo>
                        <a:lnTo>
                          <a:pt x="13970" y="57150"/>
                        </a:lnTo>
                        <a:lnTo>
                          <a:pt x="8890" y="52070"/>
                        </a:lnTo>
                        <a:lnTo>
                          <a:pt x="3810" y="46990"/>
                        </a:lnTo>
                        <a:lnTo>
                          <a:pt x="1270" y="4064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0"/>
                    </a:schemeClr>
                  </a:solidFill>
                  <a:ln w="4064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Freeform 86"/>
                  <p:cNvSpPr/>
                  <p:nvPr/>
                </p:nvSpPr>
                <p:spPr>
                  <a:xfrm>
                    <a:off x="6781038" y="1262634"/>
                    <a:ext cx="291974" cy="16967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91974" h="169673">
                        <a:moveTo>
                          <a:pt x="66802" y="4445"/>
                        </a:moveTo>
                        <a:lnTo>
                          <a:pt x="113792" y="21590"/>
                        </a:lnTo>
                        <a:lnTo>
                          <a:pt x="143256" y="28194"/>
                        </a:lnTo>
                        <a:lnTo>
                          <a:pt x="146685" y="32131"/>
                        </a:lnTo>
                        <a:lnTo>
                          <a:pt x="152146" y="36703"/>
                        </a:lnTo>
                        <a:lnTo>
                          <a:pt x="159258" y="41402"/>
                        </a:lnTo>
                        <a:lnTo>
                          <a:pt x="167640" y="46355"/>
                        </a:lnTo>
                        <a:lnTo>
                          <a:pt x="186182" y="55626"/>
                        </a:lnTo>
                        <a:lnTo>
                          <a:pt x="195326" y="59563"/>
                        </a:lnTo>
                        <a:lnTo>
                          <a:pt x="203835" y="62611"/>
                        </a:lnTo>
                        <a:lnTo>
                          <a:pt x="228219" y="85852"/>
                        </a:lnTo>
                        <a:lnTo>
                          <a:pt x="246253" y="106426"/>
                        </a:lnTo>
                        <a:lnTo>
                          <a:pt x="291973" y="169672"/>
                        </a:lnTo>
                        <a:lnTo>
                          <a:pt x="274701" y="157861"/>
                        </a:lnTo>
                        <a:lnTo>
                          <a:pt x="258318" y="144780"/>
                        </a:lnTo>
                        <a:lnTo>
                          <a:pt x="225806" y="117983"/>
                        </a:lnTo>
                        <a:lnTo>
                          <a:pt x="209042" y="105664"/>
                        </a:lnTo>
                        <a:lnTo>
                          <a:pt x="200152" y="100203"/>
                        </a:lnTo>
                        <a:lnTo>
                          <a:pt x="191135" y="95123"/>
                        </a:lnTo>
                        <a:lnTo>
                          <a:pt x="181737" y="90678"/>
                        </a:lnTo>
                        <a:lnTo>
                          <a:pt x="171958" y="86995"/>
                        </a:lnTo>
                        <a:lnTo>
                          <a:pt x="161671" y="84074"/>
                        </a:lnTo>
                        <a:lnTo>
                          <a:pt x="151003" y="82042"/>
                        </a:lnTo>
                        <a:lnTo>
                          <a:pt x="141097" y="75184"/>
                        </a:lnTo>
                        <a:lnTo>
                          <a:pt x="130429" y="66548"/>
                        </a:lnTo>
                        <a:lnTo>
                          <a:pt x="118999" y="57023"/>
                        </a:lnTo>
                        <a:lnTo>
                          <a:pt x="106553" y="47752"/>
                        </a:lnTo>
                        <a:lnTo>
                          <a:pt x="93091" y="39497"/>
                        </a:lnTo>
                        <a:lnTo>
                          <a:pt x="85979" y="35941"/>
                        </a:lnTo>
                        <a:lnTo>
                          <a:pt x="78486" y="33147"/>
                        </a:lnTo>
                        <a:lnTo>
                          <a:pt x="70739" y="30988"/>
                        </a:lnTo>
                        <a:lnTo>
                          <a:pt x="62738" y="29845"/>
                        </a:lnTo>
                        <a:lnTo>
                          <a:pt x="54229" y="29464"/>
                        </a:lnTo>
                        <a:lnTo>
                          <a:pt x="45593" y="304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58800"/>
                  </a:solidFill>
                  <a:ln w="0" cap="flat" cmpd="sng" algn="ctr">
                    <a:solidFill>
                      <a:srgbClr val="5588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Freeform 87"/>
                  <p:cNvSpPr/>
                  <p:nvPr/>
                </p:nvSpPr>
                <p:spPr>
                  <a:xfrm>
                    <a:off x="6780530" y="1262380"/>
                    <a:ext cx="292101" cy="1701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92101" h="170181">
                        <a:moveTo>
                          <a:pt x="0" y="0"/>
                        </a:moveTo>
                        <a:lnTo>
                          <a:pt x="45720" y="30480"/>
                        </a:lnTo>
                        <a:lnTo>
                          <a:pt x="54610" y="30480"/>
                        </a:lnTo>
                        <a:lnTo>
                          <a:pt x="63500" y="30480"/>
                        </a:lnTo>
                        <a:lnTo>
                          <a:pt x="71120" y="31750"/>
                        </a:lnTo>
                        <a:lnTo>
                          <a:pt x="78740" y="33020"/>
                        </a:lnTo>
                        <a:lnTo>
                          <a:pt x="86360" y="36830"/>
                        </a:lnTo>
                        <a:lnTo>
                          <a:pt x="93980" y="39370"/>
                        </a:lnTo>
                        <a:lnTo>
                          <a:pt x="106680" y="48260"/>
                        </a:lnTo>
                        <a:lnTo>
                          <a:pt x="119380" y="57150"/>
                        </a:lnTo>
                        <a:lnTo>
                          <a:pt x="130810" y="67310"/>
                        </a:lnTo>
                        <a:lnTo>
                          <a:pt x="142240" y="74930"/>
                        </a:lnTo>
                        <a:lnTo>
                          <a:pt x="151130" y="82550"/>
                        </a:lnTo>
                        <a:lnTo>
                          <a:pt x="162560" y="83820"/>
                        </a:lnTo>
                        <a:lnTo>
                          <a:pt x="172720" y="87630"/>
                        </a:lnTo>
                        <a:lnTo>
                          <a:pt x="182880" y="91440"/>
                        </a:lnTo>
                        <a:lnTo>
                          <a:pt x="191770" y="95250"/>
                        </a:lnTo>
                        <a:lnTo>
                          <a:pt x="200660" y="100330"/>
                        </a:lnTo>
                        <a:lnTo>
                          <a:pt x="209550" y="106680"/>
                        </a:lnTo>
                        <a:lnTo>
                          <a:pt x="226060" y="118110"/>
                        </a:lnTo>
                        <a:lnTo>
                          <a:pt x="259080" y="144780"/>
                        </a:lnTo>
                        <a:lnTo>
                          <a:pt x="275590" y="158750"/>
                        </a:lnTo>
                        <a:lnTo>
                          <a:pt x="292100" y="170180"/>
                        </a:lnTo>
                        <a:lnTo>
                          <a:pt x="246380" y="106680"/>
                        </a:lnTo>
                        <a:lnTo>
                          <a:pt x="228600" y="86360"/>
                        </a:lnTo>
                        <a:lnTo>
                          <a:pt x="204470" y="62230"/>
                        </a:lnTo>
                        <a:lnTo>
                          <a:pt x="195580" y="59690"/>
                        </a:lnTo>
                        <a:lnTo>
                          <a:pt x="186690" y="55880"/>
                        </a:lnTo>
                        <a:lnTo>
                          <a:pt x="168910" y="46990"/>
                        </a:lnTo>
                        <a:lnTo>
                          <a:pt x="160020" y="41910"/>
                        </a:lnTo>
                        <a:lnTo>
                          <a:pt x="152400" y="36830"/>
                        </a:lnTo>
                        <a:lnTo>
                          <a:pt x="147320" y="31750"/>
                        </a:lnTo>
                        <a:lnTo>
                          <a:pt x="143510" y="27940"/>
                        </a:lnTo>
                        <a:lnTo>
                          <a:pt x="114300" y="21590"/>
                        </a:lnTo>
                        <a:lnTo>
                          <a:pt x="67310" y="508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0"/>
                    </a:schemeClr>
                  </a:solidFill>
                  <a:ln w="4064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Freeform 88"/>
                  <p:cNvSpPr/>
                  <p:nvPr/>
                </p:nvSpPr>
                <p:spPr>
                  <a:xfrm>
                    <a:off x="6713855" y="1380998"/>
                    <a:ext cx="159767" cy="6108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9767" h="61088">
                        <a:moveTo>
                          <a:pt x="46101" y="9652"/>
                        </a:moveTo>
                        <a:lnTo>
                          <a:pt x="72644" y="0"/>
                        </a:lnTo>
                        <a:lnTo>
                          <a:pt x="75946" y="1651"/>
                        </a:lnTo>
                        <a:lnTo>
                          <a:pt x="80137" y="3302"/>
                        </a:lnTo>
                        <a:lnTo>
                          <a:pt x="89789" y="6096"/>
                        </a:lnTo>
                        <a:lnTo>
                          <a:pt x="100965" y="8763"/>
                        </a:lnTo>
                        <a:lnTo>
                          <a:pt x="112395" y="11811"/>
                        </a:lnTo>
                        <a:lnTo>
                          <a:pt x="123190" y="15875"/>
                        </a:lnTo>
                        <a:lnTo>
                          <a:pt x="128016" y="18288"/>
                        </a:lnTo>
                        <a:lnTo>
                          <a:pt x="132207" y="21082"/>
                        </a:lnTo>
                        <a:lnTo>
                          <a:pt x="135890" y="24257"/>
                        </a:lnTo>
                        <a:lnTo>
                          <a:pt x="138811" y="27940"/>
                        </a:lnTo>
                        <a:lnTo>
                          <a:pt x="140716" y="32258"/>
                        </a:lnTo>
                        <a:lnTo>
                          <a:pt x="141605" y="37211"/>
                        </a:lnTo>
                        <a:lnTo>
                          <a:pt x="159766" y="60833"/>
                        </a:lnTo>
                        <a:lnTo>
                          <a:pt x="157734" y="61087"/>
                        </a:lnTo>
                        <a:lnTo>
                          <a:pt x="154813" y="60706"/>
                        </a:lnTo>
                        <a:lnTo>
                          <a:pt x="151130" y="59944"/>
                        </a:lnTo>
                        <a:lnTo>
                          <a:pt x="147066" y="58547"/>
                        </a:lnTo>
                        <a:lnTo>
                          <a:pt x="137414" y="54864"/>
                        </a:lnTo>
                        <a:lnTo>
                          <a:pt x="126873" y="50419"/>
                        </a:lnTo>
                        <a:lnTo>
                          <a:pt x="116332" y="45974"/>
                        </a:lnTo>
                        <a:lnTo>
                          <a:pt x="106680" y="42291"/>
                        </a:lnTo>
                        <a:lnTo>
                          <a:pt x="102489" y="40894"/>
                        </a:lnTo>
                        <a:lnTo>
                          <a:pt x="98933" y="40005"/>
                        </a:lnTo>
                        <a:lnTo>
                          <a:pt x="96012" y="39624"/>
                        </a:lnTo>
                        <a:lnTo>
                          <a:pt x="93853" y="39878"/>
                        </a:lnTo>
                        <a:lnTo>
                          <a:pt x="0" y="4064"/>
                        </a:lnTo>
                        <a:close/>
                      </a:path>
                    </a:pathLst>
                  </a:custGeom>
                  <a:solidFill>
                    <a:srgbClr val="EEEEBB"/>
                  </a:solidFill>
                  <a:ln w="0" cap="flat" cmpd="sng" algn="ctr">
                    <a:solidFill>
                      <a:srgbClr val="EEEEB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Freeform 89"/>
                  <p:cNvSpPr/>
                  <p:nvPr/>
                </p:nvSpPr>
                <p:spPr>
                  <a:xfrm>
                    <a:off x="6713220" y="1380490"/>
                    <a:ext cx="160021" cy="609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0021" h="60961">
                        <a:moveTo>
                          <a:pt x="0" y="3810"/>
                        </a:moveTo>
                        <a:lnTo>
                          <a:pt x="93980" y="40640"/>
                        </a:lnTo>
                        <a:lnTo>
                          <a:pt x="96520" y="40640"/>
                        </a:lnTo>
                        <a:lnTo>
                          <a:pt x="99060" y="40640"/>
                        </a:lnTo>
                        <a:lnTo>
                          <a:pt x="102870" y="41910"/>
                        </a:lnTo>
                        <a:lnTo>
                          <a:pt x="106680" y="43180"/>
                        </a:lnTo>
                        <a:lnTo>
                          <a:pt x="116840" y="46990"/>
                        </a:lnTo>
                        <a:lnTo>
                          <a:pt x="128270" y="50800"/>
                        </a:lnTo>
                        <a:lnTo>
                          <a:pt x="138430" y="55880"/>
                        </a:lnTo>
                        <a:lnTo>
                          <a:pt x="147320" y="58420"/>
                        </a:lnTo>
                        <a:lnTo>
                          <a:pt x="151130" y="59690"/>
                        </a:lnTo>
                        <a:lnTo>
                          <a:pt x="154940" y="60960"/>
                        </a:lnTo>
                        <a:lnTo>
                          <a:pt x="158750" y="60960"/>
                        </a:lnTo>
                        <a:lnTo>
                          <a:pt x="160020" y="60960"/>
                        </a:lnTo>
                        <a:lnTo>
                          <a:pt x="142240" y="38100"/>
                        </a:lnTo>
                        <a:lnTo>
                          <a:pt x="140970" y="33020"/>
                        </a:lnTo>
                        <a:lnTo>
                          <a:pt x="139700" y="29210"/>
                        </a:lnTo>
                        <a:lnTo>
                          <a:pt x="135890" y="25400"/>
                        </a:lnTo>
                        <a:lnTo>
                          <a:pt x="133350" y="21590"/>
                        </a:lnTo>
                        <a:lnTo>
                          <a:pt x="128270" y="19050"/>
                        </a:lnTo>
                        <a:lnTo>
                          <a:pt x="123190" y="16510"/>
                        </a:lnTo>
                        <a:lnTo>
                          <a:pt x="113030" y="12700"/>
                        </a:lnTo>
                        <a:lnTo>
                          <a:pt x="101600" y="8890"/>
                        </a:lnTo>
                        <a:lnTo>
                          <a:pt x="90170" y="6350"/>
                        </a:lnTo>
                        <a:lnTo>
                          <a:pt x="80010" y="3810"/>
                        </a:lnTo>
                        <a:lnTo>
                          <a:pt x="76200" y="2540"/>
                        </a:lnTo>
                        <a:lnTo>
                          <a:pt x="73660" y="0"/>
                        </a:lnTo>
                        <a:lnTo>
                          <a:pt x="46990" y="1016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0"/>
                    </a:schemeClr>
                  </a:solidFill>
                  <a:ln w="4064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Freeform 90"/>
                  <p:cNvSpPr/>
                  <p:nvPr/>
                </p:nvSpPr>
                <p:spPr>
                  <a:xfrm>
                    <a:off x="6523990" y="1252220"/>
                    <a:ext cx="189231" cy="11684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9231" h="116841">
                        <a:moveTo>
                          <a:pt x="189230" y="116840"/>
                        </a:moveTo>
                        <a:lnTo>
                          <a:pt x="119380" y="78740"/>
                        </a:lnTo>
                        <a:lnTo>
                          <a:pt x="64770" y="40640"/>
                        </a:lnTo>
                        <a:lnTo>
                          <a:pt x="0" y="0"/>
                        </a:lnTo>
                      </a:path>
                    </a:pathLst>
                  </a:custGeom>
                  <a:ln w="4064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Freeform 91"/>
                  <p:cNvSpPr/>
                  <p:nvPr/>
                </p:nvSpPr>
                <p:spPr>
                  <a:xfrm>
                    <a:off x="6643243" y="1077341"/>
                    <a:ext cx="62358" cy="134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358" h="13463">
                        <a:moveTo>
                          <a:pt x="21336" y="0"/>
                        </a:moveTo>
                        <a:lnTo>
                          <a:pt x="41910" y="5080"/>
                        </a:lnTo>
                        <a:lnTo>
                          <a:pt x="62357" y="13462"/>
                        </a:lnTo>
                        <a:lnTo>
                          <a:pt x="31369" y="8382"/>
                        </a:lnTo>
                        <a:lnTo>
                          <a:pt x="0" y="12954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0" cap="flat" cmpd="sng" algn="ctr">
                    <a:solidFill>
                      <a:srgbClr val="777777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Freeform 92"/>
                  <p:cNvSpPr/>
                  <p:nvPr/>
                </p:nvSpPr>
                <p:spPr>
                  <a:xfrm>
                    <a:off x="6643370" y="1076960"/>
                    <a:ext cx="62231" cy="139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231" h="13971">
                        <a:moveTo>
                          <a:pt x="0" y="13970"/>
                        </a:moveTo>
                        <a:lnTo>
                          <a:pt x="31750" y="8890"/>
                        </a:lnTo>
                        <a:lnTo>
                          <a:pt x="62230" y="13970"/>
                        </a:lnTo>
                        <a:lnTo>
                          <a:pt x="41910" y="6350"/>
                        </a:lnTo>
                        <a:lnTo>
                          <a:pt x="2159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0"/>
                    </a:schemeClr>
                  </a:solidFill>
                  <a:ln w="4064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Freeform 93"/>
                  <p:cNvSpPr/>
                  <p:nvPr/>
                </p:nvSpPr>
                <p:spPr>
                  <a:xfrm>
                    <a:off x="6572504" y="1203833"/>
                    <a:ext cx="56008" cy="443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6008" h="44324">
                        <a:moveTo>
                          <a:pt x="0" y="23749"/>
                        </a:moveTo>
                        <a:lnTo>
                          <a:pt x="381" y="19177"/>
                        </a:lnTo>
                        <a:lnTo>
                          <a:pt x="1778" y="14986"/>
                        </a:lnTo>
                        <a:lnTo>
                          <a:pt x="4064" y="11049"/>
                        </a:lnTo>
                        <a:lnTo>
                          <a:pt x="7239" y="7620"/>
                        </a:lnTo>
                        <a:lnTo>
                          <a:pt x="11303" y="4572"/>
                        </a:lnTo>
                        <a:lnTo>
                          <a:pt x="15875" y="2286"/>
                        </a:lnTo>
                        <a:lnTo>
                          <a:pt x="21082" y="762"/>
                        </a:lnTo>
                        <a:lnTo>
                          <a:pt x="26670" y="0"/>
                        </a:lnTo>
                        <a:lnTo>
                          <a:pt x="32258" y="127"/>
                        </a:lnTo>
                        <a:lnTo>
                          <a:pt x="37592" y="1016"/>
                        </a:lnTo>
                        <a:lnTo>
                          <a:pt x="42545" y="2921"/>
                        </a:lnTo>
                        <a:lnTo>
                          <a:pt x="46863" y="5334"/>
                        </a:lnTo>
                        <a:lnTo>
                          <a:pt x="50546" y="8382"/>
                        </a:lnTo>
                        <a:lnTo>
                          <a:pt x="53340" y="12065"/>
                        </a:lnTo>
                        <a:lnTo>
                          <a:pt x="55245" y="16002"/>
                        </a:lnTo>
                        <a:lnTo>
                          <a:pt x="56007" y="20574"/>
                        </a:lnTo>
                        <a:lnTo>
                          <a:pt x="55753" y="25019"/>
                        </a:lnTo>
                        <a:lnTo>
                          <a:pt x="54356" y="29210"/>
                        </a:lnTo>
                        <a:lnTo>
                          <a:pt x="52070" y="33147"/>
                        </a:lnTo>
                        <a:lnTo>
                          <a:pt x="48895" y="36703"/>
                        </a:lnTo>
                        <a:lnTo>
                          <a:pt x="44831" y="39624"/>
                        </a:lnTo>
                        <a:lnTo>
                          <a:pt x="40259" y="41910"/>
                        </a:lnTo>
                        <a:lnTo>
                          <a:pt x="35052" y="43434"/>
                        </a:lnTo>
                        <a:lnTo>
                          <a:pt x="29464" y="44323"/>
                        </a:lnTo>
                        <a:lnTo>
                          <a:pt x="23876" y="44069"/>
                        </a:lnTo>
                        <a:lnTo>
                          <a:pt x="18542" y="43053"/>
                        </a:lnTo>
                        <a:lnTo>
                          <a:pt x="13589" y="41402"/>
                        </a:lnTo>
                        <a:lnTo>
                          <a:pt x="9144" y="38862"/>
                        </a:lnTo>
                        <a:lnTo>
                          <a:pt x="5588" y="35814"/>
                        </a:lnTo>
                        <a:lnTo>
                          <a:pt x="2794" y="32131"/>
                        </a:lnTo>
                        <a:lnTo>
                          <a:pt x="889" y="280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Freeform 94"/>
                  <p:cNvSpPr/>
                  <p:nvPr/>
                </p:nvSpPr>
                <p:spPr>
                  <a:xfrm>
                    <a:off x="6572250" y="1203960"/>
                    <a:ext cx="55881" cy="444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5881" h="44451">
                        <a:moveTo>
                          <a:pt x="0" y="22860"/>
                        </a:moveTo>
                        <a:lnTo>
                          <a:pt x="0" y="19050"/>
                        </a:lnTo>
                        <a:lnTo>
                          <a:pt x="1270" y="15240"/>
                        </a:lnTo>
                        <a:lnTo>
                          <a:pt x="3810" y="10160"/>
                        </a:lnTo>
                        <a:lnTo>
                          <a:pt x="7620" y="7620"/>
                        </a:lnTo>
                        <a:lnTo>
                          <a:pt x="11430" y="5080"/>
                        </a:lnTo>
                        <a:lnTo>
                          <a:pt x="16510" y="2540"/>
                        </a:lnTo>
                        <a:lnTo>
                          <a:pt x="21590" y="0"/>
                        </a:lnTo>
                        <a:lnTo>
                          <a:pt x="26670" y="0"/>
                        </a:lnTo>
                        <a:lnTo>
                          <a:pt x="31750" y="0"/>
                        </a:lnTo>
                        <a:lnTo>
                          <a:pt x="38100" y="1270"/>
                        </a:lnTo>
                        <a:lnTo>
                          <a:pt x="43180" y="2540"/>
                        </a:lnTo>
                        <a:lnTo>
                          <a:pt x="46990" y="5080"/>
                        </a:lnTo>
                        <a:lnTo>
                          <a:pt x="50800" y="8890"/>
                        </a:lnTo>
                        <a:lnTo>
                          <a:pt x="53340" y="11430"/>
                        </a:lnTo>
                        <a:lnTo>
                          <a:pt x="55880" y="16510"/>
                        </a:lnTo>
                        <a:lnTo>
                          <a:pt x="55880" y="20320"/>
                        </a:lnTo>
                        <a:lnTo>
                          <a:pt x="55880" y="25400"/>
                        </a:lnTo>
                        <a:lnTo>
                          <a:pt x="54610" y="29210"/>
                        </a:lnTo>
                        <a:lnTo>
                          <a:pt x="52070" y="33020"/>
                        </a:lnTo>
                        <a:lnTo>
                          <a:pt x="49530" y="36830"/>
                        </a:lnTo>
                        <a:lnTo>
                          <a:pt x="44450" y="39370"/>
                        </a:lnTo>
                        <a:lnTo>
                          <a:pt x="40640" y="41910"/>
                        </a:lnTo>
                        <a:lnTo>
                          <a:pt x="35560" y="43180"/>
                        </a:lnTo>
                        <a:lnTo>
                          <a:pt x="29210" y="44450"/>
                        </a:lnTo>
                        <a:lnTo>
                          <a:pt x="24130" y="44450"/>
                        </a:lnTo>
                        <a:lnTo>
                          <a:pt x="19050" y="43180"/>
                        </a:lnTo>
                        <a:lnTo>
                          <a:pt x="13970" y="40640"/>
                        </a:lnTo>
                        <a:lnTo>
                          <a:pt x="10160" y="38100"/>
                        </a:lnTo>
                        <a:lnTo>
                          <a:pt x="6350" y="35560"/>
                        </a:lnTo>
                        <a:lnTo>
                          <a:pt x="2540" y="31750"/>
                        </a:lnTo>
                        <a:lnTo>
                          <a:pt x="1270" y="2794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0"/>
                    </a:schemeClr>
                  </a:solidFill>
                  <a:ln w="4064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Freeform 95"/>
                  <p:cNvSpPr/>
                  <p:nvPr/>
                </p:nvSpPr>
                <p:spPr>
                  <a:xfrm>
                    <a:off x="6584823" y="1216152"/>
                    <a:ext cx="20829" cy="1638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829" h="16384">
                        <a:moveTo>
                          <a:pt x="0" y="8763"/>
                        </a:moveTo>
                        <a:lnTo>
                          <a:pt x="635" y="5588"/>
                        </a:lnTo>
                        <a:lnTo>
                          <a:pt x="2667" y="2794"/>
                        </a:lnTo>
                        <a:lnTo>
                          <a:pt x="5969" y="889"/>
                        </a:lnTo>
                        <a:lnTo>
                          <a:pt x="9906" y="0"/>
                        </a:lnTo>
                        <a:lnTo>
                          <a:pt x="13970" y="381"/>
                        </a:lnTo>
                        <a:lnTo>
                          <a:pt x="17399" y="1905"/>
                        </a:lnTo>
                        <a:lnTo>
                          <a:pt x="19812" y="4445"/>
                        </a:lnTo>
                        <a:lnTo>
                          <a:pt x="20828" y="7620"/>
                        </a:lnTo>
                        <a:lnTo>
                          <a:pt x="20193" y="10922"/>
                        </a:lnTo>
                        <a:lnTo>
                          <a:pt x="18161" y="13589"/>
                        </a:lnTo>
                        <a:lnTo>
                          <a:pt x="14986" y="15494"/>
                        </a:lnTo>
                        <a:lnTo>
                          <a:pt x="10922" y="16383"/>
                        </a:lnTo>
                        <a:lnTo>
                          <a:pt x="6858" y="16002"/>
                        </a:lnTo>
                        <a:lnTo>
                          <a:pt x="3429" y="14351"/>
                        </a:lnTo>
                        <a:lnTo>
                          <a:pt x="1016" y="119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Freeform 96"/>
                  <p:cNvSpPr/>
                  <p:nvPr/>
                </p:nvSpPr>
                <p:spPr>
                  <a:xfrm>
                    <a:off x="6584950" y="1215390"/>
                    <a:ext cx="20321" cy="165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321" h="16511">
                        <a:moveTo>
                          <a:pt x="0" y="10160"/>
                        </a:moveTo>
                        <a:lnTo>
                          <a:pt x="0" y="6350"/>
                        </a:lnTo>
                        <a:lnTo>
                          <a:pt x="2540" y="3810"/>
                        </a:lnTo>
                        <a:lnTo>
                          <a:pt x="5080" y="1270"/>
                        </a:lnTo>
                        <a:lnTo>
                          <a:pt x="10160" y="0"/>
                        </a:lnTo>
                        <a:lnTo>
                          <a:pt x="13970" y="1270"/>
                        </a:lnTo>
                        <a:lnTo>
                          <a:pt x="17780" y="2540"/>
                        </a:lnTo>
                        <a:lnTo>
                          <a:pt x="19050" y="5080"/>
                        </a:lnTo>
                        <a:lnTo>
                          <a:pt x="20320" y="8890"/>
                        </a:lnTo>
                        <a:lnTo>
                          <a:pt x="20320" y="11430"/>
                        </a:lnTo>
                        <a:lnTo>
                          <a:pt x="17780" y="13970"/>
                        </a:lnTo>
                        <a:lnTo>
                          <a:pt x="15240" y="16510"/>
                        </a:lnTo>
                        <a:lnTo>
                          <a:pt x="11430" y="16510"/>
                        </a:lnTo>
                        <a:lnTo>
                          <a:pt x="6350" y="16510"/>
                        </a:lnTo>
                        <a:lnTo>
                          <a:pt x="3810" y="15240"/>
                        </a:lnTo>
                        <a:lnTo>
                          <a:pt x="1270" y="1270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0"/>
                    </a:schemeClr>
                  </a:solidFill>
                  <a:ln w="4064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Freeform 97"/>
                  <p:cNvSpPr/>
                  <p:nvPr/>
                </p:nvSpPr>
                <p:spPr>
                  <a:xfrm>
                    <a:off x="6689598" y="1292225"/>
                    <a:ext cx="10415" cy="1320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415" h="13209">
                        <a:moveTo>
                          <a:pt x="0" y="6858"/>
                        </a:moveTo>
                        <a:lnTo>
                          <a:pt x="254" y="4318"/>
                        </a:lnTo>
                        <a:lnTo>
                          <a:pt x="1270" y="2159"/>
                        </a:lnTo>
                        <a:lnTo>
                          <a:pt x="2794" y="635"/>
                        </a:lnTo>
                        <a:lnTo>
                          <a:pt x="4699" y="0"/>
                        </a:lnTo>
                        <a:lnTo>
                          <a:pt x="6858" y="508"/>
                        </a:lnTo>
                        <a:lnTo>
                          <a:pt x="8509" y="1778"/>
                        </a:lnTo>
                        <a:lnTo>
                          <a:pt x="9779" y="3810"/>
                        </a:lnTo>
                        <a:lnTo>
                          <a:pt x="10414" y="6350"/>
                        </a:lnTo>
                        <a:lnTo>
                          <a:pt x="10033" y="8890"/>
                        </a:lnTo>
                        <a:lnTo>
                          <a:pt x="9144" y="11049"/>
                        </a:lnTo>
                        <a:lnTo>
                          <a:pt x="7620" y="12573"/>
                        </a:lnTo>
                        <a:lnTo>
                          <a:pt x="5588" y="13208"/>
                        </a:lnTo>
                        <a:lnTo>
                          <a:pt x="3556" y="12827"/>
                        </a:lnTo>
                        <a:lnTo>
                          <a:pt x="1778" y="11430"/>
                        </a:lnTo>
                        <a:lnTo>
                          <a:pt x="635" y="9398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0" cap="flat" cmpd="sng" algn="ctr">
                    <a:solidFill>
                      <a:srgbClr val="DDDDD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Freeform 98"/>
                  <p:cNvSpPr/>
                  <p:nvPr/>
                </p:nvSpPr>
                <p:spPr>
                  <a:xfrm>
                    <a:off x="6689090" y="1292860"/>
                    <a:ext cx="10161" cy="127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161" h="12701">
                        <a:moveTo>
                          <a:pt x="0" y="6350"/>
                        </a:moveTo>
                        <a:lnTo>
                          <a:pt x="1270" y="3810"/>
                        </a:lnTo>
                        <a:lnTo>
                          <a:pt x="1270" y="1270"/>
                        </a:lnTo>
                        <a:lnTo>
                          <a:pt x="3810" y="0"/>
                        </a:lnTo>
                        <a:lnTo>
                          <a:pt x="5080" y="0"/>
                        </a:lnTo>
                        <a:lnTo>
                          <a:pt x="7620" y="0"/>
                        </a:lnTo>
                        <a:lnTo>
                          <a:pt x="8890" y="1270"/>
                        </a:lnTo>
                        <a:lnTo>
                          <a:pt x="10160" y="2540"/>
                        </a:lnTo>
                        <a:lnTo>
                          <a:pt x="10160" y="5080"/>
                        </a:lnTo>
                        <a:lnTo>
                          <a:pt x="10160" y="8890"/>
                        </a:lnTo>
                        <a:lnTo>
                          <a:pt x="8890" y="10160"/>
                        </a:lnTo>
                        <a:lnTo>
                          <a:pt x="7620" y="12700"/>
                        </a:lnTo>
                        <a:lnTo>
                          <a:pt x="6350" y="12700"/>
                        </a:lnTo>
                        <a:lnTo>
                          <a:pt x="3810" y="12700"/>
                        </a:lnTo>
                        <a:lnTo>
                          <a:pt x="2540" y="11430"/>
                        </a:lnTo>
                        <a:lnTo>
                          <a:pt x="1270" y="889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0"/>
                    </a:schemeClr>
                  </a:solidFill>
                  <a:ln w="4064" cap="flat" cmpd="sng" algn="ctr">
                    <a:solidFill>
                      <a:srgbClr val="BBBBB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1" name="TextBox 100"/>
                <p:cNvSpPr txBox="1"/>
                <p:nvPr/>
              </p:nvSpPr>
              <p:spPr>
                <a:xfrm>
                  <a:off x="5526532" y="1270000"/>
                  <a:ext cx="935736" cy="369332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US" smtClean="0">
                      <a:solidFill>
                        <a:srgbClr val="000000"/>
                      </a:solidFill>
                      <a:latin typeface="Arial - 24"/>
                    </a:rPr>
                    <a:t>frog</a:t>
                  </a:r>
                  <a:endParaRPr lang="en-US">
                    <a:solidFill>
                      <a:srgbClr val="000000"/>
                    </a:solidFill>
                    <a:latin typeface="Arial - 24"/>
                  </a:endParaRPr>
                </a:p>
              </p:txBody>
            </p:sp>
          </p:grpSp>
        </p:grpSp>
        <p:grpSp>
          <p:nvGrpSpPr>
            <p:cNvPr id="106" name="Group 105"/>
            <p:cNvGrpSpPr/>
            <p:nvPr/>
          </p:nvGrpSpPr>
          <p:grpSpPr>
            <a:xfrm>
              <a:off x="5488432" y="3898900"/>
              <a:ext cx="1693037" cy="775732"/>
              <a:chOff x="5488432" y="3898900"/>
              <a:chExt cx="1693037" cy="775732"/>
            </a:xfrm>
          </p:grpSpPr>
          <p:pic>
            <p:nvPicPr>
              <p:cNvPr id="104" name="Picture 103"/>
              <p:cNvPicPr>
                <a:picLocks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1600" y="3898900"/>
                <a:ext cx="729869" cy="7298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05" name="TextBox 104"/>
              <p:cNvSpPr txBox="1"/>
              <p:nvPr/>
            </p:nvSpPr>
            <p:spPr>
              <a:xfrm>
                <a:off x="5488432" y="4305300"/>
                <a:ext cx="884936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eye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sp>
        <p:nvSpPr>
          <p:cNvPr id="108" name="TextBox 107"/>
          <p:cNvSpPr txBox="1"/>
          <p:nvPr/>
        </p:nvSpPr>
        <p:spPr>
          <a:xfrm>
            <a:off x="2872232" y="139700"/>
            <a:ext cx="388213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Rhyming Words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88900" y="5372100"/>
            <a:ext cx="100584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/>
          <p:cNvGrpSpPr/>
          <p:nvPr/>
        </p:nvGrpSpPr>
        <p:grpSpPr>
          <a:xfrm>
            <a:off x="3138932" y="5941568"/>
            <a:ext cx="1492886" cy="470275"/>
            <a:chOff x="3138932" y="5941568"/>
            <a:chExt cx="1492886" cy="470275"/>
          </a:xfrm>
        </p:grpSpPr>
        <p:grpSp>
          <p:nvGrpSpPr>
            <p:cNvPr id="119" name="Group 118"/>
            <p:cNvGrpSpPr/>
            <p:nvPr/>
          </p:nvGrpSpPr>
          <p:grpSpPr>
            <a:xfrm>
              <a:off x="3985768" y="5941568"/>
              <a:ext cx="646050" cy="434595"/>
              <a:chOff x="3985768" y="5941568"/>
              <a:chExt cx="646050" cy="434595"/>
            </a:xfrm>
          </p:grpSpPr>
          <p:sp>
            <p:nvSpPr>
              <p:cNvPr id="110" name="Freeform 109"/>
              <p:cNvSpPr/>
              <p:nvPr/>
            </p:nvSpPr>
            <p:spPr>
              <a:xfrm>
                <a:off x="3985768" y="5941568"/>
                <a:ext cx="115698" cy="160783"/>
              </a:xfrm>
              <a:custGeom>
                <a:avLst/>
                <a:gdLst/>
                <a:ahLst/>
                <a:cxnLst/>
                <a:rect l="0" t="0" r="0" b="0"/>
                <a:pathLst>
                  <a:path w="115698" h="160783">
                    <a:moveTo>
                      <a:pt x="29718" y="160782"/>
                    </a:moveTo>
                    <a:lnTo>
                      <a:pt x="20066" y="146050"/>
                    </a:lnTo>
                    <a:lnTo>
                      <a:pt x="12192" y="131572"/>
                    </a:lnTo>
                    <a:lnTo>
                      <a:pt x="3937" y="110109"/>
                    </a:lnTo>
                    <a:lnTo>
                      <a:pt x="0" y="89281"/>
                    </a:lnTo>
                    <a:lnTo>
                      <a:pt x="508" y="68961"/>
                    </a:lnTo>
                    <a:lnTo>
                      <a:pt x="5334" y="49276"/>
                    </a:lnTo>
                    <a:lnTo>
                      <a:pt x="11811" y="38227"/>
                    </a:lnTo>
                    <a:lnTo>
                      <a:pt x="19304" y="28702"/>
                    </a:lnTo>
                    <a:lnTo>
                      <a:pt x="30353" y="18161"/>
                    </a:lnTo>
                    <a:lnTo>
                      <a:pt x="46101" y="8382"/>
                    </a:lnTo>
                    <a:lnTo>
                      <a:pt x="56642" y="4318"/>
                    </a:lnTo>
                    <a:lnTo>
                      <a:pt x="71755" y="1016"/>
                    </a:lnTo>
                    <a:lnTo>
                      <a:pt x="84074" y="0"/>
                    </a:lnTo>
                    <a:lnTo>
                      <a:pt x="97155" y="508"/>
                    </a:lnTo>
                    <a:lnTo>
                      <a:pt x="115697" y="3302"/>
                    </a:lnTo>
                    <a:lnTo>
                      <a:pt x="99568" y="6096"/>
                    </a:lnTo>
                    <a:lnTo>
                      <a:pt x="85090" y="9652"/>
                    </a:lnTo>
                    <a:lnTo>
                      <a:pt x="66294" y="16129"/>
                    </a:lnTo>
                    <a:lnTo>
                      <a:pt x="51308" y="24511"/>
                    </a:lnTo>
                    <a:lnTo>
                      <a:pt x="39751" y="34417"/>
                    </a:lnTo>
                    <a:lnTo>
                      <a:pt x="32004" y="45974"/>
                    </a:lnTo>
                    <a:lnTo>
                      <a:pt x="27686" y="59055"/>
                    </a:lnTo>
                    <a:lnTo>
                      <a:pt x="27178" y="73787"/>
                    </a:lnTo>
                    <a:lnTo>
                      <a:pt x="32258" y="96139"/>
                    </a:lnTo>
                    <a:lnTo>
                      <a:pt x="43688" y="121412"/>
                    </a:lnTo>
                    <a:lnTo>
                      <a:pt x="51816" y="135255"/>
                    </a:lnTo>
                    <a:close/>
                  </a:path>
                </a:pathLst>
              </a:custGeom>
              <a:solidFill>
                <a:srgbClr val="B4630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>
              <a:xfrm>
                <a:off x="4073398" y="6234430"/>
                <a:ext cx="91949" cy="109856"/>
              </a:xfrm>
              <a:custGeom>
                <a:avLst/>
                <a:gdLst/>
                <a:ahLst/>
                <a:cxnLst/>
                <a:rect l="0" t="0" r="0" b="0"/>
                <a:pathLst>
                  <a:path w="91949" h="109856">
                    <a:moveTo>
                      <a:pt x="36957" y="0"/>
                    </a:moveTo>
                    <a:lnTo>
                      <a:pt x="38989" y="9144"/>
                    </a:lnTo>
                    <a:lnTo>
                      <a:pt x="42164" y="21717"/>
                    </a:lnTo>
                    <a:lnTo>
                      <a:pt x="46101" y="36449"/>
                    </a:lnTo>
                    <a:lnTo>
                      <a:pt x="48768" y="45720"/>
                    </a:lnTo>
                    <a:lnTo>
                      <a:pt x="51562" y="53975"/>
                    </a:lnTo>
                    <a:lnTo>
                      <a:pt x="57150" y="67183"/>
                    </a:lnTo>
                    <a:lnTo>
                      <a:pt x="59944" y="71501"/>
                    </a:lnTo>
                    <a:lnTo>
                      <a:pt x="79756" y="81915"/>
                    </a:lnTo>
                    <a:lnTo>
                      <a:pt x="86487" y="87376"/>
                    </a:lnTo>
                    <a:lnTo>
                      <a:pt x="91059" y="94107"/>
                    </a:lnTo>
                    <a:lnTo>
                      <a:pt x="91948" y="98552"/>
                    </a:lnTo>
                    <a:lnTo>
                      <a:pt x="90805" y="104648"/>
                    </a:lnTo>
                    <a:lnTo>
                      <a:pt x="88773" y="108331"/>
                    </a:lnTo>
                    <a:lnTo>
                      <a:pt x="81915" y="109855"/>
                    </a:lnTo>
                    <a:lnTo>
                      <a:pt x="71628" y="109474"/>
                    </a:lnTo>
                    <a:lnTo>
                      <a:pt x="71501" y="98679"/>
                    </a:lnTo>
                    <a:lnTo>
                      <a:pt x="70231" y="94361"/>
                    </a:lnTo>
                    <a:lnTo>
                      <a:pt x="67564" y="90932"/>
                    </a:lnTo>
                    <a:lnTo>
                      <a:pt x="63754" y="89281"/>
                    </a:lnTo>
                    <a:lnTo>
                      <a:pt x="62357" y="88900"/>
                    </a:lnTo>
                    <a:lnTo>
                      <a:pt x="60833" y="88900"/>
                    </a:lnTo>
                    <a:lnTo>
                      <a:pt x="62357" y="88900"/>
                    </a:lnTo>
                    <a:lnTo>
                      <a:pt x="63754" y="89281"/>
                    </a:lnTo>
                    <a:lnTo>
                      <a:pt x="67564" y="90932"/>
                    </a:lnTo>
                    <a:lnTo>
                      <a:pt x="70231" y="94361"/>
                    </a:lnTo>
                    <a:lnTo>
                      <a:pt x="71501" y="98679"/>
                    </a:lnTo>
                    <a:lnTo>
                      <a:pt x="71628" y="109474"/>
                    </a:lnTo>
                    <a:lnTo>
                      <a:pt x="53848" y="104521"/>
                    </a:lnTo>
                    <a:lnTo>
                      <a:pt x="50419" y="103378"/>
                    </a:lnTo>
                    <a:lnTo>
                      <a:pt x="43815" y="89154"/>
                    </a:lnTo>
                    <a:lnTo>
                      <a:pt x="37338" y="75565"/>
                    </a:lnTo>
                    <a:lnTo>
                      <a:pt x="30861" y="62865"/>
                    </a:lnTo>
                    <a:lnTo>
                      <a:pt x="21463" y="45339"/>
                    </a:lnTo>
                    <a:lnTo>
                      <a:pt x="12192" y="29337"/>
                    </a:lnTo>
                    <a:lnTo>
                      <a:pt x="0" y="10795"/>
                    </a:lnTo>
                    <a:close/>
                  </a:path>
                </a:pathLst>
              </a:custGeom>
              <a:solidFill>
                <a:srgbClr val="94490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4371848" y="6263640"/>
                <a:ext cx="69851" cy="97664"/>
              </a:xfrm>
              <a:custGeom>
                <a:avLst/>
                <a:gdLst/>
                <a:ahLst/>
                <a:cxnLst/>
                <a:rect l="0" t="0" r="0" b="0"/>
                <a:pathLst>
                  <a:path w="69851" h="97664">
                    <a:moveTo>
                      <a:pt x="41275" y="3937"/>
                    </a:moveTo>
                    <a:lnTo>
                      <a:pt x="39497" y="8509"/>
                    </a:lnTo>
                    <a:lnTo>
                      <a:pt x="35941" y="21717"/>
                    </a:lnTo>
                    <a:lnTo>
                      <a:pt x="34798" y="29845"/>
                    </a:lnTo>
                    <a:lnTo>
                      <a:pt x="34925" y="37592"/>
                    </a:lnTo>
                    <a:lnTo>
                      <a:pt x="36195" y="46609"/>
                    </a:lnTo>
                    <a:lnTo>
                      <a:pt x="40767" y="58039"/>
                    </a:lnTo>
                    <a:lnTo>
                      <a:pt x="48006" y="66167"/>
                    </a:lnTo>
                    <a:lnTo>
                      <a:pt x="61214" y="76835"/>
                    </a:lnTo>
                    <a:lnTo>
                      <a:pt x="67437" y="83566"/>
                    </a:lnTo>
                    <a:lnTo>
                      <a:pt x="69850" y="88011"/>
                    </a:lnTo>
                    <a:lnTo>
                      <a:pt x="69596" y="90805"/>
                    </a:lnTo>
                    <a:lnTo>
                      <a:pt x="67564" y="92837"/>
                    </a:lnTo>
                    <a:lnTo>
                      <a:pt x="55372" y="95885"/>
                    </a:lnTo>
                    <a:lnTo>
                      <a:pt x="55118" y="89408"/>
                    </a:lnTo>
                    <a:lnTo>
                      <a:pt x="54102" y="84455"/>
                    </a:lnTo>
                    <a:lnTo>
                      <a:pt x="52578" y="81661"/>
                    </a:lnTo>
                    <a:lnTo>
                      <a:pt x="50927" y="79629"/>
                    </a:lnTo>
                    <a:lnTo>
                      <a:pt x="48260" y="78359"/>
                    </a:lnTo>
                    <a:lnTo>
                      <a:pt x="44577" y="78232"/>
                    </a:lnTo>
                    <a:lnTo>
                      <a:pt x="48260" y="78359"/>
                    </a:lnTo>
                    <a:lnTo>
                      <a:pt x="50927" y="79629"/>
                    </a:lnTo>
                    <a:lnTo>
                      <a:pt x="52578" y="81661"/>
                    </a:lnTo>
                    <a:lnTo>
                      <a:pt x="54102" y="84455"/>
                    </a:lnTo>
                    <a:lnTo>
                      <a:pt x="55118" y="89408"/>
                    </a:lnTo>
                    <a:lnTo>
                      <a:pt x="55372" y="95885"/>
                    </a:lnTo>
                    <a:lnTo>
                      <a:pt x="42545" y="97663"/>
                    </a:lnTo>
                    <a:lnTo>
                      <a:pt x="0" y="70485"/>
                    </a:lnTo>
                    <a:lnTo>
                      <a:pt x="30099" y="0"/>
                    </a:lnTo>
                    <a:close/>
                  </a:path>
                </a:pathLst>
              </a:custGeom>
              <a:solidFill>
                <a:srgbClr val="94490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4401947" y="6259703"/>
                <a:ext cx="11431" cy="7875"/>
              </a:xfrm>
              <a:custGeom>
                <a:avLst/>
                <a:gdLst/>
                <a:ahLst/>
                <a:cxnLst/>
                <a:rect l="0" t="0" r="0" b="0"/>
                <a:pathLst>
                  <a:path w="11431" h="7875">
                    <a:moveTo>
                      <a:pt x="0" y="3937"/>
                    </a:moveTo>
                    <a:lnTo>
                      <a:pt x="1651" y="0"/>
                    </a:lnTo>
                    <a:lnTo>
                      <a:pt x="11430" y="7112"/>
                    </a:lnTo>
                    <a:lnTo>
                      <a:pt x="11176" y="7493"/>
                    </a:lnTo>
                    <a:lnTo>
                      <a:pt x="11176" y="7874"/>
                    </a:lnTo>
                    <a:close/>
                  </a:path>
                </a:pathLst>
              </a:custGeom>
              <a:solidFill>
                <a:srgbClr val="B4630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4008882" y="5970143"/>
                <a:ext cx="618364" cy="406020"/>
              </a:xfrm>
              <a:custGeom>
                <a:avLst/>
                <a:gdLst/>
                <a:ahLst/>
                <a:cxnLst/>
                <a:rect l="0" t="0" r="0" b="0"/>
                <a:pathLst>
                  <a:path w="618364" h="406020">
                    <a:moveTo>
                      <a:pt x="459867" y="11557"/>
                    </a:moveTo>
                    <a:lnTo>
                      <a:pt x="471805" y="4445"/>
                    </a:lnTo>
                    <a:lnTo>
                      <a:pt x="484505" y="635"/>
                    </a:lnTo>
                    <a:lnTo>
                      <a:pt x="498094" y="0"/>
                    </a:lnTo>
                    <a:lnTo>
                      <a:pt x="512318" y="2540"/>
                    </a:lnTo>
                    <a:lnTo>
                      <a:pt x="531749" y="12192"/>
                    </a:lnTo>
                    <a:lnTo>
                      <a:pt x="544703" y="22606"/>
                    </a:lnTo>
                    <a:lnTo>
                      <a:pt x="555752" y="30480"/>
                    </a:lnTo>
                    <a:lnTo>
                      <a:pt x="572389" y="40640"/>
                    </a:lnTo>
                    <a:lnTo>
                      <a:pt x="583565" y="45974"/>
                    </a:lnTo>
                    <a:lnTo>
                      <a:pt x="600456" y="51181"/>
                    </a:lnTo>
                    <a:lnTo>
                      <a:pt x="611632" y="53213"/>
                    </a:lnTo>
                    <a:lnTo>
                      <a:pt x="618363" y="73152"/>
                    </a:lnTo>
                    <a:lnTo>
                      <a:pt x="617855" y="80899"/>
                    </a:lnTo>
                    <a:lnTo>
                      <a:pt x="614172" y="94488"/>
                    </a:lnTo>
                    <a:lnTo>
                      <a:pt x="611124" y="100203"/>
                    </a:lnTo>
                    <a:lnTo>
                      <a:pt x="607314" y="105029"/>
                    </a:lnTo>
                    <a:lnTo>
                      <a:pt x="604139" y="107696"/>
                    </a:lnTo>
                    <a:lnTo>
                      <a:pt x="599186" y="110490"/>
                    </a:lnTo>
                    <a:lnTo>
                      <a:pt x="593979" y="112141"/>
                    </a:lnTo>
                    <a:lnTo>
                      <a:pt x="588899" y="112268"/>
                    </a:lnTo>
                    <a:lnTo>
                      <a:pt x="583565" y="111379"/>
                    </a:lnTo>
                    <a:lnTo>
                      <a:pt x="571754" y="106553"/>
                    </a:lnTo>
                    <a:lnTo>
                      <a:pt x="565023" y="105791"/>
                    </a:lnTo>
                    <a:lnTo>
                      <a:pt x="541401" y="108712"/>
                    </a:lnTo>
                    <a:lnTo>
                      <a:pt x="529717" y="109474"/>
                    </a:lnTo>
                    <a:lnTo>
                      <a:pt x="529717" y="109347"/>
                    </a:lnTo>
                    <a:lnTo>
                      <a:pt x="541401" y="108712"/>
                    </a:lnTo>
                    <a:lnTo>
                      <a:pt x="565023" y="105791"/>
                    </a:lnTo>
                    <a:lnTo>
                      <a:pt x="571754" y="106553"/>
                    </a:lnTo>
                    <a:lnTo>
                      <a:pt x="583565" y="111379"/>
                    </a:lnTo>
                    <a:lnTo>
                      <a:pt x="588899" y="112268"/>
                    </a:lnTo>
                    <a:lnTo>
                      <a:pt x="593979" y="112141"/>
                    </a:lnTo>
                    <a:lnTo>
                      <a:pt x="599186" y="110490"/>
                    </a:lnTo>
                    <a:lnTo>
                      <a:pt x="604901" y="107061"/>
                    </a:lnTo>
                    <a:lnTo>
                      <a:pt x="599059" y="110998"/>
                    </a:lnTo>
                    <a:lnTo>
                      <a:pt x="591312" y="114681"/>
                    </a:lnTo>
                    <a:lnTo>
                      <a:pt x="574040" y="117856"/>
                    </a:lnTo>
                    <a:lnTo>
                      <a:pt x="529717" y="117856"/>
                    </a:lnTo>
                    <a:lnTo>
                      <a:pt x="516001" y="124079"/>
                    </a:lnTo>
                    <a:lnTo>
                      <a:pt x="505079" y="126365"/>
                    </a:lnTo>
                    <a:lnTo>
                      <a:pt x="494157" y="126111"/>
                    </a:lnTo>
                    <a:lnTo>
                      <a:pt x="485648" y="124333"/>
                    </a:lnTo>
                    <a:lnTo>
                      <a:pt x="478536" y="133350"/>
                    </a:lnTo>
                    <a:lnTo>
                      <a:pt x="469900" y="147955"/>
                    </a:lnTo>
                    <a:lnTo>
                      <a:pt x="463931" y="163703"/>
                    </a:lnTo>
                    <a:lnTo>
                      <a:pt x="460248" y="180467"/>
                    </a:lnTo>
                    <a:lnTo>
                      <a:pt x="459105" y="198628"/>
                    </a:lnTo>
                    <a:lnTo>
                      <a:pt x="459740" y="217424"/>
                    </a:lnTo>
                    <a:lnTo>
                      <a:pt x="459105" y="226187"/>
                    </a:lnTo>
                    <a:lnTo>
                      <a:pt x="457073" y="239649"/>
                    </a:lnTo>
                    <a:lnTo>
                      <a:pt x="452882" y="251587"/>
                    </a:lnTo>
                    <a:lnTo>
                      <a:pt x="446024" y="262636"/>
                    </a:lnTo>
                    <a:lnTo>
                      <a:pt x="437134" y="272034"/>
                    </a:lnTo>
                    <a:lnTo>
                      <a:pt x="419227" y="283210"/>
                    </a:lnTo>
                    <a:lnTo>
                      <a:pt x="406908" y="293243"/>
                    </a:lnTo>
                    <a:lnTo>
                      <a:pt x="411353" y="285369"/>
                    </a:lnTo>
                    <a:lnTo>
                      <a:pt x="415036" y="277495"/>
                    </a:lnTo>
                    <a:lnTo>
                      <a:pt x="417068" y="271272"/>
                    </a:lnTo>
                    <a:lnTo>
                      <a:pt x="419100" y="261874"/>
                    </a:lnTo>
                    <a:lnTo>
                      <a:pt x="419862" y="252730"/>
                    </a:lnTo>
                    <a:lnTo>
                      <a:pt x="419100" y="261874"/>
                    </a:lnTo>
                    <a:lnTo>
                      <a:pt x="417068" y="271272"/>
                    </a:lnTo>
                    <a:lnTo>
                      <a:pt x="415036" y="277495"/>
                    </a:lnTo>
                    <a:lnTo>
                      <a:pt x="409194" y="289179"/>
                    </a:lnTo>
                    <a:lnTo>
                      <a:pt x="403860" y="297688"/>
                    </a:lnTo>
                    <a:lnTo>
                      <a:pt x="399288" y="303911"/>
                    </a:lnTo>
                    <a:lnTo>
                      <a:pt x="389382" y="319659"/>
                    </a:lnTo>
                    <a:lnTo>
                      <a:pt x="383921" y="336550"/>
                    </a:lnTo>
                    <a:lnTo>
                      <a:pt x="381508" y="351282"/>
                    </a:lnTo>
                    <a:lnTo>
                      <a:pt x="380238" y="360934"/>
                    </a:lnTo>
                    <a:lnTo>
                      <a:pt x="382143" y="369443"/>
                    </a:lnTo>
                    <a:lnTo>
                      <a:pt x="386842" y="376682"/>
                    </a:lnTo>
                    <a:lnTo>
                      <a:pt x="402844" y="388239"/>
                    </a:lnTo>
                    <a:lnTo>
                      <a:pt x="407670" y="394335"/>
                    </a:lnTo>
                    <a:lnTo>
                      <a:pt x="407797" y="397637"/>
                    </a:lnTo>
                    <a:lnTo>
                      <a:pt x="402844" y="401320"/>
                    </a:lnTo>
                    <a:lnTo>
                      <a:pt x="390652" y="404749"/>
                    </a:lnTo>
                    <a:lnTo>
                      <a:pt x="378079" y="406019"/>
                    </a:lnTo>
                    <a:lnTo>
                      <a:pt x="359156" y="404622"/>
                    </a:lnTo>
                    <a:lnTo>
                      <a:pt x="351409" y="395859"/>
                    </a:lnTo>
                    <a:lnTo>
                      <a:pt x="345948" y="385826"/>
                    </a:lnTo>
                    <a:lnTo>
                      <a:pt x="342646" y="374142"/>
                    </a:lnTo>
                    <a:lnTo>
                      <a:pt x="341884" y="359029"/>
                    </a:lnTo>
                    <a:lnTo>
                      <a:pt x="342900" y="349123"/>
                    </a:lnTo>
                    <a:lnTo>
                      <a:pt x="342519" y="337947"/>
                    </a:lnTo>
                    <a:lnTo>
                      <a:pt x="340106" y="324485"/>
                    </a:lnTo>
                    <a:lnTo>
                      <a:pt x="331343" y="301117"/>
                    </a:lnTo>
                    <a:lnTo>
                      <a:pt x="329184" y="294005"/>
                    </a:lnTo>
                    <a:lnTo>
                      <a:pt x="318897" y="274828"/>
                    </a:lnTo>
                    <a:lnTo>
                      <a:pt x="312293" y="258699"/>
                    </a:lnTo>
                    <a:lnTo>
                      <a:pt x="308610" y="244221"/>
                    </a:lnTo>
                    <a:lnTo>
                      <a:pt x="307975" y="231267"/>
                    </a:lnTo>
                    <a:lnTo>
                      <a:pt x="309880" y="219837"/>
                    </a:lnTo>
                    <a:lnTo>
                      <a:pt x="311277" y="216662"/>
                    </a:lnTo>
                    <a:lnTo>
                      <a:pt x="309880" y="219837"/>
                    </a:lnTo>
                    <a:lnTo>
                      <a:pt x="307975" y="231267"/>
                    </a:lnTo>
                    <a:lnTo>
                      <a:pt x="308610" y="244221"/>
                    </a:lnTo>
                    <a:lnTo>
                      <a:pt x="312293" y="258699"/>
                    </a:lnTo>
                    <a:lnTo>
                      <a:pt x="318897" y="274828"/>
                    </a:lnTo>
                    <a:lnTo>
                      <a:pt x="328549" y="292735"/>
                    </a:lnTo>
                    <a:lnTo>
                      <a:pt x="324358" y="295656"/>
                    </a:lnTo>
                    <a:lnTo>
                      <a:pt x="312928" y="298069"/>
                    </a:lnTo>
                    <a:lnTo>
                      <a:pt x="302133" y="298704"/>
                    </a:lnTo>
                    <a:lnTo>
                      <a:pt x="290703" y="298323"/>
                    </a:lnTo>
                    <a:lnTo>
                      <a:pt x="275590" y="296418"/>
                    </a:lnTo>
                    <a:lnTo>
                      <a:pt x="261874" y="293370"/>
                    </a:lnTo>
                    <a:lnTo>
                      <a:pt x="247523" y="289433"/>
                    </a:lnTo>
                    <a:lnTo>
                      <a:pt x="228854" y="283083"/>
                    </a:lnTo>
                    <a:lnTo>
                      <a:pt x="201930" y="272034"/>
                    </a:lnTo>
                    <a:lnTo>
                      <a:pt x="176149" y="259969"/>
                    </a:lnTo>
                    <a:lnTo>
                      <a:pt x="166624" y="255016"/>
                    </a:lnTo>
                    <a:lnTo>
                      <a:pt x="148971" y="245745"/>
                    </a:lnTo>
                    <a:lnTo>
                      <a:pt x="140843" y="241046"/>
                    </a:lnTo>
                    <a:lnTo>
                      <a:pt x="146812" y="229235"/>
                    </a:lnTo>
                    <a:lnTo>
                      <a:pt x="151130" y="217678"/>
                    </a:lnTo>
                    <a:lnTo>
                      <a:pt x="152654" y="211709"/>
                    </a:lnTo>
                    <a:lnTo>
                      <a:pt x="154813" y="194310"/>
                    </a:lnTo>
                    <a:lnTo>
                      <a:pt x="152654" y="211709"/>
                    </a:lnTo>
                    <a:lnTo>
                      <a:pt x="151130" y="217678"/>
                    </a:lnTo>
                    <a:lnTo>
                      <a:pt x="146812" y="229235"/>
                    </a:lnTo>
                    <a:lnTo>
                      <a:pt x="140843" y="241046"/>
                    </a:lnTo>
                    <a:lnTo>
                      <a:pt x="134366" y="249936"/>
                    </a:lnTo>
                    <a:lnTo>
                      <a:pt x="122936" y="261874"/>
                    </a:lnTo>
                    <a:lnTo>
                      <a:pt x="107569" y="272288"/>
                    </a:lnTo>
                    <a:lnTo>
                      <a:pt x="94615" y="277749"/>
                    </a:lnTo>
                    <a:lnTo>
                      <a:pt x="84709" y="281305"/>
                    </a:lnTo>
                    <a:lnTo>
                      <a:pt x="74295" y="288671"/>
                    </a:lnTo>
                    <a:lnTo>
                      <a:pt x="70231" y="298704"/>
                    </a:lnTo>
                    <a:lnTo>
                      <a:pt x="70993" y="310896"/>
                    </a:lnTo>
                    <a:lnTo>
                      <a:pt x="73025" y="323342"/>
                    </a:lnTo>
                    <a:lnTo>
                      <a:pt x="78867" y="342265"/>
                    </a:lnTo>
                    <a:lnTo>
                      <a:pt x="87376" y="356743"/>
                    </a:lnTo>
                    <a:lnTo>
                      <a:pt x="101346" y="368046"/>
                    </a:lnTo>
                    <a:lnTo>
                      <a:pt x="109220" y="375539"/>
                    </a:lnTo>
                    <a:lnTo>
                      <a:pt x="115697" y="383032"/>
                    </a:lnTo>
                    <a:lnTo>
                      <a:pt x="117983" y="387985"/>
                    </a:lnTo>
                    <a:lnTo>
                      <a:pt x="118110" y="389509"/>
                    </a:lnTo>
                    <a:lnTo>
                      <a:pt x="116586" y="392684"/>
                    </a:lnTo>
                    <a:lnTo>
                      <a:pt x="109601" y="396367"/>
                    </a:lnTo>
                    <a:lnTo>
                      <a:pt x="94615" y="399669"/>
                    </a:lnTo>
                    <a:lnTo>
                      <a:pt x="85090" y="399796"/>
                    </a:lnTo>
                    <a:lnTo>
                      <a:pt x="65024" y="395097"/>
                    </a:lnTo>
                    <a:lnTo>
                      <a:pt x="57912" y="358140"/>
                    </a:lnTo>
                    <a:lnTo>
                      <a:pt x="51816" y="344424"/>
                    </a:lnTo>
                    <a:lnTo>
                      <a:pt x="37338" y="322580"/>
                    </a:lnTo>
                    <a:lnTo>
                      <a:pt x="27813" y="311658"/>
                    </a:lnTo>
                    <a:lnTo>
                      <a:pt x="19812" y="297434"/>
                    </a:lnTo>
                    <a:lnTo>
                      <a:pt x="16002" y="284480"/>
                    </a:lnTo>
                    <a:lnTo>
                      <a:pt x="14732" y="273812"/>
                    </a:lnTo>
                    <a:lnTo>
                      <a:pt x="14859" y="262382"/>
                    </a:lnTo>
                    <a:lnTo>
                      <a:pt x="23495" y="259588"/>
                    </a:lnTo>
                    <a:lnTo>
                      <a:pt x="27559" y="256540"/>
                    </a:lnTo>
                    <a:lnTo>
                      <a:pt x="30734" y="251587"/>
                    </a:lnTo>
                    <a:lnTo>
                      <a:pt x="30988" y="242697"/>
                    </a:lnTo>
                    <a:lnTo>
                      <a:pt x="28702" y="234950"/>
                    </a:lnTo>
                    <a:lnTo>
                      <a:pt x="24384" y="226314"/>
                    </a:lnTo>
                    <a:lnTo>
                      <a:pt x="16256" y="214122"/>
                    </a:lnTo>
                    <a:lnTo>
                      <a:pt x="4826" y="189484"/>
                    </a:lnTo>
                    <a:lnTo>
                      <a:pt x="254" y="169672"/>
                    </a:lnTo>
                    <a:lnTo>
                      <a:pt x="0" y="157734"/>
                    </a:lnTo>
                    <a:lnTo>
                      <a:pt x="3429" y="140208"/>
                    </a:lnTo>
                    <a:lnTo>
                      <a:pt x="8636" y="127508"/>
                    </a:lnTo>
                    <a:lnTo>
                      <a:pt x="15494" y="116967"/>
                    </a:lnTo>
                    <a:lnTo>
                      <a:pt x="27178" y="105791"/>
                    </a:lnTo>
                    <a:lnTo>
                      <a:pt x="40767" y="98171"/>
                    </a:lnTo>
                    <a:lnTo>
                      <a:pt x="54229" y="94234"/>
                    </a:lnTo>
                    <a:lnTo>
                      <a:pt x="69596" y="92329"/>
                    </a:lnTo>
                    <a:lnTo>
                      <a:pt x="96266" y="94488"/>
                    </a:lnTo>
                    <a:lnTo>
                      <a:pt x="122301" y="98679"/>
                    </a:lnTo>
                    <a:lnTo>
                      <a:pt x="147701" y="105029"/>
                    </a:lnTo>
                    <a:lnTo>
                      <a:pt x="172466" y="113538"/>
                    </a:lnTo>
                    <a:lnTo>
                      <a:pt x="197739" y="120650"/>
                    </a:lnTo>
                    <a:lnTo>
                      <a:pt x="222250" y="126365"/>
                    </a:lnTo>
                    <a:lnTo>
                      <a:pt x="245745" y="130429"/>
                    </a:lnTo>
                    <a:lnTo>
                      <a:pt x="268478" y="133096"/>
                    </a:lnTo>
                    <a:lnTo>
                      <a:pt x="284607" y="133858"/>
                    </a:lnTo>
                    <a:lnTo>
                      <a:pt x="305689" y="133858"/>
                    </a:lnTo>
                    <a:lnTo>
                      <a:pt x="325882" y="132461"/>
                    </a:lnTo>
                    <a:lnTo>
                      <a:pt x="345186" y="129413"/>
                    </a:lnTo>
                    <a:lnTo>
                      <a:pt x="361188" y="124841"/>
                    </a:lnTo>
                    <a:lnTo>
                      <a:pt x="375412" y="118872"/>
                    </a:lnTo>
                    <a:lnTo>
                      <a:pt x="385318" y="113030"/>
                    </a:lnTo>
                    <a:lnTo>
                      <a:pt x="395859" y="104902"/>
                    </a:lnTo>
                    <a:lnTo>
                      <a:pt x="408305" y="92456"/>
                    </a:lnTo>
                    <a:lnTo>
                      <a:pt x="419989" y="75819"/>
                    </a:lnTo>
                    <a:lnTo>
                      <a:pt x="424180" y="68326"/>
                    </a:lnTo>
                    <a:lnTo>
                      <a:pt x="431673" y="51943"/>
                    </a:lnTo>
                    <a:lnTo>
                      <a:pt x="438150" y="35179"/>
                    </a:lnTo>
                    <a:lnTo>
                      <a:pt x="446659" y="22733"/>
                    </a:lnTo>
                    <a:lnTo>
                      <a:pt x="456057" y="14859"/>
                    </a:lnTo>
                    <a:close/>
                  </a:path>
                </a:pathLst>
              </a:custGeom>
              <a:solidFill>
                <a:srgbClr val="B4630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4520311" y="5993511"/>
                <a:ext cx="24766" cy="31497"/>
              </a:xfrm>
              <a:custGeom>
                <a:avLst/>
                <a:gdLst/>
                <a:ahLst/>
                <a:cxnLst/>
                <a:rect l="0" t="0" r="0" b="0"/>
                <a:pathLst>
                  <a:path w="24766" h="31497">
                    <a:moveTo>
                      <a:pt x="23241" y="26162"/>
                    </a:moveTo>
                    <a:lnTo>
                      <a:pt x="21844" y="28194"/>
                    </a:lnTo>
                    <a:lnTo>
                      <a:pt x="20066" y="29845"/>
                    </a:lnTo>
                    <a:lnTo>
                      <a:pt x="17145" y="31369"/>
                    </a:lnTo>
                    <a:lnTo>
                      <a:pt x="13462" y="31496"/>
                    </a:lnTo>
                    <a:lnTo>
                      <a:pt x="9906" y="30226"/>
                    </a:lnTo>
                    <a:lnTo>
                      <a:pt x="5334" y="26797"/>
                    </a:lnTo>
                    <a:lnTo>
                      <a:pt x="1016" y="18669"/>
                    </a:lnTo>
                    <a:lnTo>
                      <a:pt x="0" y="12319"/>
                    </a:lnTo>
                    <a:lnTo>
                      <a:pt x="2159" y="4318"/>
                    </a:lnTo>
                    <a:lnTo>
                      <a:pt x="4699" y="1524"/>
                    </a:lnTo>
                    <a:lnTo>
                      <a:pt x="7874" y="127"/>
                    </a:lnTo>
                    <a:lnTo>
                      <a:pt x="12700" y="0"/>
                    </a:lnTo>
                    <a:lnTo>
                      <a:pt x="16129" y="1651"/>
                    </a:lnTo>
                    <a:lnTo>
                      <a:pt x="19558" y="4572"/>
                    </a:lnTo>
                    <a:lnTo>
                      <a:pt x="22098" y="8255"/>
                    </a:lnTo>
                    <a:lnTo>
                      <a:pt x="24003" y="12827"/>
                    </a:lnTo>
                    <a:lnTo>
                      <a:pt x="24765" y="19304"/>
                    </a:lnTo>
                    <a:lnTo>
                      <a:pt x="24638" y="220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4608703" y="6022975"/>
                <a:ext cx="23115" cy="21718"/>
              </a:xfrm>
              <a:custGeom>
                <a:avLst/>
                <a:gdLst/>
                <a:ahLst/>
                <a:cxnLst/>
                <a:rect l="0" t="0" r="0" b="0"/>
                <a:pathLst>
                  <a:path w="23115" h="21718">
                    <a:moveTo>
                      <a:pt x="8509" y="0"/>
                    </a:moveTo>
                    <a:lnTo>
                      <a:pt x="11938" y="254"/>
                    </a:lnTo>
                    <a:lnTo>
                      <a:pt x="17018" y="2794"/>
                    </a:lnTo>
                    <a:lnTo>
                      <a:pt x="20193" y="5715"/>
                    </a:lnTo>
                    <a:lnTo>
                      <a:pt x="22352" y="9398"/>
                    </a:lnTo>
                    <a:lnTo>
                      <a:pt x="23114" y="14097"/>
                    </a:lnTo>
                    <a:lnTo>
                      <a:pt x="22352" y="18796"/>
                    </a:lnTo>
                    <a:lnTo>
                      <a:pt x="19685" y="21336"/>
                    </a:lnTo>
                    <a:lnTo>
                      <a:pt x="17399" y="21717"/>
                    </a:lnTo>
                    <a:lnTo>
                      <a:pt x="7620" y="20955"/>
                    </a:lnTo>
                    <a:lnTo>
                      <a:pt x="3556" y="19177"/>
                    </a:lnTo>
                    <a:lnTo>
                      <a:pt x="508" y="14478"/>
                    </a:lnTo>
                    <a:lnTo>
                      <a:pt x="0" y="9906"/>
                    </a:lnTo>
                    <a:lnTo>
                      <a:pt x="1143" y="3937"/>
                    </a:lnTo>
                    <a:lnTo>
                      <a:pt x="4445" y="1270"/>
                    </a:lnTo>
                    <a:lnTo>
                      <a:pt x="6731" y="381"/>
                    </a:lnTo>
                    <a:close/>
                  </a:path>
                </a:pathLst>
              </a:custGeom>
              <a:solidFill>
                <a:srgbClr val="33333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4466590" y="6008370"/>
                <a:ext cx="41911" cy="83821"/>
              </a:xfrm>
              <a:custGeom>
                <a:avLst/>
                <a:gdLst/>
                <a:ahLst/>
                <a:cxnLst/>
                <a:rect l="0" t="0" r="0" b="0"/>
                <a:pathLst>
                  <a:path w="41911" h="83821">
                    <a:moveTo>
                      <a:pt x="1270" y="3810"/>
                    </a:moveTo>
                    <a:lnTo>
                      <a:pt x="0" y="15240"/>
                    </a:lnTo>
                    <a:lnTo>
                      <a:pt x="0" y="29210"/>
                    </a:lnTo>
                    <a:lnTo>
                      <a:pt x="0" y="41910"/>
                    </a:lnTo>
                    <a:lnTo>
                      <a:pt x="0" y="53340"/>
                    </a:lnTo>
                    <a:lnTo>
                      <a:pt x="3810" y="68580"/>
                    </a:lnTo>
                    <a:lnTo>
                      <a:pt x="7620" y="76200"/>
                    </a:lnTo>
                    <a:lnTo>
                      <a:pt x="13970" y="81280"/>
                    </a:lnTo>
                    <a:lnTo>
                      <a:pt x="21590" y="83820"/>
                    </a:lnTo>
                    <a:lnTo>
                      <a:pt x="30480" y="82550"/>
                    </a:lnTo>
                    <a:lnTo>
                      <a:pt x="34290" y="80010"/>
                    </a:lnTo>
                    <a:lnTo>
                      <a:pt x="38100" y="73660"/>
                    </a:lnTo>
                    <a:lnTo>
                      <a:pt x="40640" y="66040"/>
                    </a:lnTo>
                    <a:lnTo>
                      <a:pt x="41910" y="55880"/>
                    </a:lnTo>
                    <a:lnTo>
                      <a:pt x="41910" y="43180"/>
                    </a:lnTo>
                    <a:lnTo>
                      <a:pt x="41910" y="25400"/>
                    </a:lnTo>
                    <a:lnTo>
                      <a:pt x="40640" y="12700"/>
                    </a:lnTo>
                    <a:lnTo>
                      <a:pt x="39370" y="0"/>
                    </a:lnTo>
                  </a:path>
                </a:pathLst>
              </a:custGeom>
              <a:ln w="4318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4530090" y="6009259"/>
                <a:ext cx="12954" cy="12192"/>
              </a:xfrm>
              <a:prstGeom prst="ellipse">
                <a:avLst/>
              </a:prstGeom>
              <a:solidFill>
                <a:srgbClr val="0099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3138932" y="6057900"/>
              <a:ext cx="910336" cy="3539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700" smtClean="0">
                  <a:solidFill>
                    <a:srgbClr val="000000"/>
                  </a:solidFill>
                  <a:latin typeface="Arial - 23"/>
                </a:rPr>
                <a:t>dog</a:t>
              </a:r>
              <a:endParaRPr lang="en-US" sz="1700">
                <a:solidFill>
                  <a:srgbClr val="000000"/>
                </a:solidFill>
                <a:latin typeface="Arial - 2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19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FF0000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2100" y="5562600"/>
            <a:ext cx="1511301" cy="939801"/>
            <a:chOff x="292100" y="5562600"/>
            <a:chExt cx="1511301" cy="939801"/>
          </a:xfrm>
        </p:grpSpPr>
        <p:sp>
          <p:nvSpPr>
            <p:cNvPr id="2" name="Freeform 1"/>
            <p:cNvSpPr/>
            <p:nvPr/>
          </p:nvSpPr>
          <p:spPr>
            <a:xfrm>
              <a:off x="292100" y="5562600"/>
              <a:ext cx="1511301" cy="939801"/>
            </a:xfrm>
            <a:custGeom>
              <a:avLst/>
              <a:gdLst/>
              <a:ahLst/>
              <a:cxnLst/>
              <a:rect l="0" t="0" r="0" b="0"/>
              <a:pathLst>
                <a:path w="1511301" h="939801">
                  <a:moveTo>
                    <a:pt x="0" y="0"/>
                  </a:moveTo>
                  <a:lnTo>
                    <a:pt x="1511300" y="0"/>
                  </a:lnTo>
                  <a:lnTo>
                    <a:pt x="1511300" y="939800"/>
                  </a:lnTo>
                  <a:lnTo>
                    <a:pt x="0" y="9398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94132" y="5600700"/>
              <a:ext cx="1470787" cy="761619"/>
              <a:chOff x="294132" y="5600700"/>
              <a:chExt cx="1470787" cy="761619"/>
            </a:xfrm>
          </p:grpSpPr>
          <p:pic>
            <p:nvPicPr>
              <p:cNvPr id="3" name="Picture 2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300" y="5600700"/>
                <a:ext cx="761619" cy="7616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294132" y="5842000"/>
                <a:ext cx="910336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mat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444500" y="6807200"/>
            <a:ext cx="1511301" cy="939801"/>
            <a:chOff x="444500" y="6807200"/>
            <a:chExt cx="1511301" cy="939801"/>
          </a:xfrm>
        </p:grpSpPr>
        <p:sp>
          <p:nvSpPr>
            <p:cNvPr id="7" name="Freeform 6"/>
            <p:cNvSpPr/>
            <p:nvPr/>
          </p:nvSpPr>
          <p:spPr>
            <a:xfrm>
              <a:off x="444500" y="6807200"/>
              <a:ext cx="1511301" cy="939801"/>
            </a:xfrm>
            <a:custGeom>
              <a:avLst/>
              <a:gdLst/>
              <a:ahLst/>
              <a:cxnLst/>
              <a:rect l="0" t="0" r="0" b="0"/>
              <a:pathLst>
                <a:path w="1511301" h="939801">
                  <a:moveTo>
                    <a:pt x="0" y="0"/>
                  </a:moveTo>
                  <a:lnTo>
                    <a:pt x="1511300" y="0"/>
                  </a:lnTo>
                  <a:lnTo>
                    <a:pt x="1511300" y="939800"/>
                  </a:lnTo>
                  <a:lnTo>
                    <a:pt x="0" y="9398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59232" y="7023100"/>
              <a:ext cx="1394587" cy="621919"/>
              <a:chOff x="459232" y="7023100"/>
              <a:chExt cx="1394587" cy="621919"/>
            </a:xfrm>
          </p:grpSpPr>
          <p:pic>
            <p:nvPicPr>
              <p:cNvPr id="8" name="Picture 7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1900" y="7023100"/>
                <a:ext cx="621919" cy="6219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459232" y="7213600"/>
                <a:ext cx="1062736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chair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3786632" y="5575300"/>
            <a:ext cx="1547369" cy="939801"/>
            <a:chOff x="3786632" y="5575300"/>
            <a:chExt cx="1547369" cy="939801"/>
          </a:xfrm>
        </p:grpSpPr>
        <p:sp>
          <p:nvSpPr>
            <p:cNvPr id="12" name="Freeform 11"/>
            <p:cNvSpPr/>
            <p:nvPr/>
          </p:nvSpPr>
          <p:spPr>
            <a:xfrm>
              <a:off x="3822700" y="5575300"/>
              <a:ext cx="1511301" cy="939801"/>
            </a:xfrm>
            <a:custGeom>
              <a:avLst/>
              <a:gdLst/>
              <a:ahLst/>
              <a:cxnLst/>
              <a:rect l="0" t="0" r="0" b="0"/>
              <a:pathLst>
                <a:path w="1511301" h="939801">
                  <a:moveTo>
                    <a:pt x="0" y="0"/>
                  </a:moveTo>
                  <a:lnTo>
                    <a:pt x="1511300" y="0"/>
                  </a:lnTo>
                  <a:lnTo>
                    <a:pt x="1511300" y="939800"/>
                  </a:lnTo>
                  <a:lnTo>
                    <a:pt x="0" y="9398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786632" y="5689600"/>
              <a:ext cx="1546987" cy="736219"/>
              <a:chOff x="3786632" y="5689600"/>
              <a:chExt cx="1546987" cy="736219"/>
            </a:xfrm>
          </p:grpSpPr>
          <p:pic>
            <p:nvPicPr>
              <p:cNvPr id="13" name="Picture 12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7400" y="5689600"/>
                <a:ext cx="736219" cy="7362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786632" y="5854700"/>
                <a:ext cx="961136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dish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848100" y="6692900"/>
            <a:ext cx="1511301" cy="939801"/>
            <a:chOff x="3848100" y="6692900"/>
            <a:chExt cx="1511301" cy="939801"/>
          </a:xfrm>
        </p:grpSpPr>
        <p:sp>
          <p:nvSpPr>
            <p:cNvPr id="17" name="Freeform 16"/>
            <p:cNvSpPr/>
            <p:nvPr/>
          </p:nvSpPr>
          <p:spPr>
            <a:xfrm>
              <a:off x="3848100" y="6692900"/>
              <a:ext cx="1511301" cy="939801"/>
            </a:xfrm>
            <a:custGeom>
              <a:avLst/>
              <a:gdLst/>
              <a:ahLst/>
              <a:cxnLst/>
              <a:rect l="0" t="0" r="0" b="0"/>
              <a:pathLst>
                <a:path w="1511301" h="939801">
                  <a:moveTo>
                    <a:pt x="0" y="0"/>
                  </a:moveTo>
                  <a:lnTo>
                    <a:pt x="1511300" y="0"/>
                  </a:lnTo>
                  <a:lnTo>
                    <a:pt x="1511300" y="939800"/>
                  </a:lnTo>
                  <a:lnTo>
                    <a:pt x="0" y="9398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850132" y="6858000"/>
              <a:ext cx="1381887" cy="634619"/>
              <a:chOff x="3850132" y="6858000"/>
              <a:chExt cx="1381887" cy="634619"/>
            </a:xfrm>
          </p:grpSpPr>
          <p:pic>
            <p:nvPicPr>
              <p:cNvPr id="18" name="Picture 17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7400" y="6858000"/>
                <a:ext cx="634619" cy="6346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850132" y="7048500"/>
                <a:ext cx="1062736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mice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479032" y="5575300"/>
            <a:ext cx="1560069" cy="939801"/>
            <a:chOff x="6479032" y="5575300"/>
            <a:chExt cx="1560069" cy="939801"/>
          </a:xfrm>
        </p:grpSpPr>
        <p:sp>
          <p:nvSpPr>
            <p:cNvPr id="22" name="Freeform 21"/>
            <p:cNvSpPr/>
            <p:nvPr/>
          </p:nvSpPr>
          <p:spPr>
            <a:xfrm>
              <a:off x="6527800" y="5575300"/>
              <a:ext cx="1511301" cy="939801"/>
            </a:xfrm>
            <a:custGeom>
              <a:avLst/>
              <a:gdLst/>
              <a:ahLst/>
              <a:cxnLst/>
              <a:rect l="0" t="0" r="0" b="0"/>
              <a:pathLst>
                <a:path w="1511301" h="939801">
                  <a:moveTo>
                    <a:pt x="0" y="0"/>
                  </a:moveTo>
                  <a:lnTo>
                    <a:pt x="1511300" y="0"/>
                  </a:lnTo>
                  <a:lnTo>
                    <a:pt x="1511300" y="939800"/>
                  </a:lnTo>
                  <a:lnTo>
                    <a:pt x="0" y="9398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479032" y="5676900"/>
              <a:ext cx="1502537" cy="729869"/>
              <a:chOff x="6479032" y="5676900"/>
              <a:chExt cx="1502537" cy="729869"/>
            </a:xfrm>
          </p:grpSpPr>
          <p:pic>
            <p:nvPicPr>
              <p:cNvPr id="23" name="Picture 22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51700" y="5676900"/>
                <a:ext cx="729869" cy="7298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6479032" y="5969000"/>
                <a:ext cx="1011937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mop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6542532" y="6705600"/>
            <a:ext cx="1534669" cy="939801"/>
            <a:chOff x="6542532" y="6705600"/>
            <a:chExt cx="1534669" cy="939801"/>
          </a:xfrm>
        </p:grpSpPr>
        <p:sp>
          <p:nvSpPr>
            <p:cNvPr id="27" name="Freeform 26"/>
            <p:cNvSpPr/>
            <p:nvPr/>
          </p:nvSpPr>
          <p:spPr>
            <a:xfrm>
              <a:off x="6565900" y="6705600"/>
              <a:ext cx="1511301" cy="939801"/>
            </a:xfrm>
            <a:custGeom>
              <a:avLst/>
              <a:gdLst/>
              <a:ahLst/>
              <a:cxnLst/>
              <a:rect l="0" t="0" r="0" b="0"/>
              <a:pathLst>
                <a:path w="1511301" h="939801">
                  <a:moveTo>
                    <a:pt x="0" y="0"/>
                  </a:moveTo>
                  <a:lnTo>
                    <a:pt x="1511300" y="0"/>
                  </a:lnTo>
                  <a:lnTo>
                    <a:pt x="1511300" y="939800"/>
                  </a:lnTo>
                  <a:lnTo>
                    <a:pt x="0" y="9398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542532" y="6959600"/>
              <a:ext cx="1458087" cy="394732"/>
              <a:chOff x="6542532" y="6959600"/>
              <a:chExt cx="1458087" cy="394732"/>
            </a:xfrm>
          </p:grpSpPr>
          <p:pic>
            <p:nvPicPr>
              <p:cNvPr id="28" name="Picture 27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6000" y="6959600"/>
                <a:ext cx="634619" cy="3298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6542532" y="6985000"/>
                <a:ext cx="986537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blue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4991100" y="3530600"/>
            <a:ext cx="1511301" cy="939801"/>
            <a:chOff x="4991100" y="3530600"/>
            <a:chExt cx="1511301" cy="939801"/>
          </a:xfrm>
        </p:grpSpPr>
        <p:sp>
          <p:nvSpPr>
            <p:cNvPr id="32" name="Freeform 31"/>
            <p:cNvSpPr/>
            <p:nvPr/>
          </p:nvSpPr>
          <p:spPr>
            <a:xfrm>
              <a:off x="4991100" y="3530600"/>
              <a:ext cx="1511301" cy="939801"/>
            </a:xfrm>
            <a:custGeom>
              <a:avLst/>
              <a:gdLst/>
              <a:ahLst/>
              <a:cxnLst/>
              <a:rect l="0" t="0" r="0" b="0"/>
              <a:pathLst>
                <a:path w="1511301" h="939801">
                  <a:moveTo>
                    <a:pt x="0" y="0"/>
                  </a:moveTo>
                  <a:lnTo>
                    <a:pt x="1511300" y="0"/>
                  </a:lnTo>
                  <a:lnTo>
                    <a:pt x="1511300" y="939800"/>
                  </a:lnTo>
                  <a:lnTo>
                    <a:pt x="0" y="9398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031232" y="3632200"/>
              <a:ext cx="1407287" cy="722243"/>
              <a:chOff x="5031232" y="3632200"/>
              <a:chExt cx="1407287" cy="722243"/>
            </a:xfrm>
          </p:grpSpPr>
          <p:pic>
            <p:nvPicPr>
              <p:cNvPr id="33" name="Picture 32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0400" y="3632200"/>
                <a:ext cx="698119" cy="6981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5031232" y="4000500"/>
                <a:ext cx="884936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cop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68" name="Group 167"/>
          <p:cNvGrpSpPr/>
          <p:nvPr/>
        </p:nvGrpSpPr>
        <p:grpSpPr>
          <a:xfrm>
            <a:off x="4942332" y="2273300"/>
            <a:ext cx="1547369" cy="939801"/>
            <a:chOff x="4942332" y="2273300"/>
            <a:chExt cx="1547369" cy="939801"/>
          </a:xfrm>
        </p:grpSpPr>
        <p:sp>
          <p:nvSpPr>
            <p:cNvPr id="37" name="Freeform 36"/>
            <p:cNvSpPr/>
            <p:nvPr/>
          </p:nvSpPr>
          <p:spPr>
            <a:xfrm>
              <a:off x="4978400" y="2273300"/>
              <a:ext cx="1511301" cy="939801"/>
            </a:xfrm>
            <a:custGeom>
              <a:avLst/>
              <a:gdLst/>
              <a:ahLst/>
              <a:cxnLst/>
              <a:rect l="0" t="0" r="0" b="0"/>
              <a:pathLst>
                <a:path w="1511301" h="939801">
                  <a:moveTo>
                    <a:pt x="0" y="0"/>
                  </a:moveTo>
                  <a:lnTo>
                    <a:pt x="1511300" y="0"/>
                  </a:lnTo>
                  <a:lnTo>
                    <a:pt x="1511300" y="939800"/>
                  </a:lnTo>
                  <a:lnTo>
                    <a:pt x="0" y="9398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4942332" y="2309622"/>
              <a:ext cx="1523239" cy="792608"/>
              <a:chOff x="4942332" y="2309622"/>
              <a:chExt cx="1523239" cy="792608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5789295" y="2309622"/>
                <a:ext cx="676276" cy="792608"/>
                <a:chOff x="5789295" y="2309622"/>
                <a:chExt cx="676276" cy="792608"/>
              </a:xfrm>
            </p:grpSpPr>
            <p:sp>
              <p:nvSpPr>
                <p:cNvPr id="38" name="Freeform 37"/>
                <p:cNvSpPr/>
                <p:nvPr/>
              </p:nvSpPr>
              <p:spPr>
                <a:xfrm>
                  <a:off x="6002528" y="2752090"/>
                  <a:ext cx="110745" cy="2388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0745" h="238888">
                      <a:moveTo>
                        <a:pt x="39243" y="214249"/>
                      </a:moveTo>
                      <a:lnTo>
                        <a:pt x="38608" y="209169"/>
                      </a:lnTo>
                      <a:lnTo>
                        <a:pt x="38100" y="204724"/>
                      </a:lnTo>
                      <a:lnTo>
                        <a:pt x="37846" y="200533"/>
                      </a:lnTo>
                      <a:lnTo>
                        <a:pt x="37465" y="193040"/>
                      </a:lnTo>
                      <a:lnTo>
                        <a:pt x="37719" y="186055"/>
                      </a:lnTo>
                      <a:lnTo>
                        <a:pt x="37465" y="178816"/>
                      </a:lnTo>
                      <a:lnTo>
                        <a:pt x="37465" y="175006"/>
                      </a:lnTo>
                      <a:lnTo>
                        <a:pt x="37338" y="170942"/>
                      </a:lnTo>
                      <a:lnTo>
                        <a:pt x="36830" y="166370"/>
                      </a:lnTo>
                      <a:lnTo>
                        <a:pt x="36322" y="161163"/>
                      </a:lnTo>
                      <a:lnTo>
                        <a:pt x="35814" y="155702"/>
                      </a:lnTo>
                      <a:lnTo>
                        <a:pt x="34544" y="149606"/>
                      </a:lnTo>
                      <a:lnTo>
                        <a:pt x="28829" y="135509"/>
                      </a:lnTo>
                      <a:lnTo>
                        <a:pt x="23622" y="121539"/>
                      </a:lnTo>
                      <a:lnTo>
                        <a:pt x="18796" y="107315"/>
                      </a:lnTo>
                      <a:lnTo>
                        <a:pt x="14605" y="93218"/>
                      </a:lnTo>
                      <a:lnTo>
                        <a:pt x="10795" y="79375"/>
                      </a:lnTo>
                      <a:lnTo>
                        <a:pt x="7366" y="65786"/>
                      </a:lnTo>
                      <a:lnTo>
                        <a:pt x="4064" y="52705"/>
                      </a:lnTo>
                      <a:lnTo>
                        <a:pt x="1016" y="40259"/>
                      </a:lnTo>
                      <a:lnTo>
                        <a:pt x="2159" y="34925"/>
                      </a:lnTo>
                      <a:lnTo>
                        <a:pt x="2921" y="29972"/>
                      </a:lnTo>
                      <a:lnTo>
                        <a:pt x="3302" y="25400"/>
                      </a:lnTo>
                      <a:lnTo>
                        <a:pt x="3048" y="20955"/>
                      </a:lnTo>
                      <a:lnTo>
                        <a:pt x="2667" y="16129"/>
                      </a:lnTo>
                      <a:lnTo>
                        <a:pt x="2159" y="11176"/>
                      </a:lnTo>
                      <a:lnTo>
                        <a:pt x="1143" y="5842"/>
                      </a:lnTo>
                      <a:lnTo>
                        <a:pt x="0" y="0"/>
                      </a:lnTo>
                      <a:lnTo>
                        <a:pt x="5080" y="0"/>
                      </a:lnTo>
                      <a:lnTo>
                        <a:pt x="10160" y="127"/>
                      </a:lnTo>
                      <a:lnTo>
                        <a:pt x="20828" y="1397"/>
                      </a:lnTo>
                      <a:lnTo>
                        <a:pt x="31750" y="3302"/>
                      </a:lnTo>
                      <a:lnTo>
                        <a:pt x="42291" y="6096"/>
                      </a:lnTo>
                      <a:lnTo>
                        <a:pt x="52324" y="9652"/>
                      </a:lnTo>
                      <a:lnTo>
                        <a:pt x="61341" y="13589"/>
                      </a:lnTo>
                      <a:lnTo>
                        <a:pt x="65405" y="15621"/>
                      </a:lnTo>
                      <a:lnTo>
                        <a:pt x="68961" y="17780"/>
                      </a:lnTo>
                      <a:lnTo>
                        <a:pt x="72009" y="20066"/>
                      </a:lnTo>
                      <a:lnTo>
                        <a:pt x="74803" y="22352"/>
                      </a:lnTo>
                      <a:lnTo>
                        <a:pt x="72263" y="37338"/>
                      </a:lnTo>
                      <a:lnTo>
                        <a:pt x="70866" y="52578"/>
                      </a:lnTo>
                      <a:lnTo>
                        <a:pt x="70739" y="67564"/>
                      </a:lnTo>
                      <a:lnTo>
                        <a:pt x="71501" y="82423"/>
                      </a:lnTo>
                      <a:lnTo>
                        <a:pt x="73025" y="97028"/>
                      </a:lnTo>
                      <a:lnTo>
                        <a:pt x="75311" y="111379"/>
                      </a:lnTo>
                      <a:lnTo>
                        <a:pt x="78232" y="125603"/>
                      </a:lnTo>
                      <a:lnTo>
                        <a:pt x="81661" y="139446"/>
                      </a:lnTo>
                      <a:lnTo>
                        <a:pt x="85471" y="152908"/>
                      </a:lnTo>
                      <a:lnTo>
                        <a:pt x="89535" y="166116"/>
                      </a:lnTo>
                      <a:lnTo>
                        <a:pt x="93599" y="178816"/>
                      </a:lnTo>
                      <a:lnTo>
                        <a:pt x="97663" y="190881"/>
                      </a:lnTo>
                      <a:lnTo>
                        <a:pt x="101473" y="202311"/>
                      </a:lnTo>
                      <a:lnTo>
                        <a:pt x="104902" y="213360"/>
                      </a:lnTo>
                      <a:lnTo>
                        <a:pt x="107950" y="223647"/>
                      </a:lnTo>
                      <a:lnTo>
                        <a:pt x="110744" y="233172"/>
                      </a:lnTo>
                      <a:lnTo>
                        <a:pt x="107188" y="235839"/>
                      </a:lnTo>
                      <a:lnTo>
                        <a:pt x="103632" y="237617"/>
                      </a:lnTo>
                      <a:lnTo>
                        <a:pt x="99568" y="238633"/>
                      </a:lnTo>
                      <a:lnTo>
                        <a:pt x="95123" y="238887"/>
                      </a:lnTo>
                      <a:lnTo>
                        <a:pt x="90678" y="238506"/>
                      </a:lnTo>
                      <a:lnTo>
                        <a:pt x="85852" y="237490"/>
                      </a:lnTo>
                      <a:lnTo>
                        <a:pt x="81153" y="236093"/>
                      </a:lnTo>
                      <a:lnTo>
                        <a:pt x="76327" y="234315"/>
                      </a:lnTo>
                      <a:lnTo>
                        <a:pt x="66421" y="229997"/>
                      </a:lnTo>
                      <a:lnTo>
                        <a:pt x="56896" y="225806"/>
                      </a:lnTo>
                      <a:lnTo>
                        <a:pt x="52451" y="223901"/>
                      </a:lnTo>
                      <a:lnTo>
                        <a:pt x="48006" y="222123"/>
                      </a:lnTo>
                      <a:lnTo>
                        <a:pt x="44069" y="220726"/>
                      </a:lnTo>
                      <a:lnTo>
                        <a:pt x="40132" y="219837"/>
                      </a:lnTo>
                      <a:close/>
                    </a:path>
                  </a:pathLst>
                </a:custGeom>
                <a:solidFill>
                  <a:srgbClr val="421F02"/>
                </a:solidFill>
                <a:ln w="0" cap="flat" cmpd="sng" algn="ctr">
                  <a:solidFill>
                    <a:srgbClr val="421F0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6003290" y="2752090"/>
                  <a:ext cx="110491" cy="2387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0491" h="238761">
                      <a:moveTo>
                        <a:pt x="39370" y="219710"/>
                      </a:moveTo>
                      <a:lnTo>
                        <a:pt x="43180" y="220980"/>
                      </a:lnTo>
                      <a:lnTo>
                        <a:pt x="46990" y="222250"/>
                      </a:lnTo>
                      <a:lnTo>
                        <a:pt x="52070" y="223520"/>
                      </a:lnTo>
                      <a:lnTo>
                        <a:pt x="55880" y="226060"/>
                      </a:lnTo>
                      <a:lnTo>
                        <a:pt x="66040" y="229870"/>
                      </a:lnTo>
                      <a:lnTo>
                        <a:pt x="76200" y="234950"/>
                      </a:lnTo>
                      <a:lnTo>
                        <a:pt x="80010" y="236220"/>
                      </a:lnTo>
                      <a:lnTo>
                        <a:pt x="85090" y="237490"/>
                      </a:lnTo>
                      <a:lnTo>
                        <a:pt x="90170" y="238760"/>
                      </a:lnTo>
                      <a:lnTo>
                        <a:pt x="93980" y="238760"/>
                      </a:lnTo>
                      <a:lnTo>
                        <a:pt x="99060" y="238760"/>
                      </a:lnTo>
                      <a:lnTo>
                        <a:pt x="102870" y="237490"/>
                      </a:lnTo>
                      <a:lnTo>
                        <a:pt x="106680" y="236220"/>
                      </a:lnTo>
                      <a:lnTo>
                        <a:pt x="110490" y="232410"/>
                      </a:lnTo>
                      <a:lnTo>
                        <a:pt x="106680" y="223520"/>
                      </a:lnTo>
                      <a:lnTo>
                        <a:pt x="104140" y="213360"/>
                      </a:lnTo>
                      <a:lnTo>
                        <a:pt x="100330" y="201930"/>
                      </a:lnTo>
                      <a:lnTo>
                        <a:pt x="96520" y="190500"/>
                      </a:lnTo>
                      <a:lnTo>
                        <a:pt x="92710" y="179070"/>
                      </a:lnTo>
                      <a:lnTo>
                        <a:pt x="88900" y="166370"/>
                      </a:lnTo>
                      <a:lnTo>
                        <a:pt x="85090" y="152400"/>
                      </a:lnTo>
                      <a:lnTo>
                        <a:pt x="81280" y="139700"/>
                      </a:lnTo>
                      <a:lnTo>
                        <a:pt x="77470" y="125730"/>
                      </a:lnTo>
                      <a:lnTo>
                        <a:pt x="74930" y="111760"/>
                      </a:lnTo>
                      <a:lnTo>
                        <a:pt x="72390" y="96520"/>
                      </a:lnTo>
                      <a:lnTo>
                        <a:pt x="71120" y="82550"/>
                      </a:lnTo>
                      <a:lnTo>
                        <a:pt x="69850" y="67310"/>
                      </a:lnTo>
                      <a:lnTo>
                        <a:pt x="69850" y="52070"/>
                      </a:lnTo>
                      <a:lnTo>
                        <a:pt x="71120" y="36830"/>
                      </a:lnTo>
                      <a:lnTo>
                        <a:pt x="73660" y="22860"/>
                      </a:lnTo>
                      <a:lnTo>
                        <a:pt x="71120" y="20320"/>
                      </a:lnTo>
                      <a:lnTo>
                        <a:pt x="68580" y="17780"/>
                      </a:lnTo>
                      <a:lnTo>
                        <a:pt x="64770" y="15240"/>
                      </a:lnTo>
                      <a:lnTo>
                        <a:pt x="60960" y="13970"/>
                      </a:lnTo>
                      <a:lnTo>
                        <a:pt x="52070" y="10160"/>
                      </a:lnTo>
                      <a:lnTo>
                        <a:pt x="41910" y="6350"/>
                      </a:lnTo>
                      <a:lnTo>
                        <a:pt x="30480" y="3810"/>
                      </a:lnTo>
                      <a:lnTo>
                        <a:pt x="20320" y="1270"/>
                      </a:lnTo>
                      <a:lnTo>
                        <a:pt x="10160" y="0"/>
                      </a:lnTo>
                      <a:lnTo>
                        <a:pt x="5080" y="0"/>
                      </a:lnTo>
                      <a:lnTo>
                        <a:pt x="0" y="0"/>
                      </a:lnTo>
                      <a:lnTo>
                        <a:pt x="0" y="6350"/>
                      </a:lnTo>
                      <a:lnTo>
                        <a:pt x="1270" y="11430"/>
                      </a:lnTo>
                      <a:lnTo>
                        <a:pt x="2540" y="16510"/>
                      </a:lnTo>
                      <a:lnTo>
                        <a:pt x="2540" y="20320"/>
                      </a:lnTo>
                      <a:lnTo>
                        <a:pt x="2540" y="25400"/>
                      </a:lnTo>
                      <a:lnTo>
                        <a:pt x="2540" y="30480"/>
                      </a:lnTo>
                      <a:lnTo>
                        <a:pt x="1270" y="34290"/>
                      </a:lnTo>
                      <a:lnTo>
                        <a:pt x="0" y="40640"/>
                      </a:lnTo>
                      <a:lnTo>
                        <a:pt x="3810" y="52070"/>
                      </a:lnTo>
                      <a:lnTo>
                        <a:pt x="6350" y="66040"/>
                      </a:lnTo>
                      <a:lnTo>
                        <a:pt x="10160" y="78740"/>
                      </a:lnTo>
                      <a:lnTo>
                        <a:pt x="13970" y="93980"/>
                      </a:lnTo>
                      <a:lnTo>
                        <a:pt x="17780" y="107950"/>
                      </a:lnTo>
                      <a:lnTo>
                        <a:pt x="22860" y="121920"/>
                      </a:lnTo>
                      <a:lnTo>
                        <a:pt x="27940" y="135890"/>
                      </a:lnTo>
                      <a:lnTo>
                        <a:pt x="34290" y="149860"/>
                      </a:lnTo>
                      <a:lnTo>
                        <a:pt x="35560" y="156210"/>
                      </a:lnTo>
                      <a:lnTo>
                        <a:pt x="35560" y="161290"/>
                      </a:lnTo>
                      <a:lnTo>
                        <a:pt x="35560" y="166370"/>
                      </a:lnTo>
                      <a:lnTo>
                        <a:pt x="36830" y="170180"/>
                      </a:lnTo>
                      <a:lnTo>
                        <a:pt x="36830" y="175260"/>
                      </a:lnTo>
                      <a:lnTo>
                        <a:pt x="36830" y="179070"/>
                      </a:lnTo>
                      <a:lnTo>
                        <a:pt x="36830" y="185420"/>
                      </a:lnTo>
                      <a:lnTo>
                        <a:pt x="36830" y="193040"/>
                      </a:lnTo>
                      <a:lnTo>
                        <a:pt x="36830" y="200660"/>
                      </a:lnTo>
                      <a:lnTo>
                        <a:pt x="38100" y="204470"/>
                      </a:lnTo>
                      <a:lnTo>
                        <a:pt x="38100" y="209550"/>
                      </a:lnTo>
                      <a:lnTo>
                        <a:pt x="38100" y="21463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08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6062472" y="2361184"/>
                  <a:ext cx="402718" cy="7410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2718" h="741046">
                      <a:moveTo>
                        <a:pt x="137795" y="8255"/>
                      </a:moveTo>
                      <a:lnTo>
                        <a:pt x="140843" y="7747"/>
                      </a:lnTo>
                      <a:lnTo>
                        <a:pt x="144018" y="7239"/>
                      </a:lnTo>
                      <a:lnTo>
                        <a:pt x="150622" y="6731"/>
                      </a:lnTo>
                      <a:lnTo>
                        <a:pt x="153670" y="6477"/>
                      </a:lnTo>
                      <a:lnTo>
                        <a:pt x="156337" y="5715"/>
                      </a:lnTo>
                      <a:lnTo>
                        <a:pt x="158750" y="4699"/>
                      </a:lnTo>
                      <a:lnTo>
                        <a:pt x="160401" y="3302"/>
                      </a:lnTo>
                      <a:lnTo>
                        <a:pt x="161163" y="4318"/>
                      </a:lnTo>
                      <a:lnTo>
                        <a:pt x="161925" y="4699"/>
                      </a:lnTo>
                      <a:lnTo>
                        <a:pt x="162687" y="4699"/>
                      </a:lnTo>
                      <a:lnTo>
                        <a:pt x="163703" y="4318"/>
                      </a:lnTo>
                      <a:lnTo>
                        <a:pt x="165608" y="2921"/>
                      </a:lnTo>
                      <a:lnTo>
                        <a:pt x="167386" y="2159"/>
                      </a:lnTo>
                      <a:lnTo>
                        <a:pt x="168275" y="3175"/>
                      </a:lnTo>
                      <a:lnTo>
                        <a:pt x="169418" y="3937"/>
                      </a:lnTo>
                      <a:lnTo>
                        <a:pt x="171958" y="4699"/>
                      </a:lnTo>
                      <a:lnTo>
                        <a:pt x="173101" y="4318"/>
                      </a:lnTo>
                      <a:lnTo>
                        <a:pt x="174244" y="3683"/>
                      </a:lnTo>
                      <a:lnTo>
                        <a:pt x="174879" y="2540"/>
                      </a:lnTo>
                      <a:lnTo>
                        <a:pt x="175260" y="1143"/>
                      </a:lnTo>
                      <a:lnTo>
                        <a:pt x="176403" y="2540"/>
                      </a:lnTo>
                      <a:lnTo>
                        <a:pt x="177673" y="3556"/>
                      </a:lnTo>
                      <a:lnTo>
                        <a:pt x="179197" y="3937"/>
                      </a:lnTo>
                      <a:lnTo>
                        <a:pt x="180721" y="3683"/>
                      </a:lnTo>
                      <a:lnTo>
                        <a:pt x="182118" y="3302"/>
                      </a:lnTo>
                      <a:lnTo>
                        <a:pt x="183261" y="2540"/>
                      </a:lnTo>
                      <a:lnTo>
                        <a:pt x="184023" y="1397"/>
                      </a:lnTo>
                      <a:lnTo>
                        <a:pt x="184658" y="127"/>
                      </a:lnTo>
                      <a:lnTo>
                        <a:pt x="185166" y="1143"/>
                      </a:lnTo>
                      <a:lnTo>
                        <a:pt x="186182" y="1905"/>
                      </a:lnTo>
                      <a:lnTo>
                        <a:pt x="187579" y="2794"/>
                      </a:lnTo>
                      <a:lnTo>
                        <a:pt x="189103" y="2921"/>
                      </a:lnTo>
                      <a:lnTo>
                        <a:pt x="190627" y="2921"/>
                      </a:lnTo>
                      <a:lnTo>
                        <a:pt x="191897" y="2540"/>
                      </a:lnTo>
                      <a:lnTo>
                        <a:pt x="193040" y="1524"/>
                      </a:lnTo>
                      <a:lnTo>
                        <a:pt x="193802" y="0"/>
                      </a:lnTo>
                      <a:lnTo>
                        <a:pt x="194818" y="1524"/>
                      </a:lnTo>
                      <a:lnTo>
                        <a:pt x="196342" y="2794"/>
                      </a:lnTo>
                      <a:lnTo>
                        <a:pt x="197866" y="3302"/>
                      </a:lnTo>
                      <a:lnTo>
                        <a:pt x="199771" y="3556"/>
                      </a:lnTo>
                      <a:lnTo>
                        <a:pt x="201295" y="3175"/>
                      </a:lnTo>
                      <a:lnTo>
                        <a:pt x="202819" y="2540"/>
                      </a:lnTo>
                      <a:lnTo>
                        <a:pt x="203835" y="1524"/>
                      </a:lnTo>
                      <a:lnTo>
                        <a:pt x="204216" y="127"/>
                      </a:lnTo>
                      <a:lnTo>
                        <a:pt x="205613" y="1905"/>
                      </a:lnTo>
                      <a:lnTo>
                        <a:pt x="206883" y="3302"/>
                      </a:lnTo>
                      <a:lnTo>
                        <a:pt x="208534" y="3937"/>
                      </a:lnTo>
                      <a:lnTo>
                        <a:pt x="210058" y="4191"/>
                      </a:lnTo>
                      <a:lnTo>
                        <a:pt x="211074" y="3937"/>
                      </a:lnTo>
                      <a:lnTo>
                        <a:pt x="212344" y="3175"/>
                      </a:lnTo>
                      <a:lnTo>
                        <a:pt x="213106" y="2159"/>
                      </a:lnTo>
                      <a:lnTo>
                        <a:pt x="213487" y="762"/>
                      </a:lnTo>
                      <a:lnTo>
                        <a:pt x="215011" y="2540"/>
                      </a:lnTo>
                      <a:lnTo>
                        <a:pt x="216535" y="3683"/>
                      </a:lnTo>
                      <a:lnTo>
                        <a:pt x="218186" y="4572"/>
                      </a:lnTo>
                      <a:lnTo>
                        <a:pt x="219583" y="4699"/>
                      </a:lnTo>
                      <a:lnTo>
                        <a:pt x="221107" y="4572"/>
                      </a:lnTo>
                      <a:lnTo>
                        <a:pt x="222250" y="3937"/>
                      </a:lnTo>
                      <a:lnTo>
                        <a:pt x="223012" y="3175"/>
                      </a:lnTo>
                      <a:lnTo>
                        <a:pt x="223647" y="2159"/>
                      </a:lnTo>
                      <a:lnTo>
                        <a:pt x="224028" y="3302"/>
                      </a:lnTo>
                      <a:lnTo>
                        <a:pt x="225298" y="4699"/>
                      </a:lnTo>
                      <a:lnTo>
                        <a:pt x="227711" y="6096"/>
                      </a:lnTo>
                      <a:lnTo>
                        <a:pt x="230378" y="7112"/>
                      </a:lnTo>
                      <a:lnTo>
                        <a:pt x="233045" y="7747"/>
                      </a:lnTo>
                      <a:lnTo>
                        <a:pt x="235712" y="7874"/>
                      </a:lnTo>
                      <a:lnTo>
                        <a:pt x="237617" y="7112"/>
                      </a:lnTo>
                      <a:lnTo>
                        <a:pt x="238252" y="6477"/>
                      </a:lnTo>
                      <a:lnTo>
                        <a:pt x="238760" y="5715"/>
                      </a:lnTo>
                      <a:lnTo>
                        <a:pt x="239776" y="8128"/>
                      </a:lnTo>
                      <a:lnTo>
                        <a:pt x="241300" y="9906"/>
                      </a:lnTo>
                      <a:lnTo>
                        <a:pt x="242824" y="11430"/>
                      </a:lnTo>
                      <a:lnTo>
                        <a:pt x="244729" y="12446"/>
                      </a:lnTo>
                      <a:lnTo>
                        <a:pt x="246507" y="12827"/>
                      </a:lnTo>
                      <a:lnTo>
                        <a:pt x="248158" y="12446"/>
                      </a:lnTo>
                      <a:lnTo>
                        <a:pt x="249555" y="11430"/>
                      </a:lnTo>
                      <a:lnTo>
                        <a:pt x="250698" y="9906"/>
                      </a:lnTo>
                      <a:lnTo>
                        <a:pt x="251841" y="12192"/>
                      </a:lnTo>
                      <a:lnTo>
                        <a:pt x="253238" y="14224"/>
                      </a:lnTo>
                      <a:lnTo>
                        <a:pt x="254889" y="15621"/>
                      </a:lnTo>
                      <a:lnTo>
                        <a:pt x="256921" y="16256"/>
                      </a:lnTo>
                      <a:lnTo>
                        <a:pt x="258572" y="16637"/>
                      </a:lnTo>
                      <a:lnTo>
                        <a:pt x="260350" y="16383"/>
                      </a:lnTo>
                      <a:lnTo>
                        <a:pt x="261620" y="16002"/>
                      </a:lnTo>
                      <a:lnTo>
                        <a:pt x="262509" y="15240"/>
                      </a:lnTo>
                      <a:lnTo>
                        <a:pt x="262763" y="17018"/>
                      </a:lnTo>
                      <a:lnTo>
                        <a:pt x="263271" y="18542"/>
                      </a:lnTo>
                      <a:lnTo>
                        <a:pt x="264033" y="19939"/>
                      </a:lnTo>
                      <a:lnTo>
                        <a:pt x="264795" y="20701"/>
                      </a:lnTo>
                      <a:lnTo>
                        <a:pt x="265684" y="20955"/>
                      </a:lnTo>
                      <a:lnTo>
                        <a:pt x="266827" y="20955"/>
                      </a:lnTo>
                      <a:lnTo>
                        <a:pt x="267970" y="20193"/>
                      </a:lnTo>
                      <a:lnTo>
                        <a:pt x="269367" y="18923"/>
                      </a:lnTo>
                      <a:lnTo>
                        <a:pt x="269494" y="20701"/>
                      </a:lnTo>
                      <a:lnTo>
                        <a:pt x="269875" y="22098"/>
                      </a:lnTo>
                      <a:lnTo>
                        <a:pt x="270637" y="23876"/>
                      </a:lnTo>
                      <a:lnTo>
                        <a:pt x="271907" y="24638"/>
                      </a:lnTo>
                      <a:lnTo>
                        <a:pt x="272923" y="24892"/>
                      </a:lnTo>
                      <a:lnTo>
                        <a:pt x="275717" y="24511"/>
                      </a:lnTo>
                      <a:lnTo>
                        <a:pt x="276987" y="24511"/>
                      </a:lnTo>
                      <a:lnTo>
                        <a:pt x="278003" y="24892"/>
                      </a:lnTo>
                      <a:lnTo>
                        <a:pt x="280035" y="26670"/>
                      </a:lnTo>
                      <a:lnTo>
                        <a:pt x="282194" y="29210"/>
                      </a:lnTo>
                      <a:lnTo>
                        <a:pt x="286639" y="34544"/>
                      </a:lnTo>
                      <a:lnTo>
                        <a:pt x="288544" y="36703"/>
                      </a:lnTo>
                      <a:lnTo>
                        <a:pt x="290322" y="38100"/>
                      </a:lnTo>
                      <a:lnTo>
                        <a:pt x="291084" y="38481"/>
                      </a:lnTo>
                      <a:lnTo>
                        <a:pt x="291592" y="38354"/>
                      </a:lnTo>
                      <a:lnTo>
                        <a:pt x="291973" y="37719"/>
                      </a:lnTo>
                      <a:lnTo>
                        <a:pt x="292354" y="36957"/>
                      </a:lnTo>
                      <a:lnTo>
                        <a:pt x="295529" y="39878"/>
                      </a:lnTo>
                      <a:lnTo>
                        <a:pt x="298577" y="43307"/>
                      </a:lnTo>
                      <a:lnTo>
                        <a:pt x="304927" y="50546"/>
                      </a:lnTo>
                      <a:lnTo>
                        <a:pt x="310896" y="58674"/>
                      </a:lnTo>
                      <a:lnTo>
                        <a:pt x="315849" y="66929"/>
                      </a:lnTo>
                      <a:lnTo>
                        <a:pt x="318262" y="73279"/>
                      </a:lnTo>
                      <a:lnTo>
                        <a:pt x="319532" y="76327"/>
                      </a:lnTo>
                      <a:lnTo>
                        <a:pt x="320294" y="78867"/>
                      </a:lnTo>
                      <a:lnTo>
                        <a:pt x="321183" y="81026"/>
                      </a:lnTo>
                      <a:lnTo>
                        <a:pt x="321945" y="82423"/>
                      </a:lnTo>
                      <a:lnTo>
                        <a:pt x="322961" y="82804"/>
                      </a:lnTo>
                      <a:lnTo>
                        <a:pt x="324104" y="82042"/>
                      </a:lnTo>
                      <a:lnTo>
                        <a:pt x="325628" y="86233"/>
                      </a:lnTo>
                      <a:lnTo>
                        <a:pt x="327152" y="91313"/>
                      </a:lnTo>
                      <a:lnTo>
                        <a:pt x="328549" y="96774"/>
                      </a:lnTo>
                      <a:lnTo>
                        <a:pt x="329819" y="102108"/>
                      </a:lnTo>
                      <a:lnTo>
                        <a:pt x="331216" y="106680"/>
                      </a:lnTo>
                      <a:lnTo>
                        <a:pt x="331724" y="108458"/>
                      </a:lnTo>
                      <a:lnTo>
                        <a:pt x="332359" y="109601"/>
                      </a:lnTo>
                      <a:lnTo>
                        <a:pt x="332994" y="110490"/>
                      </a:lnTo>
                      <a:lnTo>
                        <a:pt x="333248" y="110490"/>
                      </a:lnTo>
                      <a:lnTo>
                        <a:pt x="333883" y="109855"/>
                      </a:lnTo>
                      <a:lnTo>
                        <a:pt x="334264" y="108712"/>
                      </a:lnTo>
                      <a:lnTo>
                        <a:pt x="336550" y="116205"/>
                      </a:lnTo>
                      <a:lnTo>
                        <a:pt x="338328" y="123698"/>
                      </a:lnTo>
                      <a:lnTo>
                        <a:pt x="339852" y="130937"/>
                      </a:lnTo>
                      <a:lnTo>
                        <a:pt x="340995" y="138176"/>
                      </a:lnTo>
                      <a:lnTo>
                        <a:pt x="347599" y="137541"/>
                      </a:lnTo>
                      <a:lnTo>
                        <a:pt x="353695" y="137541"/>
                      </a:lnTo>
                      <a:lnTo>
                        <a:pt x="359410" y="137922"/>
                      </a:lnTo>
                      <a:lnTo>
                        <a:pt x="364617" y="138684"/>
                      </a:lnTo>
                      <a:lnTo>
                        <a:pt x="369443" y="140081"/>
                      </a:lnTo>
                      <a:lnTo>
                        <a:pt x="373888" y="141732"/>
                      </a:lnTo>
                      <a:lnTo>
                        <a:pt x="377825" y="143637"/>
                      </a:lnTo>
                      <a:lnTo>
                        <a:pt x="381381" y="145796"/>
                      </a:lnTo>
                      <a:lnTo>
                        <a:pt x="384556" y="148336"/>
                      </a:lnTo>
                      <a:lnTo>
                        <a:pt x="387350" y="151130"/>
                      </a:lnTo>
                      <a:lnTo>
                        <a:pt x="389763" y="154178"/>
                      </a:lnTo>
                      <a:lnTo>
                        <a:pt x="391922" y="157226"/>
                      </a:lnTo>
                      <a:lnTo>
                        <a:pt x="393446" y="160655"/>
                      </a:lnTo>
                      <a:lnTo>
                        <a:pt x="394843" y="164211"/>
                      </a:lnTo>
                      <a:lnTo>
                        <a:pt x="396494" y="171323"/>
                      </a:lnTo>
                      <a:lnTo>
                        <a:pt x="396875" y="178562"/>
                      </a:lnTo>
                      <a:lnTo>
                        <a:pt x="396113" y="185674"/>
                      </a:lnTo>
                      <a:lnTo>
                        <a:pt x="394208" y="192659"/>
                      </a:lnTo>
                      <a:lnTo>
                        <a:pt x="392938" y="195834"/>
                      </a:lnTo>
                      <a:lnTo>
                        <a:pt x="391160" y="198755"/>
                      </a:lnTo>
                      <a:lnTo>
                        <a:pt x="389255" y="201803"/>
                      </a:lnTo>
                      <a:lnTo>
                        <a:pt x="387096" y="204343"/>
                      </a:lnTo>
                      <a:lnTo>
                        <a:pt x="384810" y="206502"/>
                      </a:lnTo>
                      <a:lnTo>
                        <a:pt x="382143" y="208661"/>
                      </a:lnTo>
                      <a:lnTo>
                        <a:pt x="379349" y="210185"/>
                      </a:lnTo>
                      <a:lnTo>
                        <a:pt x="376301" y="211709"/>
                      </a:lnTo>
                      <a:lnTo>
                        <a:pt x="373126" y="212471"/>
                      </a:lnTo>
                      <a:lnTo>
                        <a:pt x="369824" y="212979"/>
                      </a:lnTo>
                      <a:lnTo>
                        <a:pt x="372237" y="218948"/>
                      </a:lnTo>
                      <a:lnTo>
                        <a:pt x="374396" y="225425"/>
                      </a:lnTo>
                      <a:lnTo>
                        <a:pt x="376301" y="232410"/>
                      </a:lnTo>
                      <a:lnTo>
                        <a:pt x="377825" y="239903"/>
                      </a:lnTo>
                      <a:lnTo>
                        <a:pt x="379095" y="248158"/>
                      </a:lnTo>
                      <a:lnTo>
                        <a:pt x="379603" y="257302"/>
                      </a:lnTo>
                      <a:lnTo>
                        <a:pt x="379857" y="266954"/>
                      </a:lnTo>
                      <a:lnTo>
                        <a:pt x="379603" y="277622"/>
                      </a:lnTo>
                      <a:lnTo>
                        <a:pt x="378587" y="289560"/>
                      </a:lnTo>
                      <a:lnTo>
                        <a:pt x="378079" y="295656"/>
                      </a:lnTo>
                      <a:lnTo>
                        <a:pt x="377317" y="302133"/>
                      </a:lnTo>
                      <a:lnTo>
                        <a:pt x="376174" y="308864"/>
                      </a:lnTo>
                      <a:lnTo>
                        <a:pt x="375158" y="315976"/>
                      </a:lnTo>
                      <a:lnTo>
                        <a:pt x="373888" y="323469"/>
                      </a:lnTo>
                      <a:lnTo>
                        <a:pt x="372237" y="331216"/>
                      </a:lnTo>
                      <a:lnTo>
                        <a:pt x="370586" y="339090"/>
                      </a:lnTo>
                      <a:lnTo>
                        <a:pt x="368681" y="347345"/>
                      </a:lnTo>
                      <a:lnTo>
                        <a:pt x="366776" y="356108"/>
                      </a:lnTo>
                      <a:lnTo>
                        <a:pt x="364490" y="365125"/>
                      </a:lnTo>
                      <a:lnTo>
                        <a:pt x="361950" y="374523"/>
                      </a:lnTo>
                      <a:lnTo>
                        <a:pt x="359283" y="384302"/>
                      </a:lnTo>
                      <a:lnTo>
                        <a:pt x="356362" y="394462"/>
                      </a:lnTo>
                      <a:lnTo>
                        <a:pt x="353314" y="404876"/>
                      </a:lnTo>
                      <a:lnTo>
                        <a:pt x="351917" y="416814"/>
                      </a:lnTo>
                      <a:lnTo>
                        <a:pt x="351028" y="427990"/>
                      </a:lnTo>
                      <a:lnTo>
                        <a:pt x="350393" y="438658"/>
                      </a:lnTo>
                      <a:lnTo>
                        <a:pt x="350393" y="448818"/>
                      </a:lnTo>
                      <a:lnTo>
                        <a:pt x="350774" y="458470"/>
                      </a:lnTo>
                      <a:lnTo>
                        <a:pt x="351536" y="467487"/>
                      </a:lnTo>
                      <a:lnTo>
                        <a:pt x="352552" y="476377"/>
                      </a:lnTo>
                      <a:lnTo>
                        <a:pt x="353949" y="484505"/>
                      </a:lnTo>
                      <a:lnTo>
                        <a:pt x="355600" y="492379"/>
                      </a:lnTo>
                      <a:lnTo>
                        <a:pt x="357505" y="499999"/>
                      </a:lnTo>
                      <a:lnTo>
                        <a:pt x="359410" y="506857"/>
                      </a:lnTo>
                      <a:lnTo>
                        <a:pt x="361823" y="513588"/>
                      </a:lnTo>
                      <a:lnTo>
                        <a:pt x="364236" y="519938"/>
                      </a:lnTo>
                      <a:lnTo>
                        <a:pt x="366903" y="526034"/>
                      </a:lnTo>
                      <a:lnTo>
                        <a:pt x="372237" y="536956"/>
                      </a:lnTo>
                      <a:lnTo>
                        <a:pt x="378079" y="546989"/>
                      </a:lnTo>
                      <a:lnTo>
                        <a:pt x="383667" y="555879"/>
                      </a:lnTo>
                      <a:lnTo>
                        <a:pt x="388874" y="564007"/>
                      </a:lnTo>
                      <a:lnTo>
                        <a:pt x="393700" y="571246"/>
                      </a:lnTo>
                      <a:lnTo>
                        <a:pt x="397637" y="578231"/>
                      </a:lnTo>
                      <a:lnTo>
                        <a:pt x="400812" y="584708"/>
                      </a:lnTo>
                      <a:lnTo>
                        <a:pt x="402463" y="590804"/>
                      </a:lnTo>
                      <a:lnTo>
                        <a:pt x="402717" y="597027"/>
                      </a:lnTo>
                      <a:lnTo>
                        <a:pt x="394970" y="616331"/>
                      </a:lnTo>
                      <a:lnTo>
                        <a:pt x="386969" y="635127"/>
                      </a:lnTo>
                      <a:lnTo>
                        <a:pt x="378587" y="652907"/>
                      </a:lnTo>
                      <a:lnTo>
                        <a:pt x="370459" y="669290"/>
                      </a:lnTo>
                      <a:lnTo>
                        <a:pt x="366141" y="677037"/>
                      </a:lnTo>
                      <a:lnTo>
                        <a:pt x="361950" y="684149"/>
                      </a:lnTo>
                      <a:lnTo>
                        <a:pt x="357759" y="690626"/>
                      </a:lnTo>
                      <a:lnTo>
                        <a:pt x="353441" y="696722"/>
                      </a:lnTo>
                      <a:lnTo>
                        <a:pt x="349250" y="702056"/>
                      </a:lnTo>
                      <a:lnTo>
                        <a:pt x="345313" y="706882"/>
                      </a:lnTo>
                      <a:lnTo>
                        <a:pt x="340995" y="710819"/>
                      </a:lnTo>
                      <a:lnTo>
                        <a:pt x="336804" y="714121"/>
                      </a:lnTo>
                      <a:lnTo>
                        <a:pt x="335661" y="714502"/>
                      </a:lnTo>
                      <a:lnTo>
                        <a:pt x="333883" y="714121"/>
                      </a:lnTo>
                      <a:lnTo>
                        <a:pt x="331597" y="713105"/>
                      </a:lnTo>
                      <a:lnTo>
                        <a:pt x="328930" y="711708"/>
                      </a:lnTo>
                      <a:lnTo>
                        <a:pt x="325882" y="709549"/>
                      </a:lnTo>
                      <a:lnTo>
                        <a:pt x="322326" y="707009"/>
                      </a:lnTo>
                      <a:lnTo>
                        <a:pt x="318770" y="703834"/>
                      </a:lnTo>
                      <a:lnTo>
                        <a:pt x="315087" y="700151"/>
                      </a:lnTo>
                      <a:lnTo>
                        <a:pt x="311277" y="695960"/>
                      </a:lnTo>
                      <a:lnTo>
                        <a:pt x="307594" y="691388"/>
                      </a:lnTo>
                      <a:lnTo>
                        <a:pt x="303911" y="686308"/>
                      </a:lnTo>
                      <a:lnTo>
                        <a:pt x="300482" y="680720"/>
                      </a:lnTo>
                      <a:lnTo>
                        <a:pt x="297434" y="674878"/>
                      </a:lnTo>
                      <a:lnTo>
                        <a:pt x="294513" y="668528"/>
                      </a:lnTo>
                      <a:lnTo>
                        <a:pt x="291973" y="661924"/>
                      </a:lnTo>
                      <a:lnTo>
                        <a:pt x="290068" y="654812"/>
                      </a:lnTo>
                      <a:lnTo>
                        <a:pt x="289560" y="649986"/>
                      </a:lnTo>
                      <a:lnTo>
                        <a:pt x="289560" y="644398"/>
                      </a:lnTo>
                      <a:lnTo>
                        <a:pt x="290703" y="638429"/>
                      </a:lnTo>
                      <a:lnTo>
                        <a:pt x="292735" y="632587"/>
                      </a:lnTo>
                      <a:lnTo>
                        <a:pt x="296037" y="626364"/>
                      </a:lnTo>
                      <a:lnTo>
                        <a:pt x="298323" y="623189"/>
                      </a:lnTo>
                      <a:lnTo>
                        <a:pt x="300863" y="620522"/>
                      </a:lnTo>
                      <a:lnTo>
                        <a:pt x="303784" y="617601"/>
                      </a:lnTo>
                      <a:lnTo>
                        <a:pt x="306959" y="614807"/>
                      </a:lnTo>
                      <a:lnTo>
                        <a:pt x="310642" y="612267"/>
                      </a:lnTo>
                      <a:lnTo>
                        <a:pt x="314833" y="609600"/>
                      </a:lnTo>
                      <a:lnTo>
                        <a:pt x="310896" y="606425"/>
                      </a:lnTo>
                      <a:lnTo>
                        <a:pt x="306451" y="602488"/>
                      </a:lnTo>
                      <a:lnTo>
                        <a:pt x="301625" y="597916"/>
                      </a:lnTo>
                      <a:lnTo>
                        <a:pt x="296291" y="592963"/>
                      </a:lnTo>
                      <a:lnTo>
                        <a:pt x="290322" y="587883"/>
                      </a:lnTo>
                      <a:lnTo>
                        <a:pt x="283972" y="582549"/>
                      </a:lnTo>
                      <a:lnTo>
                        <a:pt x="276987" y="577596"/>
                      </a:lnTo>
                      <a:lnTo>
                        <a:pt x="269494" y="573024"/>
                      </a:lnTo>
                      <a:lnTo>
                        <a:pt x="255905" y="565150"/>
                      </a:lnTo>
                      <a:lnTo>
                        <a:pt x="242316" y="556641"/>
                      </a:lnTo>
                      <a:lnTo>
                        <a:pt x="235712" y="551688"/>
                      </a:lnTo>
                      <a:lnTo>
                        <a:pt x="229362" y="546608"/>
                      </a:lnTo>
                      <a:lnTo>
                        <a:pt x="223266" y="540893"/>
                      </a:lnTo>
                      <a:lnTo>
                        <a:pt x="217424" y="534670"/>
                      </a:lnTo>
                      <a:lnTo>
                        <a:pt x="212471" y="527812"/>
                      </a:lnTo>
                      <a:lnTo>
                        <a:pt x="207899" y="520319"/>
                      </a:lnTo>
                      <a:lnTo>
                        <a:pt x="203835" y="512191"/>
                      </a:lnTo>
                      <a:lnTo>
                        <a:pt x="200533" y="503047"/>
                      </a:lnTo>
                      <a:lnTo>
                        <a:pt x="199390" y="498221"/>
                      </a:lnTo>
                      <a:lnTo>
                        <a:pt x="198247" y="493014"/>
                      </a:lnTo>
                      <a:lnTo>
                        <a:pt x="197231" y="487680"/>
                      </a:lnTo>
                      <a:lnTo>
                        <a:pt x="196723" y="482219"/>
                      </a:lnTo>
                      <a:lnTo>
                        <a:pt x="196342" y="476377"/>
                      </a:lnTo>
                      <a:lnTo>
                        <a:pt x="196342" y="470281"/>
                      </a:lnTo>
                      <a:lnTo>
                        <a:pt x="196342" y="463804"/>
                      </a:lnTo>
                      <a:lnTo>
                        <a:pt x="196977" y="457200"/>
                      </a:lnTo>
                      <a:lnTo>
                        <a:pt x="194945" y="458089"/>
                      </a:lnTo>
                      <a:lnTo>
                        <a:pt x="192532" y="458978"/>
                      </a:lnTo>
                      <a:lnTo>
                        <a:pt x="189611" y="460375"/>
                      </a:lnTo>
                      <a:lnTo>
                        <a:pt x="186309" y="462026"/>
                      </a:lnTo>
                      <a:lnTo>
                        <a:pt x="182880" y="463804"/>
                      </a:lnTo>
                      <a:lnTo>
                        <a:pt x="178943" y="465963"/>
                      </a:lnTo>
                      <a:lnTo>
                        <a:pt x="170815" y="471043"/>
                      </a:lnTo>
                      <a:lnTo>
                        <a:pt x="162306" y="477393"/>
                      </a:lnTo>
                      <a:lnTo>
                        <a:pt x="158242" y="481203"/>
                      </a:lnTo>
                      <a:lnTo>
                        <a:pt x="154305" y="485140"/>
                      </a:lnTo>
                      <a:lnTo>
                        <a:pt x="150622" y="489331"/>
                      </a:lnTo>
                      <a:lnTo>
                        <a:pt x="147320" y="493776"/>
                      </a:lnTo>
                      <a:lnTo>
                        <a:pt x="144526" y="498602"/>
                      </a:lnTo>
                      <a:lnTo>
                        <a:pt x="141986" y="503809"/>
                      </a:lnTo>
                      <a:lnTo>
                        <a:pt x="139700" y="517525"/>
                      </a:lnTo>
                      <a:lnTo>
                        <a:pt x="138684" y="531114"/>
                      </a:lnTo>
                      <a:lnTo>
                        <a:pt x="139065" y="544830"/>
                      </a:lnTo>
                      <a:lnTo>
                        <a:pt x="140462" y="558038"/>
                      </a:lnTo>
                      <a:lnTo>
                        <a:pt x="142494" y="571246"/>
                      </a:lnTo>
                      <a:lnTo>
                        <a:pt x="145034" y="583946"/>
                      </a:lnTo>
                      <a:lnTo>
                        <a:pt x="148082" y="596519"/>
                      </a:lnTo>
                      <a:lnTo>
                        <a:pt x="151130" y="608711"/>
                      </a:lnTo>
                      <a:lnTo>
                        <a:pt x="154305" y="620268"/>
                      </a:lnTo>
                      <a:lnTo>
                        <a:pt x="156972" y="631571"/>
                      </a:lnTo>
                      <a:lnTo>
                        <a:pt x="159004" y="642239"/>
                      </a:lnTo>
                      <a:lnTo>
                        <a:pt x="160401" y="652272"/>
                      </a:lnTo>
                      <a:lnTo>
                        <a:pt x="160782" y="657225"/>
                      </a:lnTo>
                      <a:lnTo>
                        <a:pt x="161036" y="661797"/>
                      </a:lnTo>
                      <a:lnTo>
                        <a:pt x="160655" y="666369"/>
                      </a:lnTo>
                      <a:lnTo>
                        <a:pt x="160274" y="670687"/>
                      </a:lnTo>
                      <a:lnTo>
                        <a:pt x="159258" y="674624"/>
                      </a:lnTo>
                      <a:lnTo>
                        <a:pt x="158115" y="678561"/>
                      </a:lnTo>
                      <a:lnTo>
                        <a:pt x="156337" y="682371"/>
                      </a:lnTo>
                      <a:lnTo>
                        <a:pt x="154305" y="685927"/>
                      </a:lnTo>
                      <a:lnTo>
                        <a:pt x="155829" y="688594"/>
                      </a:lnTo>
                      <a:lnTo>
                        <a:pt x="157734" y="691007"/>
                      </a:lnTo>
                      <a:lnTo>
                        <a:pt x="159639" y="693039"/>
                      </a:lnTo>
                      <a:lnTo>
                        <a:pt x="161925" y="694817"/>
                      </a:lnTo>
                      <a:lnTo>
                        <a:pt x="167132" y="697484"/>
                      </a:lnTo>
                      <a:lnTo>
                        <a:pt x="172720" y="699516"/>
                      </a:lnTo>
                      <a:lnTo>
                        <a:pt x="178943" y="700786"/>
                      </a:lnTo>
                      <a:lnTo>
                        <a:pt x="185166" y="701675"/>
                      </a:lnTo>
                      <a:lnTo>
                        <a:pt x="198501" y="702818"/>
                      </a:lnTo>
                      <a:lnTo>
                        <a:pt x="204978" y="703453"/>
                      </a:lnTo>
                      <a:lnTo>
                        <a:pt x="211328" y="704596"/>
                      </a:lnTo>
                      <a:lnTo>
                        <a:pt x="217170" y="706247"/>
                      </a:lnTo>
                      <a:lnTo>
                        <a:pt x="222504" y="708660"/>
                      </a:lnTo>
                      <a:lnTo>
                        <a:pt x="225044" y="710184"/>
                      </a:lnTo>
                      <a:lnTo>
                        <a:pt x="227076" y="711962"/>
                      </a:lnTo>
                      <a:lnTo>
                        <a:pt x="228981" y="714121"/>
                      </a:lnTo>
                      <a:lnTo>
                        <a:pt x="230886" y="716534"/>
                      </a:lnTo>
                      <a:lnTo>
                        <a:pt x="232410" y="719328"/>
                      </a:lnTo>
                      <a:lnTo>
                        <a:pt x="233680" y="722249"/>
                      </a:lnTo>
                      <a:lnTo>
                        <a:pt x="234569" y="725805"/>
                      </a:lnTo>
                      <a:lnTo>
                        <a:pt x="235331" y="729742"/>
                      </a:lnTo>
                      <a:lnTo>
                        <a:pt x="229997" y="731393"/>
                      </a:lnTo>
                      <a:lnTo>
                        <a:pt x="224028" y="732917"/>
                      </a:lnTo>
                      <a:lnTo>
                        <a:pt x="217424" y="734695"/>
                      </a:lnTo>
                      <a:lnTo>
                        <a:pt x="210312" y="735965"/>
                      </a:lnTo>
                      <a:lnTo>
                        <a:pt x="203327" y="736854"/>
                      </a:lnTo>
                      <a:lnTo>
                        <a:pt x="195707" y="737108"/>
                      </a:lnTo>
                      <a:lnTo>
                        <a:pt x="188595" y="736219"/>
                      </a:lnTo>
                      <a:lnTo>
                        <a:pt x="181483" y="734441"/>
                      </a:lnTo>
                      <a:lnTo>
                        <a:pt x="178054" y="735965"/>
                      </a:lnTo>
                      <a:lnTo>
                        <a:pt x="174244" y="737108"/>
                      </a:lnTo>
                      <a:lnTo>
                        <a:pt x="165862" y="739013"/>
                      </a:lnTo>
                      <a:lnTo>
                        <a:pt x="156718" y="740283"/>
                      </a:lnTo>
                      <a:lnTo>
                        <a:pt x="146939" y="740791"/>
                      </a:lnTo>
                      <a:lnTo>
                        <a:pt x="137160" y="741045"/>
                      </a:lnTo>
                      <a:lnTo>
                        <a:pt x="127762" y="740664"/>
                      </a:lnTo>
                      <a:lnTo>
                        <a:pt x="118618" y="739648"/>
                      </a:lnTo>
                      <a:lnTo>
                        <a:pt x="110490" y="738251"/>
                      </a:lnTo>
                      <a:lnTo>
                        <a:pt x="109093" y="735457"/>
                      </a:lnTo>
                      <a:lnTo>
                        <a:pt x="107188" y="732917"/>
                      </a:lnTo>
                      <a:lnTo>
                        <a:pt x="105029" y="730758"/>
                      </a:lnTo>
                      <a:lnTo>
                        <a:pt x="102362" y="728599"/>
                      </a:lnTo>
                      <a:lnTo>
                        <a:pt x="99568" y="726821"/>
                      </a:lnTo>
                      <a:lnTo>
                        <a:pt x="96393" y="725297"/>
                      </a:lnTo>
                      <a:lnTo>
                        <a:pt x="89916" y="722630"/>
                      </a:lnTo>
                      <a:lnTo>
                        <a:pt x="83439" y="720725"/>
                      </a:lnTo>
                      <a:lnTo>
                        <a:pt x="77216" y="719074"/>
                      </a:lnTo>
                      <a:lnTo>
                        <a:pt x="74803" y="718439"/>
                      </a:lnTo>
                      <a:lnTo>
                        <a:pt x="72517" y="717931"/>
                      </a:lnTo>
                      <a:lnTo>
                        <a:pt x="70485" y="717550"/>
                      </a:lnTo>
                      <a:lnTo>
                        <a:pt x="69215" y="716915"/>
                      </a:lnTo>
                      <a:lnTo>
                        <a:pt x="67310" y="715518"/>
                      </a:lnTo>
                      <a:lnTo>
                        <a:pt x="65532" y="713359"/>
                      </a:lnTo>
                      <a:lnTo>
                        <a:pt x="63627" y="710565"/>
                      </a:lnTo>
                      <a:lnTo>
                        <a:pt x="61849" y="707009"/>
                      </a:lnTo>
                      <a:lnTo>
                        <a:pt x="60198" y="702818"/>
                      </a:lnTo>
                      <a:lnTo>
                        <a:pt x="58674" y="697992"/>
                      </a:lnTo>
                      <a:lnTo>
                        <a:pt x="56896" y="692150"/>
                      </a:lnTo>
                      <a:lnTo>
                        <a:pt x="55372" y="685673"/>
                      </a:lnTo>
                      <a:lnTo>
                        <a:pt x="53848" y="678561"/>
                      </a:lnTo>
                      <a:lnTo>
                        <a:pt x="52324" y="670560"/>
                      </a:lnTo>
                      <a:lnTo>
                        <a:pt x="50800" y="661797"/>
                      </a:lnTo>
                      <a:lnTo>
                        <a:pt x="49149" y="652145"/>
                      </a:lnTo>
                      <a:lnTo>
                        <a:pt x="47625" y="641604"/>
                      </a:lnTo>
                      <a:lnTo>
                        <a:pt x="46101" y="630301"/>
                      </a:lnTo>
                      <a:lnTo>
                        <a:pt x="44577" y="618363"/>
                      </a:lnTo>
                      <a:lnTo>
                        <a:pt x="43053" y="605282"/>
                      </a:lnTo>
                      <a:lnTo>
                        <a:pt x="39624" y="592201"/>
                      </a:lnTo>
                      <a:lnTo>
                        <a:pt x="35814" y="578612"/>
                      </a:lnTo>
                      <a:lnTo>
                        <a:pt x="31369" y="564388"/>
                      </a:lnTo>
                      <a:lnTo>
                        <a:pt x="26924" y="549783"/>
                      </a:lnTo>
                      <a:lnTo>
                        <a:pt x="22479" y="534670"/>
                      </a:lnTo>
                      <a:lnTo>
                        <a:pt x="18288" y="519303"/>
                      </a:lnTo>
                      <a:lnTo>
                        <a:pt x="14605" y="503682"/>
                      </a:lnTo>
                      <a:lnTo>
                        <a:pt x="11684" y="487680"/>
                      </a:lnTo>
                      <a:lnTo>
                        <a:pt x="9398" y="471551"/>
                      </a:lnTo>
                      <a:lnTo>
                        <a:pt x="7239" y="455041"/>
                      </a:lnTo>
                      <a:lnTo>
                        <a:pt x="5461" y="438404"/>
                      </a:lnTo>
                      <a:lnTo>
                        <a:pt x="3683" y="421513"/>
                      </a:lnTo>
                      <a:lnTo>
                        <a:pt x="1397" y="387477"/>
                      </a:lnTo>
                      <a:lnTo>
                        <a:pt x="0" y="353187"/>
                      </a:lnTo>
                      <a:lnTo>
                        <a:pt x="254" y="318516"/>
                      </a:lnTo>
                      <a:lnTo>
                        <a:pt x="1016" y="301371"/>
                      </a:lnTo>
                      <a:lnTo>
                        <a:pt x="1905" y="284353"/>
                      </a:lnTo>
                      <a:lnTo>
                        <a:pt x="3429" y="267335"/>
                      </a:lnTo>
                      <a:lnTo>
                        <a:pt x="5461" y="250317"/>
                      </a:lnTo>
                      <a:lnTo>
                        <a:pt x="7874" y="233807"/>
                      </a:lnTo>
                      <a:lnTo>
                        <a:pt x="10795" y="217297"/>
                      </a:lnTo>
                      <a:lnTo>
                        <a:pt x="14224" y="200914"/>
                      </a:lnTo>
                      <a:lnTo>
                        <a:pt x="18034" y="185166"/>
                      </a:lnTo>
                      <a:lnTo>
                        <a:pt x="22479" y="169418"/>
                      </a:lnTo>
                      <a:lnTo>
                        <a:pt x="27432" y="154178"/>
                      </a:lnTo>
                      <a:lnTo>
                        <a:pt x="33020" y="139065"/>
                      </a:lnTo>
                      <a:lnTo>
                        <a:pt x="39243" y="124460"/>
                      </a:lnTo>
                      <a:lnTo>
                        <a:pt x="46101" y="110490"/>
                      </a:lnTo>
                      <a:lnTo>
                        <a:pt x="53340" y="96774"/>
                      </a:lnTo>
                      <a:lnTo>
                        <a:pt x="61468" y="83566"/>
                      </a:lnTo>
                      <a:lnTo>
                        <a:pt x="70358" y="70866"/>
                      </a:lnTo>
                      <a:lnTo>
                        <a:pt x="79756" y="58928"/>
                      </a:lnTo>
                      <a:lnTo>
                        <a:pt x="89916" y="47371"/>
                      </a:lnTo>
                      <a:lnTo>
                        <a:pt x="100711" y="36576"/>
                      </a:lnTo>
                      <a:lnTo>
                        <a:pt x="112395" y="26416"/>
                      </a:lnTo>
                      <a:lnTo>
                        <a:pt x="124714" y="17018"/>
                      </a:lnTo>
                      <a:close/>
                    </a:path>
                  </a:pathLst>
                </a:custGeom>
                <a:solidFill>
                  <a:srgbClr val="856340"/>
                </a:solidFill>
                <a:ln w="0" cap="flat" cmpd="sng" algn="ctr">
                  <a:solidFill>
                    <a:srgbClr val="8563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6168898" y="2500122"/>
                  <a:ext cx="261875" cy="1488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1875" h="148845">
                      <a:moveTo>
                        <a:pt x="49530" y="114427"/>
                      </a:moveTo>
                      <a:lnTo>
                        <a:pt x="48260" y="113538"/>
                      </a:lnTo>
                      <a:lnTo>
                        <a:pt x="46863" y="113411"/>
                      </a:lnTo>
                      <a:lnTo>
                        <a:pt x="45212" y="113792"/>
                      </a:lnTo>
                      <a:lnTo>
                        <a:pt x="43180" y="114808"/>
                      </a:lnTo>
                      <a:lnTo>
                        <a:pt x="41275" y="116205"/>
                      </a:lnTo>
                      <a:lnTo>
                        <a:pt x="39243" y="117729"/>
                      </a:lnTo>
                      <a:lnTo>
                        <a:pt x="34544" y="122301"/>
                      </a:lnTo>
                      <a:lnTo>
                        <a:pt x="29718" y="127381"/>
                      </a:lnTo>
                      <a:lnTo>
                        <a:pt x="24765" y="132969"/>
                      </a:lnTo>
                      <a:lnTo>
                        <a:pt x="19812" y="138303"/>
                      </a:lnTo>
                      <a:lnTo>
                        <a:pt x="15240" y="142875"/>
                      </a:lnTo>
                      <a:lnTo>
                        <a:pt x="12954" y="144780"/>
                      </a:lnTo>
                      <a:lnTo>
                        <a:pt x="10795" y="146558"/>
                      </a:lnTo>
                      <a:lnTo>
                        <a:pt x="8890" y="147828"/>
                      </a:lnTo>
                      <a:lnTo>
                        <a:pt x="6985" y="148336"/>
                      </a:lnTo>
                      <a:lnTo>
                        <a:pt x="5207" y="148844"/>
                      </a:lnTo>
                      <a:lnTo>
                        <a:pt x="3683" y="148336"/>
                      </a:lnTo>
                      <a:lnTo>
                        <a:pt x="2540" y="147320"/>
                      </a:lnTo>
                      <a:lnTo>
                        <a:pt x="1524" y="145542"/>
                      </a:lnTo>
                      <a:lnTo>
                        <a:pt x="762" y="143256"/>
                      </a:lnTo>
                      <a:lnTo>
                        <a:pt x="127" y="139954"/>
                      </a:lnTo>
                      <a:lnTo>
                        <a:pt x="0" y="135763"/>
                      </a:lnTo>
                      <a:lnTo>
                        <a:pt x="127" y="130556"/>
                      </a:lnTo>
                      <a:lnTo>
                        <a:pt x="635" y="124460"/>
                      </a:lnTo>
                      <a:lnTo>
                        <a:pt x="1524" y="117094"/>
                      </a:lnTo>
                      <a:lnTo>
                        <a:pt x="2667" y="108839"/>
                      </a:lnTo>
                      <a:lnTo>
                        <a:pt x="4191" y="99441"/>
                      </a:lnTo>
                      <a:lnTo>
                        <a:pt x="4826" y="98552"/>
                      </a:lnTo>
                      <a:lnTo>
                        <a:pt x="5334" y="97790"/>
                      </a:lnTo>
                      <a:lnTo>
                        <a:pt x="6350" y="96647"/>
                      </a:lnTo>
                      <a:lnTo>
                        <a:pt x="7493" y="95250"/>
                      </a:lnTo>
                      <a:lnTo>
                        <a:pt x="10160" y="91821"/>
                      </a:lnTo>
                      <a:lnTo>
                        <a:pt x="13716" y="87757"/>
                      </a:lnTo>
                      <a:lnTo>
                        <a:pt x="17526" y="82931"/>
                      </a:lnTo>
                      <a:lnTo>
                        <a:pt x="22098" y="77851"/>
                      </a:lnTo>
                      <a:lnTo>
                        <a:pt x="26670" y="72136"/>
                      </a:lnTo>
                      <a:lnTo>
                        <a:pt x="31750" y="66167"/>
                      </a:lnTo>
                      <a:lnTo>
                        <a:pt x="42037" y="53340"/>
                      </a:lnTo>
                      <a:lnTo>
                        <a:pt x="51943" y="40513"/>
                      </a:lnTo>
                      <a:lnTo>
                        <a:pt x="56261" y="34290"/>
                      </a:lnTo>
                      <a:lnTo>
                        <a:pt x="60325" y="28194"/>
                      </a:lnTo>
                      <a:lnTo>
                        <a:pt x="63754" y="22479"/>
                      </a:lnTo>
                      <a:lnTo>
                        <a:pt x="66421" y="17399"/>
                      </a:lnTo>
                      <a:lnTo>
                        <a:pt x="72263" y="12954"/>
                      </a:lnTo>
                      <a:lnTo>
                        <a:pt x="78359" y="9271"/>
                      </a:lnTo>
                      <a:lnTo>
                        <a:pt x="84963" y="6350"/>
                      </a:lnTo>
                      <a:lnTo>
                        <a:pt x="92075" y="3937"/>
                      </a:lnTo>
                      <a:lnTo>
                        <a:pt x="99187" y="2159"/>
                      </a:lnTo>
                      <a:lnTo>
                        <a:pt x="106299" y="1016"/>
                      </a:lnTo>
                      <a:lnTo>
                        <a:pt x="113538" y="127"/>
                      </a:lnTo>
                      <a:lnTo>
                        <a:pt x="120904" y="0"/>
                      </a:lnTo>
                      <a:lnTo>
                        <a:pt x="128143" y="381"/>
                      </a:lnTo>
                      <a:lnTo>
                        <a:pt x="135128" y="1143"/>
                      </a:lnTo>
                      <a:lnTo>
                        <a:pt x="141732" y="2286"/>
                      </a:lnTo>
                      <a:lnTo>
                        <a:pt x="148209" y="3937"/>
                      </a:lnTo>
                      <a:lnTo>
                        <a:pt x="154051" y="6096"/>
                      </a:lnTo>
                      <a:lnTo>
                        <a:pt x="159639" y="8255"/>
                      </a:lnTo>
                      <a:lnTo>
                        <a:pt x="164465" y="11049"/>
                      </a:lnTo>
                      <a:lnTo>
                        <a:pt x="168656" y="13970"/>
                      </a:lnTo>
                      <a:lnTo>
                        <a:pt x="174371" y="18034"/>
                      </a:lnTo>
                      <a:lnTo>
                        <a:pt x="180213" y="21082"/>
                      </a:lnTo>
                      <a:lnTo>
                        <a:pt x="185801" y="23622"/>
                      </a:lnTo>
                      <a:lnTo>
                        <a:pt x="191389" y="26035"/>
                      </a:lnTo>
                      <a:lnTo>
                        <a:pt x="202184" y="30607"/>
                      </a:lnTo>
                      <a:lnTo>
                        <a:pt x="207518" y="33147"/>
                      </a:lnTo>
                      <a:lnTo>
                        <a:pt x="212852" y="36068"/>
                      </a:lnTo>
                      <a:lnTo>
                        <a:pt x="218186" y="39624"/>
                      </a:lnTo>
                      <a:lnTo>
                        <a:pt x="223774" y="44069"/>
                      </a:lnTo>
                      <a:lnTo>
                        <a:pt x="229616" y="49403"/>
                      </a:lnTo>
                      <a:lnTo>
                        <a:pt x="235331" y="55880"/>
                      </a:lnTo>
                      <a:lnTo>
                        <a:pt x="241427" y="63754"/>
                      </a:lnTo>
                      <a:lnTo>
                        <a:pt x="244602" y="68326"/>
                      </a:lnTo>
                      <a:lnTo>
                        <a:pt x="247777" y="73279"/>
                      </a:lnTo>
                      <a:lnTo>
                        <a:pt x="250952" y="78613"/>
                      </a:lnTo>
                      <a:lnTo>
                        <a:pt x="254381" y="84582"/>
                      </a:lnTo>
                      <a:lnTo>
                        <a:pt x="257683" y="90805"/>
                      </a:lnTo>
                      <a:lnTo>
                        <a:pt x="261112" y="97663"/>
                      </a:lnTo>
                      <a:lnTo>
                        <a:pt x="261620" y="98806"/>
                      </a:lnTo>
                      <a:lnTo>
                        <a:pt x="261874" y="99695"/>
                      </a:lnTo>
                      <a:lnTo>
                        <a:pt x="261874" y="100330"/>
                      </a:lnTo>
                      <a:lnTo>
                        <a:pt x="261493" y="100711"/>
                      </a:lnTo>
                      <a:lnTo>
                        <a:pt x="260858" y="100965"/>
                      </a:lnTo>
                      <a:lnTo>
                        <a:pt x="260096" y="100965"/>
                      </a:lnTo>
                      <a:lnTo>
                        <a:pt x="259207" y="100584"/>
                      </a:lnTo>
                      <a:lnTo>
                        <a:pt x="257810" y="100203"/>
                      </a:lnTo>
                      <a:lnTo>
                        <a:pt x="254635" y="98552"/>
                      </a:lnTo>
                      <a:lnTo>
                        <a:pt x="250698" y="96393"/>
                      </a:lnTo>
                      <a:lnTo>
                        <a:pt x="245745" y="93599"/>
                      </a:lnTo>
                      <a:lnTo>
                        <a:pt x="240411" y="90551"/>
                      </a:lnTo>
                      <a:lnTo>
                        <a:pt x="234188" y="86741"/>
                      </a:lnTo>
                      <a:lnTo>
                        <a:pt x="227330" y="82931"/>
                      </a:lnTo>
                      <a:lnTo>
                        <a:pt x="219964" y="78867"/>
                      </a:lnTo>
                      <a:lnTo>
                        <a:pt x="212344" y="74676"/>
                      </a:lnTo>
                      <a:lnTo>
                        <a:pt x="203962" y="70358"/>
                      </a:lnTo>
                      <a:lnTo>
                        <a:pt x="195580" y="66167"/>
                      </a:lnTo>
                      <a:lnTo>
                        <a:pt x="186690" y="62357"/>
                      </a:lnTo>
                      <a:lnTo>
                        <a:pt x="177673" y="58674"/>
                      </a:lnTo>
                      <a:lnTo>
                        <a:pt x="168529" y="55245"/>
                      </a:lnTo>
                      <a:lnTo>
                        <a:pt x="159131" y="52578"/>
                      </a:lnTo>
                      <a:lnTo>
                        <a:pt x="149733" y="50165"/>
                      </a:lnTo>
                      <a:lnTo>
                        <a:pt x="140208" y="48514"/>
                      </a:lnTo>
                      <a:lnTo>
                        <a:pt x="130810" y="47752"/>
                      </a:lnTo>
                      <a:lnTo>
                        <a:pt x="121666" y="47752"/>
                      </a:lnTo>
                      <a:lnTo>
                        <a:pt x="112522" y="48514"/>
                      </a:lnTo>
                      <a:lnTo>
                        <a:pt x="103759" y="50546"/>
                      </a:lnTo>
                      <a:lnTo>
                        <a:pt x="95250" y="53721"/>
                      </a:lnTo>
                      <a:lnTo>
                        <a:pt x="87249" y="57912"/>
                      </a:lnTo>
                      <a:lnTo>
                        <a:pt x="83439" y="60452"/>
                      </a:lnTo>
                      <a:lnTo>
                        <a:pt x="79502" y="63373"/>
                      </a:lnTo>
                      <a:lnTo>
                        <a:pt x="75946" y="66802"/>
                      </a:lnTo>
                      <a:lnTo>
                        <a:pt x="72263" y="70485"/>
                      </a:lnTo>
                      <a:lnTo>
                        <a:pt x="68961" y="74549"/>
                      </a:lnTo>
                      <a:lnTo>
                        <a:pt x="65659" y="78994"/>
                      </a:lnTo>
                      <a:lnTo>
                        <a:pt x="62484" y="83693"/>
                      </a:lnTo>
                      <a:lnTo>
                        <a:pt x="59563" y="89027"/>
                      </a:lnTo>
                      <a:lnTo>
                        <a:pt x="56896" y="94869"/>
                      </a:lnTo>
                      <a:lnTo>
                        <a:pt x="54229" y="100965"/>
                      </a:lnTo>
                      <a:lnTo>
                        <a:pt x="51689" y="107442"/>
                      </a:lnTo>
                      <a:close/>
                    </a:path>
                  </a:pathLst>
                </a:custGeom>
                <a:solidFill>
                  <a:srgbClr val="856340"/>
                </a:solidFill>
                <a:ln w="0" cap="flat" cmpd="sng" algn="ctr">
                  <a:solidFill>
                    <a:srgbClr val="8563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6172200" y="2503297"/>
                  <a:ext cx="255271" cy="145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5271" h="145924">
                      <a:moveTo>
                        <a:pt x="4445" y="96774"/>
                      </a:moveTo>
                      <a:lnTo>
                        <a:pt x="4953" y="96266"/>
                      </a:lnTo>
                      <a:lnTo>
                        <a:pt x="5588" y="95250"/>
                      </a:lnTo>
                      <a:lnTo>
                        <a:pt x="7493" y="92837"/>
                      </a:lnTo>
                      <a:lnTo>
                        <a:pt x="10160" y="89662"/>
                      </a:lnTo>
                      <a:lnTo>
                        <a:pt x="13462" y="85725"/>
                      </a:lnTo>
                      <a:lnTo>
                        <a:pt x="17272" y="81153"/>
                      </a:lnTo>
                      <a:lnTo>
                        <a:pt x="21463" y="76073"/>
                      </a:lnTo>
                      <a:lnTo>
                        <a:pt x="26162" y="70739"/>
                      </a:lnTo>
                      <a:lnTo>
                        <a:pt x="30861" y="64770"/>
                      </a:lnTo>
                      <a:lnTo>
                        <a:pt x="40894" y="52705"/>
                      </a:lnTo>
                      <a:lnTo>
                        <a:pt x="50292" y="40005"/>
                      </a:lnTo>
                      <a:lnTo>
                        <a:pt x="54737" y="33909"/>
                      </a:lnTo>
                      <a:lnTo>
                        <a:pt x="58547" y="28194"/>
                      </a:lnTo>
                      <a:lnTo>
                        <a:pt x="62103" y="22479"/>
                      </a:lnTo>
                      <a:lnTo>
                        <a:pt x="64770" y="17399"/>
                      </a:lnTo>
                      <a:lnTo>
                        <a:pt x="70485" y="13081"/>
                      </a:lnTo>
                      <a:lnTo>
                        <a:pt x="76581" y="9271"/>
                      </a:lnTo>
                      <a:lnTo>
                        <a:pt x="82931" y="6223"/>
                      </a:lnTo>
                      <a:lnTo>
                        <a:pt x="89662" y="3937"/>
                      </a:lnTo>
                      <a:lnTo>
                        <a:pt x="96647" y="2159"/>
                      </a:lnTo>
                      <a:lnTo>
                        <a:pt x="103759" y="762"/>
                      </a:lnTo>
                      <a:lnTo>
                        <a:pt x="110617" y="127"/>
                      </a:lnTo>
                      <a:lnTo>
                        <a:pt x="117729" y="0"/>
                      </a:lnTo>
                      <a:lnTo>
                        <a:pt x="124714" y="127"/>
                      </a:lnTo>
                      <a:lnTo>
                        <a:pt x="131318" y="889"/>
                      </a:lnTo>
                      <a:lnTo>
                        <a:pt x="137922" y="2159"/>
                      </a:lnTo>
                      <a:lnTo>
                        <a:pt x="144145" y="3683"/>
                      </a:lnTo>
                      <a:lnTo>
                        <a:pt x="149860" y="5715"/>
                      </a:lnTo>
                      <a:lnTo>
                        <a:pt x="155067" y="8001"/>
                      </a:lnTo>
                      <a:lnTo>
                        <a:pt x="159766" y="10795"/>
                      </a:lnTo>
                      <a:lnTo>
                        <a:pt x="163830" y="13843"/>
                      </a:lnTo>
                      <a:lnTo>
                        <a:pt x="168783" y="17907"/>
                      </a:lnTo>
                      <a:lnTo>
                        <a:pt x="173863" y="21336"/>
                      </a:lnTo>
                      <a:lnTo>
                        <a:pt x="178943" y="23876"/>
                      </a:lnTo>
                      <a:lnTo>
                        <a:pt x="184150" y="26035"/>
                      </a:lnTo>
                      <a:lnTo>
                        <a:pt x="194945" y="29845"/>
                      </a:lnTo>
                      <a:lnTo>
                        <a:pt x="200533" y="31750"/>
                      </a:lnTo>
                      <a:lnTo>
                        <a:pt x="206248" y="34163"/>
                      </a:lnTo>
                      <a:lnTo>
                        <a:pt x="212090" y="37338"/>
                      </a:lnTo>
                      <a:lnTo>
                        <a:pt x="217805" y="41021"/>
                      </a:lnTo>
                      <a:lnTo>
                        <a:pt x="223774" y="45847"/>
                      </a:lnTo>
                      <a:lnTo>
                        <a:pt x="229870" y="51943"/>
                      </a:lnTo>
                      <a:lnTo>
                        <a:pt x="236093" y="59436"/>
                      </a:lnTo>
                      <a:lnTo>
                        <a:pt x="239141" y="63754"/>
                      </a:lnTo>
                      <a:lnTo>
                        <a:pt x="242443" y="68707"/>
                      </a:lnTo>
                      <a:lnTo>
                        <a:pt x="245491" y="74041"/>
                      </a:lnTo>
                      <a:lnTo>
                        <a:pt x="248793" y="79756"/>
                      </a:lnTo>
                      <a:lnTo>
                        <a:pt x="251841" y="86106"/>
                      </a:lnTo>
                      <a:lnTo>
                        <a:pt x="255143" y="92964"/>
                      </a:lnTo>
                      <a:lnTo>
                        <a:pt x="255270" y="93853"/>
                      </a:lnTo>
                      <a:lnTo>
                        <a:pt x="255270" y="94488"/>
                      </a:lnTo>
                      <a:lnTo>
                        <a:pt x="255143" y="94615"/>
                      </a:lnTo>
                      <a:lnTo>
                        <a:pt x="254508" y="94615"/>
                      </a:lnTo>
                      <a:lnTo>
                        <a:pt x="253746" y="94615"/>
                      </a:lnTo>
                      <a:lnTo>
                        <a:pt x="252857" y="94234"/>
                      </a:lnTo>
                      <a:lnTo>
                        <a:pt x="250063" y="92964"/>
                      </a:lnTo>
                      <a:lnTo>
                        <a:pt x="246634" y="91059"/>
                      </a:lnTo>
                      <a:lnTo>
                        <a:pt x="242570" y="88519"/>
                      </a:lnTo>
                      <a:lnTo>
                        <a:pt x="237617" y="85598"/>
                      </a:lnTo>
                      <a:lnTo>
                        <a:pt x="232029" y="82169"/>
                      </a:lnTo>
                      <a:lnTo>
                        <a:pt x="225933" y="78613"/>
                      </a:lnTo>
                      <a:lnTo>
                        <a:pt x="219202" y="74676"/>
                      </a:lnTo>
                      <a:lnTo>
                        <a:pt x="212090" y="70485"/>
                      </a:lnTo>
                      <a:lnTo>
                        <a:pt x="204343" y="66548"/>
                      </a:lnTo>
                      <a:lnTo>
                        <a:pt x="196342" y="62357"/>
                      </a:lnTo>
                      <a:lnTo>
                        <a:pt x="188087" y="58420"/>
                      </a:lnTo>
                      <a:lnTo>
                        <a:pt x="179451" y="54864"/>
                      </a:lnTo>
                      <a:lnTo>
                        <a:pt x="170561" y="51308"/>
                      </a:lnTo>
                      <a:lnTo>
                        <a:pt x="161671" y="48387"/>
                      </a:lnTo>
                      <a:lnTo>
                        <a:pt x="152527" y="45974"/>
                      </a:lnTo>
                      <a:lnTo>
                        <a:pt x="143510" y="44069"/>
                      </a:lnTo>
                      <a:lnTo>
                        <a:pt x="134493" y="42672"/>
                      </a:lnTo>
                      <a:lnTo>
                        <a:pt x="125476" y="42291"/>
                      </a:lnTo>
                      <a:lnTo>
                        <a:pt x="116332" y="42418"/>
                      </a:lnTo>
                      <a:lnTo>
                        <a:pt x="107696" y="43815"/>
                      </a:lnTo>
                      <a:lnTo>
                        <a:pt x="99060" y="45974"/>
                      </a:lnTo>
                      <a:lnTo>
                        <a:pt x="91059" y="49403"/>
                      </a:lnTo>
                      <a:lnTo>
                        <a:pt x="83185" y="53848"/>
                      </a:lnTo>
                      <a:lnTo>
                        <a:pt x="79375" y="56642"/>
                      </a:lnTo>
                      <a:lnTo>
                        <a:pt x="75692" y="59817"/>
                      </a:lnTo>
                      <a:lnTo>
                        <a:pt x="72009" y="63246"/>
                      </a:lnTo>
                      <a:lnTo>
                        <a:pt x="68580" y="66929"/>
                      </a:lnTo>
                      <a:lnTo>
                        <a:pt x="65278" y="71120"/>
                      </a:lnTo>
                      <a:lnTo>
                        <a:pt x="62230" y="75692"/>
                      </a:lnTo>
                      <a:lnTo>
                        <a:pt x="59182" y="80518"/>
                      </a:lnTo>
                      <a:lnTo>
                        <a:pt x="56261" y="85852"/>
                      </a:lnTo>
                      <a:lnTo>
                        <a:pt x="53467" y="91694"/>
                      </a:lnTo>
                      <a:lnTo>
                        <a:pt x="50927" y="97790"/>
                      </a:lnTo>
                      <a:lnTo>
                        <a:pt x="48387" y="104267"/>
                      </a:lnTo>
                      <a:lnTo>
                        <a:pt x="46228" y="111379"/>
                      </a:lnTo>
                      <a:lnTo>
                        <a:pt x="44958" y="110617"/>
                      </a:lnTo>
                      <a:lnTo>
                        <a:pt x="43561" y="110490"/>
                      </a:lnTo>
                      <a:lnTo>
                        <a:pt x="41910" y="110744"/>
                      </a:lnTo>
                      <a:lnTo>
                        <a:pt x="40132" y="111760"/>
                      </a:lnTo>
                      <a:lnTo>
                        <a:pt x="38227" y="113157"/>
                      </a:lnTo>
                      <a:lnTo>
                        <a:pt x="36322" y="114808"/>
                      </a:lnTo>
                      <a:lnTo>
                        <a:pt x="31877" y="119253"/>
                      </a:lnTo>
                      <a:lnTo>
                        <a:pt x="27305" y="124460"/>
                      </a:lnTo>
                      <a:lnTo>
                        <a:pt x="22606" y="129921"/>
                      </a:lnTo>
                      <a:lnTo>
                        <a:pt x="18034" y="135509"/>
                      </a:lnTo>
                      <a:lnTo>
                        <a:pt x="13589" y="140335"/>
                      </a:lnTo>
                      <a:lnTo>
                        <a:pt x="11557" y="142240"/>
                      </a:lnTo>
                      <a:lnTo>
                        <a:pt x="9398" y="143891"/>
                      </a:lnTo>
                      <a:lnTo>
                        <a:pt x="7620" y="145034"/>
                      </a:lnTo>
                      <a:lnTo>
                        <a:pt x="5969" y="145796"/>
                      </a:lnTo>
                      <a:lnTo>
                        <a:pt x="4445" y="145923"/>
                      </a:lnTo>
                      <a:lnTo>
                        <a:pt x="3048" y="145796"/>
                      </a:lnTo>
                      <a:lnTo>
                        <a:pt x="1905" y="144780"/>
                      </a:lnTo>
                      <a:lnTo>
                        <a:pt x="1143" y="143002"/>
                      </a:lnTo>
                      <a:lnTo>
                        <a:pt x="381" y="140589"/>
                      </a:lnTo>
                      <a:lnTo>
                        <a:pt x="0" y="137287"/>
                      </a:lnTo>
                      <a:lnTo>
                        <a:pt x="0" y="133223"/>
                      </a:lnTo>
                      <a:lnTo>
                        <a:pt x="127" y="128016"/>
                      </a:lnTo>
                      <a:lnTo>
                        <a:pt x="762" y="121920"/>
                      </a:lnTo>
                      <a:lnTo>
                        <a:pt x="1524" y="114808"/>
                      </a:lnTo>
                      <a:lnTo>
                        <a:pt x="2921" y="106426"/>
                      </a:lnTo>
                      <a:close/>
                    </a:path>
                  </a:pathLst>
                </a:custGeom>
                <a:solidFill>
                  <a:srgbClr val="906E4B"/>
                </a:solidFill>
                <a:ln w="0" cap="flat" cmpd="sng" algn="ctr">
                  <a:solidFill>
                    <a:srgbClr val="906E4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6175502" y="2505964"/>
                  <a:ext cx="249048" cy="1437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048" h="143765">
                      <a:moveTo>
                        <a:pt x="4826" y="94742"/>
                      </a:moveTo>
                      <a:lnTo>
                        <a:pt x="5080" y="94107"/>
                      </a:lnTo>
                      <a:lnTo>
                        <a:pt x="5715" y="93091"/>
                      </a:lnTo>
                      <a:lnTo>
                        <a:pt x="7620" y="90805"/>
                      </a:lnTo>
                      <a:lnTo>
                        <a:pt x="10160" y="87630"/>
                      </a:lnTo>
                      <a:lnTo>
                        <a:pt x="13462" y="83820"/>
                      </a:lnTo>
                      <a:lnTo>
                        <a:pt x="17018" y="79502"/>
                      </a:lnTo>
                      <a:lnTo>
                        <a:pt x="21082" y="74803"/>
                      </a:lnTo>
                      <a:lnTo>
                        <a:pt x="25527" y="69469"/>
                      </a:lnTo>
                      <a:lnTo>
                        <a:pt x="30226" y="63881"/>
                      </a:lnTo>
                      <a:lnTo>
                        <a:pt x="39624" y="52197"/>
                      </a:lnTo>
                      <a:lnTo>
                        <a:pt x="48895" y="40005"/>
                      </a:lnTo>
                      <a:lnTo>
                        <a:pt x="53213" y="34036"/>
                      </a:lnTo>
                      <a:lnTo>
                        <a:pt x="57023" y="28321"/>
                      </a:lnTo>
                      <a:lnTo>
                        <a:pt x="60325" y="22860"/>
                      </a:lnTo>
                      <a:lnTo>
                        <a:pt x="63119" y="17653"/>
                      </a:lnTo>
                      <a:lnTo>
                        <a:pt x="68707" y="13335"/>
                      </a:lnTo>
                      <a:lnTo>
                        <a:pt x="74676" y="9525"/>
                      </a:lnTo>
                      <a:lnTo>
                        <a:pt x="81026" y="6604"/>
                      </a:lnTo>
                      <a:lnTo>
                        <a:pt x="87503" y="4191"/>
                      </a:lnTo>
                      <a:lnTo>
                        <a:pt x="94234" y="2286"/>
                      </a:lnTo>
                      <a:lnTo>
                        <a:pt x="100965" y="1016"/>
                      </a:lnTo>
                      <a:lnTo>
                        <a:pt x="107950" y="254"/>
                      </a:lnTo>
                      <a:lnTo>
                        <a:pt x="114681" y="0"/>
                      </a:lnTo>
                      <a:lnTo>
                        <a:pt x="121158" y="254"/>
                      </a:lnTo>
                      <a:lnTo>
                        <a:pt x="127762" y="1016"/>
                      </a:lnTo>
                      <a:lnTo>
                        <a:pt x="133858" y="2286"/>
                      </a:lnTo>
                      <a:lnTo>
                        <a:pt x="139827" y="3810"/>
                      </a:lnTo>
                      <a:lnTo>
                        <a:pt x="145415" y="5842"/>
                      </a:lnTo>
                      <a:lnTo>
                        <a:pt x="150495" y="8128"/>
                      </a:lnTo>
                      <a:lnTo>
                        <a:pt x="155194" y="10668"/>
                      </a:lnTo>
                      <a:lnTo>
                        <a:pt x="159385" y="13716"/>
                      </a:lnTo>
                      <a:lnTo>
                        <a:pt x="163195" y="18415"/>
                      </a:lnTo>
                      <a:lnTo>
                        <a:pt x="167513" y="21844"/>
                      </a:lnTo>
                      <a:lnTo>
                        <a:pt x="172212" y="24384"/>
                      </a:lnTo>
                      <a:lnTo>
                        <a:pt x="177292" y="26416"/>
                      </a:lnTo>
                      <a:lnTo>
                        <a:pt x="182499" y="27940"/>
                      </a:lnTo>
                      <a:lnTo>
                        <a:pt x="187960" y="29337"/>
                      </a:lnTo>
                      <a:lnTo>
                        <a:pt x="193802" y="30861"/>
                      </a:lnTo>
                      <a:lnTo>
                        <a:pt x="199771" y="32639"/>
                      </a:lnTo>
                      <a:lnTo>
                        <a:pt x="205867" y="35052"/>
                      </a:lnTo>
                      <a:lnTo>
                        <a:pt x="212090" y="38354"/>
                      </a:lnTo>
                      <a:lnTo>
                        <a:pt x="218186" y="42672"/>
                      </a:lnTo>
                      <a:lnTo>
                        <a:pt x="224536" y="48260"/>
                      </a:lnTo>
                      <a:lnTo>
                        <a:pt x="227584" y="51562"/>
                      </a:lnTo>
                      <a:lnTo>
                        <a:pt x="230886" y="55372"/>
                      </a:lnTo>
                      <a:lnTo>
                        <a:pt x="233934" y="59690"/>
                      </a:lnTo>
                      <a:lnTo>
                        <a:pt x="236982" y="64516"/>
                      </a:lnTo>
                      <a:lnTo>
                        <a:pt x="240157" y="69596"/>
                      </a:lnTo>
                      <a:lnTo>
                        <a:pt x="243205" y="75311"/>
                      </a:lnTo>
                      <a:lnTo>
                        <a:pt x="246253" y="81661"/>
                      </a:lnTo>
                      <a:lnTo>
                        <a:pt x="249047" y="88519"/>
                      </a:lnTo>
                      <a:lnTo>
                        <a:pt x="249047" y="89027"/>
                      </a:lnTo>
                      <a:lnTo>
                        <a:pt x="248920" y="89154"/>
                      </a:lnTo>
                      <a:lnTo>
                        <a:pt x="247523" y="88773"/>
                      </a:lnTo>
                      <a:lnTo>
                        <a:pt x="245491" y="87757"/>
                      </a:lnTo>
                      <a:lnTo>
                        <a:pt x="242570" y="85979"/>
                      </a:lnTo>
                      <a:lnTo>
                        <a:pt x="238887" y="83820"/>
                      </a:lnTo>
                      <a:lnTo>
                        <a:pt x="234569" y="81153"/>
                      </a:lnTo>
                      <a:lnTo>
                        <a:pt x="229489" y="77724"/>
                      </a:lnTo>
                      <a:lnTo>
                        <a:pt x="223901" y="74295"/>
                      </a:lnTo>
                      <a:lnTo>
                        <a:pt x="217805" y="70612"/>
                      </a:lnTo>
                      <a:lnTo>
                        <a:pt x="211074" y="66675"/>
                      </a:lnTo>
                      <a:lnTo>
                        <a:pt x="203962" y="62738"/>
                      </a:lnTo>
                      <a:lnTo>
                        <a:pt x="196469" y="58801"/>
                      </a:lnTo>
                      <a:lnTo>
                        <a:pt x="188722" y="54737"/>
                      </a:lnTo>
                      <a:lnTo>
                        <a:pt x="180467" y="51054"/>
                      </a:lnTo>
                      <a:lnTo>
                        <a:pt x="172212" y="47625"/>
                      </a:lnTo>
                      <a:lnTo>
                        <a:pt x="163576" y="44450"/>
                      </a:lnTo>
                      <a:lnTo>
                        <a:pt x="154940" y="41783"/>
                      </a:lnTo>
                      <a:lnTo>
                        <a:pt x="146177" y="39624"/>
                      </a:lnTo>
                      <a:lnTo>
                        <a:pt x="137541" y="37973"/>
                      </a:lnTo>
                      <a:lnTo>
                        <a:pt x="128651" y="36957"/>
                      </a:lnTo>
                      <a:lnTo>
                        <a:pt x="119888" y="36957"/>
                      </a:lnTo>
                      <a:lnTo>
                        <a:pt x="111379" y="37592"/>
                      </a:lnTo>
                      <a:lnTo>
                        <a:pt x="102870" y="39116"/>
                      </a:lnTo>
                      <a:lnTo>
                        <a:pt x="94615" y="41783"/>
                      </a:lnTo>
                      <a:lnTo>
                        <a:pt x="86741" y="45466"/>
                      </a:lnTo>
                      <a:lnTo>
                        <a:pt x="79121" y="50292"/>
                      </a:lnTo>
                      <a:lnTo>
                        <a:pt x="71755" y="56388"/>
                      </a:lnTo>
                      <a:lnTo>
                        <a:pt x="68326" y="59944"/>
                      </a:lnTo>
                      <a:lnTo>
                        <a:pt x="64897" y="63881"/>
                      </a:lnTo>
                      <a:lnTo>
                        <a:pt x="61849" y="68072"/>
                      </a:lnTo>
                      <a:lnTo>
                        <a:pt x="58547" y="72771"/>
                      </a:lnTo>
                      <a:lnTo>
                        <a:pt x="55626" y="77724"/>
                      </a:lnTo>
                      <a:lnTo>
                        <a:pt x="52832" y="83058"/>
                      </a:lnTo>
                      <a:lnTo>
                        <a:pt x="50165" y="89027"/>
                      </a:lnTo>
                      <a:lnTo>
                        <a:pt x="47625" y="95123"/>
                      </a:lnTo>
                      <a:lnTo>
                        <a:pt x="45085" y="101600"/>
                      </a:lnTo>
                      <a:lnTo>
                        <a:pt x="42926" y="108712"/>
                      </a:lnTo>
                      <a:lnTo>
                        <a:pt x="41656" y="107950"/>
                      </a:lnTo>
                      <a:lnTo>
                        <a:pt x="40259" y="107823"/>
                      </a:lnTo>
                      <a:lnTo>
                        <a:pt x="38735" y="108077"/>
                      </a:lnTo>
                      <a:lnTo>
                        <a:pt x="37084" y="109093"/>
                      </a:lnTo>
                      <a:lnTo>
                        <a:pt x="35052" y="110490"/>
                      </a:lnTo>
                      <a:lnTo>
                        <a:pt x="33147" y="112268"/>
                      </a:lnTo>
                      <a:lnTo>
                        <a:pt x="29210" y="116586"/>
                      </a:lnTo>
                      <a:lnTo>
                        <a:pt x="24765" y="121920"/>
                      </a:lnTo>
                      <a:lnTo>
                        <a:pt x="20320" y="127508"/>
                      </a:lnTo>
                      <a:lnTo>
                        <a:pt x="16129" y="132842"/>
                      </a:lnTo>
                      <a:lnTo>
                        <a:pt x="12065" y="137795"/>
                      </a:lnTo>
                      <a:lnTo>
                        <a:pt x="10160" y="139700"/>
                      </a:lnTo>
                      <a:lnTo>
                        <a:pt x="8255" y="141351"/>
                      </a:lnTo>
                      <a:lnTo>
                        <a:pt x="6604" y="142748"/>
                      </a:lnTo>
                      <a:lnTo>
                        <a:pt x="5080" y="143510"/>
                      </a:lnTo>
                      <a:lnTo>
                        <a:pt x="3556" y="143764"/>
                      </a:lnTo>
                      <a:lnTo>
                        <a:pt x="2413" y="143510"/>
                      </a:lnTo>
                      <a:lnTo>
                        <a:pt x="1524" y="142494"/>
                      </a:lnTo>
                      <a:lnTo>
                        <a:pt x="762" y="140716"/>
                      </a:lnTo>
                      <a:lnTo>
                        <a:pt x="127" y="138430"/>
                      </a:lnTo>
                      <a:lnTo>
                        <a:pt x="0" y="135255"/>
                      </a:lnTo>
                      <a:lnTo>
                        <a:pt x="0" y="131064"/>
                      </a:lnTo>
                      <a:lnTo>
                        <a:pt x="127" y="125984"/>
                      </a:lnTo>
                      <a:lnTo>
                        <a:pt x="889" y="119761"/>
                      </a:lnTo>
                      <a:lnTo>
                        <a:pt x="1651" y="112522"/>
                      </a:lnTo>
                      <a:lnTo>
                        <a:pt x="3048" y="104267"/>
                      </a:lnTo>
                      <a:close/>
                    </a:path>
                  </a:pathLst>
                </a:custGeom>
                <a:solidFill>
                  <a:srgbClr val="9B7B54"/>
                </a:solidFill>
                <a:ln w="0" cap="flat" cmpd="sng" algn="ctr">
                  <a:solidFill>
                    <a:srgbClr val="9B7B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6178550" y="2508758"/>
                  <a:ext cx="243333" cy="1413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3333" h="141352">
                      <a:moveTo>
                        <a:pt x="4953" y="92329"/>
                      </a:moveTo>
                      <a:lnTo>
                        <a:pt x="6096" y="90805"/>
                      </a:lnTo>
                      <a:lnTo>
                        <a:pt x="7874" y="88519"/>
                      </a:lnTo>
                      <a:lnTo>
                        <a:pt x="10414" y="85598"/>
                      </a:lnTo>
                      <a:lnTo>
                        <a:pt x="13462" y="81915"/>
                      </a:lnTo>
                      <a:lnTo>
                        <a:pt x="17018" y="77724"/>
                      </a:lnTo>
                      <a:lnTo>
                        <a:pt x="20955" y="73152"/>
                      </a:lnTo>
                      <a:lnTo>
                        <a:pt x="25146" y="68199"/>
                      </a:lnTo>
                      <a:lnTo>
                        <a:pt x="29718" y="62865"/>
                      </a:lnTo>
                      <a:lnTo>
                        <a:pt x="38989" y="51435"/>
                      </a:lnTo>
                      <a:lnTo>
                        <a:pt x="47879" y="39751"/>
                      </a:lnTo>
                      <a:lnTo>
                        <a:pt x="51816" y="34036"/>
                      </a:lnTo>
                      <a:lnTo>
                        <a:pt x="55753" y="28321"/>
                      </a:lnTo>
                      <a:lnTo>
                        <a:pt x="58928" y="22733"/>
                      </a:lnTo>
                      <a:lnTo>
                        <a:pt x="61595" y="17653"/>
                      </a:lnTo>
                      <a:lnTo>
                        <a:pt x="67183" y="13208"/>
                      </a:lnTo>
                      <a:lnTo>
                        <a:pt x="73152" y="9652"/>
                      </a:lnTo>
                      <a:lnTo>
                        <a:pt x="79375" y="6604"/>
                      </a:lnTo>
                      <a:lnTo>
                        <a:pt x="85598" y="4191"/>
                      </a:lnTo>
                      <a:lnTo>
                        <a:pt x="92202" y="2413"/>
                      </a:lnTo>
                      <a:lnTo>
                        <a:pt x="98679" y="1016"/>
                      </a:lnTo>
                      <a:lnTo>
                        <a:pt x="105029" y="254"/>
                      </a:lnTo>
                      <a:lnTo>
                        <a:pt x="111633" y="0"/>
                      </a:lnTo>
                      <a:lnTo>
                        <a:pt x="117856" y="254"/>
                      </a:lnTo>
                      <a:lnTo>
                        <a:pt x="124206" y="1016"/>
                      </a:lnTo>
                      <a:lnTo>
                        <a:pt x="130175" y="2286"/>
                      </a:lnTo>
                      <a:lnTo>
                        <a:pt x="136017" y="3810"/>
                      </a:lnTo>
                      <a:lnTo>
                        <a:pt x="141351" y="5588"/>
                      </a:lnTo>
                      <a:lnTo>
                        <a:pt x="146431" y="7874"/>
                      </a:lnTo>
                      <a:lnTo>
                        <a:pt x="150749" y="10668"/>
                      </a:lnTo>
                      <a:lnTo>
                        <a:pt x="155067" y="13716"/>
                      </a:lnTo>
                      <a:lnTo>
                        <a:pt x="156337" y="16256"/>
                      </a:lnTo>
                      <a:lnTo>
                        <a:pt x="157861" y="18542"/>
                      </a:lnTo>
                      <a:lnTo>
                        <a:pt x="159639" y="20320"/>
                      </a:lnTo>
                      <a:lnTo>
                        <a:pt x="161290" y="22098"/>
                      </a:lnTo>
                      <a:lnTo>
                        <a:pt x="165608" y="24765"/>
                      </a:lnTo>
                      <a:lnTo>
                        <a:pt x="170307" y="26543"/>
                      </a:lnTo>
                      <a:lnTo>
                        <a:pt x="175514" y="27686"/>
                      </a:lnTo>
                      <a:lnTo>
                        <a:pt x="181356" y="28702"/>
                      </a:lnTo>
                      <a:lnTo>
                        <a:pt x="187325" y="29718"/>
                      </a:lnTo>
                      <a:lnTo>
                        <a:pt x="193421" y="30988"/>
                      </a:lnTo>
                      <a:lnTo>
                        <a:pt x="199771" y="32766"/>
                      </a:lnTo>
                      <a:lnTo>
                        <a:pt x="206248" y="35560"/>
                      </a:lnTo>
                      <a:lnTo>
                        <a:pt x="212852" y="39370"/>
                      </a:lnTo>
                      <a:lnTo>
                        <a:pt x="219329" y="44450"/>
                      </a:lnTo>
                      <a:lnTo>
                        <a:pt x="222377" y="47625"/>
                      </a:lnTo>
                      <a:lnTo>
                        <a:pt x="225679" y="51181"/>
                      </a:lnTo>
                      <a:lnTo>
                        <a:pt x="228727" y="55372"/>
                      </a:lnTo>
                      <a:lnTo>
                        <a:pt x="231775" y="59944"/>
                      </a:lnTo>
                      <a:lnTo>
                        <a:pt x="234950" y="65024"/>
                      </a:lnTo>
                      <a:lnTo>
                        <a:pt x="237871" y="70739"/>
                      </a:lnTo>
                      <a:lnTo>
                        <a:pt x="240665" y="77089"/>
                      </a:lnTo>
                      <a:lnTo>
                        <a:pt x="243332" y="84201"/>
                      </a:lnTo>
                      <a:lnTo>
                        <a:pt x="242570" y="83820"/>
                      </a:lnTo>
                      <a:lnTo>
                        <a:pt x="240919" y="82804"/>
                      </a:lnTo>
                      <a:lnTo>
                        <a:pt x="238379" y="81280"/>
                      </a:lnTo>
                      <a:lnTo>
                        <a:pt x="235077" y="79121"/>
                      </a:lnTo>
                      <a:lnTo>
                        <a:pt x="231267" y="76327"/>
                      </a:lnTo>
                      <a:lnTo>
                        <a:pt x="226695" y="73152"/>
                      </a:lnTo>
                      <a:lnTo>
                        <a:pt x="221488" y="69723"/>
                      </a:lnTo>
                      <a:lnTo>
                        <a:pt x="215900" y="66167"/>
                      </a:lnTo>
                      <a:lnTo>
                        <a:pt x="209804" y="62230"/>
                      </a:lnTo>
                      <a:lnTo>
                        <a:pt x="203200" y="58547"/>
                      </a:lnTo>
                      <a:lnTo>
                        <a:pt x="188849" y="50673"/>
                      </a:lnTo>
                      <a:lnTo>
                        <a:pt x="181102" y="46863"/>
                      </a:lnTo>
                      <a:lnTo>
                        <a:pt x="173228" y="43434"/>
                      </a:lnTo>
                      <a:lnTo>
                        <a:pt x="165227" y="40132"/>
                      </a:lnTo>
                      <a:lnTo>
                        <a:pt x="156845" y="37338"/>
                      </a:lnTo>
                      <a:lnTo>
                        <a:pt x="148463" y="35052"/>
                      </a:lnTo>
                      <a:lnTo>
                        <a:pt x="140081" y="33020"/>
                      </a:lnTo>
                      <a:lnTo>
                        <a:pt x="131572" y="31877"/>
                      </a:lnTo>
                      <a:lnTo>
                        <a:pt x="123063" y="31242"/>
                      </a:lnTo>
                      <a:lnTo>
                        <a:pt x="114681" y="31496"/>
                      </a:lnTo>
                      <a:lnTo>
                        <a:pt x="106426" y="32385"/>
                      </a:lnTo>
                      <a:lnTo>
                        <a:pt x="98171" y="34417"/>
                      </a:lnTo>
                      <a:lnTo>
                        <a:pt x="90297" y="37338"/>
                      </a:lnTo>
                      <a:lnTo>
                        <a:pt x="82550" y="41275"/>
                      </a:lnTo>
                      <a:lnTo>
                        <a:pt x="75311" y="46482"/>
                      </a:lnTo>
                      <a:lnTo>
                        <a:pt x="68199" y="52832"/>
                      </a:lnTo>
                      <a:lnTo>
                        <a:pt x="64643" y="56515"/>
                      </a:lnTo>
                      <a:lnTo>
                        <a:pt x="61468" y="60452"/>
                      </a:lnTo>
                      <a:lnTo>
                        <a:pt x="58420" y="64897"/>
                      </a:lnTo>
                      <a:lnTo>
                        <a:pt x="55245" y="69596"/>
                      </a:lnTo>
                      <a:lnTo>
                        <a:pt x="52451" y="74803"/>
                      </a:lnTo>
                      <a:lnTo>
                        <a:pt x="49784" y="80137"/>
                      </a:lnTo>
                      <a:lnTo>
                        <a:pt x="47117" y="85979"/>
                      </a:lnTo>
                      <a:lnTo>
                        <a:pt x="44577" y="92075"/>
                      </a:lnTo>
                      <a:lnTo>
                        <a:pt x="42037" y="98806"/>
                      </a:lnTo>
                      <a:lnTo>
                        <a:pt x="39878" y="105791"/>
                      </a:lnTo>
                      <a:lnTo>
                        <a:pt x="38608" y="104902"/>
                      </a:lnTo>
                      <a:lnTo>
                        <a:pt x="37211" y="104775"/>
                      </a:lnTo>
                      <a:lnTo>
                        <a:pt x="35687" y="105156"/>
                      </a:lnTo>
                      <a:lnTo>
                        <a:pt x="34163" y="106172"/>
                      </a:lnTo>
                      <a:lnTo>
                        <a:pt x="32385" y="107569"/>
                      </a:lnTo>
                      <a:lnTo>
                        <a:pt x="30480" y="109347"/>
                      </a:lnTo>
                      <a:lnTo>
                        <a:pt x="26670" y="113792"/>
                      </a:lnTo>
                      <a:lnTo>
                        <a:pt x="22479" y="119126"/>
                      </a:lnTo>
                      <a:lnTo>
                        <a:pt x="18415" y="124714"/>
                      </a:lnTo>
                      <a:lnTo>
                        <a:pt x="14351" y="130302"/>
                      </a:lnTo>
                      <a:lnTo>
                        <a:pt x="10668" y="135128"/>
                      </a:lnTo>
                      <a:lnTo>
                        <a:pt x="8763" y="137160"/>
                      </a:lnTo>
                      <a:lnTo>
                        <a:pt x="7239" y="138684"/>
                      </a:lnTo>
                      <a:lnTo>
                        <a:pt x="5715" y="140208"/>
                      </a:lnTo>
                      <a:lnTo>
                        <a:pt x="4445" y="140970"/>
                      </a:lnTo>
                      <a:lnTo>
                        <a:pt x="3048" y="141351"/>
                      </a:lnTo>
                      <a:lnTo>
                        <a:pt x="2032" y="140970"/>
                      </a:lnTo>
                      <a:lnTo>
                        <a:pt x="1143" y="139954"/>
                      </a:lnTo>
                      <a:lnTo>
                        <a:pt x="508" y="138430"/>
                      </a:lnTo>
                      <a:lnTo>
                        <a:pt x="127" y="136017"/>
                      </a:lnTo>
                      <a:lnTo>
                        <a:pt x="0" y="132588"/>
                      </a:lnTo>
                      <a:lnTo>
                        <a:pt x="127" y="128651"/>
                      </a:lnTo>
                      <a:lnTo>
                        <a:pt x="508" y="123571"/>
                      </a:lnTo>
                      <a:lnTo>
                        <a:pt x="1143" y="117348"/>
                      </a:lnTo>
                      <a:lnTo>
                        <a:pt x="2032" y="110109"/>
                      </a:lnTo>
                      <a:lnTo>
                        <a:pt x="3429" y="101727"/>
                      </a:lnTo>
                      <a:close/>
                    </a:path>
                  </a:pathLst>
                </a:custGeom>
                <a:solidFill>
                  <a:srgbClr val="A7865F"/>
                </a:solidFill>
                <a:ln w="0" cap="flat" cmpd="sng" algn="ctr">
                  <a:solidFill>
                    <a:srgbClr val="A7865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6181598" y="2511552"/>
                  <a:ext cx="237618" cy="1389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618" h="138939">
                      <a:moveTo>
                        <a:pt x="5334" y="90043"/>
                      </a:moveTo>
                      <a:lnTo>
                        <a:pt x="6350" y="88519"/>
                      </a:lnTo>
                      <a:lnTo>
                        <a:pt x="8128" y="86360"/>
                      </a:lnTo>
                      <a:lnTo>
                        <a:pt x="10541" y="83566"/>
                      </a:lnTo>
                      <a:lnTo>
                        <a:pt x="13462" y="80010"/>
                      </a:lnTo>
                      <a:lnTo>
                        <a:pt x="16891" y="76073"/>
                      </a:lnTo>
                      <a:lnTo>
                        <a:pt x="20701" y="71755"/>
                      </a:lnTo>
                      <a:lnTo>
                        <a:pt x="24765" y="66802"/>
                      </a:lnTo>
                      <a:lnTo>
                        <a:pt x="29210" y="61849"/>
                      </a:lnTo>
                      <a:lnTo>
                        <a:pt x="37973" y="50927"/>
                      </a:lnTo>
                      <a:lnTo>
                        <a:pt x="46736" y="39497"/>
                      </a:lnTo>
                      <a:lnTo>
                        <a:pt x="50546" y="34036"/>
                      </a:lnTo>
                      <a:lnTo>
                        <a:pt x="54229" y="28448"/>
                      </a:lnTo>
                      <a:lnTo>
                        <a:pt x="57404" y="22860"/>
                      </a:lnTo>
                      <a:lnTo>
                        <a:pt x="60071" y="17780"/>
                      </a:lnTo>
                      <a:lnTo>
                        <a:pt x="65659" y="13462"/>
                      </a:lnTo>
                      <a:lnTo>
                        <a:pt x="71628" y="9906"/>
                      </a:lnTo>
                      <a:lnTo>
                        <a:pt x="77597" y="6731"/>
                      </a:lnTo>
                      <a:lnTo>
                        <a:pt x="83693" y="4318"/>
                      </a:lnTo>
                      <a:lnTo>
                        <a:pt x="89916" y="2413"/>
                      </a:lnTo>
                      <a:lnTo>
                        <a:pt x="96266" y="1270"/>
                      </a:lnTo>
                      <a:lnTo>
                        <a:pt x="102362" y="381"/>
                      </a:lnTo>
                      <a:lnTo>
                        <a:pt x="108712" y="0"/>
                      </a:lnTo>
                      <a:lnTo>
                        <a:pt x="114681" y="254"/>
                      </a:lnTo>
                      <a:lnTo>
                        <a:pt x="120650" y="1016"/>
                      </a:lnTo>
                      <a:lnTo>
                        <a:pt x="126365" y="2159"/>
                      </a:lnTo>
                      <a:lnTo>
                        <a:pt x="131953" y="3556"/>
                      </a:lnTo>
                      <a:lnTo>
                        <a:pt x="137160" y="5588"/>
                      </a:lnTo>
                      <a:lnTo>
                        <a:pt x="141986" y="7874"/>
                      </a:lnTo>
                      <a:lnTo>
                        <a:pt x="146558" y="10414"/>
                      </a:lnTo>
                      <a:lnTo>
                        <a:pt x="150622" y="13462"/>
                      </a:lnTo>
                      <a:lnTo>
                        <a:pt x="151384" y="16383"/>
                      </a:lnTo>
                      <a:lnTo>
                        <a:pt x="152273" y="18796"/>
                      </a:lnTo>
                      <a:lnTo>
                        <a:pt x="153670" y="20701"/>
                      </a:lnTo>
                      <a:lnTo>
                        <a:pt x="155448" y="22479"/>
                      </a:lnTo>
                      <a:lnTo>
                        <a:pt x="157099" y="23876"/>
                      </a:lnTo>
                      <a:lnTo>
                        <a:pt x="159131" y="25146"/>
                      </a:lnTo>
                      <a:lnTo>
                        <a:pt x="163703" y="26670"/>
                      </a:lnTo>
                      <a:lnTo>
                        <a:pt x="168656" y="27432"/>
                      </a:lnTo>
                      <a:lnTo>
                        <a:pt x="174371" y="28067"/>
                      </a:lnTo>
                      <a:lnTo>
                        <a:pt x="180594" y="28702"/>
                      </a:lnTo>
                      <a:lnTo>
                        <a:pt x="187071" y="29210"/>
                      </a:lnTo>
                      <a:lnTo>
                        <a:pt x="193675" y="30607"/>
                      </a:lnTo>
                      <a:lnTo>
                        <a:pt x="200533" y="32766"/>
                      </a:lnTo>
                      <a:lnTo>
                        <a:pt x="207264" y="35941"/>
                      </a:lnTo>
                      <a:lnTo>
                        <a:pt x="210693" y="38100"/>
                      </a:lnTo>
                      <a:lnTo>
                        <a:pt x="213995" y="40640"/>
                      </a:lnTo>
                      <a:lnTo>
                        <a:pt x="217297" y="43688"/>
                      </a:lnTo>
                      <a:lnTo>
                        <a:pt x="220472" y="46990"/>
                      </a:lnTo>
                      <a:lnTo>
                        <a:pt x="223647" y="50927"/>
                      </a:lnTo>
                      <a:lnTo>
                        <a:pt x="226695" y="55499"/>
                      </a:lnTo>
                      <a:lnTo>
                        <a:pt x="229616" y="60706"/>
                      </a:lnTo>
                      <a:lnTo>
                        <a:pt x="232410" y="66421"/>
                      </a:lnTo>
                      <a:lnTo>
                        <a:pt x="235077" y="72771"/>
                      </a:lnTo>
                      <a:lnTo>
                        <a:pt x="237617" y="79629"/>
                      </a:lnTo>
                      <a:lnTo>
                        <a:pt x="236347" y="78613"/>
                      </a:lnTo>
                      <a:lnTo>
                        <a:pt x="234061" y="76835"/>
                      </a:lnTo>
                      <a:lnTo>
                        <a:pt x="231140" y="74676"/>
                      </a:lnTo>
                      <a:lnTo>
                        <a:pt x="227711" y="72009"/>
                      </a:lnTo>
                      <a:lnTo>
                        <a:pt x="223647" y="68961"/>
                      </a:lnTo>
                      <a:lnTo>
                        <a:pt x="218821" y="65659"/>
                      </a:lnTo>
                      <a:lnTo>
                        <a:pt x="213614" y="62103"/>
                      </a:lnTo>
                      <a:lnTo>
                        <a:pt x="207899" y="58039"/>
                      </a:lnTo>
                      <a:lnTo>
                        <a:pt x="201676" y="54356"/>
                      </a:lnTo>
                      <a:lnTo>
                        <a:pt x="195199" y="50419"/>
                      </a:lnTo>
                      <a:lnTo>
                        <a:pt x="188468" y="46482"/>
                      </a:lnTo>
                      <a:lnTo>
                        <a:pt x="181102" y="42672"/>
                      </a:lnTo>
                      <a:lnTo>
                        <a:pt x="173609" y="39116"/>
                      </a:lnTo>
                      <a:lnTo>
                        <a:pt x="165989" y="35814"/>
                      </a:lnTo>
                      <a:lnTo>
                        <a:pt x="158115" y="32766"/>
                      </a:lnTo>
                      <a:lnTo>
                        <a:pt x="149987" y="30226"/>
                      </a:lnTo>
                      <a:lnTo>
                        <a:pt x="141986" y="28194"/>
                      </a:lnTo>
                      <a:lnTo>
                        <a:pt x="133858" y="26670"/>
                      </a:lnTo>
                      <a:lnTo>
                        <a:pt x="125603" y="25654"/>
                      </a:lnTo>
                      <a:lnTo>
                        <a:pt x="117348" y="25527"/>
                      </a:lnTo>
                      <a:lnTo>
                        <a:pt x="109347" y="26035"/>
                      </a:lnTo>
                      <a:lnTo>
                        <a:pt x="101473" y="27432"/>
                      </a:lnTo>
                      <a:lnTo>
                        <a:pt x="93599" y="29591"/>
                      </a:lnTo>
                      <a:lnTo>
                        <a:pt x="85852" y="33020"/>
                      </a:lnTo>
                      <a:lnTo>
                        <a:pt x="78359" y="37338"/>
                      </a:lnTo>
                      <a:lnTo>
                        <a:pt x="71247" y="42672"/>
                      </a:lnTo>
                      <a:lnTo>
                        <a:pt x="64516" y="49403"/>
                      </a:lnTo>
                      <a:lnTo>
                        <a:pt x="58039" y="57277"/>
                      </a:lnTo>
                      <a:lnTo>
                        <a:pt x="54991" y="61595"/>
                      </a:lnTo>
                      <a:lnTo>
                        <a:pt x="52070" y="66675"/>
                      </a:lnTo>
                      <a:lnTo>
                        <a:pt x="49149" y="71755"/>
                      </a:lnTo>
                      <a:lnTo>
                        <a:pt x="46482" y="77343"/>
                      </a:lnTo>
                      <a:lnTo>
                        <a:pt x="43815" y="82931"/>
                      </a:lnTo>
                      <a:lnTo>
                        <a:pt x="41275" y="89281"/>
                      </a:lnTo>
                      <a:lnTo>
                        <a:pt x="38989" y="96012"/>
                      </a:lnTo>
                      <a:lnTo>
                        <a:pt x="36830" y="102997"/>
                      </a:lnTo>
                      <a:lnTo>
                        <a:pt x="35560" y="102108"/>
                      </a:lnTo>
                      <a:lnTo>
                        <a:pt x="34163" y="101981"/>
                      </a:lnTo>
                      <a:lnTo>
                        <a:pt x="32766" y="102489"/>
                      </a:lnTo>
                      <a:lnTo>
                        <a:pt x="31115" y="103378"/>
                      </a:lnTo>
                      <a:lnTo>
                        <a:pt x="29591" y="104775"/>
                      </a:lnTo>
                      <a:lnTo>
                        <a:pt x="27686" y="106553"/>
                      </a:lnTo>
                      <a:lnTo>
                        <a:pt x="24003" y="110998"/>
                      </a:lnTo>
                      <a:lnTo>
                        <a:pt x="20193" y="116332"/>
                      </a:lnTo>
                      <a:lnTo>
                        <a:pt x="16256" y="122174"/>
                      </a:lnTo>
                      <a:lnTo>
                        <a:pt x="12700" y="127635"/>
                      </a:lnTo>
                      <a:lnTo>
                        <a:pt x="9144" y="132588"/>
                      </a:lnTo>
                      <a:lnTo>
                        <a:pt x="7620" y="134620"/>
                      </a:lnTo>
                      <a:lnTo>
                        <a:pt x="6096" y="136398"/>
                      </a:lnTo>
                      <a:lnTo>
                        <a:pt x="4826" y="137668"/>
                      </a:lnTo>
                      <a:lnTo>
                        <a:pt x="3683" y="138557"/>
                      </a:lnTo>
                      <a:lnTo>
                        <a:pt x="2540" y="138938"/>
                      </a:lnTo>
                      <a:lnTo>
                        <a:pt x="1778" y="138557"/>
                      </a:lnTo>
                      <a:lnTo>
                        <a:pt x="1016" y="137668"/>
                      </a:lnTo>
                      <a:lnTo>
                        <a:pt x="381" y="135890"/>
                      </a:lnTo>
                      <a:lnTo>
                        <a:pt x="254" y="133604"/>
                      </a:lnTo>
                      <a:lnTo>
                        <a:pt x="0" y="130429"/>
                      </a:lnTo>
                      <a:lnTo>
                        <a:pt x="254" y="126238"/>
                      </a:lnTo>
                      <a:lnTo>
                        <a:pt x="762" y="121158"/>
                      </a:lnTo>
                      <a:lnTo>
                        <a:pt x="1397" y="115062"/>
                      </a:lnTo>
                      <a:lnTo>
                        <a:pt x="2540" y="107823"/>
                      </a:lnTo>
                      <a:lnTo>
                        <a:pt x="3810" y="99568"/>
                      </a:lnTo>
                      <a:close/>
                    </a:path>
                  </a:pathLst>
                </a:custGeom>
                <a:solidFill>
                  <a:srgbClr val="B29269"/>
                </a:solidFill>
                <a:ln w="0" cap="flat" cmpd="sng" algn="ctr">
                  <a:solidFill>
                    <a:srgbClr val="B2926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6184646" y="2514727"/>
                  <a:ext cx="231903" cy="1362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903" h="136272">
                      <a:moveTo>
                        <a:pt x="5842" y="87503"/>
                      </a:moveTo>
                      <a:lnTo>
                        <a:pt x="6731" y="86106"/>
                      </a:lnTo>
                      <a:lnTo>
                        <a:pt x="8509" y="83947"/>
                      </a:lnTo>
                      <a:lnTo>
                        <a:pt x="10795" y="81280"/>
                      </a:lnTo>
                      <a:lnTo>
                        <a:pt x="13462" y="77978"/>
                      </a:lnTo>
                      <a:lnTo>
                        <a:pt x="16764" y="74295"/>
                      </a:lnTo>
                      <a:lnTo>
                        <a:pt x="20320" y="69977"/>
                      </a:lnTo>
                      <a:lnTo>
                        <a:pt x="24384" y="65405"/>
                      </a:lnTo>
                      <a:lnTo>
                        <a:pt x="28448" y="60452"/>
                      </a:lnTo>
                      <a:lnTo>
                        <a:pt x="37084" y="50165"/>
                      </a:lnTo>
                      <a:lnTo>
                        <a:pt x="45339" y="39116"/>
                      </a:lnTo>
                      <a:lnTo>
                        <a:pt x="52832" y="28194"/>
                      </a:lnTo>
                      <a:lnTo>
                        <a:pt x="55880" y="22860"/>
                      </a:lnTo>
                      <a:lnTo>
                        <a:pt x="58547" y="17907"/>
                      </a:lnTo>
                      <a:lnTo>
                        <a:pt x="64135" y="13589"/>
                      </a:lnTo>
                      <a:lnTo>
                        <a:pt x="69977" y="9906"/>
                      </a:lnTo>
                      <a:lnTo>
                        <a:pt x="75692" y="6731"/>
                      </a:lnTo>
                      <a:lnTo>
                        <a:pt x="81661" y="4318"/>
                      </a:lnTo>
                      <a:lnTo>
                        <a:pt x="87884" y="2413"/>
                      </a:lnTo>
                      <a:lnTo>
                        <a:pt x="93726" y="1016"/>
                      </a:lnTo>
                      <a:lnTo>
                        <a:pt x="99695" y="127"/>
                      </a:lnTo>
                      <a:lnTo>
                        <a:pt x="105664" y="0"/>
                      </a:lnTo>
                      <a:lnTo>
                        <a:pt x="111506" y="127"/>
                      </a:lnTo>
                      <a:lnTo>
                        <a:pt x="117221" y="762"/>
                      </a:lnTo>
                      <a:lnTo>
                        <a:pt x="122555" y="1905"/>
                      </a:lnTo>
                      <a:lnTo>
                        <a:pt x="128016" y="3429"/>
                      </a:lnTo>
                      <a:lnTo>
                        <a:pt x="132969" y="5334"/>
                      </a:lnTo>
                      <a:lnTo>
                        <a:pt x="137795" y="7747"/>
                      </a:lnTo>
                      <a:lnTo>
                        <a:pt x="141986" y="10287"/>
                      </a:lnTo>
                      <a:lnTo>
                        <a:pt x="146050" y="13208"/>
                      </a:lnTo>
                      <a:lnTo>
                        <a:pt x="146431" y="16383"/>
                      </a:lnTo>
                      <a:lnTo>
                        <a:pt x="146939" y="18923"/>
                      </a:lnTo>
                      <a:lnTo>
                        <a:pt x="147955" y="20955"/>
                      </a:lnTo>
                      <a:lnTo>
                        <a:pt x="149098" y="22733"/>
                      </a:lnTo>
                      <a:lnTo>
                        <a:pt x="150622" y="24130"/>
                      </a:lnTo>
                      <a:lnTo>
                        <a:pt x="152400" y="25273"/>
                      </a:lnTo>
                      <a:lnTo>
                        <a:pt x="154432" y="26035"/>
                      </a:lnTo>
                      <a:lnTo>
                        <a:pt x="156845" y="26670"/>
                      </a:lnTo>
                      <a:lnTo>
                        <a:pt x="161798" y="27305"/>
                      </a:lnTo>
                      <a:lnTo>
                        <a:pt x="167513" y="27305"/>
                      </a:lnTo>
                      <a:lnTo>
                        <a:pt x="173863" y="27305"/>
                      </a:lnTo>
                      <a:lnTo>
                        <a:pt x="180594" y="27432"/>
                      </a:lnTo>
                      <a:lnTo>
                        <a:pt x="187706" y="28194"/>
                      </a:lnTo>
                      <a:lnTo>
                        <a:pt x="194818" y="29845"/>
                      </a:lnTo>
                      <a:lnTo>
                        <a:pt x="201930" y="32639"/>
                      </a:lnTo>
                      <a:lnTo>
                        <a:pt x="205359" y="34417"/>
                      </a:lnTo>
                      <a:lnTo>
                        <a:pt x="208788" y="36703"/>
                      </a:lnTo>
                      <a:lnTo>
                        <a:pt x="212090" y="39497"/>
                      </a:lnTo>
                      <a:lnTo>
                        <a:pt x="215392" y="42799"/>
                      </a:lnTo>
                      <a:lnTo>
                        <a:pt x="218440" y="46609"/>
                      </a:lnTo>
                      <a:lnTo>
                        <a:pt x="221488" y="50927"/>
                      </a:lnTo>
                      <a:lnTo>
                        <a:pt x="224409" y="55880"/>
                      </a:lnTo>
                      <a:lnTo>
                        <a:pt x="227076" y="61722"/>
                      </a:lnTo>
                      <a:lnTo>
                        <a:pt x="229616" y="67945"/>
                      </a:lnTo>
                      <a:lnTo>
                        <a:pt x="231902" y="75057"/>
                      </a:lnTo>
                      <a:lnTo>
                        <a:pt x="229997" y="73152"/>
                      </a:lnTo>
                      <a:lnTo>
                        <a:pt x="227330" y="70739"/>
                      </a:lnTo>
                      <a:lnTo>
                        <a:pt x="224028" y="67945"/>
                      </a:lnTo>
                      <a:lnTo>
                        <a:pt x="220218" y="64770"/>
                      </a:lnTo>
                      <a:lnTo>
                        <a:pt x="215773" y="61468"/>
                      </a:lnTo>
                      <a:lnTo>
                        <a:pt x="210947" y="57658"/>
                      </a:lnTo>
                      <a:lnTo>
                        <a:pt x="205613" y="53975"/>
                      </a:lnTo>
                      <a:lnTo>
                        <a:pt x="200025" y="50038"/>
                      </a:lnTo>
                      <a:lnTo>
                        <a:pt x="187325" y="42037"/>
                      </a:lnTo>
                      <a:lnTo>
                        <a:pt x="180594" y="38354"/>
                      </a:lnTo>
                      <a:lnTo>
                        <a:pt x="173482" y="34544"/>
                      </a:lnTo>
                      <a:lnTo>
                        <a:pt x="166243" y="31242"/>
                      </a:lnTo>
                      <a:lnTo>
                        <a:pt x="158623" y="28067"/>
                      </a:lnTo>
                      <a:lnTo>
                        <a:pt x="151003" y="25527"/>
                      </a:lnTo>
                      <a:lnTo>
                        <a:pt x="143383" y="23114"/>
                      </a:lnTo>
                      <a:lnTo>
                        <a:pt x="135509" y="21336"/>
                      </a:lnTo>
                      <a:lnTo>
                        <a:pt x="127508" y="20193"/>
                      </a:lnTo>
                      <a:lnTo>
                        <a:pt x="119634" y="19558"/>
                      </a:lnTo>
                      <a:lnTo>
                        <a:pt x="111760" y="19558"/>
                      </a:lnTo>
                      <a:lnTo>
                        <a:pt x="103886" y="20574"/>
                      </a:lnTo>
                      <a:lnTo>
                        <a:pt x="96266" y="22352"/>
                      </a:lnTo>
                      <a:lnTo>
                        <a:pt x="88773" y="24892"/>
                      </a:lnTo>
                      <a:lnTo>
                        <a:pt x="81407" y="28448"/>
                      </a:lnTo>
                      <a:lnTo>
                        <a:pt x="74295" y="33147"/>
                      </a:lnTo>
                      <a:lnTo>
                        <a:pt x="67437" y="38735"/>
                      </a:lnTo>
                      <a:lnTo>
                        <a:pt x="60960" y="45593"/>
                      </a:lnTo>
                      <a:lnTo>
                        <a:pt x="54610" y="53721"/>
                      </a:lnTo>
                      <a:lnTo>
                        <a:pt x="51435" y="58293"/>
                      </a:lnTo>
                      <a:lnTo>
                        <a:pt x="48641" y="63246"/>
                      </a:lnTo>
                      <a:lnTo>
                        <a:pt x="45974" y="68580"/>
                      </a:lnTo>
                      <a:lnTo>
                        <a:pt x="43307" y="74168"/>
                      </a:lnTo>
                      <a:lnTo>
                        <a:pt x="40767" y="80010"/>
                      </a:lnTo>
                      <a:lnTo>
                        <a:pt x="38227" y="86360"/>
                      </a:lnTo>
                      <a:lnTo>
                        <a:pt x="35941" y="92837"/>
                      </a:lnTo>
                      <a:lnTo>
                        <a:pt x="33655" y="99949"/>
                      </a:lnTo>
                      <a:lnTo>
                        <a:pt x="32512" y="99187"/>
                      </a:lnTo>
                      <a:lnTo>
                        <a:pt x="31115" y="98933"/>
                      </a:lnTo>
                      <a:lnTo>
                        <a:pt x="29718" y="99314"/>
                      </a:lnTo>
                      <a:lnTo>
                        <a:pt x="28194" y="100330"/>
                      </a:lnTo>
                      <a:lnTo>
                        <a:pt x="26543" y="101727"/>
                      </a:lnTo>
                      <a:lnTo>
                        <a:pt x="25019" y="103505"/>
                      </a:lnTo>
                      <a:lnTo>
                        <a:pt x="21590" y="108077"/>
                      </a:lnTo>
                      <a:lnTo>
                        <a:pt x="17907" y="113665"/>
                      </a:lnTo>
                      <a:lnTo>
                        <a:pt x="14478" y="119380"/>
                      </a:lnTo>
                      <a:lnTo>
                        <a:pt x="10922" y="124841"/>
                      </a:lnTo>
                      <a:lnTo>
                        <a:pt x="7874" y="129794"/>
                      </a:lnTo>
                      <a:lnTo>
                        <a:pt x="6350" y="131953"/>
                      </a:lnTo>
                      <a:lnTo>
                        <a:pt x="5207" y="133731"/>
                      </a:lnTo>
                      <a:lnTo>
                        <a:pt x="3810" y="135001"/>
                      </a:lnTo>
                      <a:lnTo>
                        <a:pt x="2921" y="136017"/>
                      </a:lnTo>
                      <a:lnTo>
                        <a:pt x="1905" y="136271"/>
                      </a:lnTo>
                      <a:lnTo>
                        <a:pt x="1143" y="136017"/>
                      </a:lnTo>
                      <a:lnTo>
                        <a:pt x="635" y="135128"/>
                      </a:lnTo>
                      <a:lnTo>
                        <a:pt x="254" y="133604"/>
                      </a:lnTo>
                      <a:lnTo>
                        <a:pt x="0" y="131191"/>
                      </a:lnTo>
                      <a:lnTo>
                        <a:pt x="0" y="127889"/>
                      </a:lnTo>
                      <a:lnTo>
                        <a:pt x="381" y="123698"/>
                      </a:lnTo>
                      <a:lnTo>
                        <a:pt x="762" y="118745"/>
                      </a:lnTo>
                      <a:lnTo>
                        <a:pt x="1524" y="112649"/>
                      </a:lnTo>
                      <a:lnTo>
                        <a:pt x="2667" y="105537"/>
                      </a:lnTo>
                      <a:lnTo>
                        <a:pt x="4064" y="97155"/>
                      </a:lnTo>
                      <a:close/>
                    </a:path>
                  </a:pathLst>
                </a:custGeom>
                <a:solidFill>
                  <a:srgbClr val="BD9E75"/>
                </a:solidFill>
                <a:ln w="0" cap="flat" cmpd="sng" algn="ctr">
                  <a:solidFill>
                    <a:srgbClr val="BD9E7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6187694" y="2517521"/>
                  <a:ext cx="226188" cy="1337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6188" h="133732">
                      <a:moveTo>
                        <a:pt x="30607" y="97155"/>
                      </a:moveTo>
                      <a:lnTo>
                        <a:pt x="29464" y="96393"/>
                      </a:lnTo>
                      <a:lnTo>
                        <a:pt x="28067" y="96139"/>
                      </a:lnTo>
                      <a:lnTo>
                        <a:pt x="26670" y="96520"/>
                      </a:lnTo>
                      <a:lnTo>
                        <a:pt x="25146" y="97536"/>
                      </a:lnTo>
                      <a:lnTo>
                        <a:pt x="23876" y="98933"/>
                      </a:lnTo>
                      <a:lnTo>
                        <a:pt x="22098" y="100711"/>
                      </a:lnTo>
                      <a:lnTo>
                        <a:pt x="18796" y="105537"/>
                      </a:lnTo>
                      <a:lnTo>
                        <a:pt x="15621" y="110871"/>
                      </a:lnTo>
                      <a:lnTo>
                        <a:pt x="12319" y="116586"/>
                      </a:lnTo>
                      <a:lnTo>
                        <a:pt x="9271" y="122301"/>
                      </a:lnTo>
                      <a:lnTo>
                        <a:pt x="6604" y="127254"/>
                      </a:lnTo>
                      <a:lnTo>
                        <a:pt x="5207" y="129413"/>
                      </a:lnTo>
                      <a:lnTo>
                        <a:pt x="4064" y="131191"/>
                      </a:lnTo>
                      <a:lnTo>
                        <a:pt x="3048" y="132588"/>
                      </a:lnTo>
                      <a:lnTo>
                        <a:pt x="2159" y="133350"/>
                      </a:lnTo>
                      <a:lnTo>
                        <a:pt x="1397" y="133731"/>
                      </a:lnTo>
                      <a:lnTo>
                        <a:pt x="762" y="133477"/>
                      </a:lnTo>
                      <a:lnTo>
                        <a:pt x="254" y="132715"/>
                      </a:lnTo>
                      <a:lnTo>
                        <a:pt x="0" y="131191"/>
                      </a:lnTo>
                      <a:lnTo>
                        <a:pt x="0" y="128778"/>
                      </a:lnTo>
                      <a:lnTo>
                        <a:pt x="254" y="125476"/>
                      </a:lnTo>
                      <a:lnTo>
                        <a:pt x="508" y="121539"/>
                      </a:lnTo>
                      <a:lnTo>
                        <a:pt x="1270" y="116332"/>
                      </a:lnTo>
                      <a:lnTo>
                        <a:pt x="2032" y="110236"/>
                      </a:lnTo>
                      <a:lnTo>
                        <a:pt x="3048" y="103124"/>
                      </a:lnTo>
                      <a:lnTo>
                        <a:pt x="4445" y="94742"/>
                      </a:lnTo>
                      <a:lnTo>
                        <a:pt x="6223" y="85344"/>
                      </a:lnTo>
                      <a:lnTo>
                        <a:pt x="7112" y="83820"/>
                      </a:lnTo>
                      <a:lnTo>
                        <a:pt x="8636" y="81788"/>
                      </a:lnTo>
                      <a:lnTo>
                        <a:pt x="10922" y="79248"/>
                      </a:lnTo>
                      <a:lnTo>
                        <a:pt x="13716" y="76073"/>
                      </a:lnTo>
                      <a:lnTo>
                        <a:pt x="16764" y="72517"/>
                      </a:lnTo>
                      <a:lnTo>
                        <a:pt x="20193" y="68580"/>
                      </a:lnTo>
                      <a:lnTo>
                        <a:pt x="24003" y="64262"/>
                      </a:lnTo>
                      <a:lnTo>
                        <a:pt x="28067" y="59436"/>
                      </a:lnTo>
                      <a:lnTo>
                        <a:pt x="36195" y="49530"/>
                      </a:lnTo>
                      <a:lnTo>
                        <a:pt x="44196" y="38862"/>
                      </a:lnTo>
                      <a:lnTo>
                        <a:pt x="51308" y="28448"/>
                      </a:lnTo>
                      <a:lnTo>
                        <a:pt x="54483" y="23114"/>
                      </a:lnTo>
                      <a:lnTo>
                        <a:pt x="57150" y="17907"/>
                      </a:lnTo>
                      <a:lnTo>
                        <a:pt x="62611" y="13589"/>
                      </a:lnTo>
                      <a:lnTo>
                        <a:pt x="68199" y="10033"/>
                      </a:lnTo>
                      <a:lnTo>
                        <a:pt x="74041" y="6858"/>
                      </a:lnTo>
                      <a:lnTo>
                        <a:pt x="79756" y="4318"/>
                      </a:lnTo>
                      <a:lnTo>
                        <a:pt x="85598" y="2540"/>
                      </a:lnTo>
                      <a:lnTo>
                        <a:pt x="91313" y="1143"/>
                      </a:lnTo>
                      <a:lnTo>
                        <a:pt x="97028" y="381"/>
                      </a:lnTo>
                      <a:lnTo>
                        <a:pt x="102870" y="0"/>
                      </a:lnTo>
                      <a:lnTo>
                        <a:pt x="108458" y="127"/>
                      </a:lnTo>
                      <a:lnTo>
                        <a:pt x="113792" y="762"/>
                      </a:lnTo>
                      <a:lnTo>
                        <a:pt x="118999" y="1905"/>
                      </a:lnTo>
                      <a:lnTo>
                        <a:pt x="123952" y="3302"/>
                      </a:lnTo>
                      <a:lnTo>
                        <a:pt x="128905" y="5334"/>
                      </a:lnTo>
                      <a:lnTo>
                        <a:pt x="133350" y="7493"/>
                      </a:lnTo>
                      <a:lnTo>
                        <a:pt x="137795" y="10287"/>
                      </a:lnTo>
                      <a:lnTo>
                        <a:pt x="141605" y="13208"/>
                      </a:lnTo>
                      <a:lnTo>
                        <a:pt x="141478" y="16383"/>
                      </a:lnTo>
                      <a:lnTo>
                        <a:pt x="141605" y="19177"/>
                      </a:lnTo>
                      <a:lnTo>
                        <a:pt x="142240" y="21336"/>
                      </a:lnTo>
                      <a:lnTo>
                        <a:pt x="143129" y="23114"/>
                      </a:lnTo>
                      <a:lnTo>
                        <a:pt x="144272" y="24511"/>
                      </a:lnTo>
                      <a:lnTo>
                        <a:pt x="145923" y="25400"/>
                      </a:lnTo>
                      <a:lnTo>
                        <a:pt x="147701" y="26289"/>
                      </a:lnTo>
                      <a:lnTo>
                        <a:pt x="149860" y="26670"/>
                      </a:lnTo>
                      <a:lnTo>
                        <a:pt x="152400" y="26797"/>
                      </a:lnTo>
                      <a:lnTo>
                        <a:pt x="155067" y="27051"/>
                      </a:lnTo>
                      <a:lnTo>
                        <a:pt x="160782" y="26670"/>
                      </a:lnTo>
                      <a:lnTo>
                        <a:pt x="167386" y="26289"/>
                      </a:lnTo>
                      <a:lnTo>
                        <a:pt x="174244" y="25781"/>
                      </a:lnTo>
                      <a:lnTo>
                        <a:pt x="181610" y="26035"/>
                      </a:lnTo>
                      <a:lnTo>
                        <a:pt x="189103" y="27051"/>
                      </a:lnTo>
                      <a:lnTo>
                        <a:pt x="196342" y="29210"/>
                      </a:lnTo>
                      <a:lnTo>
                        <a:pt x="200025" y="30734"/>
                      </a:lnTo>
                      <a:lnTo>
                        <a:pt x="203454" y="32893"/>
                      </a:lnTo>
                      <a:lnTo>
                        <a:pt x="207010" y="35560"/>
                      </a:lnTo>
                      <a:lnTo>
                        <a:pt x="210185" y="38735"/>
                      </a:lnTo>
                      <a:lnTo>
                        <a:pt x="213487" y="42291"/>
                      </a:lnTo>
                      <a:lnTo>
                        <a:pt x="216408" y="46609"/>
                      </a:lnTo>
                      <a:lnTo>
                        <a:pt x="219202" y="51562"/>
                      </a:lnTo>
                      <a:lnTo>
                        <a:pt x="221742" y="57150"/>
                      </a:lnTo>
                      <a:lnTo>
                        <a:pt x="224028" y="63373"/>
                      </a:lnTo>
                      <a:lnTo>
                        <a:pt x="226187" y="70485"/>
                      </a:lnTo>
                      <a:lnTo>
                        <a:pt x="223647" y="67945"/>
                      </a:lnTo>
                      <a:lnTo>
                        <a:pt x="220599" y="64770"/>
                      </a:lnTo>
                      <a:lnTo>
                        <a:pt x="216916" y="61468"/>
                      </a:lnTo>
                      <a:lnTo>
                        <a:pt x="212725" y="57912"/>
                      </a:lnTo>
                      <a:lnTo>
                        <a:pt x="208280" y="53848"/>
                      </a:lnTo>
                      <a:lnTo>
                        <a:pt x="203073" y="49911"/>
                      </a:lnTo>
                      <a:lnTo>
                        <a:pt x="192024" y="41910"/>
                      </a:lnTo>
                      <a:lnTo>
                        <a:pt x="179451" y="33909"/>
                      </a:lnTo>
                      <a:lnTo>
                        <a:pt x="172720" y="30226"/>
                      </a:lnTo>
                      <a:lnTo>
                        <a:pt x="165862" y="26670"/>
                      </a:lnTo>
                      <a:lnTo>
                        <a:pt x="158750" y="23495"/>
                      </a:lnTo>
                      <a:lnTo>
                        <a:pt x="151384" y="20447"/>
                      </a:lnTo>
                      <a:lnTo>
                        <a:pt x="144145" y="17907"/>
                      </a:lnTo>
                      <a:lnTo>
                        <a:pt x="136652" y="16002"/>
                      </a:lnTo>
                      <a:lnTo>
                        <a:pt x="128905" y="14605"/>
                      </a:lnTo>
                      <a:lnTo>
                        <a:pt x="121412" y="13589"/>
                      </a:lnTo>
                      <a:lnTo>
                        <a:pt x="113792" y="13335"/>
                      </a:lnTo>
                      <a:lnTo>
                        <a:pt x="106299" y="13843"/>
                      </a:lnTo>
                      <a:lnTo>
                        <a:pt x="98806" y="15113"/>
                      </a:lnTo>
                      <a:lnTo>
                        <a:pt x="91440" y="17145"/>
                      </a:lnTo>
                      <a:lnTo>
                        <a:pt x="84201" y="20066"/>
                      </a:lnTo>
                      <a:lnTo>
                        <a:pt x="77089" y="24003"/>
                      </a:lnTo>
                      <a:lnTo>
                        <a:pt x="70231" y="28956"/>
                      </a:lnTo>
                      <a:lnTo>
                        <a:pt x="63627" y="34925"/>
                      </a:lnTo>
                      <a:lnTo>
                        <a:pt x="57277" y="42291"/>
                      </a:lnTo>
                      <a:lnTo>
                        <a:pt x="51181" y="50546"/>
                      </a:lnTo>
                      <a:lnTo>
                        <a:pt x="45339" y="60071"/>
                      </a:lnTo>
                      <a:lnTo>
                        <a:pt x="42672" y="65405"/>
                      </a:lnTo>
                      <a:lnTo>
                        <a:pt x="40005" y="71120"/>
                      </a:lnTo>
                      <a:lnTo>
                        <a:pt x="37465" y="76962"/>
                      </a:lnTo>
                      <a:lnTo>
                        <a:pt x="35179" y="83312"/>
                      </a:lnTo>
                      <a:lnTo>
                        <a:pt x="32893" y="90043"/>
                      </a:lnTo>
                      <a:close/>
                    </a:path>
                  </a:pathLst>
                </a:custGeom>
                <a:solidFill>
                  <a:srgbClr val="C8A97E"/>
                </a:solidFill>
                <a:ln w="0" cap="flat" cmpd="sng" algn="ctr">
                  <a:solidFill>
                    <a:srgbClr val="C8A97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6114796" y="2750058"/>
                  <a:ext cx="272162" cy="3366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2162" h="336678">
                      <a:moveTo>
                        <a:pt x="258572" y="217805"/>
                      </a:moveTo>
                      <a:lnTo>
                        <a:pt x="254127" y="213868"/>
                      </a:lnTo>
                      <a:lnTo>
                        <a:pt x="249301" y="209042"/>
                      </a:lnTo>
                      <a:lnTo>
                        <a:pt x="243967" y="204089"/>
                      </a:lnTo>
                      <a:lnTo>
                        <a:pt x="237998" y="199009"/>
                      </a:lnTo>
                      <a:lnTo>
                        <a:pt x="231648" y="193802"/>
                      </a:lnTo>
                      <a:lnTo>
                        <a:pt x="224663" y="188722"/>
                      </a:lnTo>
                      <a:lnTo>
                        <a:pt x="217170" y="184150"/>
                      </a:lnTo>
                      <a:lnTo>
                        <a:pt x="203581" y="176530"/>
                      </a:lnTo>
                      <a:lnTo>
                        <a:pt x="189992" y="167767"/>
                      </a:lnTo>
                      <a:lnTo>
                        <a:pt x="183388" y="163068"/>
                      </a:lnTo>
                      <a:lnTo>
                        <a:pt x="177038" y="157861"/>
                      </a:lnTo>
                      <a:lnTo>
                        <a:pt x="170942" y="152146"/>
                      </a:lnTo>
                      <a:lnTo>
                        <a:pt x="165100" y="145796"/>
                      </a:lnTo>
                      <a:lnTo>
                        <a:pt x="160147" y="139192"/>
                      </a:lnTo>
                      <a:lnTo>
                        <a:pt x="155575" y="131572"/>
                      </a:lnTo>
                      <a:lnTo>
                        <a:pt x="151511" y="123317"/>
                      </a:lnTo>
                      <a:lnTo>
                        <a:pt x="148209" y="114173"/>
                      </a:lnTo>
                      <a:lnTo>
                        <a:pt x="147066" y="109474"/>
                      </a:lnTo>
                      <a:lnTo>
                        <a:pt x="145923" y="104394"/>
                      </a:lnTo>
                      <a:lnTo>
                        <a:pt x="144907" y="99060"/>
                      </a:lnTo>
                      <a:lnTo>
                        <a:pt x="144399" y="93345"/>
                      </a:lnTo>
                      <a:lnTo>
                        <a:pt x="144018" y="87503"/>
                      </a:lnTo>
                      <a:lnTo>
                        <a:pt x="144018" y="81407"/>
                      </a:lnTo>
                      <a:lnTo>
                        <a:pt x="144018" y="75057"/>
                      </a:lnTo>
                      <a:lnTo>
                        <a:pt x="144653" y="68326"/>
                      </a:lnTo>
                      <a:lnTo>
                        <a:pt x="142621" y="69215"/>
                      </a:lnTo>
                      <a:lnTo>
                        <a:pt x="140208" y="70104"/>
                      </a:lnTo>
                      <a:lnTo>
                        <a:pt x="137287" y="71501"/>
                      </a:lnTo>
                      <a:lnTo>
                        <a:pt x="133985" y="73152"/>
                      </a:lnTo>
                      <a:lnTo>
                        <a:pt x="130556" y="74930"/>
                      </a:lnTo>
                      <a:lnTo>
                        <a:pt x="126619" y="77089"/>
                      </a:lnTo>
                      <a:lnTo>
                        <a:pt x="118491" y="82423"/>
                      </a:lnTo>
                      <a:lnTo>
                        <a:pt x="109982" y="88773"/>
                      </a:lnTo>
                      <a:lnTo>
                        <a:pt x="106045" y="92329"/>
                      </a:lnTo>
                      <a:lnTo>
                        <a:pt x="101981" y="96266"/>
                      </a:lnTo>
                      <a:lnTo>
                        <a:pt x="98298" y="100457"/>
                      </a:lnTo>
                      <a:lnTo>
                        <a:pt x="94996" y="104902"/>
                      </a:lnTo>
                      <a:lnTo>
                        <a:pt x="92202" y="109855"/>
                      </a:lnTo>
                      <a:lnTo>
                        <a:pt x="89662" y="114935"/>
                      </a:lnTo>
                      <a:lnTo>
                        <a:pt x="87376" y="128905"/>
                      </a:lnTo>
                      <a:lnTo>
                        <a:pt x="86360" y="142494"/>
                      </a:lnTo>
                      <a:lnTo>
                        <a:pt x="86741" y="155956"/>
                      </a:lnTo>
                      <a:lnTo>
                        <a:pt x="88138" y="169418"/>
                      </a:lnTo>
                      <a:lnTo>
                        <a:pt x="90170" y="182372"/>
                      </a:lnTo>
                      <a:lnTo>
                        <a:pt x="92710" y="195199"/>
                      </a:lnTo>
                      <a:lnTo>
                        <a:pt x="95758" y="207645"/>
                      </a:lnTo>
                      <a:lnTo>
                        <a:pt x="98806" y="219837"/>
                      </a:lnTo>
                      <a:lnTo>
                        <a:pt x="101981" y="231648"/>
                      </a:lnTo>
                      <a:lnTo>
                        <a:pt x="104648" y="242697"/>
                      </a:lnTo>
                      <a:lnTo>
                        <a:pt x="106807" y="253365"/>
                      </a:lnTo>
                      <a:lnTo>
                        <a:pt x="108077" y="263652"/>
                      </a:lnTo>
                      <a:lnTo>
                        <a:pt x="108458" y="268351"/>
                      </a:lnTo>
                      <a:lnTo>
                        <a:pt x="108712" y="272923"/>
                      </a:lnTo>
                      <a:lnTo>
                        <a:pt x="108331" y="277495"/>
                      </a:lnTo>
                      <a:lnTo>
                        <a:pt x="107950" y="281813"/>
                      </a:lnTo>
                      <a:lnTo>
                        <a:pt x="106934" y="286004"/>
                      </a:lnTo>
                      <a:lnTo>
                        <a:pt x="105791" y="289941"/>
                      </a:lnTo>
                      <a:lnTo>
                        <a:pt x="104013" y="293624"/>
                      </a:lnTo>
                      <a:lnTo>
                        <a:pt x="101981" y="297180"/>
                      </a:lnTo>
                      <a:lnTo>
                        <a:pt x="104775" y="301498"/>
                      </a:lnTo>
                      <a:lnTo>
                        <a:pt x="108331" y="304927"/>
                      </a:lnTo>
                      <a:lnTo>
                        <a:pt x="112395" y="307467"/>
                      </a:lnTo>
                      <a:lnTo>
                        <a:pt x="116713" y="309499"/>
                      </a:lnTo>
                      <a:lnTo>
                        <a:pt x="121793" y="311023"/>
                      </a:lnTo>
                      <a:lnTo>
                        <a:pt x="126873" y="312039"/>
                      </a:lnTo>
                      <a:lnTo>
                        <a:pt x="138049" y="313182"/>
                      </a:lnTo>
                      <a:lnTo>
                        <a:pt x="136017" y="314452"/>
                      </a:lnTo>
                      <a:lnTo>
                        <a:pt x="135001" y="315722"/>
                      </a:lnTo>
                      <a:lnTo>
                        <a:pt x="134620" y="316992"/>
                      </a:lnTo>
                      <a:lnTo>
                        <a:pt x="134747" y="318135"/>
                      </a:lnTo>
                      <a:lnTo>
                        <a:pt x="136144" y="320675"/>
                      </a:lnTo>
                      <a:lnTo>
                        <a:pt x="137541" y="323342"/>
                      </a:lnTo>
                      <a:lnTo>
                        <a:pt x="136017" y="324231"/>
                      </a:lnTo>
                      <a:lnTo>
                        <a:pt x="133858" y="325247"/>
                      </a:lnTo>
                      <a:lnTo>
                        <a:pt x="129413" y="327025"/>
                      </a:lnTo>
                      <a:lnTo>
                        <a:pt x="127508" y="328422"/>
                      </a:lnTo>
                      <a:lnTo>
                        <a:pt x="125984" y="330073"/>
                      </a:lnTo>
                      <a:lnTo>
                        <a:pt x="124968" y="331978"/>
                      </a:lnTo>
                      <a:lnTo>
                        <a:pt x="124841" y="334518"/>
                      </a:lnTo>
                      <a:lnTo>
                        <a:pt x="122174" y="334518"/>
                      </a:lnTo>
                      <a:lnTo>
                        <a:pt x="119253" y="334772"/>
                      </a:lnTo>
                      <a:lnTo>
                        <a:pt x="112903" y="335788"/>
                      </a:lnTo>
                      <a:lnTo>
                        <a:pt x="105664" y="336550"/>
                      </a:lnTo>
                      <a:lnTo>
                        <a:pt x="101600" y="336677"/>
                      </a:lnTo>
                      <a:lnTo>
                        <a:pt x="97536" y="336550"/>
                      </a:lnTo>
                      <a:lnTo>
                        <a:pt x="93345" y="335915"/>
                      </a:lnTo>
                      <a:lnTo>
                        <a:pt x="88646" y="334899"/>
                      </a:lnTo>
                      <a:lnTo>
                        <a:pt x="84074" y="333375"/>
                      </a:lnTo>
                      <a:lnTo>
                        <a:pt x="79248" y="331216"/>
                      </a:lnTo>
                      <a:lnTo>
                        <a:pt x="74295" y="328295"/>
                      </a:lnTo>
                      <a:lnTo>
                        <a:pt x="69088" y="324231"/>
                      </a:lnTo>
                      <a:lnTo>
                        <a:pt x="63754" y="319532"/>
                      </a:lnTo>
                      <a:lnTo>
                        <a:pt x="58293" y="313817"/>
                      </a:lnTo>
                      <a:lnTo>
                        <a:pt x="58293" y="312166"/>
                      </a:lnTo>
                      <a:lnTo>
                        <a:pt x="58928" y="311023"/>
                      </a:lnTo>
                      <a:lnTo>
                        <a:pt x="60325" y="309880"/>
                      </a:lnTo>
                      <a:lnTo>
                        <a:pt x="61849" y="308864"/>
                      </a:lnTo>
                      <a:lnTo>
                        <a:pt x="66294" y="307340"/>
                      </a:lnTo>
                      <a:lnTo>
                        <a:pt x="71247" y="305689"/>
                      </a:lnTo>
                      <a:lnTo>
                        <a:pt x="76454" y="304292"/>
                      </a:lnTo>
                      <a:lnTo>
                        <a:pt x="80645" y="302514"/>
                      </a:lnTo>
                      <a:lnTo>
                        <a:pt x="82169" y="301498"/>
                      </a:lnTo>
                      <a:lnTo>
                        <a:pt x="83312" y="300355"/>
                      </a:lnTo>
                      <a:lnTo>
                        <a:pt x="83820" y="298958"/>
                      </a:lnTo>
                      <a:lnTo>
                        <a:pt x="83820" y="297434"/>
                      </a:lnTo>
                      <a:lnTo>
                        <a:pt x="80391" y="295910"/>
                      </a:lnTo>
                      <a:lnTo>
                        <a:pt x="76962" y="293243"/>
                      </a:lnTo>
                      <a:lnTo>
                        <a:pt x="73533" y="290068"/>
                      </a:lnTo>
                      <a:lnTo>
                        <a:pt x="69850" y="286004"/>
                      </a:lnTo>
                      <a:lnTo>
                        <a:pt x="66294" y="281051"/>
                      </a:lnTo>
                      <a:lnTo>
                        <a:pt x="62357" y="275336"/>
                      </a:lnTo>
                      <a:lnTo>
                        <a:pt x="58674" y="269113"/>
                      </a:lnTo>
                      <a:lnTo>
                        <a:pt x="54864" y="262255"/>
                      </a:lnTo>
                      <a:lnTo>
                        <a:pt x="51054" y="254762"/>
                      </a:lnTo>
                      <a:lnTo>
                        <a:pt x="47371" y="246634"/>
                      </a:lnTo>
                      <a:lnTo>
                        <a:pt x="43561" y="238125"/>
                      </a:lnTo>
                      <a:lnTo>
                        <a:pt x="39878" y="229235"/>
                      </a:lnTo>
                      <a:lnTo>
                        <a:pt x="32766" y="210058"/>
                      </a:lnTo>
                      <a:lnTo>
                        <a:pt x="26035" y="189865"/>
                      </a:lnTo>
                      <a:lnTo>
                        <a:pt x="19685" y="168910"/>
                      </a:lnTo>
                      <a:lnTo>
                        <a:pt x="14097" y="147574"/>
                      </a:lnTo>
                      <a:lnTo>
                        <a:pt x="9398" y="126111"/>
                      </a:lnTo>
                      <a:lnTo>
                        <a:pt x="5334" y="105156"/>
                      </a:lnTo>
                      <a:lnTo>
                        <a:pt x="3810" y="94615"/>
                      </a:lnTo>
                      <a:lnTo>
                        <a:pt x="2413" y="84582"/>
                      </a:lnTo>
                      <a:lnTo>
                        <a:pt x="1270" y="74930"/>
                      </a:lnTo>
                      <a:lnTo>
                        <a:pt x="508" y="65405"/>
                      </a:lnTo>
                      <a:lnTo>
                        <a:pt x="127" y="56388"/>
                      </a:lnTo>
                      <a:lnTo>
                        <a:pt x="0" y="47625"/>
                      </a:lnTo>
                      <a:lnTo>
                        <a:pt x="254" y="39370"/>
                      </a:lnTo>
                      <a:lnTo>
                        <a:pt x="889" y="31623"/>
                      </a:lnTo>
                      <a:lnTo>
                        <a:pt x="3429" y="35560"/>
                      </a:lnTo>
                      <a:lnTo>
                        <a:pt x="5842" y="38862"/>
                      </a:lnTo>
                      <a:lnTo>
                        <a:pt x="8382" y="41656"/>
                      </a:lnTo>
                      <a:lnTo>
                        <a:pt x="11303" y="44196"/>
                      </a:lnTo>
                      <a:lnTo>
                        <a:pt x="16891" y="48641"/>
                      </a:lnTo>
                      <a:lnTo>
                        <a:pt x="22860" y="52578"/>
                      </a:lnTo>
                      <a:lnTo>
                        <a:pt x="29337" y="57150"/>
                      </a:lnTo>
                      <a:lnTo>
                        <a:pt x="32766" y="59944"/>
                      </a:lnTo>
                      <a:lnTo>
                        <a:pt x="36449" y="63246"/>
                      </a:lnTo>
                      <a:lnTo>
                        <a:pt x="40132" y="67056"/>
                      </a:lnTo>
                      <a:lnTo>
                        <a:pt x="43942" y="71374"/>
                      </a:lnTo>
                      <a:lnTo>
                        <a:pt x="47752" y="76454"/>
                      </a:lnTo>
                      <a:lnTo>
                        <a:pt x="51943" y="82423"/>
                      </a:lnTo>
                      <a:lnTo>
                        <a:pt x="53213" y="77470"/>
                      </a:lnTo>
                      <a:lnTo>
                        <a:pt x="54864" y="73533"/>
                      </a:lnTo>
                      <a:lnTo>
                        <a:pt x="56642" y="70358"/>
                      </a:lnTo>
                      <a:lnTo>
                        <a:pt x="58547" y="68199"/>
                      </a:lnTo>
                      <a:lnTo>
                        <a:pt x="60706" y="66548"/>
                      </a:lnTo>
                      <a:lnTo>
                        <a:pt x="62992" y="65405"/>
                      </a:lnTo>
                      <a:lnTo>
                        <a:pt x="65532" y="65024"/>
                      </a:lnTo>
                      <a:lnTo>
                        <a:pt x="67945" y="64770"/>
                      </a:lnTo>
                      <a:lnTo>
                        <a:pt x="73152" y="65278"/>
                      </a:lnTo>
                      <a:lnTo>
                        <a:pt x="78486" y="65786"/>
                      </a:lnTo>
                      <a:lnTo>
                        <a:pt x="83693" y="65786"/>
                      </a:lnTo>
                      <a:lnTo>
                        <a:pt x="86233" y="65405"/>
                      </a:lnTo>
                      <a:lnTo>
                        <a:pt x="88646" y="64389"/>
                      </a:lnTo>
                      <a:lnTo>
                        <a:pt x="90170" y="58166"/>
                      </a:lnTo>
                      <a:lnTo>
                        <a:pt x="91694" y="52832"/>
                      </a:lnTo>
                      <a:lnTo>
                        <a:pt x="92964" y="48260"/>
                      </a:lnTo>
                      <a:lnTo>
                        <a:pt x="93853" y="44704"/>
                      </a:lnTo>
                      <a:lnTo>
                        <a:pt x="94869" y="41656"/>
                      </a:lnTo>
                      <a:lnTo>
                        <a:pt x="95631" y="39497"/>
                      </a:lnTo>
                      <a:lnTo>
                        <a:pt x="96139" y="37973"/>
                      </a:lnTo>
                      <a:lnTo>
                        <a:pt x="96901" y="36957"/>
                      </a:lnTo>
                      <a:lnTo>
                        <a:pt x="97536" y="36322"/>
                      </a:lnTo>
                      <a:lnTo>
                        <a:pt x="98044" y="36322"/>
                      </a:lnTo>
                      <a:lnTo>
                        <a:pt x="99314" y="37592"/>
                      </a:lnTo>
                      <a:lnTo>
                        <a:pt x="100838" y="39878"/>
                      </a:lnTo>
                      <a:lnTo>
                        <a:pt x="102870" y="43053"/>
                      </a:lnTo>
                      <a:lnTo>
                        <a:pt x="102743" y="34798"/>
                      </a:lnTo>
                      <a:lnTo>
                        <a:pt x="102743" y="30988"/>
                      </a:lnTo>
                      <a:lnTo>
                        <a:pt x="102743" y="27686"/>
                      </a:lnTo>
                      <a:lnTo>
                        <a:pt x="102743" y="24638"/>
                      </a:lnTo>
                      <a:lnTo>
                        <a:pt x="102870" y="22098"/>
                      </a:lnTo>
                      <a:lnTo>
                        <a:pt x="103251" y="19939"/>
                      </a:lnTo>
                      <a:lnTo>
                        <a:pt x="103886" y="18161"/>
                      </a:lnTo>
                      <a:lnTo>
                        <a:pt x="104648" y="16764"/>
                      </a:lnTo>
                      <a:lnTo>
                        <a:pt x="105664" y="16256"/>
                      </a:lnTo>
                      <a:lnTo>
                        <a:pt x="106807" y="15875"/>
                      </a:lnTo>
                      <a:lnTo>
                        <a:pt x="108331" y="16256"/>
                      </a:lnTo>
                      <a:lnTo>
                        <a:pt x="109982" y="17018"/>
                      </a:lnTo>
                      <a:lnTo>
                        <a:pt x="112141" y="18542"/>
                      </a:lnTo>
                      <a:lnTo>
                        <a:pt x="114427" y="20828"/>
                      </a:lnTo>
                      <a:lnTo>
                        <a:pt x="117348" y="23368"/>
                      </a:lnTo>
                      <a:lnTo>
                        <a:pt x="117729" y="18796"/>
                      </a:lnTo>
                      <a:lnTo>
                        <a:pt x="118491" y="14859"/>
                      </a:lnTo>
                      <a:lnTo>
                        <a:pt x="119634" y="11303"/>
                      </a:lnTo>
                      <a:lnTo>
                        <a:pt x="121031" y="8255"/>
                      </a:lnTo>
                      <a:lnTo>
                        <a:pt x="122555" y="5969"/>
                      </a:lnTo>
                      <a:lnTo>
                        <a:pt x="124206" y="3937"/>
                      </a:lnTo>
                      <a:lnTo>
                        <a:pt x="126111" y="2413"/>
                      </a:lnTo>
                      <a:lnTo>
                        <a:pt x="128143" y="1143"/>
                      </a:lnTo>
                      <a:lnTo>
                        <a:pt x="132334" y="0"/>
                      </a:lnTo>
                      <a:lnTo>
                        <a:pt x="136525" y="0"/>
                      </a:lnTo>
                      <a:lnTo>
                        <a:pt x="140716" y="635"/>
                      </a:lnTo>
                      <a:lnTo>
                        <a:pt x="144399" y="2032"/>
                      </a:lnTo>
                      <a:lnTo>
                        <a:pt x="147701" y="9652"/>
                      </a:lnTo>
                      <a:lnTo>
                        <a:pt x="151130" y="16764"/>
                      </a:lnTo>
                      <a:lnTo>
                        <a:pt x="154813" y="23114"/>
                      </a:lnTo>
                      <a:lnTo>
                        <a:pt x="158496" y="29083"/>
                      </a:lnTo>
                      <a:lnTo>
                        <a:pt x="162306" y="34417"/>
                      </a:lnTo>
                      <a:lnTo>
                        <a:pt x="166370" y="38862"/>
                      </a:lnTo>
                      <a:lnTo>
                        <a:pt x="170561" y="43053"/>
                      </a:lnTo>
                      <a:lnTo>
                        <a:pt x="175133" y="46863"/>
                      </a:lnTo>
                      <a:lnTo>
                        <a:pt x="179959" y="50038"/>
                      </a:lnTo>
                      <a:lnTo>
                        <a:pt x="184912" y="52578"/>
                      </a:lnTo>
                      <a:lnTo>
                        <a:pt x="190246" y="54737"/>
                      </a:lnTo>
                      <a:lnTo>
                        <a:pt x="196088" y="56515"/>
                      </a:lnTo>
                      <a:lnTo>
                        <a:pt x="202057" y="57912"/>
                      </a:lnTo>
                      <a:lnTo>
                        <a:pt x="208407" y="58674"/>
                      </a:lnTo>
                      <a:lnTo>
                        <a:pt x="215265" y="59309"/>
                      </a:lnTo>
                      <a:lnTo>
                        <a:pt x="222631" y="59436"/>
                      </a:lnTo>
                      <a:lnTo>
                        <a:pt x="223139" y="67183"/>
                      </a:lnTo>
                      <a:lnTo>
                        <a:pt x="224155" y="74676"/>
                      </a:lnTo>
                      <a:lnTo>
                        <a:pt x="225425" y="82042"/>
                      </a:lnTo>
                      <a:lnTo>
                        <a:pt x="226949" y="89154"/>
                      </a:lnTo>
                      <a:lnTo>
                        <a:pt x="228981" y="96012"/>
                      </a:lnTo>
                      <a:lnTo>
                        <a:pt x="231013" y="102743"/>
                      </a:lnTo>
                      <a:lnTo>
                        <a:pt x="235585" y="115824"/>
                      </a:lnTo>
                      <a:lnTo>
                        <a:pt x="240792" y="127889"/>
                      </a:lnTo>
                      <a:lnTo>
                        <a:pt x="246380" y="139319"/>
                      </a:lnTo>
                      <a:lnTo>
                        <a:pt x="251968" y="150241"/>
                      </a:lnTo>
                      <a:lnTo>
                        <a:pt x="257302" y="160274"/>
                      </a:lnTo>
                      <a:lnTo>
                        <a:pt x="262128" y="169799"/>
                      </a:lnTo>
                      <a:lnTo>
                        <a:pt x="266446" y="178689"/>
                      </a:lnTo>
                      <a:lnTo>
                        <a:pt x="269621" y="186944"/>
                      </a:lnTo>
                      <a:lnTo>
                        <a:pt x="270764" y="190881"/>
                      </a:lnTo>
                      <a:lnTo>
                        <a:pt x="271526" y="194691"/>
                      </a:lnTo>
                      <a:lnTo>
                        <a:pt x="272034" y="198374"/>
                      </a:lnTo>
                      <a:lnTo>
                        <a:pt x="272161" y="201930"/>
                      </a:lnTo>
                      <a:lnTo>
                        <a:pt x="271780" y="205359"/>
                      </a:lnTo>
                      <a:lnTo>
                        <a:pt x="271018" y="208661"/>
                      </a:lnTo>
                      <a:lnTo>
                        <a:pt x="269621" y="211836"/>
                      </a:lnTo>
                      <a:lnTo>
                        <a:pt x="267970" y="215011"/>
                      </a:lnTo>
                      <a:lnTo>
                        <a:pt x="265430" y="218059"/>
                      </a:lnTo>
                      <a:lnTo>
                        <a:pt x="262509" y="220980"/>
                      </a:lnTo>
                      <a:close/>
                    </a:path>
                  </a:pathLst>
                </a:custGeom>
                <a:solidFill>
                  <a:srgbClr val="74522F"/>
                </a:solidFill>
                <a:ln w="0" cap="flat" cmpd="sng" algn="ctr">
                  <a:solidFill>
                    <a:srgbClr val="74522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5877687" y="2547874"/>
                  <a:ext cx="335154" cy="5064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5154" h="506477">
                      <a:moveTo>
                        <a:pt x="13589" y="102616"/>
                      </a:moveTo>
                      <a:lnTo>
                        <a:pt x="9398" y="90551"/>
                      </a:lnTo>
                      <a:lnTo>
                        <a:pt x="5334" y="78740"/>
                      </a:lnTo>
                      <a:lnTo>
                        <a:pt x="2286" y="67437"/>
                      </a:lnTo>
                      <a:lnTo>
                        <a:pt x="1143" y="61849"/>
                      </a:lnTo>
                      <a:lnTo>
                        <a:pt x="381" y="56515"/>
                      </a:lnTo>
                      <a:lnTo>
                        <a:pt x="0" y="51435"/>
                      </a:lnTo>
                      <a:lnTo>
                        <a:pt x="381" y="46482"/>
                      </a:lnTo>
                      <a:lnTo>
                        <a:pt x="1143" y="41529"/>
                      </a:lnTo>
                      <a:lnTo>
                        <a:pt x="2667" y="36830"/>
                      </a:lnTo>
                      <a:lnTo>
                        <a:pt x="4826" y="32258"/>
                      </a:lnTo>
                      <a:lnTo>
                        <a:pt x="7620" y="28067"/>
                      </a:lnTo>
                      <a:lnTo>
                        <a:pt x="12065" y="23114"/>
                      </a:lnTo>
                      <a:lnTo>
                        <a:pt x="16764" y="18796"/>
                      </a:lnTo>
                      <a:lnTo>
                        <a:pt x="21717" y="15113"/>
                      </a:lnTo>
                      <a:lnTo>
                        <a:pt x="26924" y="12065"/>
                      </a:lnTo>
                      <a:lnTo>
                        <a:pt x="32258" y="9271"/>
                      </a:lnTo>
                      <a:lnTo>
                        <a:pt x="37973" y="7366"/>
                      </a:lnTo>
                      <a:lnTo>
                        <a:pt x="43815" y="5588"/>
                      </a:lnTo>
                      <a:lnTo>
                        <a:pt x="49911" y="4318"/>
                      </a:lnTo>
                      <a:lnTo>
                        <a:pt x="56261" y="3556"/>
                      </a:lnTo>
                      <a:lnTo>
                        <a:pt x="62611" y="3048"/>
                      </a:lnTo>
                      <a:lnTo>
                        <a:pt x="69088" y="2794"/>
                      </a:lnTo>
                      <a:lnTo>
                        <a:pt x="76073" y="3048"/>
                      </a:lnTo>
                      <a:lnTo>
                        <a:pt x="89916" y="3810"/>
                      </a:lnTo>
                      <a:lnTo>
                        <a:pt x="104140" y="5334"/>
                      </a:lnTo>
                      <a:lnTo>
                        <a:pt x="118745" y="7493"/>
                      </a:lnTo>
                      <a:lnTo>
                        <a:pt x="133350" y="9652"/>
                      </a:lnTo>
                      <a:lnTo>
                        <a:pt x="148082" y="11938"/>
                      </a:lnTo>
                      <a:lnTo>
                        <a:pt x="162687" y="13716"/>
                      </a:lnTo>
                      <a:lnTo>
                        <a:pt x="177292" y="14605"/>
                      </a:lnTo>
                      <a:lnTo>
                        <a:pt x="191262" y="14859"/>
                      </a:lnTo>
                      <a:lnTo>
                        <a:pt x="198247" y="14478"/>
                      </a:lnTo>
                      <a:lnTo>
                        <a:pt x="204978" y="13843"/>
                      </a:lnTo>
                      <a:lnTo>
                        <a:pt x="211709" y="12700"/>
                      </a:lnTo>
                      <a:lnTo>
                        <a:pt x="218059" y="11303"/>
                      </a:lnTo>
                      <a:lnTo>
                        <a:pt x="220853" y="10160"/>
                      </a:lnTo>
                      <a:lnTo>
                        <a:pt x="224028" y="8128"/>
                      </a:lnTo>
                      <a:lnTo>
                        <a:pt x="229489" y="3556"/>
                      </a:lnTo>
                      <a:lnTo>
                        <a:pt x="232283" y="1651"/>
                      </a:lnTo>
                      <a:lnTo>
                        <a:pt x="234950" y="254"/>
                      </a:lnTo>
                      <a:lnTo>
                        <a:pt x="237363" y="0"/>
                      </a:lnTo>
                      <a:lnTo>
                        <a:pt x="238633" y="381"/>
                      </a:lnTo>
                      <a:lnTo>
                        <a:pt x="239776" y="1270"/>
                      </a:lnTo>
                      <a:lnTo>
                        <a:pt x="234315" y="7112"/>
                      </a:lnTo>
                      <a:lnTo>
                        <a:pt x="228981" y="13716"/>
                      </a:lnTo>
                      <a:lnTo>
                        <a:pt x="224028" y="20574"/>
                      </a:lnTo>
                      <a:lnTo>
                        <a:pt x="219202" y="27940"/>
                      </a:lnTo>
                      <a:lnTo>
                        <a:pt x="214630" y="35687"/>
                      </a:lnTo>
                      <a:lnTo>
                        <a:pt x="210566" y="43688"/>
                      </a:lnTo>
                      <a:lnTo>
                        <a:pt x="206756" y="51943"/>
                      </a:lnTo>
                      <a:lnTo>
                        <a:pt x="203581" y="60706"/>
                      </a:lnTo>
                      <a:lnTo>
                        <a:pt x="200914" y="69342"/>
                      </a:lnTo>
                      <a:lnTo>
                        <a:pt x="199009" y="78232"/>
                      </a:lnTo>
                      <a:lnTo>
                        <a:pt x="197866" y="87122"/>
                      </a:lnTo>
                      <a:lnTo>
                        <a:pt x="197231" y="96266"/>
                      </a:lnTo>
                      <a:lnTo>
                        <a:pt x="197485" y="105410"/>
                      </a:lnTo>
                      <a:lnTo>
                        <a:pt x="198882" y="114300"/>
                      </a:lnTo>
                      <a:lnTo>
                        <a:pt x="200914" y="123190"/>
                      </a:lnTo>
                      <a:lnTo>
                        <a:pt x="203962" y="131572"/>
                      </a:lnTo>
                      <a:lnTo>
                        <a:pt x="208407" y="116586"/>
                      </a:lnTo>
                      <a:lnTo>
                        <a:pt x="213233" y="101600"/>
                      </a:lnTo>
                      <a:lnTo>
                        <a:pt x="218440" y="87376"/>
                      </a:lnTo>
                      <a:lnTo>
                        <a:pt x="221107" y="80899"/>
                      </a:lnTo>
                      <a:lnTo>
                        <a:pt x="224028" y="74549"/>
                      </a:lnTo>
                      <a:lnTo>
                        <a:pt x="226822" y="68961"/>
                      </a:lnTo>
                      <a:lnTo>
                        <a:pt x="229743" y="63881"/>
                      </a:lnTo>
                      <a:lnTo>
                        <a:pt x="232664" y="59563"/>
                      </a:lnTo>
                      <a:lnTo>
                        <a:pt x="235585" y="56007"/>
                      </a:lnTo>
                      <a:lnTo>
                        <a:pt x="238633" y="52959"/>
                      </a:lnTo>
                      <a:lnTo>
                        <a:pt x="241427" y="51181"/>
                      </a:lnTo>
                      <a:lnTo>
                        <a:pt x="244475" y="50165"/>
                      </a:lnTo>
                      <a:lnTo>
                        <a:pt x="247396" y="50165"/>
                      </a:lnTo>
                      <a:lnTo>
                        <a:pt x="244348" y="62865"/>
                      </a:lnTo>
                      <a:lnTo>
                        <a:pt x="242189" y="76073"/>
                      </a:lnTo>
                      <a:lnTo>
                        <a:pt x="241046" y="89789"/>
                      </a:lnTo>
                      <a:lnTo>
                        <a:pt x="240919" y="103632"/>
                      </a:lnTo>
                      <a:lnTo>
                        <a:pt x="241427" y="117348"/>
                      </a:lnTo>
                      <a:lnTo>
                        <a:pt x="242951" y="131445"/>
                      </a:lnTo>
                      <a:lnTo>
                        <a:pt x="245237" y="145034"/>
                      </a:lnTo>
                      <a:lnTo>
                        <a:pt x="248412" y="158750"/>
                      </a:lnTo>
                      <a:lnTo>
                        <a:pt x="252095" y="171831"/>
                      </a:lnTo>
                      <a:lnTo>
                        <a:pt x="256540" y="184404"/>
                      </a:lnTo>
                      <a:lnTo>
                        <a:pt x="261493" y="196215"/>
                      </a:lnTo>
                      <a:lnTo>
                        <a:pt x="266954" y="207391"/>
                      </a:lnTo>
                      <a:lnTo>
                        <a:pt x="273177" y="217424"/>
                      </a:lnTo>
                      <a:lnTo>
                        <a:pt x="279654" y="226568"/>
                      </a:lnTo>
                      <a:lnTo>
                        <a:pt x="286639" y="234442"/>
                      </a:lnTo>
                      <a:lnTo>
                        <a:pt x="290322" y="237998"/>
                      </a:lnTo>
                      <a:lnTo>
                        <a:pt x="294132" y="241046"/>
                      </a:lnTo>
                      <a:lnTo>
                        <a:pt x="297434" y="239522"/>
                      </a:lnTo>
                      <a:lnTo>
                        <a:pt x="301244" y="237744"/>
                      </a:lnTo>
                      <a:lnTo>
                        <a:pt x="305816" y="235585"/>
                      </a:lnTo>
                      <a:lnTo>
                        <a:pt x="310769" y="233426"/>
                      </a:lnTo>
                      <a:lnTo>
                        <a:pt x="316230" y="231013"/>
                      </a:lnTo>
                      <a:lnTo>
                        <a:pt x="322199" y="228600"/>
                      </a:lnTo>
                      <a:lnTo>
                        <a:pt x="328549" y="226314"/>
                      </a:lnTo>
                      <a:lnTo>
                        <a:pt x="335153" y="224282"/>
                      </a:lnTo>
                      <a:lnTo>
                        <a:pt x="327152" y="229108"/>
                      </a:lnTo>
                      <a:lnTo>
                        <a:pt x="320040" y="234188"/>
                      </a:lnTo>
                      <a:lnTo>
                        <a:pt x="313944" y="239522"/>
                      </a:lnTo>
                      <a:lnTo>
                        <a:pt x="308737" y="244856"/>
                      </a:lnTo>
                      <a:lnTo>
                        <a:pt x="304165" y="249936"/>
                      </a:lnTo>
                      <a:lnTo>
                        <a:pt x="300482" y="255143"/>
                      </a:lnTo>
                      <a:lnTo>
                        <a:pt x="297434" y="260096"/>
                      </a:lnTo>
                      <a:lnTo>
                        <a:pt x="295021" y="264414"/>
                      </a:lnTo>
                      <a:lnTo>
                        <a:pt x="293878" y="263906"/>
                      </a:lnTo>
                      <a:lnTo>
                        <a:pt x="292735" y="262890"/>
                      </a:lnTo>
                      <a:lnTo>
                        <a:pt x="290322" y="259842"/>
                      </a:lnTo>
                      <a:lnTo>
                        <a:pt x="285496" y="252603"/>
                      </a:lnTo>
                      <a:lnTo>
                        <a:pt x="283210" y="249428"/>
                      </a:lnTo>
                      <a:lnTo>
                        <a:pt x="281940" y="248412"/>
                      </a:lnTo>
                      <a:lnTo>
                        <a:pt x="281051" y="247650"/>
                      </a:lnTo>
                      <a:lnTo>
                        <a:pt x="280035" y="247396"/>
                      </a:lnTo>
                      <a:lnTo>
                        <a:pt x="279273" y="247904"/>
                      </a:lnTo>
                      <a:lnTo>
                        <a:pt x="278511" y="248793"/>
                      </a:lnTo>
                      <a:lnTo>
                        <a:pt x="277749" y="250571"/>
                      </a:lnTo>
                      <a:lnTo>
                        <a:pt x="276987" y="242570"/>
                      </a:lnTo>
                      <a:lnTo>
                        <a:pt x="276479" y="238506"/>
                      </a:lnTo>
                      <a:lnTo>
                        <a:pt x="275463" y="235458"/>
                      </a:lnTo>
                      <a:lnTo>
                        <a:pt x="274574" y="232791"/>
                      </a:lnTo>
                      <a:lnTo>
                        <a:pt x="273177" y="231394"/>
                      </a:lnTo>
                      <a:lnTo>
                        <a:pt x="272542" y="231267"/>
                      </a:lnTo>
                      <a:lnTo>
                        <a:pt x="271780" y="231394"/>
                      </a:lnTo>
                      <a:lnTo>
                        <a:pt x="271018" y="232029"/>
                      </a:lnTo>
                      <a:lnTo>
                        <a:pt x="270129" y="233172"/>
                      </a:lnTo>
                      <a:lnTo>
                        <a:pt x="269875" y="229616"/>
                      </a:lnTo>
                      <a:lnTo>
                        <a:pt x="269494" y="226695"/>
                      </a:lnTo>
                      <a:lnTo>
                        <a:pt x="268732" y="224282"/>
                      </a:lnTo>
                      <a:lnTo>
                        <a:pt x="267843" y="222504"/>
                      </a:lnTo>
                      <a:lnTo>
                        <a:pt x="266446" y="221234"/>
                      </a:lnTo>
                      <a:lnTo>
                        <a:pt x="264922" y="220599"/>
                      </a:lnTo>
                      <a:lnTo>
                        <a:pt x="263398" y="220345"/>
                      </a:lnTo>
                      <a:lnTo>
                        <a:pt x="261493" y="220726"/>
                      </a:lnTo>
                      <a:lnTo>
                        <a:pt x="260477" y="218059"/>
                      </a:lnTo>
                      <a:lnTo>
                        <a:pt x="259969" y="214884"/>
                      </a:lnTo>
                      <a:lnTo>
                        <a:pt x="259080" y="208153"/>
                      </a:lnTo>
                      <a:lnTo>
                        <a:pt x="258572" y="205359"/>
                      </a:lnTo>
                      <a:lnTo>
                        <a:pt x="258064" y="204597"/>
                      </a:lnTo>
                      <a:lnTo>
                        <a:pt x="257556" y="203962"/>
                      </a:lnTo>
                      <a:lnTo>
                        <a:pt x="257048" y="203835"/>
                      </a:lnTo>
                      <a:lnTo>
                        <a:pt x="256286" y="203962"/>
                      </a:lnTo>
                      <a:lnTo>
                        <a:pt x="255270" y="204724"/>
                      </a:lnTo>
                      <a:lnTo>
                        <a:pt x="254381" y="205994"/>
                      </a:lnTo>
                      <a:lnTo>
                        <a:pt x="254762" y="202057"/>
                      </a:lnTo>
                      <a:lnTo>
                        <a:pt x="254508" y="197993"/>
                      </a:lnTo>
                      <a:lnTo>
                        <a:pt x="254127" y="194310"/>
                      </a:lnTo>
                      <a:lnTo>
                        <a:pt x="253238" y="190754"/>
                      </a:lnTo>
                      <a:lnTo>
                        <a:pt x="252095" y="187960"/>
                      </a:lnTo>
                      <a:lnTo>
                        <a:pt x="250317" y="186055"/>
                      </a:lnTo>
                      <a:lnTo>
                        <a:pt x="248412" y="185039"/>
                      </a:lnTo>
                      <a:lnTo>
                        <a:pt x="247269" y="185166"/>
                      </a:lnTo>
                      <a:lnTo>
                        <a:pt x="245872" y="185547"/>
                      </a:lnTo>
                      <a:lnTo>
                        <a:pt x="246507" y="181229"/>
                      </a:lnTo>
                      <a:lnTo>
                        <a:pt x="246507" y="177292"/>
                      </a:lnTo>
                      <a:lnTo>
                        <a:pt x="245999" y="173736"/>
                      </a:lnTo>
                      <a:lnTo>
                        <a:pt x="245110" y="170942"/>
                      </a:lnTo>
                      <a:lnTo>
                        <a:pt x="243967" y="168783"/>
                      </a:lnTo>
                      <a:lnTo>
                        <a:pt x="242443" y="167386"/>
                      </a:lnTo>
                      <a:lnTo>
                        <a:pt x="240538" y="167005"/>
                      </a:lnTo>
                      <a:lnTo>
                        <a:pt x="238379" y="167386"/>
                      </a:lnTo>
                      <a:lnTo>
                        <a:pt x="239141" y="161290"/>
                      </a:lnTo>
                      <a:lnTo>
                        <a:pt x="239395" y="156591"/>
                      </a:lnTo>
                      <a:lnTo>
                        <a:pt x="239395" y="152781"/>
                      </a:lnTo>
                      <a:lnTo>
                        <a:pt x="239014" y="150241"/>
                      </a:lnTo>
                      <a:lnTo>
                        <a:pt x="238125" y="148590"/>
                      </a:lnTo>
                      <a:lnTo>
                        <a:pt x="237109" y="147828"/>
                      </a:lnTo>
                      <a:lnTo>
                        <a:pt x="235331" y="147701"/>
                      </a:lnTo>
                      <a:lnTo>
                        <a:pt x="233045" y="148209"/>
                      </a:lnTo>
                      <a:lnTo>
                        <a:pt x="231902" y="144653"/>
                      </a:lnTo>
                      <a:lnTo>
                        <a:pt x="230505" y="140335"/>
                      </a:lnTo>
                      <a:lnTo>
                        <a:pt x="228727" y="135382"/>
                      </a:lnTo>
                      <a:lnTo>
                        <a:pt x="227076" y="130302"/>
                      </a:lnTo>
                      <a:lnTo>
                        <a:pt x="225552" y="125095"/>
                      </a:lnTo>
                      <a:lnTo>
                        <a:pt x="223774" y="120650"/>
                      </a:lnTo>
                      <a:lnTo>
                        <a:pt x="222504" y="116586"/>
                      </a:lnTo>
                      <a:lnTo>
                        <a:pt x="221361" y="113792"/>
                      </a:lnTo>
                      <a:lnTo>
                        <a:pt x="220853" y="120650"/>
                      </a:lnTo>
                      <a:lnTo>
                        <a:pt x="220345" y="127889"/>
                      </a:lnTo>
                      <a:lnTo>
                        <a:pt x="219329" y="135763"/>
                      </a:lnTo>
                      <a:lnTo>
                        <a:pt x="218567" y="144272"/>
                      </a:lnTo>
                      <a:lnTo>
                        <a:pt x="217424" y="153416"/>
                      </a:lnTo>
                      <a:lnTo>
                        <a:pt x="216281" y="163068"/>
                      </a:lnTo>
                      <a:lnTo>
                        <a:pt x="215011" y="173355"/>
                      </a:lnTo>
                      <a:lnTo>
                        <a:pt x="213614" y="184277"/>
                      </a:lnTo>
                      <a:lnTo>
                        <a:pt x="212217" y="195453"/>
                      </a:lnTo>
                      <a:lnTo>
                        <a:pt x="210693" y="207518"/>
                      </a:lnTo>
                      <a:lnTo>
                        <a:pt x="209423" y="219964"/>
                      </a:lnTo>
                      <a:lnTo>
                        <a:pt x="207899" y="233045"/>
                      </a:lnTo>
                      <a:lnTo>
                        <a:pt x="206248" y="246380"/>
                      </a:lnTo>
                      <a:lnTo>
                        <a:pt x="204724" y="260477"/>
                      </a:lnTo>
                      <a:lnTo>
                        <a:pt x="203200" y="275082"/>
                      </a:lnTo>
                      <a:lnTo>
                        <a:pt x="201930" y="290195"/>
                      </a:lnTo>
                      <a:lnTo>
                        <a:pt x="203454" y="305689"/>
                      </a:lnTo>
                      <a:lnTo>
                        <a:pt x="205994" y="320675"/>
                      </a:lnTo>
                      <a:lnTo>
                        <a:pt x="209423" y="335153"/>
                      </a:lnTo>
                      <a:lnTo>
                        <a:pt x="213233" y="349377"/>
                      </a:lnTo>
                      <a:lnTo>
                        <a:pt x="217678" y="363093"/>
                      </a:lnTo>
                      <a:lnTo>
                        <a:pt x="222504" y="376428"/>
                      </a:lnTo>
                      <a:lnTo>
                        <a:pt x="232410" y="402717"/>
                      </a:lnTo>
                      <a:lnTo>
                        <a:pt x="242189" y="428498"/>
                      </a:lnTo>
                      <a:lnTo>
                        <a:pt x="246507" y="441325"/>
                      </a:lnTo>
                      <a:lnTo>
                        <a:pt x="250317" y="453898"/>
                      </a:lnTo>
                      <a:lnTo>
                        <a:pt x="253365" y="466852"/>
                      </a:lnTo>
                      <a:lnTo>
                        <a:pt x="255651" y="479806"/>
                      </a:lnTo>
                      <a:lnTo>
                        <a:pt x="257048" y="493014"/>
                      </a:lnTo>
                      <a:lnTo>
                        <a:pt x="257302" y="506476"/>
                      </a:lnTo>
                      <a:lnTo>
                        <a:pt x="254508" y="504571"/>
                      </a:lnTo>
                      <a:lnTo>
                        <a:pt x="252222" y="501777"/>
                      </a:lnTo>
                      <a:lnTo>
                        <a:pt x="250063" y="498221"/>
                      </a:lnTo>
                      <a:lnTo>
                        <a:pt x="248158" y="494284"/>
                      </a:lnTo>
                      <a:lnTo>
                        <a:pt x="246253" y="489712"/>
                      </a:lnTo>
                      <a:lnTo>
                        <a:pt x="244729" y="484759"/>
                      </a:lnTo>
                      <a:lnTo>
                        <a:pt x="241427" y="473964"/>
                      </a:lnTo>
                      <a:lnTo>
                        <a:pt x="238633" y="462280"/>
                      </a:lnTo>
                      <a:lnTo>
                        <a:pt x="235712" y="450342"/>
                      </a:lnTo>
                      <a:lnTo>
                        <a:pt x="232791" y="439166"/>
                      </a:lnTo>
                      <a:lnTo>
                        <a:pt x="231140" y="433578"/>
                      </a:lnTo>
                      <a:lnTo>
                        <a:pt x="229489" y="428625"/>
                      </a:lnTo>
                      <a:lnTo>
                        <a:pt x="227457" y="416941"/>
                      </a:lnTo>
                      <a:lnTo>
                        <a:pt x="224155" y="405511"/>
                      </a:lnTo>
                      <a:lnTo>
                        <a:pt x="220091" y="393827"/>
                      </a:lnTo>
                      <a:lnTo>
                        <a:pt x="215773" y="382270"/>
                      </a:lnTo>
                      <a:lnTo>
                        <a:pt x="211328" y="370586"/>
                      </a:lnTo>
                      <a:lnTo>
                        <a:pt x="207137" y="358902"/>
                      </a:lnTo>
                      <a:lnTo>
                        <a:pt x="203962" y="347091"/>
                      </a:lnTo>
                      <a:lnTo>
                        <a:pt x="201930" y="335407"/>
                      </a:lnTo>
                      <a:lnTo>
                        <a:pt x="200152" y="334391"/>
                      </a:lnTo>
                      <a:lnTo>
                        <a:pt x="198628" y="332867"/>
                      </a:lnTo>
                      <a:lnTo>
                        <a:pt x="197104" y="330835"/>
                      </a:lnTo>
                      <a:lnTo>
                        <a:pt x="195707" y="328422"/>
                      </a:lnTo>
                      <a:lnTo>
                        <a:pt x="193294" y="322707"/>
                      </a:lnTo>
                      <a:lnTo>
                        <a:pt x="191262" y="316230"/>
                      </a:lnTo>
                      <a:lnTo>
                        <a:pt x="189611" y="309499"/>
                      </a:lnTo>
                      <a:lnTo>
                        <a:pt x="188468" y="302768"/>
                      </a:lnTo>
                      <a:lnTo>
                        <a:pt x="187452" y="296672"/>
                      </a:lnTo>
                      <a:lnTo>
                        <a:pt x="186690" y="291719"/>
                      </a:lnTo>
                      <a:lnTo>
                        <a:pt x="186309" y="283210"/>
                      </a:lnTo>
                      <a:lnTo>
                        <a:pt x="186563" y="275463"/>
                      </a:lnTo>
                      <a:lnTo>
                        <a:pt x="187706" y="267843"/>
                      </a:lnTo>
                      <a:lnTo>
                        <a:pt x="188976" y="260096"/>
                      </a:lnTo>
                      <a:lnTo>
                        <a:pt x="190500" y="251968"/>
                      </a:lnTo>
                      <a:lnTo>
                        <a:pt x="192024" y="243332"/>
                      </a:lnTo>
                      <a:lnTo>
                        <a:pt x="193294" y="233680"/>
                      </a:lnTo>
                      <a:lnTo>
                        <a:pt x="193802" y="228346"/>
                      </a:lnTo>
                      <a:lnTo>
                        <a:pt x="194056" y="222758"/>
                      </a:lnTo>
                      <a:lnTo>
                        <a:pt x="193421" y="222504"/>
                      </a:lnTo>
                      <a:lnTo>
                        <a:pt x="192532" y="223012"/>
                      </a:lnTo>
                      <a:lnTo>
                        <a:pt x="190754" y="224536"/>
                      </a:lnTo>
                      <a:lnTo>
                        <a:pt x="189738" y="225679"/>
                      </a:lnTo>
                      <a:lnTo>
                        <a:pt x="188976" y="227457"/>
                      </a:lnTo>
                      <a:lnTo>
                        <a:pt x="188468" y="229489"/>
                      </a:lnTo>
                      <a:lnTo>
                        <a:pt x="187833" y="231902"/>
                      </a:lnTo>
                      <a:lnTo>
                        <a:pt x="187071" y="226695"/>
                      </a:lnTo>
                      <a:lnTo>
                        <a:pt x="186309" y="222758"/>
                      </a:lnTo>
                      <a:lnTo>
                        <a:pt x="185801" y="220218"/>
                      </a:lnTo>
                      <a:lnTo>
                        <a:pt x="185420" y="219456"/>
                      </a:lnTo>
                      <a:lnTo>
                        <a:pt x="185039" y="218948"/>
                      </a:lnTo>
                      <a:lnTo>
                        <a:pt x="184150" y="218948"/>
                      </a:lnTo>
                      <a:lnTo>
                        <a:pt x="183261" y="219456"/>
                      </a:lnTo>
                      <a:lnTo>
                        <a:pt x="181610" y="221234"/>
                      </a:lnTo>
                      <a:lnTo>
                        <a:pt x="180594" y="222758"/>
                      </a:lnTo>
                      <a:lnTo>
                        <a:pt x="179832" y="224790"/>
                      </a:lnTo>
                      <a:lnTo>
                        <a:pt x="179070" y="226949"/>
                      </a:lnTo>
                      <a:lnTo>
                        <a:pt x="178435" y="229616"/>
                      </a:lnTo>
                      <a:lnTo>
                        <a:pt x="178435" y="226568"/>
                      </a:lnTo>
                      <a:lnTo>
                        <a:pt x="178308" y="223774"/>
                      </a:lnTo>
                      <a:lnTo>
                        <a:pt x="177673" y="221361"/>
                      </a:lnTo>
                      <a:lnTo>
                        <a:pt x="176911" y="219202"/>
                      </a:lnTo>
                      <a:lnTo>
                        <a:pt x="176022" y="217678"/>
                      </a:lnTo>
                      <a:lnTo>
                        <a:pt x="175260" y="216281"/>
                      </a:lnTo>
                      <a:lnTo>
                        <a:pt x="174244" y="215265"/>
                      </a:lnTo>
                      <a:lnTo>
                        <a:pt x="173482" y="214884"/>
                      </a:lnTo>
                      <a:lnTo>
                        <a:pt x="172339" y="214630"/>
                      </a:lnTo>
                      <a:lnTo>
                        <a:pt x="170942" y="215011"/>
                      </a:lnTo>
                      <a:lnTo>
                        <a:pt x="169418" y="215646"/>
                      </a:lnTo>
                      <a:lnTo>
                        <a:pt x="168148" y="216789"/>
                      </a:lnTo>
                      <a:lnTo>
                        <a:pt x="166624" y="218440"/>
                      </a:lnTo>
                      <a:lnTo>
                        <a:pt x="165608" y="220599"/>
                      </a:lnTo>
                      <a:lnTo>
                        <a:pt x="164846" y="223393"/>
                      </a:lnTo>
                      <a:lnTo>
                        <a:pt x="164465" y="226568"/>
                      </a:lnTo>
                      <a:lnTo>
                        <a:pt x="164211" y="222504"/>
                      </a:lnTo>
                      <a:lnTo>
                        <a:pt x="163830" y="219202"/>
                      </a:lnTo>
                      <a:lnTo>
                        <a:pt x="163322" y="216662"/>
                      </a:lnTo>
                      <a:lnTo>
                        <a:pt x="162560" y="214503"/>
                      </a:lnTo>
                      <a:lnTo>
                        <a:pt x="161544" y="212725"/>
                      </a:lnTo>
                      <a:lnTo>
                        <a:pt x="160655" y="211455"/>
                      </a:lnTo>
                      <a:lnTo>
                        <a:pt x="159639" y="210693"/>
                      </a:lnTo>
                      <a:lnTo>
                        <a:pt x="158877" y="210312"/>
                      </a:lnTo>
                      <a:lnTo>
                        <a:pt x="157099" y="210312"/>
                      </a:lnTo>
                      <a:lnTo>
                        <a:pt x="155448" y="210439"/>
                      </a:lnTo>
                      <a:lnTo>
                        <a:pt x="153289" y="211074"/>
                      </a:lnTo>
                      <a:lnTo>
                        <a:pt x="151511" y="212344"/>
                      </a:lnTo>
                      <a:lnTo>
                        <a:pt x="149860" y="214122"/>
                      </a:lnTo>
                      <a:lnTo>
                        <a:pt x="148336" y="216281"/>
                      </a:lnTo>
                      <a:lnTo>
                        <a:pt x="147320" y="218948"/>
                      </a:lnTo>
                      <a:lnTo>
                        <a:pt x="146939" y="222123"/>
                      </a:lnTo>
                      <a:lnTo>
                        <a:pt x="146685" y="218059"/>
                      </a:lnTo>
                      <a:lnTo>
                        <a:pt x="145923" y="214630"/>
                      </a:lnTo>
                      <a:lnTo>
                        <a:pt x="144907" y="211836"/>
                      </a:lnTo>
                      <a:lnTo>
                        <a:pt x="143510" y="209677"/>
                      </a:lnTo>
                      <a:lnTo>
                        <a:pt x="141986" y="208153"/>
                      </a:lnTo>
                      <a:lnTo>
                        <a:pt x="140462" y="207137"/>
                      </a:lnTo>
                      <a:lnTo>
                        <a:pt x="139065" y="206502"/>
                      </a:lnTo>
                      <a:lnTo>
                        <a:pt x="137795" y="206121"/>
                      </a:lnTo>
                      <a:lnTo>
                        <a:pt x="137287" y="208280"/>
                      </a:lnTo>
                      <a:lnTo>
                        <a:pt x="136525" y="209550"/>
                      </a:lnTo>
                      <a:lnTo>
                        <a:pt x="134874" y="210693"/>
                      </a:lnTo>
                      <a:lnTo>
                        <a:pt x="134239" y="211328"/>
                      </a:lnTo>
                      <a:lnTo>
                        <a:pt x="133858" y="212344"/>
                      </a:lnTo>
                      <a:lnTo>
                        <a:pt x="134239" y="213868"/>
                      </a:lnTo>
                      <a:lnTo>
                        <a:pt x="134620" y="215011"/>
                      </a:lnTo>
                      <a:lnTo>
                        <a:pt x="135255" y="216662"/>
                      </a:lnTo>
                      <a:lnTo>
                        <a:pt x="134112" y="216662"/>
                      </a:lnTo>
                      <a:lnTo>
                        <a:pt x="132715" y="215646"/>
                      </a:lnTo>
                      <a:lnTo>
                        <a:pt x="131191" y="213868"/>
                      </a:lnTo>
                      <a:lnTo>
                        <a:pt x="129921" y="211709"/>
                      </a:lnTo>
                      <a:lnTo>
                        <a:pt x="127000" y="207391"/>
                      </a:lnTo>
                      <a:lnTo>
                        <a:pt x="125603" y="205994"/>
                      </a:lnTo>
                      <a:lnTo>
                        <a:pt x="124333" y="205359"/>
                      </a:lnTo>
                      <a:lnTo>
                        <a:pt x="123317" y="205613"/>
                      </a:lnTo>
                      <a:lnTo>
                        <a:pt x="122301" y="206375"/>
                      </a:lnTo>
                      <a:lnTo>
                        <a:pt x="121412" y="207772"/>
                      </a:lnTo>
                      <a:lnTo>
                        <a:pt x="120650" y="209550"/>
                      </a:lnTo>
                      <a:lnTo>
                        <a:pt x="119888" y="211709"/>
                      </a:lnTo>
                      <a:lnTo>
                        <a:pt x="119253" y="214122"/>
                      </a:lnTo>
                      <a:lnTo>
                        <a:pt x="118872" y="216789"/>
                      </a:lnTo>
                      <a:lnTo>
                        <a:pt x="118872" y="219583"/>
                      </a:lnTo>
                      <a:lnTo>
                        <a:pt x="117221" y="215392"/>
                      </a:lnTo>
                      <a:lnTo>
                        <a:pt x="114808" y="210947"/>
                      </a:lnTo>
                      <a:lnTo>
                        <a:pt x="113538" y="208915"/>
                      </a:lnTo>
                      <a:lnTo>
                        <a:pt x="112395" y="207391"/>
                      </a:lnTo>
                      <a:lnTo>
                        <a:pt x="111379" y="206375"/>
                      </a:lnTo>
                      <a:lnTo>
                        <a:pt x="110490" y="206121"/>
                      </a:lnTo>
                      <a:lnTo>
                        <a:pt x="110109" y="208661"/>
                      </a:lnTo>
                      <a:lnTo>
                        <a:pt x="109728" y="210947"/>
                      </a:lnTo>
                      <a:lnTo>
                        <a:pt x="108712" y="214503"/>
                      </a:lnTo>
                      <a:lnTo>
                        <a:pt x="107696" y="217170"/>
                      </a:lnTo>
                      <a:lnTo>
                        <a:pt x="107188" y="220345"/>
                      </a:lnTo>
                      <a:lnTo>
                        <a:pt x="106680" y="219964"/>
                      </a:lnTo>
                      <a:lnTo>
                        <a:pt x="105791" y="218948"/>
                      </a:lnTo>
                      <a:lnTo>
                        <a:pt x="105029" y="217170"/>
                      </a:lnTo>
                      <a:lnTo>
                        <a:pt x="104140" y="215011"/>
                      </a:lnTo>
                      <a:lnTo>
                        <a:pt x="103124" y="213106"/>
                      </a:lnTo>
                      <a:lnTo>
                        <a:pt x="102235" y="211328"/>
                      </a:lnTo>
                      <a:lnTo>
                        <a:pt x="101600" y="209931"/>
                      </a:lnTo>
                      <a:lnTo>
                        <a:pt x="101092" y="209550"/>
                      </a:lnTo>
                      <a:lnTo>
                        <a:pt x="100584" y="210312"/>
                      </a:lnTo>
                      <a:lnTo>
                        <a:pt x="100457" y="211836"/>
                      </a:lnTo>
                      <a:lnTo>
                        <a:pt x="100584" y="213868"/>
                      </a:lnTo>
                      <a:lnTo>
                        <a:pt x="100584" y="216027"/>
                      </a:lnTo>
                      <a:lnTo>
                        <a:pt x="100838" y="218440"/>
                      </a:lnTo>
                      <a:lnTo>
                        <a:pt x="101092" y="220345"/>
                      </a:lnTo>
                      <a:lnTo>
                        <a:pt x="100838" y="221742"/>
                      </a:lnTo>
                      <a:lnTo>
                        <a:pt x="100584" y="222123"/>
                      </a:lnTo>
                      <a:lnTo>
                        <a:pt x="97155" y="217805"/>
                      </a:lnTo>
                      <a:lnTo>
                        <a:pt x="94488" y="213868"/>
                      </a:lnTo>
                      <a:lnTo>
                        <a:pt x="93218" y="212471"/>
                      </a:lnTo>
                      <a:lnTo>
                        <a:pt x="91948" y="211455"/>
                      </a:lnTo>
                      <a:lnTo>
                        <a:pt x="90678" y="210947"/>
                      </a:lnTo>
                      <a:lnTo>
                        <a:pt x="89281" y="211074"/>
                      </a:lnTo>
                      <a:lnTo>
                        <a:pt x="78359" y="198755"/>
                      </a:lnTo>
                      <a:lnTo>
                        <a:pt x="67818" y="186944"/>
                      </a:lnTo>
                      <a:lnTo>
                        <a:pt x="57658" y="175514"/>
                      </a:lnTo>
                      <a:lnTo>
                        <a:pt x="48006" y="164211"/>
                      </a:lnTo>
                      <a:lnTo>
                        <a:pt x="38989" y="152527"/>
                      </a:lnTo>
                      <a:lnTo>
                        <a:pt x="30861" y="140716"/>
                      </a:lnTo>
                      <a:lnTo>
                        <a:pt x="27051" y="134620"/>
                      </a:lnTo>
                      <a:lnTo>
                        <a:pt x="23622" y="128270"/>
                      </a:lnTo>
                      <a:lnTo>
                        <a:pt x="20320" y="121793"/>
                      </a:lnTo>
                      <a:lnTo>
                        <a:pt x="17526" y="115062"/>
                      </a:lnTo>
                      <a:close/>
                    </a:path>
                  </a:pathLst>
                </a:custGeom>
                <a:solidFill>
                  <a:srgbClr val="AD8C60"/>
                </a:solidFill>
                <a:ln w="0" cap="flat" cmpd="sng" algn="ctr">
                  <a:solidFill>
                    <a:srgbClr val="AD8C6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5809234" y="2309622"/>
                  <a:ext cx="391161" cy="2942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1161" h="294260">
                      <a:moveTo>
                        <a:pt x="0" y="294259"/>
                      </a:moveTo>
                      <a:lnTo>
                        <a:pt x="381" y="291084"/>
                      </a:lnTo>
                      <a:lnTo>
                        <a:pt x="635" y="287528"/>
                      </a:lnTo>
                      <a:lnTo>
                        <a:pt x="762" y="279400"/>
                      </a:lnTo>
                      <a:lnTo>
                        <a:pt x="1016" y="270637"/>
                      </a:lnTo>
                      <a:lnTo>
                        <a:pt x="1143" y="266573"/>
                      </a:lnTo>
                      <a:lnTo>
                        <a:pt x="1778" y="262636"/>
                      </a:lnTo>
                      <a:lnTo>
                        <a:pt x="3175" y="255905"/>
                      </a:lnTo>
                      <a:lnTo>
                        <a:pt x="4445" y="249936"/>
                      </a:lnTo>
                      <a:lnTo>
                        <a:pt x="5588" y="244602"/>
                      </a:lnTo>
                      <a:lnTo>
                        <a:pt x="6223" y="240411"/>
                      </a:lnTo>
                      <a:lnTo>
                        <a:pt x="6350" y="238633"/>
                      </a:lnTo>
                      <a:lnTo>
                        <a:pt x="6350" y="237236"/>
                      </a:lnTo>
                      <a:lnTo>
                        <a:pt x="6223" y="236093"/>
                      </a:lnTo>
                      <a:lnTo>
                        <a:pt x="5842" y="235458"/>
                      </a:lnTo>
                      <a:lnTo>
                        <a:pt x="5207" y="235077"/>
                      </a:lnTo>
                      <a:lnTo>
                        <a:pt x="4318" y="234950"/>
                      </a:lnTo>
                      <a:lnTo>
                        <a:pt x="3175" y="235331"/>
                      </a:lnTo>
                      <a:lnTo>
                        <a:pt x="1778" y="236093"/>
                      </a:lnTo>
                      <a:lnTo>
                        <a:pt x="2159" y="232410"/>
                      </a:lnTo>
                      <a:lnTo>
                        <a:pt x="3175" y="228600"/>
                      </a:lnTo>
                      <a:lnTo>
                        <a:pt x="4699" y="224790"/>
                      </a:lnTo>
                      <a:lnTo>
                        <a:pt x="6223" y="221234"/>
                      </a:lnTo>
                      <a:lnTo>
                        <a:pt x="7620" y="218313"/>
                      </a:lnTo>
                      <a:lnTo>
                        <a:pt x="7747" y="216916"/>
                      </a:lnTo>
                      <a:lnTo>
                        <a:pt x="7874" y="215900"/>
                      </a:lnTo>
                      <a:lnTo>
                        <a:pt x="7874" y="215011"/>
                      </a:lnTo>
                      <a:lnTo>
                        <a:pt x="7366" y="214376"/>
                      </a:lnTo>
                      <a:lnTo>
                        <a:pt x="6604" y="213995"/>
                      </a:lnTo>
                      <a:lnTo>
                        <a:pt x="5461" y="213995"/>
                      </a:lnTo>
                      <a:lnTo>
                        <a:pt x="7874" y="210312"/>
                      </a:lnTo>
                      <a:lnTo>
                        <a:pt x="9525" y="206121"/>
                      </a:lnTo>
                      <a:lnTo>
                        <a:pt x="10795" y="201676"/>
                      </a:lnTo>
                      <a:lnTo>
                        <a:pt x="11557" y="197231"/>
                      </a:lnTo>
                      <a:lnTo>
                        <a:pt x="12954" y="187960"/>
                      </a:lnTo>
                      <a:lnTo>
                        <a:pt x="13843" y="183388"/>
                      </a:lnTo>
                      <a:lnTo>
                        <a:pt x="14986" y="178943"/>
                      </a:lnTo>
                      <a:lnTo>
                        <a:pt x="18288" y="171069"/>
                      </a:lnTo>
                      <a:lnTo>
                        <a:pt x="22098" y="163195"/>
                      </a:lnTo>
                      <a:lnTo>
                        <a:pt x="26797" y="155702"/>
                      </a:lnTo>
                      <a:lnTo>
                        <a:pt x="31750" y="148336"/>
                      </a:lnTo>
                      <a:lnTo>
                        <a:pt x="41910" y="134112"/>
                      </a:lnTo>
                      <a:lnTo>
                        <a:pt x="46990" y="127254"/>
                      </a:lnTo>
                      <a:lnTo>
                        <a:pt x="51562" y="120269"/>
                      </a:lnTo>
                      <a:lnTo>
                        <a:pt x="59182" y="108966"/>
                      </a:lnTo>
                      <a:lnTo>
                        <a:pt x="67310" y="98425"/>
                      </a:lnTo>
                      <a:lnTo>
                        <a:pt x="75692" y="88138"/>
                      </a:lnTo>
                      <a:lnTo>
                        <a:pt x="84582" y="78486"/>
                      </a:lnTo>
                      <a:lnTo>
                        <a:pt x="93599" y="69088"/>
                      </a:lnTo>
                      <a:lnTo>
                        <a:pt x="103251" y="60452"/>
                      </a:lnTo>
                      <a:lnTo>
                        <a:pt x="113030" y="52197"/>
                      </a:lnTo>
                      <a:lnTo>
                        <a:pt x="123190" y="44450"/>
                      </a:lnTo>
                      <a:lnTo>
                        <a:pt x="133604" y="37465"/>
                      </a:lnTo>
                      <a:lnTo>
                        <a:pt x="144145" y="30988"/>
                      </a:lnTo>
                      <a:lnTo>
                        <a:pt x="155067" y="24892"/>
                      </a:lnTo>
                      <a:lnTo>
                        <a:pt x="165989" y="19558"/>
                      </a:lnTo>
                      <a:lnTo>
                        <a:pt x="177165" y="14859"/>
                      </a:lnTo>
                      <a:lnTo>
                        <a:pt x="188722" y="10795"/>
                      </a:lnTo>
                      <a:lnTo>
                        <a:pt x="200025" y="7239"/>
                      </a:lnTo>
                      <a:lnTo>
                        <a:pt x="211709" y="4572"/>
                      </a:lnTo>
                      <a:lnTo>
                        <a:pt x="223266" y="2413"/>
                      </a:lnTo>
                      <a:lnTo>
                        <a:pt x="235077" y="1016"/>
                      </a:lnTo>
                      <a:lnTo>
                        <a:pt x="246761" y="127"/>
                      </a:lnTo>
                      <a:lnTo>
                        <a:pt x="258699" y="0"/>
                      </a:lnTo>
                      <a:lnTo>
                        <a:pt x="270383" y="762"/>
                      </a:lnTo>
                      <a:lnTo>
                        <a:pt x="281940" y="2159"/>
                      </a:lnTo>
                      <a:lnTo>
                        <a:pt x="293624" y="4318"/>
                      </a:lnTo>
                      <a:lnTo>
                        <a:pt x="305054" y="7239"/>
                      </a:lnTo>
                      <a:lnTo>
                        <a:pt x="316484" y="10795"/>
                      </a:lnTo>
                      <a:lnTo>
                        <a:pt x="327787" y="15367"/>
                      </a:lnTo>
                      <a:lnTo>
                        <a:pt x="338963" y="20701"/>
                      </a:lnTo>
                      <a:lnTo>
                        <a:pt x="349885" y="26797"/>
                      </a:lnTo>
                      <a:lnTo>
                        <a:pt x="360426" y="33782"/>
                      </a:lnTo>
                      <a:lnTo>
                        <a:pt x="371094" y="41656"/>
                      </a:lnTo>
                      <a:lnTo>
                        <a:pt x="381254" y="50165"/>
                      </a:lnTo>
                      <a:lnTo>
                        <a:pt x="391160" y="59817"/>
                      </a:lnTo>
                      <a:lnTo>
                        <a:pt x="388366" y="61976"/>
                      </a:lnTo>
                      <a:lnTo>
                        <a:pt x="385191" y="65024"/>
                      </a:lnTo>
                      <a:lnTo>
                        <a:pt x="379222" y="71120"/>
                      </a:lnTo>
                      <a:lnTo>
                        <a:pt x="376428" y="73660"/>
                      </a:lnTo>
                      <a:lnTo>
                        <a:pt x="373507" y="75311"/>
                      </a:lnTo>
                      <a:lnTo>
                        <a:pt x="370586" y="75692"/>
                      </a:lnTo>
                      <a:lnTo>
                        <a:pt x="369316" y="75311"/>
                      </a:lnTo>
                      <a:lnTo>
                        <a:pt x="367919" y="74422"/>
                      </a:lnTo>
                      <a:lnTo>
                        <a:pt x="360299" y="68707"/>
                      </a:lnTo>
                      <a:lnTo>
                        <a:pt x="352552" y="63627"/>
                      </a:lnTo>
                      <a:lnTo>
                        <a:pt x="344932" y="58674"/>
                      </a:lnTo>
                      <a:lnTo>
                        <a:pt x="337185" y="54356"/>
                      </a:lnTo>
                      <a:lnTo>
                        <a:pt x="322072" y="46863"/>
                      </a:lnTo>
                      <a:lnTo>
                        <a:pt x="306832" y="41021"/>
                      </a:lnTo>
                      <a:lnTo>
                        <a:pt x="291846" y="36703"/>
                      </a:lnTo>
                      <a:lnTo>
                        <a:pt x="277114" y="33782"/>
                      </a:lnTo>
                      <a:lnTo>
                        <a:pt x="262255" y="32385"/>
                      </a:lnTo>
                      <a:lnTo>
                        <a:pt x="247650" y="32385"/>
                      </a:lnTo>
                      <a:lnTo>
                        <a:pt x="233299" y="33782"/>
                      </a:lnTo>
                      <a:lnTo>
                        <a:pt x="219075" y="36322"/>
                      </a:lnTo>
                      <a:lnTo>
                        <a:pt x="204978" y="40005"/>
                      </a:lnTo>
                      <a:lnTo>
                        <a:pt x="191389" y="45085"/>
                      </a:lnTo>
                      <a:lnTo>
                        <a:pt x="177927" y="51181"/>
                      </a:lnTo>
                      <a:lnTo>
                        <a:pt x="164719" y="58293"/>
                      </a:lnTo>
                      <a:lnTo>
                        <a:pt x="151765" y="66167"/>
                      </a:lnTo>
                      <a:lnTo>
                        <a:pt x="139319" y="75311"/>
                      </a:lnTo>
                      <a:lnTo>
                        <a:pt x="127254" y="84963"/>
                      </a:lnTo>
                      <a:lnTo>
                        <a:pt x="115316" y="95631"/>
                      </a:lnTo>
                      <a:lnTo>
                        <a:pt x="104013" y="106934"/>
                      </a:lnTo>
                      <a:lnTo>
                        <a:pt x="92837" y="118872"/>
                      </a:lnTo>
                      <a:lnTo>
                        <a:pt x="82296" y="131572"/>
                      </a:lnTo>
                      <a:lnTo>
                        <a:pt x="72136" y="144780"/>
                      </a:lnTo>
                      <a:lnTo>
                        <a:pt x="62484" y="158496"/>
                      </a:lnTo>
                      <a:lnTo>
                        <a:pt x="53213" y="172466"/>
                      </a:lnTo>
                      <a:lnTo>
                        <a:pt x="44577" y="187071"/>
                      </a:lnTo>
                      <a:lnTo>
                        <a:pt x="36576" y="201930"/>
                      </a:lnTo>
                      <a:lnTo>
                        <a:pt x="28829" y="216916"/>
                      </a:lnTo>
                      <a:lnTo>
                        <a:pt x="21971" y="232156"/>
                      </a:lnTo>
                      <a:lnTo>
                        <a:pt x="15494" y="247523"/>
                      </a:lnTo>
                      <a:lnTo>
                        <a:pt x="9652" y="263271"/>
                      </a:lnTo>
                      <a:lnTo>
                        <a:pt x="4445" y="278765"/>
                      </a:lnTo>
                      <a:close/>
                    </a:path>
                  </a:pathLst>
                </a:custGeom>
                <a:solidFill>
                  <a:srgbClr val="AD8C60"/>
                </a:solidFill>
                <a:ln w="0" cap="flat" cmpd="sng" algn="ctr">
                  <a:solidFill>
                    <a:srgbClr val="AD8C6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5812917" y="2313813"/>
                  <a:ext cx="388240" cy="2750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240" h="275083">
                      <a:moveTo>
                        <a:pt x="254" y="266954"/>
                      </a:moveTo>
                      <a:lnTo>
                        <a:pt x="0" y="258445"/>
                      </a:lnTo>
                      <a:lnTo>
                        <a:pt x="381" y="249682"/>
                      </a:lnTo>
                      <a:lnTo>
                        <a:pt x="1397" y="240792"/>
                      </a:lnTo>
                      <a:lnTo>
                        <a:pt x="2667" y="231775"/>
                      </a:lnTo>
                      <a:lnTo>
                        <a:pt x="4699" y="222631"/>
                      </a:lnTo>
                      <a:lnTo>
                        <a:pt x="6985" y="213233"/>
                      </a:lnTo>
                      <a:lnTo>
                        <a:pt x="9652" y="203708"/>
                      </a:lnTo>
                      <a:lnTo>
                        <a:pt x="12827" y="194183"/>
                      </a:lnTo>
                      <a:lnTo>
                        <a:pt x="16510" y="184531"/>
                      </a:lnTo>
                      <a:lnTo>
                        <a:pt x="24765" y="165354"/>
                      </a:lnTo>
                      <a:lnTo>
                        <a:pt x="34544" y="145923"/>
                      </a:lnTo>
                      <a:lnTo>
                        <a:pt x="40005" y="136525"/>
                      </a:lnTo>
                      <a:lnTo>
                        <a:pt x="45720" y="127254"/>
                      </a:lnTo>
                      <a:lnTo>
                        <a:pt x="51943" y="117856"/>
                      </a:lnTo>
                      <a:lnTo>
                        <a:pt x="58166" y="108839"/>
                      </a:lnTo>
                      <a:lnTo>
                        <a:pt x="64770" y="99949"/>
                      </a:lnTo>
                      <a:lnTo>
                        <a:pt x="71628" y="91186"/>
                      </a:lnTo>
                      <a:lnTo>
                        <a:pt x="78740" y="82677"/>
                      </a:lnTo>
                      <a:lnTo>
                        <a:pt x="86106" y="74676"/>
                      </a:lnTo>
                      <a:lnTo>
                        <a:pt x="93599" y="66675"/>
                      </a:lnTo>
                      <a:lnTo>
                        <a:pt x="101219" y="59182"/>
                      </a:lnTo>
                      <a:lnTo>
                        <a:pt x="109347" y="51943"/>
                      </a:lnTo>
                      <a:lnTo>
                        <a:pt x="117348" y="45212"/>
                      </a:lnTo>
                      <a:lnTo>
                        <a:pt x="125603" y="38608"/>
                      </a:lnTo>
                      <a:lnTo>
                        <a:pt x="133858" y="32766"/>
                      </a:lnTo>
                      <a:lnTo>
                        <a:pt x="142621" y="27178"/>
                      </a:lnTo>
                      <a:lnTo>
                        <a:pt x="151003" y="22225"/>
                      </a:lnTo>
                      <a:lnTo>
                        <a:pt x="159893" y="17780"/>
                      </a:lnTo>
                      <a:lnTo>
                        <a:pt x="168529" y="13589"/>
                      </a:lnTo>
                      <a:lnTo>
                        <a:pt x="175260" y="11049"/>
                      </a:lnTo>
                      <a:lnTo>
                        <a:pt x="181991" y="8890"/>
                      </a:lnTo>
                      <a:lnTo>
                        <a:pt x="189103" y="6604"/>
                      </a:lnTo>
                      <a:lnTo>
                        <a:pt x="196215" y="4826"/>
                      </a:lnTo>
                      <a:lnTo>
                        <a:pt x="210947" y="2159"/>
                      </a:lnTo>
                      <a:lnTo>
                        <a:pt x="226187" y="508"/>
                      </a:lnTo>
                      <a:lnTo>
                        <a:pt x="241681" y="0"/>
                      </a:lnTo>
                      <a:lnTo>
                        <a:pt x="257302" y="381"/>
                      </a:lnTo>
                      <a:lnTo>
                        <a:pt x="272796" y="1905"/>
                      </a:lnTo>
                      <a:lnTo>
                        <a:pt x="288417" y="4445"/>
                      </a:lnTo>
                      <a:lnTo>
                        <a:pt x="303530" y="8001"/>
                      </a:lnTo>
                      <a:lnTo>
                        <a:pt x="318135" y="12573"/>
                      </a:lnTo>
                      <a:lnTo>
                        <a:pt x="325247" y="15367"/>
                      </a:lnTo>
                      <a:lnTo>
                        <a:pt x="332359" y="18288"/>
                      </a:lnTo>
                      <a:lnTo>
                        <a:pt x="339090" y="21463"/>
                      </a:lnTo>
                      <a:lnTo>
                        <a:pt x="345694" y="25019"/>
                      </a:lnTo>
                      <a:lnTo>
                        <a:pt x="351917" y="28702"/>
                      </a:lnTo>
                      <a:lnTo>
                        <a:pt x="358140" y="32766"/>
                      </a:lnTo>
                      <a:lnTo>
                        <a:pt x="363855" y="37084"/>
                      </a:lnTo>
                      <a:lnTo>
                        <a:pt x="369443" y="41656"/>
                      </a:lnTo>
                      <a:lnTo>
                        <a:pt x="374650" y="46355"/>
                      </a:lnTo>
                      <a:lnTo>
                        <a:pt x="379476" y="51308"/>
                      </a:lnTo>
                      <a:lnTo>
                        <a:pt x="384048" y="56642"/>
                      </a:lnTo>
                      <a:lnTo>
                        <a:pt x="388239" y="62230"/>
                      </a:lnTo>
                      <a:lnTo>
                        <a:pt x="377825" y="56642"/>
                      </a:lnTo>
                      <a:lnTo>
                        <a:pt x="367538" y="51562"/>
                      </a:lnTo>
                      <a:lnTo>
                        <a:pt x="357378" y="47117"/>
                      </a:lnTo>
                      <a:lnTo>
                        <a:pt x="347345" y="42926"/>
                      </a:lnTo>
                      <a:lnTo>
                        <a:pt x="337312" y="39624"/>
                      </a:lnTo>
                      <a:lnTo>
                        <a:pt x="327787" y="36449"/>
                      </a:lnTo>
                      <a:lnTo>
                        <a:pt x="318008" y="33909"/>
                      </a:lnTo>
                      <a:lnTo>
                        <a:pt x="308483" y="32004"/>
                      </a:lnTo>
                      <a:lnTo>
                        <a:pt x="299085" y="30226"/>
                      </a:lnTo>
                      <a:lnTo>
                        <a:pt x="289687" y="28956"/>
                      </a:lnTo>
                      <a:lnTo>
                        <a:pt x="280543" y="28194"/>
                      </a:lnTo>
                      <a:lnTo>
                        <a:pt x="271526" y="27559"/>
                      </a:lnTo>
                      <a:lnTo>
                        <a:pt x="262636" y="27559"/>
                      </a:lnTo>
                      <a:lnTo>
                        <a:pt x="254000" y="27940"/>
                      </a:lnTo>
                      <a:lnTo>
                        <a:pt x="245364" y="28575"/>
                      </a:lnTo>
                      <a:lnTo>
                        <a:pt x="236728" y="29718"/>
                      </a:lnTo>
                      <a:lnTo>
                        <a:pt x="228473" y="31115"/>
                      </a:lnTo>
                      <a:lnTo>
                        <a:pt x="220218" y="32893"/>
                      </a:lnTo>
                      <a:lnTo>
                        <a:pt x="212090" y="34925"/>
                      </a:lnTo>
                      <a:lnTo>
                        <a:pt x="204089" y="37338"/>
                      </a:lnTo>
                      <a:lnTo>
                        <a:pt x="188468" y="42926"/>
                      </a:lnTo>
                      <a:lnTo>
                        <a:pt x="173736" y="49784"/>
                      </a:lnTo>
                      <a:lnTo>
                        <a:pt x="159258" y="57404"/>
                      </a:lnTo>
                      <a:lnTo>
                        <a:pt x="145415" y="66167"/>
                      </a:lnTo>
                      <a:lnTo>
                        <a:pt x="132207" y="75565"/>
                      </a:lnTo>
                      <a:lnTo>
                        <a:pt x="119253" y="85852"/>
                      </a:lnTo>
                      <a:lnTo>
                        <a:pt x="107442" y="96774"/>
                      </a:lnTo>
                      <a:lnTo>
                        <a:pt x="95885" y="108204"/>
                      </a:lnTo>
                      <a:lnTo>
                        <a:pt x="84963" y="120269"/>
                      </a:lnTo>
                      <a:lnTo>
                        <a:pt x="74549" y="132588"/>
                      </a:lnTo>
                      <a:lnTo>
                        <a:pt x="65024" y="145034"/>
                      </a:lnTo>
                      <a:lnTo>
                        <a:pt x="55880" y="157861"/>
                      </a:lnTo>
                      <a:lnTo>
                        <a:pt x="47498" y="170688"/>
                      </a:lnTo>
                      <a:lnTo>
                        <a:pt x="39624" y="183515"/>
                      </a:lnTo>
                      <a:lnTo>
                        <a:pt x="32512" y="196215"/>
                      </a:lnTo>
                      <a:lnTo>
                        <a:pt x="25908" y="208788"/>
                      </a:lnTo>
                      <a:lnTo>
                        <a:pt x="20193" y="221107"/>
                      </a:lnTo>
                      <a:lnTo>
                        <a:pt x="14986" y="232918"/>
                      </a:lnTo>
                      <a:lnTo>
                        <a:pt x="10414" y="244348"/>
                      </a:lnTo>
                      <a:lnTo>
                        <a:pt x="6604" y="255270"/>
                      </a:lnTo>
                      <a:lnTo>
                        <a:pt x="3429" y="265557"/>
                      </a:lnTo>
                      <a:lnTo>
                        <a:pt x="1016" y="275082"/>
                      </a:lnTo>
                      <a:close/>
                    </a:path>
                  </a:pathLst>
                </a:custGeom>
                <a:solidFill>
                  <a:srgbClr val="AD8C60"/>
                </a:solidFill>
                <a:ln w="0" cap="flat" cmpd="sng" algn="ctr">
                  <a:solidFill>
                    <a:srgbClr val="AD8C6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5813679" y="2316353"/>
                  <a:ext cx="386716" cy="2710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6716" h="271019">
                      <a:moveTo>
                        <a:pt x="635" y="271018"/>
                      </a:moveTo>
                      <a:lnTo>
                        <a:pt x="0" y="263144"/>
                      </a:lnTo>
                      <a:lnTo>
                        <a:pt x="0" y="254635"/>
                      </a:lnTo>
                      <a:lnTo>
                        <a:pt x="381" y="246126"/>
                      </a:lnTo>
                      <a:lnTo>
                        <a:pt x="1651" y="237236"/>
                      </a:lnTo>
                      <a:lnTo>
                        <a:pt x="2921" y="228346"/>
                      </a:lnTo>
                      <a:lnTo>
                        <a:pt x="5080" y="219329"/>
                      </a:lnTo>
                      <a:lnTo>
                        <a:pt x="7366" y="210058"/>
                      </a:lnTo>
                      <a:lnTo>
                        <a:pt x="10287" y="200787"/>
                      </a:lnTo>
                      <a:lnTo>
                        <a:pt x="13462" y="191262"/>
                      </a:lnTo>
                      <a:lnTo>
                        <a:pt x="17145" y="181737"/>
                      </a:lnTo>
                      <a:lnTo>
                        <a:pt x="25527" y="162814"/>
                      </a:lnTo>
                      <a:lnTo>
                        <a:pt x="35560" y="143764"/>
                      </a:lnTo>
                      <a:lnTo>
                        <a:pt x="46863" y="125222"/>
                      </a:lnTo>
                      <a:lnTo>
                        <a:pt x="53086" y="116205"/>
                      </a:lnTo>
                      <a:lnTo>
                        <a:pt x="59436" y="107315"/>
                      </a:lnTo>
                      <a:lnTo>
                        <a:pt x="66040" y="98552"/>
                      </a:lnTo>
                      <a:lnTo>
                        <a:pt x="73025" y="90043"/>
                      </a:lnTo>
                      <a:lnTo>
                        <a:pt x="80137" y="81788"/>
                      </a:lnTo>
                      <a:lnTo>
                        <a:pt x="87376" y="73660"/>
                      </a:lnTo>
                      <a:lnTo>
                        <a:pt x="95123" y="65913"/>
                      </a:lnTo>
                      <a:lnTo>
                        <a:pt x="102743" y="58420"/>
                      </a:lnTo>
                      <a:lnTo>
                        <a:pt x="110617" y="51308"/>
                      </a:lnTo>
                      <a:lnTo>
                        <a:pt x="118745" y="44577"/>
                      </a:lnTo>
                      <a:lnTo>
                        <a:pt x="127000" y="38481"/>
                      </a:lnTo>
                      <a:lnTo>
                        <a:pt x="135509" y="32512"/>
                      </a:lnTo>
                      <a:lnTo>
                        <a:pt x="143891" y="27051"/>
                      </a:lnTo>
                      <a:lnTo>
                        <a:pt x="152527" y="22098"/>
                      </a:lnTo>
                      <a:lnTo>
                        <a:pt x="161163" y="17780"/>
                      </a:lnTo>
                      <a:lnTo>
                        <a:pt x="169799" y="13843"/>
                      </a:lnTo>
                      <a:lnTo>
                        <a:pt x="176403" y="11176"/>
                      </a:lnTo>
                      <a:lnTo>
                        <a:pt x="183134" y="8890"/>
                      </a:lnTo>
                      <a:lnTo>
                        <a:pt x="196977" y="5080"/>
                      </a:lnTo>
                      <a:lnTo>
                        <a:pt x="211201" y="2286"/>
                      </a:lnTo>
                      <a:lnTo>
                        <a:pt x="225806" y="762"/>
                      </a:lnTo>
                      <a:lnTo>
                        <a:pt x="240792" y="0"/>
                      </a:lnTo>
                      <a:lnTo>
                        <a:pt x="255778" y="381"/>
                      </a:lnTo>
                      <a:lnTo>
                        <a:pt x="270891" y="1778"/>
                      </a:lnTo>
                      <a:lnTo>
                        <a:pt x="285877" y="4318"/>
                      </a:lnTo>
                      <a:lnTo>
                        <a:pt x="300482" y="7620"/>
                      </a:lnTo>
                      <a:lnTo>
                        <a:pt x="314833" y="12192"/>
                      </a:lnTo>
                      <a:lnTo>
                        <a:pt x="328676" y="17526"/>
                      </a:lnTo>
                      <a:lnTo>
                        <a:pt x="342011" y="24130"/>
                      </a:lnTo>
                      <a:lnTo>
                        <a:pt x="348488" y="27686"/>
                      </a:lnTo>
                      <a:lnTo>
                        <a:pt x="354584" y="31496"/>
                      </a:lnTo>
                      <a:lnTo>
                        <a:pt x="360553" y="35687"/>
                      </a:lnTo>
                      <a:lnTo>
                        <a:pt x="366395" y="40132"/>
                      </a:lnTo>
                      <a:lnTo>
                        <a:pt x="371729" y="44577"/>
                      </a:lnTo>
                      <a:lnTo>
                        <a:pt x="377063" y="49530"/>
                      </a:lnTo>
                      <a:lnTo>
                        <a:pt x="382143" y="54737"/>
                      </a:lnTo>
                      <a:lnTo>
                        <a:pt x="386715" y="60071"/>
                      </a:lnTo>
                      <a:lnTo>
                        <a:pt x="376301" y="54483"/>
                      </a:lnTo>
                      <a:lnTo>
                        <a:pt x="366014" y="49784"/>
                      </a:lnTo>
                      <a:lnTo>
                        <a:pt x="355854" y="45466"/>
                      </a:lnTo>
                      <a:lnTo>
                        <a:pt x="345821" y="41402"/>
                      </a:lnTo>
                      <a:lnTo>
                        <a:pt x="335788" y="38100"/>
                      </a:lnTo>
                      <a:lnTo>
                        <a:pt x="326009" y="35052"/>
                      </a:lnTo>
                      <a:lnTo>
                        <a:pt x="316230" y="32512"/>
                      </a:lnTo>
                      <a:lnTo>
                        <a:pt x="306832" y="30353"/>
                      </a:lnTo>
                      <a:lnTo>
                        <a:pt x="297434" y="28829"/>
                      </a:lnTo>
                      <a:lnTo>
                        <a:pt x="288036" y="27686"/>
                      </a:lnTo>
                      <a:lnTo>
                        <a:pt x="278765" y="26797"/>
                      </a:lnTo>
                      <a:lnTo>
                        <a:pt x="269748" y="26416"/>
                      </a:lnTo>
                      <a:lnTo>
                        <a:pt x="260858" y="26416"/>
                      </a:lnTo>
                      <a:lnTo>
                        <a:pt x="252222" y="26797"/>
                      </a:lnTo>
                      <a:lnTo>
                        <a:pt x="243586" y="27432"/>
                      </a:lnTo>
                      <a:lnTo>
                        <a:pt x="234950" y="28575"/>
                      </a:lnTo>
                      <a:lnTo>
                        <a:pt x="226695" y="29972"/>
                      </a:lnTo>
                      <a:lnTo>
                        <a:pt x="218440" y="31496"/>
                      </a:lnTo>
                      <a:lnTo>
                        <a:pt x="210439" y="33782"/>
                      </a:lnTo>
                      <a:lnTo>
                        <a:pt x="202565" y="36068"/>
                      </a:lnTo>
                      <a:lnTo>
                        <a:pt x="186944" y="41656"/>
                      </a:lnTo>
                      <a:lnTo>
                        <a:pt x="172212" y="48387"/>
                      </a:lnTo>
                      <a:lnTo>
                        <a:pt x="157734" y="56134"/>
                      </a:lnTo>
                      <a:lnTo>
                        <a:pt x="143891" y="64643"/>
                      </a:lnTo>
                      <a:lnTo>
                        <a:pt x="130810" y="73914"/>
                      </a:lnTo>
                      <a:lnTo>
                        <a:pt x="118237" y="84201"/>
                      </a:lnTo>
                      <a:lnTo>
                        <a:pt x="106045" y="94869"/>
                      </a:lnTo>
                      <a:lnTo>
                        <a:pt x="94742" y="106045"/>
                      </a:lnTo>
                      <a:lnTo>
                        <a:pt x="83947" y="117983"/>
                      </a:lnTo>
                      <a:lnTo>
                        <a:pt x="73660" y="130048"/>
                      </a:lnTo>
                      <a:lnTo>
                        <a:pt x="64008" y="142494"/>
                      </a:lnTo>
                      <a:lnTo>
                        <a:pt x="55118" y="155067"/>
                      </a:lnTo>
                      <a:lnTo>
                        <a:pt x="46736" y="167767"/>
                      </a:lnTo>
                      <a:lnTo>
                        <a:pt x="38989" y="180340"/>
                      </a:lnTo>
                      <a:lnTo>
                        <a:pt x="31877" y="193040"/>
                      </a:lnTo>
                      <a:lnTo>
                        <a:pt x="25400" y="205486"/>
                      </a:lnTo>
                      <a:lnTo>
                        <a:pt x="19685" y="217551"/>
                      </a:lnTo>
                      <a:lnTo>
                        <a:pt x="14478" y="229362"/>
                      </a:lnTo>
                      <a:lnTo>
                        <a:pt x="10033" y="240665"/>
                      </a:lnTo>
                      <a:lnTo>
                        <a:pt x="6223" y="251460"/>
                      </a:lnTo>
                      <a:lnTo>
                        <a:pt x="3175" y="261874"/>
                      </a:lnTo>
                      <a:close/>
                    </a:path>
                  </a:pathLst>
                </a:custGeom>
                <a:solidFill>
                  <a:srgbClr val="A48358"/>
                </a:solidFill>
                <a:ln w="0" cap="flat" cmpd="sng" algn="ctr">
                  <a:solidFill>
                    <a:srgbClr val="A4835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5814060" y="2319274"/>
                  <a:ext cx="385573" cy="2672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5573" h="267209">
                      <a:moveTo>
                        <a:pt x="635" y="267208"/>
                      </a:moveTo>
                      <a:lnTo>
                        <a:pt x="0" y="259080"/>
                      </a:lnTo>
                      <a:lnTo>
                        <a:pt x="254" y="250825"/>
                      </a:lnTo>
                      <a:lnTo>
                        <a:pt x="762" y="242316"/>
                      </a:lnTo>
                      <a:lnTo>
                        <a:pt x="2032" y="233553"/>
                      </a:lnTo>
                      <a:lnTo>
                        <a:pt x="3556" y="224663"/>
                      </a:lnTo>
                      <a:lnTo>
                        <a:pt x="5588" y="215773"/>
                      </a:lnTo>
                      <a:lnTo>
                        <a:pt x="8128" y="206502"/>
                      </a:lnTo>
                      <a:lnTo>
                        <a:pt x="10922" y="197358"/>
                      </a:lnTo>
                      <a:lnTo>
                        <a:pt x="14224" y="188087"/>
                      </a:lnTo>
                      <a:lnTo>
                        <a:pt x="18034" y="178689"/>
                      </a:lnTo>
                      <a:lnTo>
                        <a:pt x="26670" y="160020"/>
                      </a:lnTo>
                      <a:lnTo>
                        <a:pt x="36957" y="141351"/>
                      </a:lnTo>
                      <a:lnTo>
                        <a:pt x="48387" y="123063"/>
                      </a:lnTo>
                      <a:lnTo>
                        <a:pt x="54610" y="114173"/>
                      </a:lnTo>
                      <a:lnTo>
                        <a:pt x="60960" y="105283"/>
                      </a:lnTo>
                      <a:lnTo>
                        <a:pt x="67691" y="96774"/>
                      </a:lnTo>
                      <a:lnTo>
                        <a:pt x="74549" y="88519"/>
                      </a:lnTo>
                      <a:lnTo>
                        <a:pt x="81915" y="80264"/>
                      </a:lnTo>
                      <a:lnTo>
                        <a:pt x="89154" y="72390"/>
                      </a:lnTo>
                      <a:lnTo>
                        <a:pt x="96901" y="64770"/>
                      </a:lnTo>
                      <a:lnTo>
                        <a:pt x="104521" y="57531"/>
                      </a:lnTo>
                      <a:lnTo>
                        <a:pt x="112395" y="50546"/>
                      </a:lnTo>
                      <a:lnTo>
                        <a:pt x="120650" y="44069"/>
                      </a:lnTo>
                      <a:lnTo>
                        <a:pt x="128778" y="37719"/>
                      </a:lnTo>
                      <a:lnTo>
                        <a:pt x="137160" y="32004"/>
                      </a:lnTo>
                      <a:lnTo>
                        <a:pt x="145669" y="26670"/>
                      </a:lnTo>
                      <a:lnTo>
                        <a:pt x="154051" y="21717"/>
                      </a:lnTo>
                      <a:lnTo>
                        <a:pt x="162687" y="17399"/>
                      </a:lnTo>
                      <a:lnTo>
                        <a:pt x="171577" y="13462"/>
                      </a:lnTo>
                      <a:lnTo>
                        <a:pt x="184404" y="8763"/>
                      </a:lnTo>
                      <a:lnTo>
                        <a:pt x="197866" y="4953"/>
                      </a:lnTo>
                      <a:lnTo>
                        <a:pt x="211709" y="2413"/>
                      </a:lnTo>
                      <a:lnTo>
                        <a:pt x="225806" y="635"/>
                      </a:lnTo>
                      <a:lnTo>
                        <a:pt x="240157" y="0"/>
                      </a:lnTo>
                      <a:lnTo>
                        <a:pt x="254635" y="254"/>
                      </a:lnTo>
                      <a:lnTo>
                        <a:pt x="269113" y="1651"/>
                      </a:lnTo>
                      <a:lnTo>
                        <a:pt x="283591" y="3810"/>
                      </a:lnTo>
                      <a:lnTo>
                        <a:pt x="297815" y="7112"/>
                      </a:lnTo>
                      <a:lnTo>
                        <a:pt x="311785" y="11430"/>
                      </a:lnTo>
                      <a:lnTo>
                        <a:pt x="325628" y="16637"/>
                      </a:lnTo>
                      <a:lnTo>
                        <a:pt x="338963" y="22987"/>
                      </a:lnTo>
                      <a:lnTo>
                        <a:pt x="351536" y="30099"/>
                      </a:lnTo>
                      <a:lnTo>
                        <a:pt x="363728" y="38354"/>
                      </a:lnTo>
                      <a:lnTo>
                        <a:pt x="369443" y="42672"/>
                      </a:lnTo>
                      <a:lnTo>
                        <a:pt x="375031" y="47371"/>
                      </a:lnTo>
                      <a:lnTo>
                        <a:pt x="380365" y="52324"/>
                      </a:lnTo>
                      <a:lnTo>
                        <a:pt x="385572" y="57531"/>
                      </a:lnTo>
                      <a:lnTo>
                        <a:pt x="375031" y="52197"/>
                      </a:lnTo>
                      <a:lnTo>
                        <a:pt x="364617" y="47371"/>
                      </a:lnTo>
                      <a:lnTo>
                        <a:pt x="354457" y="43307"/>
                      </a:lnTo>
                      <a:lnTo>
                        <a:pt x="344551" y="39497"/>
                      </a:lnTo>
                      <a:lnTo>
                        <a:pt x="334518" y="36195"/>
                      </a:lnTo>
                      <a:lnTo>
                        <a:pt x="324739" y="33147"/>
                      </a:lnTo>
                      <a:lnTo>
                        <a:pt x="314833" y="30861"/>
                      </a:lnTo>
                      <a:lnTo>
                        <a:pt x="305308" y="28829"/>
                      </a:lnTo>
                      <a:lnTo>
                        <a:pt x="295910" y="27305"/>
                      </a:lnTo>
                      <a:lnTo>
                        <a:pt x="286639" y="26035"/>
                      </a:lnTo>
                      <a:lnTo>
                        <a:pt x="277368" y="25273"/>
                      </a:lnTo>
                      <a:lnTo>
                        <a:pt x="268351" y="24892"/>
                      </a:lnTo>
                      <a:lnTo>
                        <a:pt x="259588" y="24892"/>
                      </a:lnTo>
                      <a:lnTo>
                        <a:pt x="250698" y="25273"/>
                      </a:lnTo>
                      <a:lnTo>
                        <a:pt x="242062" y="25908"/>
                      </a:lnTo>
                      <a:lnTo>
                        <a:pt x="233680" y="27051"/>
                      </a:lnTo>
                      <a:lnTo>
                        <a:pt x="225298" y="28448"/>
                      </a:lnTo>
                      <a:lnTo>
                        <a:pt x="217170" y="30226"/>
                      </a:lnTo>
                      <a:lnTo>
                        <a:pt x="209042" y="32131"/>
                      </a:lnTo>
                      <a:lnTo>
                        <a:pt x="201168" y="34544"/>
                      </a:lnTo>
                      <a:lnTo>
                        <a:pt x="185801" y="40132"/>
                      </a:lnTo>
                      <a:lnTo>
                        <a:pt x="170815" y="46609"/>
                      </a:lnTo>
                      <a:lnTo>
                        <a:pt x="156591" y="54102"/>
                      </a:lnTo>
                      <a:lnTo>
                        <a:pt x="143002" y="62611"/>
                      </a:lnTo>
                      <a:lnTo>
                        <a:pt x="129667" y="71882"/>
                      </a:lnTo>
                      <a:lnTo>
                        <a:pt x="117221" y="81788"/>
                      </a:lnTo>
                      <a:lnTo>
                        <a:pt x="105283" y="92456"/>
                      </a:lnTo>
                      <a:lnTo>
                        <a:pt x="93980" y="103759"/>
                      </a:lnTo>
                      <a:lnTo>
                        <a:pt x="83185" y="115189"/>
                      </a:lnTo>
                      <a:lnTo>
                        <a:pt x="73025" y="127254"/>
                      </a:lnTo>
                      <a:lnTo>
                        <a:pt x="63373" y="139573"/>
                      </a:lnTo>
                      <a:lnTo>
                        <a:pt x="54610" y="152019"/>
                      </a:lnTo>
                      <a:lnTo>
                        <a:pt x="46355" y="164465"/>
                      </a:lnTo>
                      <a:lnTo>
                        <a:pt x="38608" y="177038"/>
                      </a:lnTo>
                      <a:lnTo>
                        <a:pt x="31750" y="189484"/>
                      </a:lnTo>
                      <a:lnTo>
                        <a:pt x="25146" y="201803"/>
                      </a:lnTo>
                      <a:lnTo>
                        <a:pt x="19431" y="213868"/>
                      </a:lnTo>
                      <a:lnTo>
                        <a:pt x="14478" y="225425"/>
                      </a:lnTo>
                      <a:lnTo>
                        <a:pt x="10033" y="236728"/>
                      </a:lnTo>
                      <a:lnTo>
                        <a:pt x="6223" y="247650"/>
                      </a:lnTo>
                      <a:lnTo>
                        <a:pt x="2921" y="257683"/>
                      </a:lnTo>
                      <a:close/>
                    </a:path>
                  </a:pathLst>
                </a:custGeom>
                <a:solidFill>
                  <a:srgbClr val="9A7951"/>
                </a:solidFill>
                <a:ln w="0" cap="flat" cmpd="sng" algn="ctr">
                  <a:solidFill>
                    <a:srgbClr val="9A795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5814695" y="2321814"/>
                  <a:ext cx="383922" cy="2635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3922" h="263526">
                      <a:moveTo>
                        <a:pt x="127" y="263525"/>
                      </a:moveTo>
                      <a:lnTo>
                        <a:pt x="0" y="255397"/>
                      </a:lnTo>
                      <a:lnTo>
                        <a:pt x="127" y="247269"/>
                      </a:lnTo>
                      <a:lnTo>
                        <a:pt x="762" y="238760"/>
                      </a:lnTo>
                      <a:lnTo>
                        <a:pt x="2159" y="229997"/>
                      </a:lnTo>
                      <a:lnTo>
                        <a:pt x="3683" y="221361"/>
                      </a:lnTo>
                      <a:lnTo>
                        <a:pt x="5969" y="212471"/>
                      </a:lnTo>
                      <a:lnTo>
                        <a:pt x="8382" y="203454"/>
                      </a:lnTo>
                      <a:lnTo>
                        <a:pt x="11557" y="194310"/>
                      </a:lnTo>
                      <a:lnTo>
                        <a:pt x="14986" y="185166"/>
                      </a:lnTo>
                      <a:lnTo>
                        <a:pt x="18796" y="175895"/>
                      </a:lnTo>
                      <a:lnTo>
                        <a:pt x="27559" y="157480"/>
                      </a:lnTo>
                      <a:lnTo>
                        <a:pt x="37973" y="139192"/>
                      </a:lnTo>
                      <a:lnTo>
                        <a:pt x="49530" y="121412"/>
                      </a:lnTo>
                      <a:lnTo>
                        <a:pt x="55626" y="112522"/>
                      </a:lnTo>
                      <a:lnTo>
                        <a:pt x="62230" y="103759"/>
                      </a:lnTo>
                      <a:lnTo>
                        <a:pt x="68961" y="95504"/>
                      </a:lnTo>
                      <a:lnTo>
                        <a:pt x="76073" y="87122"/>
                      </a:lnTo>
                      <a:lnTo>
                        <a:pt x="83185" y="79248"/>
                      </a:lnTo>
                      <a:lnTo>
                        <a:pt x="90678" y="71628"/>
                      </a:lnTo>
                      <a:lnTo>
                        <a:pt x="98298" y="64008"/>
                      </a:lnTo>
                      <a:lnTo>
                        <a:pt x="106045" y="56896"/>
                      </a:lnTo>
                      <a:lnTo>
                        <a:pt x="114046" y="50038"/>
                      </a:lnTo>
                      <a:lnTo>
                        <a:pt x="122174" y="43561"/>
                      </a:lnTo>
                      <a:lnTo>
                        <a:pt x="130429" y="37592"/>
                      </a:lnTo>
                      <a:lnTo>
                        <a:pt x="138684" y="31877"/>
                      </a:lnTo>
                      <a:lnTo>
                        <a:pt x="147066" y="26543"/>
                      </a:lnTo>
                      <a:lnTo>
                        <a:pt x="155575" y="21717"/>
                      </a:lnTo>
                      <a:lnTo>
                        <a:pt x="164211" y="17399"/>
                      </a:lnTo>
                      <a:lnTo>
                        <a:pt x="172847" y="13589"/>
                      </a:lnTo>
                      <a:lnTo>
                        <a:pt x="185547" y="8890"/>
                      </a:lnTo>
                      <a:lnTo>
                        <a:pt x="198628" y="5207"/>
                      </a:lnTo>
                      <a:lnTo>
                        <a:pt x="212090" y="2667"/>
                      </a:lnTo>
                      <a:lnTo>
                        <a:pt x="225552" y="889"/>
                      </a:lnTo>
                      <a:lnTo>
                        <a:pt x="239268" y="0"/>
                      </a:lnTo>
                      <a:lnTo>
                        <a:pt x="253238" y="254"/>
                      </a:lnTo>
                      <a:lnTo>
                        <a:pt x="267208" y="1651"/>
                      </a:lnTo>
                      <a:lnTo>
                        <a:pt x="281051" y="3556"/>
                      </a:lnTo>
                      <a:lnTo>
                        <a:pt x="294894" y="6731"/>
                      </a:lnTo>
                      <a:lnTo>
                        <a:pt x="308737" y="10922"/>
                      </a:lnTo>
                      <a:lnTo>
                        <a:pt x="322072" y="16002"/>
                      </a:lnTo>
                      <a:lnTo>
                        <a:pt x="335407" y="21971"/>
                      </a:lnTo>
                      <a:lnTo>
                        <a:pt x="348234" y="28829"/>
                      </a:lnTo>
                      <a:lnTo>
                        <a:pt x="360553" y="36830"/>
                      </a:lnTo>
                      <a:lnTo>
                        <a:pt x="372618" y="45720"/>
                      </a:lnTo>
                      <a:lnTo>
                        <a:pt x="383921" y="55372"/>
                      </a:lnTo>
                      <a:lnTo>
                        <a:pt x="373634" y="50292"/>
                      </a:lnTo>
                      <a:lnTo>
                        <a:pt x="363220" y="45720"/>
                      </a:lnTo>
                      <a:lnTo>
                        <a:pt x="352806" y="41529"/>
                      </a:lnTo>
                      <a:lnTo>
                        <a:pt x="342900" y="37719"/>
                      </a:lnTo>
                      <a:lnTo>
                        <a:pt x="332867" y="34417"/>
                      </a:lnTo>
                      <a:lnTo>
                        <a:pt x="322961" y="31623"/>
                      </a:lnTo>
                      <a:lnTo>
                        <a:pt x="313309" y="29337"/>
                      </a:lnTo>
                      <a:lnTo>
                        <a:pt x="303657" y="27305"/>
                      </a:lnTo>
                      <a:lnTo>
                        <a:pt x="294259" y="25908"/>
                      </a:lnTo>
                      <a:lnTo>
                        <a:pt x="284861" y="24765"/>
                      </a:lnTo>
                      <a:lnTo>
                        <a:pt x="275844" y="24003"/>
                      </a:lnTo>
                      <a:lnTo>
                        <a:pt x="266827" y="23749"/>
                      </a:lnTo>
                      <a:lnTo>
                        <a:pt x="257937" y="23749"/>
                      </a:lnTo>
                      <a:lnTo>
                        <a:pt x="249174" y="24130"/>
                      </a:lnTo>
                      <a:lnTo>
                        <a:pt x="240538" y="24765"/>
                      </a:lnTo>
                      <a:lnTo>
                        <a:pt x="232029" y="25908"/>
                      </a:lnTo>
                      <a:lnTo>
                        <a:pt x="223774" y="27305"/>
                      </a:lnTo>
                      <a:lnTo>
                        <a:pt x="215519" y="28829"/>
                      </a:lnTo>
                      <a:lnTo>
                        <a:pt x="207391" y="30861"/>
                      </a:lnTo>
                      <a:lnTo>
                        <a:pt x="199517" y="33147"/>
                      </a:lnTo>
                      <a:lnTo>
                        <a:pt x="184277" y="38735"/>
                      </a:lnTo>
                      <a:lnTo>
                        <a:pt x="169418" y="45339"/>
                      </a:lnTo>
                      <a:lnTo>
                        <a:pt x="155194" y="52578"/>
                      </a:lnTo>
                      <a:lnTo>
                        <a:pt x="141605" y="61087"/>
                      </a:lnTo>
                      <a:lnTo>
                        <a:pt x="128524" y="70231"/>
                      </a:lnTo>
                      <a:lnTo>
                        <a:pt x="115951" y="80010"/>
                      </a:lnTo>
                      <a:lnTo>
                        <a:pt x="104140" y="90551"/>
                      </a:lnTo>
                      <a:lnTo>
                        <a:pt x="92964" y="101346"/>
                      </a:lnTo>
                      <a:lnTo>
                        <a:pt x="82169" y="112903"/>
                      </a:lnTo>
                      <a:lnTo>
                        <a:pt x="72136" y="124714"/>
                      </a:lnTo>
                      <a:lnTo>
                        <a:pt x="62738" y="136779"/>
                      </a:lnTo>
                      <a:lnTo>
                        <a:pt x="53975" y="148971"/>
                      </a:lnTo>
                      <a:lnTo>
                        <a:pt x="45720" y="161417"/>
                      </a:lnTo>
                      <a:lnTo>
                        <a:pt x="37973" y="173863"/>
                      </a:lnTo>
                      <a:lnTo>
                        <a:pt x="31115" y="186182"/>
                      </a:lnTo>
                      <a:lnTo>
                        <a:pt x="24765" y="198374"/>
                      </a:lnTo>
                      <a:lnTo>
                        <a:pt x="18923" y="210312"/>
                      </a:lnTo>
                      <a:lnTo>
                        <a:pt x="13970" y="221996"/>
                      </a:lnTo>
                      <a:lnTo>
                        <a:pt x="9525" y="233172"/>
                      </a:lnTo>
                      <a:lnTo>
                        <a:pt x="5715" y="243840"/>
                      </a:lnTo>
                      <a:lnTo>
                        <a:pt x="2667" y="254000"/>
                      </a:lnTo>
                      <a:close/>
                    </a:path>
                  </a:pathLst>
                </a:custGeom>
                <a:solidFill>
                  <a:srgbClr val="916E48"/>
                </a:solidFill>
                <a:ln w="0" cap="flat" cmpd="sng" algn="ctr">
                  <a:solidFill>
                    <a:srgbClr val="916E4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5815076" y="2324481"/>
                  <a:ext cx="382779" cy="2593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2779" h="259335">
                      <a:moveTo>
                        <a:pt x="254" y="259334"/>
                      </a:moveTo>
                      <a:lnTo>
                        <a:pt x="0" y="251460"/>
                      </a:lnTo>
                      <a:lnTo>
                        <a:pt x="381" y="243205"/>
                      </a:lnTo>
                      <a:lnTo>
                        <a:pt x="1143" y="234950"/>
                      </a:lnTo>
                      <a:lnTo>
                        <a:pt x="2540" y="226441"/>
                      </a:lnTo>
                      <a:lnTo>
                        <a:pt x="4191" y="217678"/>
                      </a:lnTo>
                      <a:lnTo>
                        <a:pt x="6477" y="208788"/>
                      </a:lnTo>
                      <a:lnTo>
                        <a:pt x="9144" y="199898"/>
                      </a:lnTo>
                      <a:lnTo>
                        <a:pt x="12319" y="191008"/>
                      </a:lnTo>
                      <a:lnTo>
                        <a:pt x="15875" y="181991"/>
                      </a:lnTo>
                      <a:lnTo>
                        <a:pt x="19812" y="172847"/>
                      </a:lnTo>
                      <a:lnTo>
                        <a:pt x="28829" y="154686"/>
                      </a:lnTo>
                      <a:lnTo>
                        <a:pt x="39370" y="136652"/>
                      </a:lnTo>
                      <a:lnTo>
                        <a:pt x="51054" y="119126"/>
                      </a:lnTo>
                      <a:lnTo>
                        <a:pt x="63754" y="101854"/>
                      </a:lnTo>
                      <a:lnTo>
                        <a:pt x="70739" y="93853"/>
                      </a:lnTo>
                      <a:lnTo>
                        <a:pt x="77724" y="85725"/>
                      </a:lnTo>
                      <a:lnTo>
                        <a:pt x="84836" y="77851"/>
                      </a:lnTo>
                      <a:lnTo>
                        <a:pt x="92456" y="70231"/>
                      </a:lnTo>
                      <a:lnTo>
                        <a:pt x="100076" y="62992"/>
                      </a:lnTo>
                      <a:lnTo>
                        <a:pt x="107950" y="55880"/>
                      </a:lnTo>
                      <a:lnTo>
                        <a:pt x="115824" y="49149"/>
                      </a:lnTo>
                      <a:lnTo>
                        <a:pt x="123952" y="42799"/>
                      </a:lnTo>
                      <a:lnTo>
                        <a:pt x="132080" y="36830"/>
                      </a:lnTo>
                      <a:lnTo>
                        <a:pt x="140462" y="31115"/>
                      </a:lnTo>
                      <a:lnTo>
                        <a:pt x="148844" y="26035"/>
                      </a:lnTo>
                      <a:lnTo>
                        <a:pt x="157353" y="21336"/>
                      </a:lnTo>
                      <a:lnTo>
                        <a:pt x="165989" y="17145"/>
                      </a:lnTo>
                      <a:lnTo>
                        <a:pt x="174625" y="13335"/>
                      </a:lnTo>
                      <a:lnTo>
                        <a:pt x="186944" y="8890"/>
                      </a:lnTo>
                      <a:lnTo>
                        <a:pt x="199644" y="5080"/>
                      </a:lnTo>
                      <a:lnTo>
                        <a:pt x="212598" y="2540"/>
                      </a:lnTo>
                      <a:lnTo>
                        <a:pt x="225679" y="762"/>
                      </a:lnTo>
                      <a:lnTo>
                        <a:pt x="238760" y="0"/>
                      </a:lnTo>
                      <a:lnTo>
                        <a:pt x="251968" y="127"/>
                      </a:lnTo>
                      <a:lnTo>
                        <a:pt x="265430" y="1143"/>
                      </a:lnTo>
                      <a:lnTo>
                        <a:pt x="278892" y="3302"/>
                      </a:lnTo>
                      <a:lnTo>
                        <a:pt x="292100" y="6223"/>
                      </a:lnTo>
                      <a:lnTo>
                        <a:pt x="305562" y="10033"/>
                      </a:lnTo>
                      <a:lnTo>
                        <a:pt x="318897" y="14986"/>
                      </a:lnTo>
                      <a:lnTo>
                        <a:pt x="332105" y="20701"/>
                      </a:lnTo>
                      <a:lnTo>
                        <a:pt x="345059" y="27432"/>
                      </a:lnTo>
                      <a:lnTo>
                        <a:pt x="357886" y="34925"/>
                      </a:lnTo>
                      <a:lnTo>
                        <a:pt x="370586" y="43434"/>
                      </a:lnTo>
                      <a:lnTo>
                        <a:pt x="382778" y="52959"/>
                      </a:lnTo>
                      <a:lnTo>
                        <a:pt x="372237" y="48006"/>
                      </a:lnTo>
                      <a:lnTo>
                        <a:pt x="361950" y="43434"/>
                      </a:lnTo>
                      <a:lnTo>
                        <a:pt x="351536" y="39243"/>
                      </a:lnTo>
                      <a:lnTo>
                        <a:pt x="341503" y="35687"/>
                      </a:lnTo>
                      <a:lnTo>
                        <a:pt x="331597" y="32512"/>
                      </a:lnTo>
                      <a:lnTo>
                        <a:pt x="321564" y="29718"/>
                      </a:lnTo>
                      <a:lnTo>
                        <a:pt x="311912" y="27559"/>
                      </a:lnTo>
                      <a:lnTo>
                        <a:pt x="302387" y="25654"/>
                      </a:lnTo>
                      <a:lnTo>
                        <a:pt x="292735" y="24257"/>
                      </a:lnTo>
                      <a:lnTo>
                        <a:pt x="283464" y="23114"/>
                      </a:lnTo>
                      <a:lnTo>
                        <a:pt x="274320" y="22479"/>
                      </a:lnTo>
                      <a:lnTo>
                        <a:pt x="265303" y="22098"/>
                      </a:lnTo>
                      <a:lnTo>
                        <a:pt x="256413" y="22098"/>
                      </a:lnTo>
                      <a:lnTo>
                        <a:pt x="247777" y="22479"/>
                      </a:lnTo>
                      <a:lnTo>
                        <a:pt x="239141" y="23241"/>
                      </a:lnTo>
                      <a:lnTo>
                        <a:pt x="230759" y="24257"/>
                      </a:lnTo>
                      <a:lnTo>
                        <a:pt x="222377" y="25654"/>
                      </a:lnTo>
                      <a:lnTo>
                        <a:pt x="214122" y="27432"/>
                      </a:lnTo>
                      <a:lnTo>
                        <a:pt x="206121" y="29337"/>
                      </a:lnTo>
                      <a:lnTo>
                        <a:pt x="198247" y="31750"/>
                      </a:lnTo>
                      <a:lnTo>
                        <a:pt x="182880" y="37084"/>
                      </a:lnTo>
                      <a:lnTo>
                        <a:pt x="168275" y="43434"/>
                      </a:lnTo>
                      <a:lnTo>
                        <a:pt x="154051" y="50927"/>
                      </a:lnTo>
                      <a:lnTo>
                        <a:pt x="140462" y="59055"/>
                      </a:lnTo>
                      <a:lnTo>
                        <a:pt x="127508" y="68072"/>
                      </a:lnTo>
                      <a:lnTo>
                        <a:pt x="115062" y="77851"/>
                      </a:lnTo>
                      <a:lnTo>
                        <a:pt x="103378" y="88011"/>
                      </a:lnTo>
                      <a:lnTo>
                        <a:pt x="92202" y="98933"/>
                      </a:lnTo>
                      <a:lnTo>
                        <a:pt x="81407" y="110363"/>
                      </a:lnTo>
                      <a:lnTo>
                        <a:pt x="71628" y="122047"/>
                      </a:lnTo>
                      <a:lnTo>
                        <a:pt x="62230" y="133858"/>
                      </a:lnTo>
                      <a:lnTo>
                        <a:pt x="53340" y="145923"/>
                      </a:lnTo>
                      <a:lnTo>
                        <a:pt x="45339" y="158242"/>
                      </a:lnTo>
                      <a:lnTo>
                        <a:pt x="37846" y="170434"/>
                      </a:lnTo>
                      <a:lnTo>
                        <a:pt x="30861" y="182753"/>
                      </a:lnTo>
                      <a:lnTo>
                        <a:pt x="24638" y="194818"/>
                      </a:lnTo>
                      <a:lnTo>
                        <a:pt x="19050" y="206629"/>
                      </a:lnTo>
                      <a:lnTo>
                        <a:pt x="13970" y="218059"/>
                      </a:lnTo>
                      <a:lnTo>
                        <a:pt x="9652" y="229108"/>
                      </a:lnTo>
                      <a:lnTo>
                        <a:pt x="5715" y="239776"/>
                      </a:lnTo>
                      <a:lnTo>
                        <a:pt x="2667" y="249936"/>
                      </a:lnTo>
                      <a:close/>
                    </a:path>
                  </a:pathLst>
                </a:custGeom>
                <a:solidFill>
                  <a:srgbClr val="866541"/>
                </a:solidFill>
                <a:ln w="0" cap="flat" cmpd="sng" algn="ctr">
                  <a:solidFill>
                    <a:srgbClr val="86654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5815457" y="2327148"/>
                  <a:ext cx="381636" cy="2555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636" h="255525">
                      <a:moveTo>
                        <a:pt x="127" y="255524"/>
                      </a:moveTo>
                      <a:lnTo>
                        <a:pt x="0" y="247650"/>
                      </a:lnTo>
                      <a:lnTo>
                        <a:pt x="635" y="239522"/>
                      </a:lnTo>
                      <a:lnTo>
                        <a:pt x="1397" y="231267"/>
                      </a:lnTo>
                      <a:lnTo>
                        <a:pt x="2921" y="222758"/>
                      </a:lnTo>
                      <a:lnTo>
                        <a:pt x="4826" y="214249"/>
                      </a:lnTo>
                      <a:lnTo>
                        <a:pt x="7112" y="205486"/>
                      </a:lnTo>
                      <a:lnTo>
                        <a:pt x="10033" y="196596"/>
                      </a:lnTo>
                      <a:lnTo>
                        <a:pt x="13208" y="187706"/>
                      </a:lnTo>
                      <a:lnTo>
                        <a:pt x="16891" y="178816"/>
                      </a:lnTo>
                      <a:lnTo>
                        <a:pt x="20955" y="169926"/>
                      </a:lnTo>
                      <a:lnTo>
                        <a:pt x="30099" y="152146"/>
                      </a:lnTo>
                      <a:lnTo>
                        <a:pt x="40767" y="134366"/>
                      </a:lnTo>
                      <a:lnTo>
                        <a:pt x="52451" y="117221"/>
                      </a:lnTo>
                      <a:lnTo>
                        <a:pt x="65532" y="100457"/>
                      </a:lnTo>
                      <a:lnTo>
                        <a:pt x="72136" y="92329"/>
                      </a:lnTo>
                      <a:lnTo>
                        <a:pt x="79248" y="84201"/>
                      </a:lnTo>
                      <a:lnTo>
                        <a:pt x="86614" y="76708"/>
                      </a:lnTo>
                      <a:lnTo>
                        <a:pt x="94107" y="69215"/>
                      </a:lnTo>
                      <a:lnTo>
                        <a:pt x="101727" y="62103"/>
                      </a:lnTo>
                      <a:lnTo>
                        <a:pt x="109601" y="55118"/>
                      </a:lnTo>
                      <a:lnTo>
                        <a:pt x="117475" y="48514"/>
                      </a:lnTo>
                      <a:lnTo>
                        <a:pt x="125857" y="42291"/>
                      </a:lnTo>
                      <a:lnTo>
                        <a:pt x="133858" y="36449"/>
                      </a:lnTo>
                      <a:lnTo>
                        <a:pt x="142367" y="30861"/>
                      </a:lnTo>
                      <a:lnTo>
                        <a:pt x="150622" y="25908"/>
                      </a:lnTo>
                      <a:lnTo>
                        <a:pt x="159004" y="21209"/>
                      </a:lnTo>
                      <a:lnTo>
                        <a:pt x="167640" y="17018"/>
                      </a:lnTo>
                      <a:lnTo>
                        <a:pt x="176149" y="13335"/>
                      </a:lnTo>
                      <a:lnTo>
                        <a:pt x="188468" y="8763"/>
                      </a:lnTo>
                      <a:lnTo>
                        <a:pt x="200787" y="5207"/>
                      </a:lnTo>
                      <a:lnTo>
                        <a:pt x="212979" y="2667"/>
                      </a:lnTo>
                      <a:lnTo>
                        <a:pt x="225679" y="889"/>
                      </a:lnTo>
                      <a:lnTo>
                        <a:pt x="238252" y="0"/>
                      </a:lnTo>
                      <a:lnTo>
                        <a:pt x="250825" y="0"/>
                      </a:lnTo>
                      <a:lnTo>
                        <a:pt x="263779" y="1016"/>
                      </a:lnTo>
                      <a:lnTo>
                        <a:pt x="276606" y="2921"/>
                      </a:lnTo>
                      <a:lnTo>
                        <a:pt x="289687" y="5715"/>
                      </a:lnTo>
                      <a:lnTo>
                        <a:pt x="302514" y="9525"/>
                      </a:lnTo>
                      <a:lnTo>
                        <a:pt x="315595" y="14097"/>
                      </a:lnTo>
                      <a:lnTo>
                        <a:pt x="328930" y="19558"/>
                      </a:lnTo>
                      <a:lnTo>
                        <a:pt x="341884" y="26035"/>
                      </a:lnTo>
                      <a:lnTo>
                        <a:pt x="355219" y="33401"/>
                      </a:lnTo>
                      <a:lnTo>
                        <a:pt x="368427" y="41529"/>
                      </a:lnTo>
                      <a:lnTo>
                        <a:pt x="381635" y="50673"/>
                      </a:lnTo>
                      <a:lnTo>
                        <a:pt x="371094" y="45847"/>
                      </a:lnTo>
                      <a:lnTo>
                        <a:pt x="360553" y="41275"/>
                      </a:lnTo>
                      <a:lnTo>
                        <a:pt x="350393" y="37338"/>
                      </a:lnTo>
                      <a:lnTo>
                        <a:pt x="340233" y="34036"/>
                      </a:lnTo>
                      <a:lnTo>
                        <a:pt x="330073" y="30861"/>
                      </a:lnTo>
                      <a:lnTo>
                        <a:pt x="320294" y="28321"/>
                      </a:lnTo>
                      <a:lnTo>
                        <a:pt x="310388" y="25908"/>
                      </a:lnTo>
                      <a:lnTo>
                        <a:pt x="300863" y="24130"/>
                      </a:lnTo>
                      <a:lnTo>
                        <a:pt x="291465" y="22733"/>
                      </a:lnTo>
                      <a:lnTo>
                        <a:pt x="282194" y="21717"/>
                      </a:lnTo>
                      <a:lnTo>
                        <a:pt x="272923" y="20955"/>
                      </a:lnTo>
                      <a:lnTo>
                        <a:pt x="263906" y="20701"/>
                      </a:lnTo>
                      <a:lnTo>
                        <a:pt x="255143" y="20701"/>
                      </a:lnTo>
                      <a:lnTo>
                        <a:pt x="246253" y="21209"/>
                      </a:lnTo>
                      <a:lnTo>
                        <a:pt x="237744" y="21971"/>
                      </a:lnTo>
                      <a:lnTo>
                        <a:pt x="229362" y="22987"/>
                      </a:lnTo>
                      <a:lnTo>
                        <a:pt x="221107" y="24257"/>
                      </a:lnTo>
                      <a:lnTo>
                        <a:pt x="212852" y="26035"/>
                      </a:lnTo>
                      <a:lnTo>
                        <a:pt x="196850" y="30226"/>
                      </a:lnTo>
                      <a:lnTo>
                        <a:pt x="181737" y="35560"/>
                      </a:lnTo>
                      <a:lnTo>
                        <a:pt x="167132" y="41910"/>
                      </a:lnTo>
                      <a:lnTo>
                        <a:pt x="152908" y="49276"/>
                      </a:lnTo>
                      <a:lnTo>
                        <a:pt x="139446" y="57404"/>
                      </a:lnTo>
                      <a:lnTo>
                        <a:pt x="126365" y="66294"/>
                      </a:lnTo>
                      <a:lnTo>
                        <a:pt x="114046" y="75946"/>
                      </a:lnTo>
                      <a:lnTo>
                        <a:pt x="102362" y="85979"/>
                      </a:lnTo>
                      <a:lnTo>
                        <a:pt x="91440" y="96647"/>
                      </a:lnTo>
                      <a:lnTo>
                        <a:pt x="80772" y="107950"/>
                      </a:lnTo>
                      <a:lnTo>
                        <a:pt x="70866" y="119380"/>
                      </a:lnTo>
                      <a:lnTo>
                        <a:pt x="61722" y="131191"/>
                      </a:lnTo>
                      <a:lnTo>
                        <a:pt x="52959" y="143129"/>
                      </a:lnTo>
                      <a:lnTo>
                        <a:pt x="44958" y="155194"/>
                      </a:lnTo>
                      <a:lnTo>
                        <a:pt x="37465" y="167386"/>
                      </a:lnTo>
                      <a:lnTo>
                        <a:pt x="30480" y="179451"/>
                      </a:lnTo>
                      <a:lnTo>
                        <a:pt x="24384" y="191262"/>
                      </a:lnTo>
                      <a:lnTo>
                        <a:pt x="18796" y="202946"/>
                      </a:lnTo>
                      <a:lnTo>
                        <a:pt x="13843" y="214376"/>
                      </a:lnTo>
                      <a:lnTo>
                        <a:pt x="9398" y="225552"/>
                      </a:lnTo>
                      <a:lnTo>
                        <a:pt x="5715" y="236220"/>
                      </a:lnTo>
                      <a:lnTo>
                        <a:pt x="2667" y="245999"/>
                      </a:lnTo>
                      <a:close/>
                    </a:path>
                  </a:pathLst>
                </a:custGeom>
                <a:solidFill>
                  <a:srgbClr val="7E5C39"/>
                </a:solidFill>
                <a:ln w="0" cap="flat" cmpd="sng" algn="ctr">
                  <a:solidFill>
                    <a:srgbClr val="7E5C3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5816092" y="2329942"/>
                  <a:ext cx="380112" cy="2515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0112" h="251588">
                      <a:moveTo>
                        <a:pt x="0" y="243840"/>
                      </a:moveTo>
                      <a:lnTo>
                        <a:pt x="508" y="235712"/>
                      </a:lnTo>
                      <a:lnTo>
                        <a:pt x="1524" y="227457"/>
                      </a:lnTo>
                      <a:lnTo>
                        <a:pt x="3048" y="219202"/>
                      </a:lnTo>
                      <a:lnTo>
                        <a:pt x="4953" y="210693"/>
                      </a:lnTo>
                      <a:lnTo>
                        <a:pt x="7366" y="201930"/>
                      </a:lnTo>
                      <a:lnTo>
                        <a:pt x="10287" y="193294"/>
                      </a:lnTo>
                      <a:lnTo>
                        <a:pt x="13716" y="184658"/>
                      </a:lnTo>
                      <a:lnTo>
                        <a:pt x="21590" y="167005"/>
                      </a:lnTo>
                      <a:lnTo>
                        <a:pt x="30988" y="149352"/>
                      </a:lnTo>
                      <a:lnTo>
                        <a:pt x="41783" y="131953"/>
                      </a:lnTo>
                      <a:lnTo>
                        <a:pt x="53721" y="115062"/>
                      </a:lnTo>
                      <a:lnTo>
                        <a:pt x="66802" y="98552"/>
                      </a:lnTo>
                      <a:lnTo>
                        <a:pt x="80772" y="82804"/>
                      </a:lnTo>
                      <a:lnTo>
                        <a:pt x="88138" y="75311"/>
                      </a:lnTo>
                      <a:lnTo>
                        <a:pt x="95631" y="67945"/>
                      </a:lnTo>
                      <a:lnTo>
                        <a:pt x="103251" y="60833"/>
                      </a:lnTo>
                      <a:lnTo>
                        <a:pt x="111125" y="54102"/>
                      </a:lnTo>
                      <a:lnTo>
                        <a:pt x="119253" y="47879"/>
                      </a:lnTo>
                      <a:lnTo>
                        <a:pt x="127254" y="41656"/>
                      </a:lnTo>
                      <a:lnTo>
                        <a:pt x="135509" y="35941"/>
                      </a:lnTo>
                      <a:lnTo>
                        <a:pt x="143891" y="30480"/>
                      </a:lnTo>
                      <a:lnTo>
                        <a:pt x="152019" y="25527"/>
                      </a:lnTo>
                      <a:lnTo>
                        <a:pt x="160528" y="20955"/>
                      </a:lnTo>
                      <a:lnTo>
                        <a:pt x="169037" y="16764"/>
                      </a:lnTo>
                      <a:lnTo>
                        <a:pt x="177673" y="13081"/>
                      </a:lnTo>
                      <a:lnTo>
                        <a:pt x="189484" y="8763"/>
                      </a:lnTo>
                      <a:lnTo>
                        <a:pt x="201422" y="5207"/>
                      </a:lnTo>
                      <a:lnTo>
                        <a:pt x="213360" y="2540"/>
                      </a:lnTo>
                      <a:lnTo>
                        <a:pt x="225298" y="762"/>
                      </a:lnTo>
                      <a:lnTo>
                        <a:pt x="237363" y="0"/>
                      </a:lnTo>
                      <a:lnTo>
                        <a:pt x="249428" y="0"/>
                      </a:lnTo>
                      <a:lnTo>
                        <a:pt x="261747" y="762"/>
                      </a:lnTo>
                      <a:lnTo>
                        <a:pt x="274066" y="2540"/>
                      </a:lnTo>
                      <a:lnTo>
                        <a:pt x="286512" y="5334"/>
                      </a:lnTo>
                      <a:lnTo>
                        <a:pt x="299212" y="8890"/>
                      </a:lnTo>
                      <a:lnTo>
                        <a:pt x="312039" y="13208"/>
                      </a:lnTo>
                      <a:lnTo>
                        <a:pt x="325120" y="18542"/>
                      </a:lnTo>
                      <a:lnTo>
                        <a:pt x="338582" y="24765"/>
                      </a:lnTo>
                      <a:lnTo>
                        <a:pt x="352044" y="31623"/>
                      </a:lnTo>
                      <a:lnTo>
                        <a:pt x="366014" y="39497"/>
                      </a:lnTo>
                      <a:lnTo>
                        <a:pt x="380111" y="48387"/>
                      </a:lnTo>
                      <a:lnTo>
                        <a:pt x="369570" y="43688"/>
                      </a:lnTo>
                      <a:lnTo>
                        <a:pt x="359029" y="39370"/>
                      </a:lnTo>
                      <a:lnTo>
                        <a:pt x="348742" y="35433"/>
                      </a:lnTo>
                      <a:lnTo>
                        <a:pt x="338455" y="32004"/>
                      </a:lnTo>
                      <a:lnTo>
                        <a:pt x="328422" y="29083"/>
                      </a:lnTo>
                      <a:lnTo>
                        <a:pt x="318643" y="26543"/>
                      </a:lnTo>
                      <a:lnTo>
                        <a:pt x="308864" y="24257"/>
                      </a:lnTo>
                      <a:lnTo>
                        <a:pt x="299212" y="22479"/>
                      </a:lnTo>
                      <a:lnTo>
                        <a:pt x="289814" y="21209"/>
                      </a:lnTo>
                      <a:lnTo>
                        <a:pt x="280416" y="20193"/>
                      </a:lnTo>
                      <a:lnTo>
                        <a:pt x="271145" y="19558"/>
                      </a:lnTo>
                      <a:lnTo>
                        <a:pt x="262128" y="19431"/>
                      </a:lnTo>
                      <a:lnTo>
                        <a:pt x="253365" y="19431"/>
                      </a:lnTo>
                      <a:lnTo>
                        <a:pt x="244729" y="19685"/>
                      </a:lnTo>
                      <a:lnTo>
                        <a:pt x="236093" y="20574"/>
                      </a:lnTo>
                      <a:lnTo>
                        <a:pt x="227584" y="21463"/>
                      </a:lnTo>
                      <a:lnTo>
                        <a:pt x="219329" y="22987"/>
                      </a:lnTo>
                      <a:lnTo>
                        <a:pt x="211201" y="24765"/>
                      </a:lnTo>
                      <a:lnTo>
                        <a:pt x="195453" y="28829"/>
                      </a:lnTo>
                      <a:lnTo>
                        <a:pt x="180086" y="34163"/>
                      </a:lnTo>
                      <a:lnTo>
                        <a:pt x="165481" y="40259"/>
                      </a:lnTo>
                      <a:lnTo>
                        <a:pt x="151511" y="47625"/>
                      </a:lnTo>
                      <a:lnTo>
                        <a:pt x="138049" y="55499"/>
                      </a:lnTo>
                      <a:lnTo>
                        <a:pt x="125222" y="64389"/>
                      </a:lnTo>
                      <a:lnTo>
                        <a:pt x="113030" y="73660"/>
                      </a:lnTo>
                      <a:lnTo>
                        <a:pt x="101346" y="83820"/>
                      </a:lnTo>
                      <a:lnTo>
                        <a:pt x="90424" y="94488"/>
                      </a:lnTo>
                      <a:lnTo>
                        <a:pt x="79883" y="105283"/>
                      </a:lnTo>
                      <a:lnTo>
                        <a:pt x="69977" y="116840"/>
                      </a:lnTo>
                      <a:lnTo>
                        <a:pt x="60833" y="128270"/>
                      </a:lnTo>
                      <a:lnTo>
                        <a:pt x="52197" y="140081"/>
                      </a:lnTo>
                      <a:lnTo>
                        <a:pt x="44323" y="152146"/>
                      </a:lnTo>
                      <a:lnTo>
                        <a:pt x="36830" y="163957"/>
                      </a:lnTo>
                      <a:lnTo>
                        <a:pt x="30099" y="176022"/>
                      </a:lnTo>
                      <a:lnTo>
                        <a:pt x="23876" y="187706"/>
                      </a:lnTo>
                      <a:lnTo>
                        <a:pt x="18288" y="199390"/>
                      </a:lnTo>
                      <a:lnTo>
                        <a:pt x="13335" y="210693"/>
                      </a:lnTo>
                      <a:lnTo>
                        <a:pt x="9144" y="221742"/>
                      </a:lnTo>
                      <a:lnTo>
                        <a:pt x="5461" y="232156"/>
                      </a:lnTo>
                      <a:lnTo>
                        <a:pt x="2413" y="242316"/>
                      </a:lnTo>
                      <a:lnTo>
                        <a:pt x="0" y="251587"/>
                      </a:lnTo>
                      <a:close/>
                    </a:path>
                  </a:pathLst>
                </a:custGeom>
                <a:solidFill>
                  <a:srgbClr val="74522F"/>
                </a:solidFill>
                <a:ln w="0" cap="flat" cmpd="sng" algn="ctr">
                  <a:solidFill>
                    <a:srgbClr val="74522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6179566" y="2612771"/>
                  <a:ext cx="78106" cy="1329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106" h="132970">
                      <a:moveTo>
                        <a:pt x="41148" y="11049"/>
                      </a:moveTo>
                      <a:lnTo>
                        <a:pt x="44323" y="21336"/>
                      </a:lnTo>
                      <a:lnTo>
                        <a:pt x="47371" y="30861"/>
                      </a:lnTo>
                      <a:lnTo>
                        <a:pt x="50419" y="39878"/>
                      </a:lnTo>
                      <a:lnTo>
                        <a:pt x="53467" y="48387"/>
                      </a:lnTo>
                      <a:lnTo>
                        <a:pt x="56515" y="56261"/>
                      </a:lnTo>
                      <a:lnTo>
                        <a:pt x="59436" y="63627"/>
                      </a:lnTo>
                      <a:lnTo>
                        <a:pt x="62357" y="70739"/>
                      </a:lnTo>
                      <a:lnTo>
                        <a:pt x="65024" y="77470"/>
                      </a:lnTo>
                      <a:lnTo>
                        <a:pt x="67564" y="83693"/>
                      </a:lnTo>
                      <a:lnTo>
                        <a:pt x="72009" y="95631"/>
                      </a:lnTo>
                      <a:lnTo>
                        <a:pt x="75565" y="107061"/>
                      </a:lnTo>
                      <a:lnTo>
                        <a:pt x="78105" y="118110"/>
                      </a:lnTo>
                      <a:lnTo>
                        <a:pt x="76581" y="120650"/>
                      </a:lnTo>
                      <a:lnTo>
                        <a:pt x="74422" y="123063"/>
                      </a:lnTo>
                      <a:lnTo>
                        <a:pt x="72009" y="125222"/>
                      </a:lnTo>
                      <a:lnTo>
                        <a:pt x="69215" y="127254"/>
                      </a:lnTo>
                      <a:lnTo>
                        <a:pt x="66167" y="129032"/>
                      </a:lnTo>
                      <a:lnTo>
                        <a:pt x="62865" y="130556"/>
                      </a:lnTo>
                      <a:lnTo>
                        <a:pt x="55626" y="132715"/>
                      </a:lnTo>
                      <a:lnTo>
                        <a:pt x="53975" y="132969"/>
                      </a:lnTo>
                      <a:lnTo>
                        <a:pt x="52324" y="132969"/>
                      </a:lnTo>
                      <a:lnTo>
                        <a:pt x="49530" y="132080"/>
                      </a:lnTo>
                      <a:lnTo>
                        <a:pt x="44323" y="129032"/>
                      </a:lnTo>
                      <a:lnTo>
                        <a:pt x="41656" y="127635"/>
                      </a:lnTo>
                      <a:lnTo>
                        <a:pt x="39878" y="127254"/>
                      </a:lnTo>
                      <a:lnTo>
                        <a:pt x="38100" y="126746"/>
                      </a:lnTo>
                      <a:lnTo>
                        <a:pt x="36195" y="127000"/>
                      </a:lnTo>
                      <a:lnTo>
                        <a:pt x="33909" y="127381"/>
                      </a:lnTo>
                      <a:lnTo>
                        <a:pt x="31369" y="128270"/>
                      </a:lnTo>
                      <a:lnTo>
                        <a:pt x="28575" y="129540"/>
                      </a:lnTo>
                      <a:lnTo>
                        <a:pt x="27432" y="128016"/>
                      </a:lnTo>
                      <a:lnTo>
                        <a:pt x="26162" y="126238"/>
                      </a:lnTo>
                      <a:lnTo>
                        <a:pt x="25654" y="123825"/>
                      </a:lnTo>
                      <a:lnTo>
                        <a:pt x="25146" y="121158"/>
                      </a:lnTo>
                      <a:lnTo>
                        <a:pt x="24384" y="115316"/>
                      </a:lnTo>
                      <a:lnTo>
                        <a:pt x="23495" y="109474"/>
                      </a:lnTo>
                      <a:lnTo>
                        <a:pt x="23114" y="106426"/>
                      </a:lnTo>
                      <a:lnTo>
                        <a:pt x="22606" y="104140"/>
                      </a:lnTo>
                      <a:lnTo>
                        <a:pt x="21844" y="101854"/>
                      </a:lnTo>
                      <a:lnTo>
                        <a:pt x="20701" y="100076"/>
                      </a:lnTo>
                      <a:lnTo>
                        <a:pt x="19304" y="98933"/>
                      </a:lnTo>
                      <a:lnTo>
                        <a:pt x="17399" y="98298"/>
                      </a:lnTo>
                      <a:lnTo>
                        <a:pt x="15113" y="98552"/>
                      </a:lnTo>
                      <a:lnTo>
                        <a:pt x="12446" y="99822"/>
                      </a:lnTo>
                      <a:lnTo>
                        <a:pt x="9398" y="87630"/>
                      </a:lnTo>
                      <a:lnTo>
                        <a:pt x="6477" y="75311"/>
                      </a:lnTo>
                      <a:lnTo>
                        <a:pt x="3429" y="62865"/>
                      </a:lnTo>
                      <a:lnTo>
                        <a:pt x="0" y="50673"/>
                      </a:lnTo>
                      <a:lnTo>
                        <a:pt x="508" y="45847"/>
                      </a:lnTo>
                      <a:lnTo>
                        <a:pt x="1270" y="40894"/>
                      </a:lnTo>
                      <a:lnTo>
                        <a:pt x="2286" y="36195"/>
                      </a:lnTo>
                      <a:lnTo>
                        <a:pt x="3810" y="31750"/>
                      </a:lnTo>
                      <a:lnTo>
                        <a:pt x="5334" y="27432"/>
                      </a:lnTo>
                      <a:lnTo>
                        <a:pt x="7239" y="23495"/>
                      </a:lnTo>
                      <a:lnTo>
                        <a:pt x="9525" y="19685"/>
                      </a:lnTo>
                      <a:lnTo>
                        <a:pt x="11811" y="16383"/>
                      </a:lnTo>
                      <a:lnTo>
                        <a:pt x="14478" y="12954"/>
                      </a:lnTo>
                      <a:lnTo>
                        <a:pt x="17399" y="10287"/>
                      </a:lnTo>
                      <a:lnTo>
                        <a:pt x="20447" y="7620"/>
                      </a:lnTo>
                      <a:lnTo>
                        <a:pt x="23749" y="5334"/>
                      </a:lnTo>
                      <a:lnTo>
                        <a:pt x="26924" y="3556"/>
                      </a:lnTo>
                      <a:lnTo>
                        <a:pt x="30607" y="1905"/>
                      </a:lnTo>
                      <a:lnTo>
                        <a:pt x="34290" y="762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solidFill>
                  <a:srgbClr val="74522F"/>
                </a:solidFill>
                <a:ln w="0" cap="flat" cmpd="sng" algn="ctr">
                  <a:solidFill>
                    <a:srgbClr val="74522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>
                  <a:off x="5789549" y="2324862"/>
                  <a:ext cx="405893" cy="6214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5893" h="621412">
                      <a:moveTo>
                        <a:pt x="176911" y="441071"/>
                      </a:moveTo>
                      <a:lnTo>
                        <a:pt x="175387" y="447929"/>
                      </a:lnTo>
                      <a:lnTo>
                        <a:pt x="172847" y="455422"/>
                      </a:lnTo>
                      <a:lnTo>
                        <a:pt x="169418" y="462915"/>
                      </a:lnTo>
                      <a:lnTo>
                        <a:pt x="165100" y="470662"/>
                      </a:lnTo>
                      <a:lnTo>
                        <a:pt x="160401" y="478536"/>
                      </a:lnTo>
                      <a:lnTo>
                        <a:pt x="154813" y="486664"/>
                      </a:lnTo>
                      <a:lnTo>
                        <a:pt x="148590" y="494792"/>
                      </a:lnTo>
                      <a:lnTo>
                        <a:pt x="141859" y="503047"/>
                      </a:lnTo>
                      <a:lnTo>
                        <a:pt x="134747" y="511429"/>
                      </a:lnTo>
                      <a:lnTo>
                        <a:pt x="119507" y="527939"/>
                      </a:lnTo>
                      <a:lnTo>
                        <a:pt x="103251" y="544195"/>
                      </a:lnTo>
                      <a:lnTo>
                        <a:pt x="86741" y="559816"/>
                      </a:lnTo>
                      <a:lnTo>
                        <a:pt x="88392" y="561594"/>
                      </a:lnTo>
                      <a:lnTo>
                        <a:pt x="90043" y="563880"/>
                      </a:lnTo>
                      <a:lnTo>
                        <a:pt x="93091" y="569722"/>
                      </a:lnTo>
                      <a:lnTo>
                        <a:pt x="96266" y="576326"/>
                      </a:lnTo>
                      <a:lnTo>
                        <a:pt x="98679" y="583692"/>
                      </a:lnTo>
                      <a:lnTo>
                        <a:pt x="100838" y="591058"/>
                      </a:lnTo>
                      <a:lnTo>
                        <a:pt x="102108" y="597916"/>
                      </a:lnTo>
                      <a:lnTo>
                        <a:pt x="102489" y="600837"/>
                      </a:lnTo>
                      <a:lnTo>
                        <a:pt x="102489" y="603631"/>
                      </a:lnTo>
                      <a:lnTo>
                        <a:pt x="102362" y="606044"/>
                      </a:lnTo>
                      <a:lnTo>
                        <a:pt x="101981" y="607822"/>
                      </a:lnTo>
                      <a:lnTo>
                        <a:pt x="100203" y="611378"/>
                      </a:lnTo>
                      <a:lnTo>
                        <a:pt x="97917" y="614553"/>
                      </a:lnTo>
                      <a:lnTo>
                        <a:pt x="95377" y="616839"/>
                      </a:lnTo>
                      <a:lnTo>
                        <a:pt x="92583" y="618617"/>
                      </a:lnTo>
                      <a:lnTo>
                        <a:pt x="89281" y="620014"/>
                      </a:lnTo>
                      <a:lnTo>
                        <a:pt x="85598" y="620776"/>
                      </a:lnTo>
                      <a:lnTo>
                        <a:pt x="82042" y="621284"/>
                      </a:lnTo>
                      <a:lnTo>
                        <a:pt x="77978" y="621411"/>
                      </a:lnTo>
                      <a:lnTo>
                        <a:pt x="73660" y="621284"/>
                      </a:lnTo>
                      <a:lnTo>
                        <a:pt x="69342" y="620649"/>
                      </a:lnTo>
                      <a:lnTo>
                        <a:pt x="60325" y="618998"/>
                      </a:lnTo>
                      <a:lnTo>
                        <a:pt x="41402" y="614934"/>
                      </a:lnTo>
                      <a:lnTo>
                        <a:pt x="39751" y="613664"/>
                      </a:lnTo>
                      <a:lnTo>
                        <a:pt x="37846" y="612902"/>
                      </a:lnTo>
                      <a:lnTo>
                        <a:pt x="33147" y="611886"/>
                      </a:lnTo>
                      <a:lnTo>
                        <a:pt x="27813" y="611378"/>
                      </a:lnTo>
                      <a:lnTo>
                        <a:pt x="22225" y="611124"/>
                      </a:lnTo>
                      <a:lnTo>
                        <a:pt x="16891" y="610743"/>
                      </a:lnTo>
                      <a:lnTo>
                        <a:pt x="11811" y="609981"/>
                      </a:lnTo>
                      <a:lnTo>
                        <a:pt x="9525" y="609346"/>
                      </a:lnTo>
                      <a:lnTo>
                        <a:pt x="7620" y="608584"/>
                      </a:lnTo>
                      <a:lnTo>
                        <a:pt x="5842" y="607568"/>
                      </a:lnTo>
                      <a:lnTo>
                        <a:pt x="4318" y="606425"/>
                      </a:lnTo>
                      <a:lnTo>
                        <a:pt x="2794" y="602234"/>
                      </a:lnTo>
                      <a:lnTo>
                        <a:pt x="1651" y="597662"/>
                      </a:lnTo>
                      <a:lnTo>
                        <a:pt x="889" y="592836"/>
                      </a:lnTo>
                      <a:lnTo>
                        <a:pt x="381" y="587502"/>
                      </a:lnTo>
                      <a:lnTo>
                        <a:pt x="0" y="581914"/>
                      </a:lnTo>
                      <a:lnTo>
                        <a:pt x="0" y="576199"/>
                      </a:lnTo>
                      <a:lnTo>
                        <a:pt x="381" y="564134"/>
                      </a:lnTo>
                      <a:lnTo>
                        <a:pt x="1905" y="538988"/>
                      </a:lnTo>
                      <a:lnTo>
                        <a:pt x="2032" y="526542"/>
                      </a:lnTo>
                      <a:lnTo>
                        <a:pt x="1651" y="514731"/>
                      </a:lnTo>
                      <a:lnTo>
                        <a:pt x="2794" y="512191"/>
                      </a:lnTo>
                      <a:lnTo>
                        <a:pt x="4318" y="509397"/>
                      </a:lnTo>
                      <a:lnTo>
                        <a:pt x="5842" y="506476"/>
                      </a:lnTo>
                      <a:lnTo>
                        <a:pt x="7620" y="503301"/>
                      </a:lnTo>
                      <a:lnTo>
                        <a:pt x="9398" y="499491"/>
                      </a:lnTo>
                      <a:lnTo>
                        <a:pt x="11049" y="495300"/>
                      </a:lnTo>
                      <a:lnTo>
                        <a:pt x="12700" y="490601"/>
                      </a:lnTo>
                      <a:lnTo>
                        <a:pt x="13970" y="485521"/>
                      </a:lnTo>
                      <a:lnTo>
                        <a:pt x="15113" y="479806"/>
                      </a:lnTo>
                      <a:lnTo>
                        <a:pt x="16129" y="473202"/>
                      </a:lnTo>
                      <a:lnTo>
                        <a:pt x="16510" y="466090"/>
                      </a:lnTo>
                      <a:lnTo>
                        <a:pt x="16510" y="457962"/>
                      </a:lnTo>
                      <a:lnTo>
                        <a:pt x="15748" y="449326"/>
                      </a:lnTo>
                      <a:lnTo>
                        <a:pt x="14478" y="439420"/>
                      </a:lnTo>
                      <a:lnTo>
                        <a:pt x="12700" y="429006"/>
                      </a:lnTo>
                      <a:lnTo>
                        <a:pt x="11430" y="423291"/>
                      </a:lnTo>
                      <a:lnTo>
                        <a:pt x="9906" y="417322"/>
                      </a:lnTo>
                      <a:lnTo>
                        <a:pt x="10668" y="412877"/>
                      </a:lnTo>
                      <a:lnTo>
                        <a:pt x="12065" y="409067"/>
                      </a:lnTo>
                      <a:lnTo>
                        <a:pt x="15748" y="401066"/>
                      </a:lnTo>
                      <a:lnTo>
                        <a:pt x="19558" y="393319"/>
                      </a:lnTo>
                      <a:lnTo>
                        <a:pt x="21336" y="389255"/>
                      </a:lnTo>
                      <a:lnTo>
                        <a:pt x="22860" y="385318"/>
                      </a:lnTo>
                      <a:lnTo>
                        <a:pt x="22479" y="381381"/>
                      </a:lnTo>
                      <a:lnTo>
                        <a:pt x="22606" y="377063"/>
                      </a:lnTo>
                      <a:lnTo>
                        <a:pt x="23241" y="372237"/>
                      </a:lnTo>
                      <a:lnTo>
                        <a:pt x="24130" y="367538"/>
                      </a:lnTo>
                      <a:lnTo>
                        <a:pt x="25273" y="362966"/>
                      </a:lnTo>
                      <a:lnTo>
                        <a:pt x="26797" y="358775"/>
                      </a:lnTo>
                      <a:lnTo>
                        <a:pt x="28321" y="355473"/>
                      </a:lnTo>
                      <a:lnTo>
                        <a:pt x="30099" y="352806"/>
                      </a:lnTo>
                      <a:lnTo>
                        <a:pt x="29972" y="351536"/>
                      </a:lnTo>
                      <a:lnTo>
                        <a:pt x="29718" y="349504"/>
                      </a:lnTo>
                      <a:lnTo>
                        <a:pt x="28956" y="345567"/>
                      </a:lnTo>
                      <a:lnTo>
                        <a:pt x="28194" y="343916"/>
                      </a:lnTo>
                      <a:lnTo>
                        <a:pt x="27051" y="342773"/>
                      </a:lnTo>
                      <a:lnTo>
                        <a:pt x="25781" y="342646"/>
                      </a:lnTo>
                      <a:lnTo>
                        <a:pt x="24003" y="343662"/>
                      </a:lnTo>
                      <a:lnTo>
                        <a:pt x="22860" y="340360"/>
                      </a:lnTo>
                      <a:lnTo>
                        <a:pt x="22225" y="337058"/>
                      </a:lnTo>
                      <a:lnTo>
                        <a:pt x="22098" y="333502"/>
                      </a:lnTo>
                      <a:lnTo>
                        <a:pt x="22098" y="329692"/>
                      </a:lnTo>
                      <a:lnTo>
                        <a:pt x="22606" y="322326"/>
                      </a:lnTo>
                      <a:lnTo>
                        <a:pt x="23622" y="314960"/>
                      </a:lnTo>
                      <a:lnTo>
                        <a:pt x="24384" y="308610"/>
                      </a:lnTo>
                      <a:lnTo>
                        <a:pt x="24384" y="305816"/>
                      </a:lnTo>
                      <a:lnTo>
                        <a:pt x="24384" y="303530"/>
                      </a:lnTo>
                      <a:lnTo>
                        <a:pt x="24003" y="301752"/>
                      </a:lnTo>
                      <a:lnTo>
                        <a:pt x="23241" y="300355"/>
                      </a:lnTo>
                      <a:lnTo>
                        <a:pt x="21844" y="299720"/>
                      </a:lnTo>
                      <a:lnTo>
                        <a:pt x="20320" y="299466"/>
                      </a:lnTo>
                      <a:lnTo>
                        <a:pt x="20447" y="296291"/>
                      </a:lnTo>
                      <a:lnTo>
                        <a:pt x="21336" y="292354"/>
                      </a:lnTo>
                      <a:lnTo>
                        <a:pt x="22479" y="288290"/>
                      </a:lnTo>
                      <a:lnTo>
                        <a:pt x="23241" y="284353"/>
                      </a:lnTo>
                      <a:lnTo>
                        <a:pt x="23749" y="280924"/>
                      </a:lnTo>
                      <a:lnTo>
                        <a:pt x="23749" y="279527"/>
                      </a:lnTo>
                      <a:lnTo>
                        <a:pt x="23622" y="278511"/>
                      </a:lnTo>
                      <a:lnTo>
                        <a:pt x="23241" y="277749"/>
                      </a:lnTo>
                      <a:lnTo>
                        <a:pt x="22606" y="277368"/>
                      </a:lnTo>
                      <a:lnTo>
                        <a:pt x="21463" y="277622"/>
                      </a:lnTo>
                      <a:lnTo>
                        <a:pt x="20066" y="278003"/>
                      </a:lnTo>
                      <a:lnTo>
                        <a:pt x="22606" y="260985"/>
                      </a:lnTo>
                      <a:lnTo>
                        <a:pt x="25527" y="243967"/>
                      </a:lnTo>
                      <a:lnTo>
                        <a:pt x="28829" y="227203"/>
                      </a:lnTo>
                      <a:lnTo>
                        <a:pt x="32766" y="210439"/>
                      </a:lnTo>
                      <a:lnTo>
                        <a:pt x="37465" y="193802"/>
                      </a:lnTo>
                      <a:lnTo>
                        <a:pt x="42799" y="177419"/>
                      </a:lnTo>
                      <a:lnTo>
                        <a:pt x="49276" y="161163"/>
                      </a:lnTo>
                      <a:lnTo>
                        <a:pt x="56769" y="145034"/>
                      </a:lnTo>
                      <a:lnTo>
                        <a:pt x="60579" y="142367"/>
                      </a:lnTo>
                      <a:lnTo>
                        <a:pt x="64897" y="139065"/>
                      </a:lnTo>
                      <a:lnTo>
                        <a:pt x="69342" y="135128"/>
                      </a:lnTo>
                      <a:lnTo>
                        <a:pt x="73914" y="130937"/>
                      </a:lnTo>
                      <a:lnTo>
                        <a:pt x="83185" y="121539"/>
                      </a:lnTo>
                      <a:lnTo>
                        <a:pt x="91567" y="111379"/>
                      </a:lnTo>
                      <a:lnTo>
                        <a:pt x="95250" y="106426"/>
                      </a:lnTo>
                      <a:lnTo>
                        <a:pt x="98679" y="101727"/>
                      </a:lnTo>
                      <a:lnTo>
                        <a:pt x="101346" y="97409"/>
                      </a:lnTo>
                      <a:lnTo>
                        <a:pt x="103505" y="93472"/>
                      </a:lnTo>
                      <a:lnTo>
                        <a:pt x="104902" y="89916"/>
                      </a:lnTo>
                      <a:lnTo>
                        <a:pt x="105156" y="87122"/>
                      </a:lnTo>
                      <a:lnTo>
                        <a:pt x="105156" y="85852"/>
                      </a:lnTo>
                      <a:lnTo>
                        <a:pt x="104902" y="84963"/>
                      </a:lnTo>
                      <a:lnTo>
                        <a:pt x="104267" y="84074"/>
                      </a:lnTo>
                      <a:lnTo>
                        <a:pt x="103505" y="83693"/>
                      </a:lnTo>
                      <a:lnTo>
                        <a:pt x="107569" y="82296"/>
                      </a:lnTo>
                      <a:lnTo>
                        <a:pt x="111506" y="80772"/>
                      </a:lnTo>
                      <a:lnTo>
                        <a:pt x="115443" y="78740"/>
                      </a:lnTo>
                      <a:lnTo>
                        <a:pt x="118999" y="76581"/>
                      </a:lnTo>
                      <a:lnTo>
                        <a:pt x="122555" y="74295"/>
                      </a:lnTo>
                      <a:lnTo>
                        <a:pt x="125603" y="71882"/>
                      </a:lnTo>
                      <a:lnTo>
                        <a:pt x="130810" y="66548"/>
                      </a:lnTo>
                      <a:lnTo>
                        <a:pt x="132842" y="64008"/>
                      </a:lnTo>
                      <a:lnTo>
                        <a:pt x="134620" y="61468"/>
                      </a:lnTo>
                      <a:lnTo>
                        <a:pt x="136017" y="59055"/>
                      </a:lnTo>
                      <a:lnTo>
                        <a:pt x="136779" y="56896"/>
                      </a:lnTo>
                      <a:lnTo>
                        <a:pt x="136906" y="55118"/>
                      </a:lnTo>
                      <a:lnTo>
                        <a:pt x="136779" y="53467"/>
                      </a:lnTo>
                      <a:lnTo>
                        <a:pt x="136144" y="52324"/>
                      </a:lnTo>
                      <a:lnTo>
                        <a:pt x="134747" y="51562"/>
                      </a:lnTo>
                      <a:lnTo>
                        <a:pt x="136779" y="51308"/>
                      </a:lnTo>
                      <a:lnTo>
                        <a:pt x="139065" y="50800"/>
                      </a:lnTo>
                      <a:lnTo>
                        <a:pt x="141605" y="49911"/>
                      </a:lnTo>
                      <a:lnTo>
                        <a:pt x="144145" y="49022"/>
                      </a:lnTo>
                      <a:lnTo>
                        <a:pt x="150241" y="46355"/>
                      </a:lnTo>
                      <a:lnTo>
                        <a:pt x="156337" y="43053"/>
                      </a:lnTo>
                      <a:lnTo>
                        <a:pt x="162052" y="38735"/>
                      </a:lnTo>
                      <a:lnTo>
                        <a:pt x="167259" y="33909"/>
                      </a:lnTo>
                      <a:lnTo>
                        <a:pt x="169418" y="31115"/>
                      </a:lnTo>
                      <a:lnTo>
                        <a:pt x="171323" y="28321"/>
                      </a:lnTo>
                      <a:lnTo>
                        <a:pt x="172847" y="25400"/>
                      </a:lnTo>
                      <a:lnTo>
                        <a:pt x="173863" y="22225"/>
                      </a:lnTo>
                      <a:lnTo>
                        <a:pt x="177038" y="22225"/>
                      </a:lnTo>
                      <a:lnTo>
                        <a:pt x="180721" y="22225"/>
                      </a:lnTo>
                      <a:lnTo>
                        <a:pt x="184785" y="21844"/>
                      </a:lnTo>
                      <a:lnTo>
                        <a:pt x="189357" y="21209"/>
                      </a:lnTo>
                      <a:lnTo>
                        <a:pt x="199009" y="19685"/>
                      </a:lnTo>
                      <a:lnTo>
                        <a:pt x="208788" y="17399"/>
                      </a:lnTo>
                      <a:lnTo>
                        <a:pt x="213614" y="15748"/>
                      </a:lnTo>
                      <a:lnTo>
                        <a:pt x="218186" y="14097"/>
                      </a:lnTo>
                      <a:lnTo>
                        <a:pt x="222377" y="12192"/>
                      </a:lnTo>
                      <a:lnTo>
                        <a:pt x="226187" y="10287"/>
                      </a:lnTo>
                      <a:lnTo>
                        <a:pt x="229743" y="7874"/>
                      </a:lnTo>
                      <a:lnTo>
                        <a:pt x="232410" y="5461"/>
                      </a:lnTo>
                      <a:lnTo>
                        <a:pt x="234569" y="2921"/>
                      </a:lnTo>
                      <a:lnTo>
                        <a:pt x="235712" y="0"/>
                      </a:lnTo>
                      <a:lnTo>
                        <a:pt x="238506" y="1778"/>
                      </a:lnTo>
                      <a:lnTo>
                        <a:pt x="241427" y="2921"/>
                      </a:lnTo>
                      <a:lnTo>
                        <a:pt x="244729" y="3683"/>
                      </a:lnTo>
                      <a:lnTo>
                        <a:pt x="248158" y="4064"/>
                      </a:lnTo>
                      <a:lnTo>
                        <a:pt x="255270" y="4064"/>
                      </a:lnTo>
                      <a:lnTo>
                        <a:pt x="262763" y="3556"/>
                      </a:lnTo>
                      <a:lnTo>
                        <a:pt x="270002" y="2286"/>
                      </a:lnTo>
                      <a:lnTo>
                        <a:pt x="277114" y="1143"/>
                      </a:lnTo>
                      <a:lnTo>
                        <a:pt x="283464" y="127"/>
                      </a:lnTo>
                      <a:lnTo>
                        <a:pt x="286258" y="0"/>
                      </a:lnTo>
                      <a:lnTo>
                        <a:pt x="288798" y="0"/>
                      </a:lnTo>
                      <a:lnTo>
                        <a:pt x="295275" y="4318"/>
                      </a:lnTo>
                      <a:lnTo>
                        <a:pt x="300990" y="8255"/>
                      </a:lnTo>
                      <a:lnTo>
                        <a:pt x="306324" y="11811"/>
                      </a:lnTo>
                      <a:lnTo>
                        <a:pt x="311150" y="14986"/>
                      </a:lnTo>
                      <a:lnTo>
                        <a:pt x="315595" y="17526"/>
                      </a:lnTo>
                      <a:lnTo>
                        <a:pt x="319659" y="19939"/>
                      </a:lnTo>
                      <a:lnTo>
                        <a:pt x="323215" y="21844"/>
                      </a:lnTo>
                      <a:lnTo>
                        <a:pt x="326517" y="23622"/>
                      </a:lnTo>
                      <a:lnTo>
                        <a:pt x="329438" y="25019"/>
                      </a:lnTo>
                      <a:lnTo>
                        <a:pt x="331851" y="26289"/>
                      </a:lnTo>
                      <a:lnTo>
                        <a:pt x="334137" y="27051"/>
                      </a:lnTo>
                      <a:lnTo>
                        <a:pt x="336169" y="27559"/>
                      </a:lnTo>
                      <a:lnTo>
                        <a:pt x="337820" y="28067"/>
                      </a:lnTo>
                      <a:lnTo>
                        <a:pt x="339344" y="28194"/>
                      </a:lnTo>
                      <a:lnTo>
                        <a:pt x="341884" y="28194"/>
                      </a:lnTo>
                      <a:lnTo>
                        <a:pt x="343662" y="27559"/>
                      </a:lnTo>
                      <a:lnTo>
                        <a:pt x="344932" y="26797"/>
                      </a:lnTo>
                      <a:lnTo>
                        <a:pt x="347218" y="24511"/>
                      </a:lnTo>
                      <a:lnTo>
                        <a:pt x="348488" y="23622"/>
                      </a:lnTo>
                      <a:lnTo>
                        <a:pt x="350012" y="22987"/>
                      </a:lnTo>
                      <a:lnTo>
                        <a:pt x="352044" y="22860"/>
                      </a:lnTo>
                      <a:lnTo>
                        <a:pt x="354965" y="23495"/>
                      </a:lnTo>
                      <a:lnTo>
                        <a:pt x="363982" y="26035"/>
                      </a:lnTo>
                      <a:lnTo>
                        <a:pt x="371856" y="28575"/>
                      </a:lnTo>
                      <a:lnTo>
                        <a:pt x="378714" y="31115"/>
                      </a:lnTo>
                      <a:lnTo>
                        <a:pt x="385191" y="34163"/>
                      </a:lnTo>
                      <a:lnTo>
                        <a:pt x="390906" y="37846"/>
                      </a:lnTo>
                      <a:lnTo>
                        <a:pt x="396113" y="42672"/>
                      </a:lnTo>
                      <a:lnTo>
                        <a:pt x="401066" y="48768"/>
                      </a:lnTo>
                      <a:lnTo>
                        <a:pt x="403606" y="52324"/>
                      </a:lnTo>
                      <a:lnTo>
                        <a:pt x="405892" y="56515"/>
                      </a:lnTo>
                      <a:lnTo>
                        <a:pt x="402082" y="59182"/>
                      </a:lnTo>
                      <a:lnTo>
                        <a:pt x="398145" y="62230"/>
                      </a:lnTo>
                      <a:lnTo>
                        <a:pt x="389763" y="69088"/>
                      </a:lnTo>
                      <a:lnTo>
                        <a:pt x="380873" y="76962"/>
                      </a:lnTo>
                      <a:lnTo>
                        <a:pt x="371602" y="85852"/>
                      </a:lnTo>
                      <a:lnTo>
                        <a:pt x="362458" y="95377"/>
                      </a:lnTo>
                      <a:lnTo>
                        <a:pt x="353314" y="105918"/>
                      </a:lnTo>
                      <a:lnTo>
                        <a:pt x="344424" y="116713"/>
                      </a:lnTo>
                      <a:lnTo>
                        <a:pt x="335915" y="128397"/>
                      </a:lnTo>
                      <a:lnTo>
                        <a:pt x="328295" y="140589"/>
                      </a:lnTo>
                      <a:lnTo>
                        <a:pt x="321310" y="153289"/>
                      </a:lnTo>
                      <a:lnTo>
                        <a:pt x="315595" y="166370"/>
                      </a:lnTo>
                      <a:lnTo>
                        <a:pt x="311023" y="179832"/>
                      </a:lnTo>
                      <a:lnTo>
                        <a:pt x="308991" y="186436"/>
                      </a:lnTo>
                      <a:lnTo>
                        <a:pt x="307721" y="193421"/>
                      </a:lnTo>
                      <a:lnTo>
                        <a:pt x="306705" y="200406"/>
                      </a:lnTo>
                      <a:lnTo>
                        <a:pt x="306197" y="207264"/>
                      </a:lnTo>
                      <a:lnTo>
                        <a:pt x="305943" y="214122"/>
                      </a:lnTo>
                      <a:lnTo>
                        <a:pt x="306324" y="221234"/>
                      </a:lnTo>
                      <a:lnTo>
                        <a:pt x="307213" y="228219"/>
                      </a:lnTo>
                      <a:lnTo>
                        <a:pt x="308737" y="235331"/>
                      </a:lnTo>
                      <a:lnTo>
                        <a:pt x="303530" y="238633"/>
                      </a:lnTo>
                      <a:lnTo>
                        <a:pt x="298704" y="242443"/>
                      </a:lnTo>
                      <a:lnTo>
                        <a:pt x="294513" y="246380"/>
                      </a:lnTo>
                      <a:lnTo>
                        <a:pt x="290449" y="250698"/>
                      </a:lnTo>
                      <a:lnTo>
                        <a:pt x="287020" y="255270"/>
                      </a:lnTo>
                      <a:lnTo>
                        <a:pt x="283845" y="259969"/>
                      </a:lnTo>
                      <a:lnTo>
                        <a:pt x="281051" y="265176"/>
                      </a:lnTo>
                      <a:lnTo>
                        <a:pt x="278511" y="270256"/>
                      </a:lnTo>
                      <a:lnTo>
                        <a:pt x="276352" y="275844"/>
                      </a:lnTo>
                      <a:lnTo>
                        <a:pt x="274701" y="281305"/>
                      </a:lnTo>
                      <a:lnTo>
                        <a:pt x="271780" y="292735"/>
                      </a:lnTo>
                      <a:lnTo>
                        <a:pt x="270002" y="304673"/>
                      </a:lnTo>
                      <a:lnTo>
                        <a:pt x="269240" y="316738"/>
                      </a:lnTo>
                      <a:lnTo>
                        <a:pt x="269240" y="328930"/>
                      </a:lnTo>
                      <a:lnTo>
                        <a:pt x="270002" y="340995"/>
                      </a:lnTo>
                      <a:lnTo>
                        <a:pt x="271272" y="352679"/>
                      </a:lnTo>
                      <a:lnTo>
                        <a:pt x="272923" y="363982"/>
                      </a:lnTo>
                      <a:lnTo>
                        <a:pt x="274828" y="374650"/>
                      </a:lnTo>
                      <a:lnTo>
                        <a:pt x="277114" y="384302"/>
                      </a:lnTo>
                      <a:lnTo>
                        <a:pt x="279273" y="393192"/>
                      </a:lnTo>
                      <a:lnTo>
                        <a:pt x="281559" y="400939"/>
                      </a:lnTo>
                      <a:lnTo>
                        <a:pt x="280670" y="400431"/>
                      </a:lnTo>
                      <a:lnTo>
                        <a:pt x="279273" y="399288"/>
                      </a:lnTo>
                      <a:lnTo>
                        <a:pt x="277749" y="397510"/>
                      </a:lnTo>
                      <a:lnTo>
                        <a:pt x="275971" y="395097"/>
                      </a:lnTo>
                      <a:lnTo>
                        <a:pt x="273939" y="392049"/>
                      </a:lnTo>
                      <a:lnTo>
                        <a:pt x="271780" y="388493"/>
                      </a:lnTo>
                      <a:lnTo>
                        <a:pt x="269494" y="384175"/>
                      </a:lnTo>
                      <a:lnTo>
                        <a:pt x="266954" y="379349"/>
                      </a:lnTo>
                      <a:lnTo>
                        <a:pt x="264668" y="373761"/>
                      </a:lnTo>
                      <a:lnTo>
                        <a:pt x="262382" y="367919"/>
                      </a:lnTo>
                      <a:lnTo>
                        <a:pt x="260096" y="361569"/>
                      </a:lnTo>
                      <a:lnTo>
                        <a:pt x="257810" y="354584"/>
                      </a:lnTo>
                      <a:lnTo>
                        <a:pt x="255778" y="347218"/>
                      </a:lnTo>
                      <a:lnTo>
                        <a:pt x="254000" y="339217"/>
                      </a:lnTo>
                      <a:lnTo>
                        <a:pt x="252349" y="330962"/>
                      </a:lnTo>
                      <a:lnTo>
                        <a:pt x="251206" y="322072"/>
                      </a:lnTo>
                      <a:lnTo>
                        <a:pt x="249174" y="322453"/>
                      </a:lnTo>
                      <a:lnTo>
                        <a:pt x="247396" y="324231"/>
                      </a:lnTo>
                      <a:lnTo>
                        <a:pt x="245618" y="327152"/>
                      </a:lnTo>
                      <a:lnTo>
                        <a:pt x="244094" y="331470"/>
                      </a:lnTo>
                      <a:lnTo>
                        <a:pt x="242697" y="336804"/>
                      </a:lnTo>
                      <a:lnTo>
                        <a:pt x="241681" y="343154"/>
                      </a:lnTo>
                      <a:lnTo>
                        <a:pt x="240411" y="350266"/>
                      </a:lnTo>
                      <a:lnTo>
                        <a:pt x="239522" y="358013"/>
                      </a:lnTo>
                      <a:lnTo>
                        <a:pt x="238760" y="366522"/>
                      </a:lnTo>
                      <a:lnTo>
                        <a:pt x="238125" y="375412"/>
                      </a:lnTo>
                      <a:lnTo>
                        <a:pt x="237236" y="393827"/>
                      </a:lnTo>
                      <a:lnTo>
                        <a:pt x="236855" y="412623"/>
                      </a:lnTo>
                      <a:lnTo>
                        <a:pt x="236855" y="421640"/>
                      </a:lnTo>
                      <a:lnTo>
                        <a:pt x="236855" y="430403"/>
                      </a:lnTo>
                      <a:lnTo>
                        <a:pt x="234061" y="424434"/>
                      </a:lnTo>
                      <a:lnTo>
                        <a:pt x="231648" y="418084"/>
                      </a:lnTo>
                      <a:lnTo>
                        <a:pt x="229489" y="411353"/>
                      </a:lnTo>
                      <a:lnTo>
                        <a:pt x="227584" y="404495"/>
                      </a:lnTo>
                      <a:lnTo>
                        <a:pt x="224409" y="389763"/>
                      </a:lnTo>
                      <a:lnTo>
                        <a:pt x="221615" y="374650"/>
                      </a:lnTo>
                      <a:lnTo>
                        <a:pt x="219964" y="359029"/>
                      </a:lnTo>
                      <a:lnTo>
                        <a:pt x="218567" y="343154"/>
                      </a:lnTo>
                      <a:lnTo>
                        <a:pt x="217805" y="327660"/>
                      </a:lnTo>
                      <a:lnTo>
                        <a:pt x="217424" y="312420"/>
                      </a:lnTo>
                      <a:lnTo>
                        <a:pt x="217297" y="297688"/>
                      </a:lnTo>
                      <a:lnTo>
                        <a:pt x="217043" y="284353"/>
                      </a:lnTo>
                      <a:lnTo>
                        <a:pt x="217297" y="272034"/>
                      </a:lnTo>
                      <a:lnTo>
                        <a:pt x="217297" y="266573"/>
                      </a:lnTo>
                      <a:lnTo>
                        <a:pt x="217297" y="261620"/>
                      </a:lnTo>
                      <a:lnTo>
                        <a:pt x="217297" y="256921"/>
                      </a:lnTo>
                      <a:lnTo>
                        <a:pt x="217043" y="252730"/>
                      </a:lnTo>
                      <a:lnTo>
                        <a:pt x="216789" y="249174"/>
                      </a:lnTo>
                      <a:lnTo>
                        <a:pt x="216662" y="245999"/>
                      </a:lnTo>
                      <a:lnTo>
                        <a:pt x="216535" y="243586"/>
                      </a:lnTo>
                      <a:lnTo>
                        <a:pt x="215900" y="241808"/>
                      </a:lnTo>
                      <a:lnTo>
                        <a:pt x="215519" y="240665"/>
                      </a:lnTo>
                      <a:lnTo>
                        <a:pt x="214884" y="240284"/>
                      </a:lnTo>
                      <a:lnTo>
                        <a:pt x="213741" y="240665"/>
                      </a:lnTo>
                      <a:lnTo>
                        <a:pt x="212598" y="242443"/>
                      </a:lnTo>
                      <a:lnTo>
                        <a:pt x="211328" y="244983"/>
                      </a:lnTo>
                      <a:lnTo>
                        <a:pt x="209931" y="248793"/>
                      </a:lnTo>
                      <a:lnTo>
                        <a:pt x="208788" y="253111"/>
                      </a:lnTo>
                      <a:lnTo>
                        <a:pt x="207391" y="258445"/>
                      </a:lnTo>
                      <a:lnTo>
                        <a:pt x="205867" y="264160"/>
                      </a:lnTo>
                      <a:lnTo>
                        <a:pt x="204724" y="270510"/>
                      </a:lnTo>
                      <a:lnTo>
                        <a:pt x="202057" y="284099"/>
                      </a:lnTo>
                      <a:lnTo>
                        <a:pt x="199517" y="298323"/>
                      </a:lnTo>
                      <a:lnTo>
                        <a:pt x="197358" y="312547"/>
                      </a:lnTo>
                      <a:lnTo>
                        <a:pt x="196596" y="319024"/>
                      </a:lnTo>
                      <a:lnTo>
                        <a:pt x="195834" y="325374"/>
                      </a:lnTo>
                      <a:lnTo>
                        <a:pt x="195072" y="318262"/>
                      </a:lnTo>
                      <a:lnTo>
                        <a:pt x="194564" y="311785"/>
                      </a:lnTo>
                      <a:lnTo>
                        <a:pt x="193802" y="305816"/>
                      </a:lnTo>
                      <a:lnTo>
                        <a:pt x="193167" y="300736"/>
                      </a:lnTo>
                      <a:lnTo>
                        <a:pt x="192405" y="296291"/>
                      </a:lnTo>
                      <a:lnTo>
                        <a:pt x="191643" y="292354"/>
                      </a:lnTo>
                      <a:lnTo>
                        <a:pt x="191135" y="289179"/>
                      </a:lnTo>
                      <a:lnTo>
                        <a:pt x="190373" y="286639"/>
                      </a:lnTo>
                      <a:lnTo>
                        <a:pt x="189738" y="284480"/>
                      </a:lnTo>
                      <a:lnTo>
                        <a:pt x="188976" y="282956"/>
                      </a:lnTo>
                      <a:lnTo>
                        <a:pt x="188468" y="281940"/>
                      </a:lnTo>
                      <a:lnTo>
                        <a:pt x="187833" y="281305"/>
                      </a:lnTo>
                      <a:lnTo>
                        <a:pt x="187198" y="281178"/>
                      </a:lnTo>
                      <a:lnTo>
                        <a:pt x="186690" y="281305"/>
                      </a:lnTo>
                      <a:lnTo>
                        <a:pt x="185674" y="283083"/>
                      </a:lnTo>
                      <a:lnTo>
                        <a:pt x="184785" y="286131"/>
                      </a:lnTo>
                      <a:lnTo>
                        <a:pt x="184023" y="290195"/>
                      </a:lnTo>
                      <a:lnTo>
                        <a:pt x="183388" y="295402"/>
                      </a:lnTo>
                      <a:lnTo>
                        <a:pt x="183007" y="301117"/>
                      </a:lnTo>
                      <a:lnTo>
                        <a:pt x="183007" y="307467"/>
                      </a:lnTo>
                      <a:lnTo>
                        <a:pt x="183261" y="313944"/>
                      </a:lnTo>
                      <a:lnTo>
                        <a:pt x="183642" y="320675"/>
                      </a:lnTo>
                      <a:lnTo>
                        <a:pt x="184404" y="327152"/>
                      </a:lnTo>
                      <a:lnTo>
                        <a:pt x="182499" y="327025"/>
                      </a:lnTo>
                      <a:lnTo>
                        <a:pt x="179959" y="325882"/>
                      </a:lnTo>
                      <a:lnTo>
                        <a:pt x="177419" y="323469"/>
                      </a:lnTo>
                      <a:lnTo>
                        <a:pt x="174752" y="320040"/>
                      </a:lnTo>
                      <a:lnTo>
                        <a:pt x="171958" y="315976"/>
                      </a:lnTo>
                      <a:lnTo>
                        <a:pt x="168783" y="311023"/>
                      </a:lnTo>
                      <a:lnTo>
                        <a:pt x="165735" y="305054"/>
                      </a:lnTo>
                      <a:lnTo>
                        <a:pt x="162560" y="298577"/>
                      </a:lnTo>
                      <a:lnTo>
                        <a:pt x="159385" y="291465"/>
                      </a:lnTo>
                      <a:lnTo>
                        <a:pt x="156083" y="283718"/>
                      </a:lnTo>
                      <a:lnTo>
                        <a:pt x="153035" y="275463"/>
                      </a:lnTo>
                      <a:lnTo>
                        <a:pt x="149987" y="266573"/>
                      </a:lnTo>
                      <a:lnTo>
                        <a:pt x="146939" y="257429"/>
                      </a:lnTo>
                      <a:lnTo>
                        <a:pt x="144145" y="248031"/>
                      </a:lnTo>
                      <a:lnTo>
                        <a:pt x="139065" y="228346"/>
                      </a:lnTo>
                      <a:lnTo>
                        <a:pt x="137287" y="232156"/>
                      </a:lnTo>
                      <a:lnTo>
                        <a:pt x="136017" y="236347"/>
                      </a:lnTo>
                      <a:lnTo>
                        <a:pt x="135001" y="240792"/>
                      </a:lnTo>
                      <a:lnTo>
                        <a:pt x="134620" y="245618"/>
                      </a:lnTo>
                      <a:lnTo>
                        <a:pt x="134493" y="250698"/>
                      </a:lnTo>
                      <a:lnTo>
                        <a:pt x="134747" y="255905"/>
                      </a:lnTo>
                      <a:lnTo>
                        <a:pt x="135382" y="261366"/>
                      </a:lnTo>
                      <a:lnTo>
                        <a:pt x="136398" y="267081"/>
                      </a:lnTo>
                      <a:lnTo>
                        <a:pt x="139065" y="279146"/>
                      </a:lnTo>
                      <a:lnTo>
                        <a:pt x="142621" y="291465"/>
                      </a:lnTo>
                      <a:lnTo>
                        <a:pt x="146939" y="303911"/>
                      </a:lnTo>
                      <a:lnTo>
                        <a:pt x="151511" y="316357"/>
                      </a:lnTo>
                      <a:lnTo>
                        <a:pt x="156337" y="328422"/>
                      </a:lnTo>
                      <a:lnTo>
                        <a:pt x="160909" y="339852"/>
                      </a:lnTo>
                      <a:lnTo>
                        <a:pt x="165354" y="350774"/>
                      </a:lnTo>
                      <a:lnTo>
                        <a:pt x="167513" y="355600"/>
                      </a:lnTo>
                      <a:lnTo>
                        <a:pt x="169164" y="360426"/>
                      </a:lnTo>
                      <a:lnTo>
                        <a:pt x="170942" y="364744"/>
                      </a:lnTo>
                      <a:lnTo>
                        <a:pt x="172466" y="368935"/>
                      </a:lnTo>
                      <a:lnTo>
                        <a:pt x="173609" y="372618"/>
                      </a:lnTo>
                      <a:lnTo>
                        <a:pt x="174371" y="375793"/>
                      </a:lnTo>
                      <a:lnTo>
                        <a:pt x="175133" y="378841"/>
                      </a:lnTo>
                      <a:lnTo>
                        <a:pt x="175387" y="381127"/>
                      </a:lnTo>
                      <a:lnTo>
                        <a:pt x="175133" y="383159"/>
                      </a:lnTo>
                      <a:lnTo>
                        <a:pt x="174625" y="384429"/>
                      </a:lnTo>
                      <a:lnTo>
                        <a:pt x="171450" y="384175"/>
                      </a:lnTo>
                      <a:lnTo>
                        <a:pt x="168275" y="382905"/>
                      </a:lnTo>
                      <a:lnTo>
                        <a:pt x="165100" y="381381"/>
                      </a:lnTo>
                      <a:lnTo>
                        <a:pt x="162052" y="379095"/>
                      </a:lnTo>
                      <a:lnTo>
                        <a:pt x="158877" y="376555"/>
                      </a:lnTo>
                      <a:lnTo>
                        <a:pt x="155956" y="373507"/>
                      </a:lnTo>
                      <a:lnTo>
                        <a:pt x="149733" y="366141"/>
                      </a:lnTo>
                      <a:lnTo>
                        <a:pt x="144018" y="357632"/>
                      </a:lnTo>
                      <a:lnTo>
                        <a:pt x="138684" y="348107"/>
                      </a:lnTo>
                      <a:lnTo>
                        <a:pt x="133223" y="338074"/>
                      </a:lnTo>
                      <a:lnTo>
                        <a:pt x="128524" y="327787"/>
                      </a:lnTo>
                      <a:lnTo>
                        <a:pt x="123825" y="317754"/>
                      </a:lnTo>
                      <a:lnTo>
                        <a:pt x="119761" y="307848"/>
                      </a:lnTo>
                      <a:lnTo>
                        <a:pt x="116205" y="298704"/>
                      </a:lnTo>
                      <a:lnTo>
                        <a:pt x="114427" y="294513"/>
                      </a:lnTo>
                      <a:lnTo>
                        <a:pt x="112903" y="290830"/>
                      </a:lnTo>
                      <a:lnTo>
                        <a:pt x="111506" y="287274"/>
                      </a:lnTo>
                      <a:lnTo>
                        <a:pt x="110236" y="284353"/>
                      </a:lnTo>
                      <a:lnTo>
                        <a:pt x="109093" y="281559"/>
                      </a:lnTo>
                      <a:lnTo>
                        <a:pt x="108077" y="279400"/>
                      </a:lnTo>
                      <a:lnTo>
                        <a:pt x="107315" y="277749"/>
                      </a:lnTo>
                      <a:lnTo>
                        <a:pt x="106680" y="276733"/>
                      </a:lnTo>
                      <a:lnTo>
                        <a:pt x="106172" y="276225"/>
                      </a:lnTo>
                      <a:lnTo>
                        <a:pt x="105791" y="276479"/>
                      </a:lnTo>
                      <a:lnTo>
                        <a:pt x="105918" y="284861"/>
                      </a:lnTo>
                      <a:lnTo>
                        <a:pt x="106426" y="292735"/>
                      </a:lnTo>
                      <a:lnTo>
                        <a:pt x="107188" y="300482"/>
                      </a:lnTo>
                      <a:lnTo>
                        <a:pt x="108077" y="307848"/>
                      </a:lnTo>
                      <a:lnTo>
                        <a:pt x="109220" y="314960"/>
                      </a:lnTo>
                      <a:lnTo>
                        <a:pt x="110617" y="321691"/>
                      </a:lnTo>
                      <a:lnTo>
                        <a:pt x="112141" y="327914"/>
                      </a:lnTo>
                      <a:lnTo>
                        <a:pt x="113919" y="334137"/>
                      </a:lnTo>
                      <a:lnTo>
                        <a:pt x="118110" y="345694"/>
                      </a:lnTo>
                      <a:lnTo>
                        <a:pt x="122682" y="356235"/>
                      </a:lnTo>
                      <a:lnTo>
                        <a:pt x="127889" y="365887"/>
                      </a:lnTo>
                      <a:lnTo>
                        <a:pt x="133477" y="374777"/>
                      </a:lnTo>
                      <a:lnTo>
                        <a:pt x="139192" y="383159"/>
                      </a:lnTo>
                      <a:lnTo>
                        <a:pt x="145161" y="391033"/>
                      </a:lnTo>
                      <a:lnTo>
                        <a:pt x="156845" y="405638"/>
                      </a:lnTo>
                      <a:lnTo>
                        <a:pt x="168021" y="419735"/>
                      </a:lnTo>
                      <a:lnTo>
                        <a:pt x="172974" y="426847"/>
                      </a:lnTo>
                      <a:lnTo>
                        <a:pt x="177419" y="434086"/>
                      </a:lnTo>
                      <a:close/>
                    </a:path>
                  </a:pathLst>
                </a:custGeom>
                <a:solidFill>
                  <a:srgbClr val="74522F"/>
                </a:solidFill>
                <a:ln w="0" cap="flat" cmpd="sng" algn="ctr">
                  <a:solidFill>
                    <a:srgbClr val="74522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>
                  <a:off x="6393053" y="2500122"/>
                  <a:ext cx="66676" cy="775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676" h="77598">
                      <a:moveTo>
                        <a:pt x="1905" y="19177"/>
                      </a:moveTo>
                      <a:lnTo>
                        <a:pt x="3175" y="16510"/>
                      </a:lnTo>
                      <a:lnTo>
                        <a:pt x="4826" y="13970"/>
                      </a:lnTo>
                      <a:lnTo>
                        <a:pt x="6985" y="11684"/>
                      </a:lnTo>
                      <a:lnTo>
                        <a:pt x="9271" y="9271"/>
                      </a:lnTo>
                      <a:lnTo>
                        <a:pt x="11938" y="7239"/>
                      </a:lnTo>
                      <a:lnTo>
                        <a:pt x="17526" y="3683"/>
                      </a:lnTo>
                      <a:lnTo>
                        <a:pt x="23622" y="1397"/>
                      </a:lnTo>
                      <a:lnTo>
                        <a:pt x="29972" y="0"/>
                      </a:lnTo>
                      <a:lnTo>
                        <a:pt x="33020" y="0"/>
                      </a:lnTo>
                      <a:lnTo>
                        <a:pt x="35941" y="127"/>
                      </a:lnTo>
                      <a:lnTo>
                        <a:pt x="38862" y="1016"/>
                      </a:lnTo>
                      <a:lnTo>
                        <a:pt x="41529" y="1905"/>
                      </a:lnTo>
                      <a:lnTo>
                        <a:pt x="45339" y="4318"/>
                      </a:lnTo>
                      <a:lnTo>
                        <a:pt x="48768" y="6731"/>
                      </a:lnTo>
                      <a:lnTo>
                        <a:pt x="52070" y="9144"/>
                      </a:lnTo>
                      <a:lnTo>
                        <a:pt x="54991" y="11684"/>
                      </a:lnTo>
                      <a:lnTo>
                        <a:pt x="59563" y="17018"/>
                      </a:lnTo>
                      <a:lnTo>
                        <a:pt x="63119" y="22479"/>
                      </a:lnTo>
                      <a:lnTo>
                        <a:pt x="65405" y="28194"/>
                      </a:lnTo>
                      <a:lnTo>
                        <a:pt x="66548" y="33909"/>
                      </a:lnTo>
                      <a:lnTo>
                        <a:pt x="66675" y="39624"/>
                      </a:lnTo>
                      <a:lnTo>
                        <a:pt x="66167" y="45212"/>
                      </a:lnTo>
                      <a:lnTo>
                        <a:pt x="64643" y="50800"/>
                      </a:lnTo>
                      <a:lnTo>
                        <a:pt x="62484" y="56134"/>
                      </a:lnTo>
                      <a:lnTo>
                        <a:pt x="59817" y="60833"/>
                      </a:lnTo>
                      <a:lnTo>
                        <a:pt x="56769" y="65151"/>
                      </a:lnTo>
                      <a:lnTo>
                        <a:pt x="53086" y="69088"/>
                      </a:lnTo>
                      <a:lnTo>
                        <a:pt x="49022" y="72517"/>
                      </a:lnTo>
                      <a:lnTo>
                        <a:pt x="44958" y="75057"/>
                      </a:lnTo>
                      <a:lnTo>
                        <a:pt x="40640" y="77089"/>
                      </a:lnTo>
                      <a:lnTo>
                        <a:pt x="37084" y="77597"/>
                      </a:lnTo>
                      <a:lnTo>
                        <a:pt x="33655" y="77597"/>
                      </a:lnTo>
                      <a:lnTo>
                        <a:pt x="30226" y="76581"/>
                      </a:lnTo>
                      <a:lnTo>
                        <a:pt x="26924" y="74803"/>
                      </a:lnTo>
                      <a:lnTo>
                        <a:pt x="23876" y="72517"/>
                      </a:lnTo>
                      <a:lnTo>
                        <a:pt x="20955" y="69723"/>
                      </a:lnTo>
                      <a:lnTo>
                        <a:pt x="18161" y="66421"/>
                      </a:lnTo>
                      <a:lnTo>
                        <a:pt x="15494" y="62611"/>
                      </a:lnTo>
                      <a:lnTo>
                        <a:pt x="10414" y="54102"/>
                      </a:lnTo>
                      <a:lnTo>
                        <a:pt x="6350" y="44958"/>
                      </a:lnTo>
                      <a:lnTo>
                        <a:pt x="2921" y="36068"/>
                      </a:lnTo>
                      <a:lnTo>
                        <a:pt x="1397" y="31750"/>
                      </a:lnTo>
                      <a:lnTo>
                        <a:pt x="254" y="27813"/>
                      </a:lnTo>
                      <a:lnTo>
                        <a:pt x="0" y="26289"/>
                      </a:lnTo>
                      <a:lnTo>
                        <a:pt x="254" y="24892"/>
                      </a:lnTo>
                      <a:lnTo>
                        <a:pt x="1016" y="21844"/>
                      </a:lnTo>
                      <a:close/>
                    </a:path>
                  </a:pathLst>
                </a:custGeom>
                <a:solidFill>
                  <a:srgbClr val="C8A97E"/>
                </a:solidFill>
                <a:ln w="0" cap="flat" cmpd="sng" algn="ctr">
                  <a:solidFill>
                    <a:srgbClr val="C8A97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6398260" y="2507742"/>
                  <a:ext cx="61723" cy="694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723" h="69470">
                      <a:moveTo>
                        <a:pt x="7874" y="6604"/>
                      </a:moveTo>
                      <a:lnTo>
                        <a:pt x="11557" y="4064"/>
                      </a:lnTo>
                      <a:lnTo>
                        <a:pt x="15367" y="2032"/>
                      </a:lnTo>
                      <a:lnTo>
                        <a:pt x="19685" y="635"/>
                      </a:lnTo>
                      <a:lnTo>
                        <a:pt x="24003" y="0"/>
                      </a:lnTo>
                      <a:lnTo>
                        <a:pt x="28829" y="254"/>
                      </a:lnTo>
                      <a:lnTo>
                        <a:pt x="33655" y="1524"/>
                      </a:lnTo>
                      <a:lnTo>
                        <a:pt x="38608" y="3556"/>
                      </a:lnTo>
                      <a:lnTo>
                        <a:pt x="41529" y="4826"/>
                      </a:lnTo>
                      <a:lnTo>
                        <a:pt x="44069" y="5588"/>
                      </a:lnTo>
                      <a:lnTo>
                        <a:pt x="46101" y="5969"/>
                      </a:lnTo>
                      <a:lnTo>
                        <a:pt x="48006" y="6223"/>
                      </a:lnTo>
                      <a:lnTo>
                        <a:pt x="49784" y="6350"/>
                      </a:lnTo>
                      <a:lnTo>
                        <a:pt x="51435" y="6985"/>
                      </a:lnTo>
                      <a:lnTo>
                        <a:pt x="52832" y="8001"/>
                      </a:lnTo>
                      <a:lnTo>
                        <a:pt x="54356" y="9525"/>
                      </a:lnTo>
                      <a:lnTo>
                        <a:pt x="57277" y="14097"/>
                      </a:lnTo>
                      <a:lnTo>
                        <a:pt x="59436" y="18796"/>
                      </a:lnTo>
                      <a:lnTo>
                        <a:pt x="60706" y="23368"/>
                      </a:lnTo>
                      <a:lnTo>
                        <a:pt x="61468" y="28321"/>
                      </a:lnTo>
                      <a:lnTo>
                        <a:pt x="61722" y="33020"/>
                      </a:lnTo>
                      <a:lnTo>
                        <a:pt x="61087" y="37592"/>
                      </a:lnTo>
                      <a:lnTo>
                        <a:pt x="60198" y="42164"/>
                      </a:lnTo>
                      <a:lnTo>
                        <a:pt x="58801" y="46482"/>
                      </a:lnTo>
                      <a:lnTo>
                        <a:pt x="56896" y="50673"/>
                      </a:lnTo>
                      <a:lnTo>
                        <a:pt x="54610" y="54610"/>
                      </a:lnTo>
                      <a:lnTo>
                        <a:pt x="52070" y="58166"/>
                      </a:lnTo>
                      <a:lnTo>
                        <a:pt x="49022" y="61341"/>
                      </a:lnTo>
                      <a:lnTo>
                        <a:pt x="45974" y="64135"/>
                      </a:lnTo>
                      <a:lnTo>
                        <a:pt x="42545" y="66421"/>
                      </a:lnTo>
                      <a:lnTo>
                        <a:pt x="38989" y="68199"/>
                      </a:lnTo>
                      <a:lnTo>
                        <a:pt x="35433" y="69469"/>
                      </a:lnTo>
                      <a:lnTo>
                        <a:pt x="29972" y="63627"/>
                      </a:lnTo>
                      <a:lnTo>
                        <a:pt x="24765" y="58801"/>
                      </a:lnTo>
                      <a:lnTo>
                        <a:pt x="19685" y="54610"/>
                      </a:lnTo>
                      <a:lnTo>
                        <a:pt x="14605" y="50673"/>
                      </a:lnTo>
                      <a:lnTo>
                        <a:pt x="10033" y="46736"/>
                      </a:lnTo>
                      <a:lnTo>
                        <a:pt x="5969" y="42291"/>
                      </a:lnTo>
                      <a:lnTo>
                        <a:pt x="2921" y="37592"/>
                      </a:lnTo>
                      <a:lnTo>
                        <a:pt x="1524" y="34798"/>
                      </a:lnTo>
                      <a:lnTo>
                        <a:pt x="635" y="31877"/>
                      </a:lnTo>
                      <a:lnTo>
                        <a:pt x="0" y="28956"/>
                      </a:lnTo>
                      <a:lnTo>
                        <a:pt x="254" y="25527"/>
                      </a:lnTo>
                      <a:lnTo>
                        <a:pt x="1524" y="18669"/>
                      </a:lnTo>
                      <a:lnTo>
                        <a:pt x="2540" y="15494"/>
                      </a:lnTo>
                      <a:lnTo>
                        <a:pt x="3429" y="12700"/>
                      </a:lnTo>
                      <a:lnTo>
                        <a:pt x="4318" y="10541"/>
                      </a:lnTo>
                      <a:lnTo>
                        <a:pt x="4572" y="9398"/>
                      </a:lnTo>
                      <a:close/>
                    </a:path>
                  </a:pathLst>
                </a:custGeom>
                <a:solidFill>
                  <a:srgbClr val="421F02"/>
                </a:solidFill>
                <a:ln w="0" cap="flat" cmpd="sng" algn="ctr">
                  <a:solidFill>
                    <a:srgbClr val="421F0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6338316" y="2645410"/>
                  <a:ext cx="75566" cy="914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566" h="91441">
                      <a:moveTo>
                        <a:pt x="2159" y="90297"/>
                      </a:moveTo>
                      <a:lnTo>
                        <a:pt x="635" y="86106"/>
                      </a:lnTo>
                      <a:lnTo>
                        <a:pt x="0" y="81915"/>
                      </a:lnTo>
                      <a:lnTo>
                        <a:pt x="381" y="77851"/>
                      </a:lnTo>
                      <a:lnTo>
                        <a:pt x="1524" y="73279"/>
                      </a:lnTo>
                      <a:lnTo>
                        <a:pt x="3683" y="68707"/>
                      </a:lnTo>
                      <a:lnTo>
                        <a:pt x="6604" y="63881"/>
                      </a:lnTo>
                      <a:lnTo>
                        <a:pt x="10160" y="59055"/>
                      </a:lnTo>
                      <a:lnTo>
                        <a:pt x="14859" y="53721"/>
                      </a:lnTo>
                      <a:lnTo>
                        <a:pt x="20066" y="48133"/>
                      </a:lnTo>
                      <a:lnTo>
                        <a:pt x="25908" y="42418"/>
                      </a:lnTo>
                      <a:lnTo>
                        <a:pt x="32512" y="36322"/>
                      </a:lnTo>
                      <a:lnTo>
                        <a:pt x="39624" y="29718"/>
                      </a:lnTo>
                      <a:lnTo>
                        <a:pt x="47498" y="22860"/>
                      </a:lnTo>
                      <a:lnTo>
                        <a:pt x="55753" y="15748"/>
                      </a:lnTo>
                      <a:lnTo>
                        <a:pt x="64516" y="8001"/>
                      </a:lnTo>
                      <a:lnTo>
                        <a:pt x="74041" y="0"/>
                      </a:lnTo>
                      <a:lnTo>
                        <a:pt x="75184" y="6604"/>
                      </a:lnTo>
                      <a:lnTo>
                        <a:pt x="75565" y="12954"/>
                      </a:lnTo>
                      <a:lnTo>
                        <a:pt x="75311" y="18669"/>
                      </a:lnTo>
                      <a:lnTo>
                        <a:pt x="74803" y="24003"/>
                      </a:lnTo>
                      <a:lnTo>
                        <a:pt x="73660" y="28956"/>
                      </a:lnTo>
                      <a:lnTo>
                        <a:pt x="72263" y="33782"/>
                      </a:lnTo>
                      <a:lnTo>
                        <a:pt x="68834" y="42418"/>
                      </a:lnTo>
                      <a:lnTo>
                        <a:pt x="65405" y="50673"/>
                      </a:lnTo>
                      <a:lnTo>
                        <a:pt x="62230" y="59182"/>
                      </a:lnTo>
                      <a:lnTo>
                        <a:pt x="61341" y="63754"/>
                      </a:lnTo>
                      <a:lnTo>
                        <a:pt x="60706" y="68326"/>
                      </a:lnTo>
                      <a:lnTo>
                        <a:pt x="60706" y="73406"/>
                      </a:lnTo>
                      <a:lnTo>
                        <a:pt x="61341" y="78740"/>
                      </a:lnTo>
                      <a:lnTo>
                        <a:pt x="58928" y="80772"/>
                      </a:lnTo>
                      <a:lnTo>
                        <a:pt x="56515" y="82550"/>
                      </a:lnTo>
                      <a:lnTo>
                        <a:pt x="50927" y="85725"/>
                      </a:lnTo>
                      <a:lnTo>
                        <a:pt x="44450" y="88011"/>
                      </a:lnTo>
                      <a:lnTo>
                        <a:pt x="37084" y="89789"/>
                      </a:lnTo>
                      <a:lnTo>
                        <a:pt x="29210" y="90805"/>
                      </a:lnTo>
                      <a:lnTo>
                        <a:pt x="20574" y="91440"/>
                      </a:lnTo>
                      <a:lnTo>
                        <a:pt x="11557" y="91059"/>
                      </a:lnTo>
                      <a:close/>
                    </a:path>
                  </a:pathLst>
                </a:custGeom>
                <a:solidFill>
                  <a:srgbClr val="74522F"/>
                </a:solidFill>
                <a:ln w="0" cap="flat" cmpd="sng" algn="ctr">
                  <a:solidFill>
                    <a:srgbClr val="74522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>
                  <a:off x="6177153" y="2514092"/>
                  <a:ext cx="249556" cy="2978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556" h="297816">
                      <a:moveTo>
                        <a:pt x="68834" y="187960"/>
                      </a:moveTo>
                      <a:lnTo>
                        <a:pt x="68199" y="186309"/>
                      </a:lnTo>
                      <a:lnTo>
                        <a:pt x="66548" y="184531"/>
                      </a:lnTo>
                      <a:lnTo>
                        <a:pt x="64008" y="182753"/>
                      </a:lnTo>
                      <a:lnTo>
                        <a:pt x="60706" y="180848"/>
                      </a:lnTo>
                      <a:lnTo>
                        <a:pt x="57150" y="178435"/>
                      </a:lnTo>
                      <a:lnTo>
                        <a:pt x="53086" y="175514"/>
                      </a:lnTo>
                      <a:lnTo>
                        <a:pt x="49022" y="172212"/>
                      </a:lnTo>
                      <a:lnTo>
                        <a:pt x="44958" y="168148"/>
                      </a:lnTo>
                      <a:lnTo>
                        <a:pt x="41275" y="163449"/>
                      </a:lnTo>
                      <a:lnTo>
                        <a:pt x="38227" y="157734"/>
                      </a:lnTo>
                      <a:lnTo>
                        <a:pt x="36957" y="154559"/>
                      </a:lnTo>
                      <a:lnTo>
                        <a:pt x="35687" y="151130"/>
                      </a:lnTo>
                      <a:lnTo>
                        <a:pt x="34925" y="147447"/>
                      </a:lnTo>
                      <a:lnTo>
                        <a:pt x="34417" y="143510"/>
                      </a:lnTo>
                      <a:lnTo>
                        <a:pt x="34036" y="139319"/>
                      </a:lnTo>
                      <a:lnTo>
                        <a:pt x="33782" y="134874"/>
                      </a:lnTo>
                      <a:lnTo>
                        <a:pt x="34163" y="129794"/>
                      </a:lnTo>
                      <a:lnTo>
                        <a:pt x="34798" y="124714"/>
                      </a:lnTo>
                      <a:lnTo>
                        <a:pt x="35687" y="119126"/>
                      </a:lnTo>
                      <a:lnTo>
                        <a:pt x="37211" y="113411"/>
                      </a:lnTo>
                      <a:lnTo>
                        <a:pt x="38989" y="107061"/>
                      </a:lnTo>
                      <a:lnTo>
                        <a:pt x="41275" y="100584"/>
                      </a:lnTo>
                      <a:lnTo>
                        <a:pt x="40005" y="99822"/>
                      </a:lnTo>
                      <a:lnTo>
                        <a:pt x="38608" y="99695"/>
                      </a:lnTo>
                      <a:lnTo>
                        <a:pt x="37084" y="100203"/>
                      </a:lnTo>
                      <a:lnTo>
                        <a:pt x="35433" y="101346"/>
                      </a:lnTo>
                      <a:lnTo>
                        <a:pt x="33655" y="102997"/>
                      </a:lnTo>
                      <a:lnTo>
                        <a:pt x="31750" y="104902"/>
                      </a:lnTo>
                      <a:lnTo>
                        <a:pt x="27686" y="110109"/>
                      </a:lnTo>
                      <a:lnTo>
                        <a:pt x="23622" y="116078"/>
                      </a:lnTo>
                      <a:lnTo>
                        <a:pt x="19177" y="122555"/>
                      </a:lnTo>
                      <a:lnTo>
                        <a:pt x="15240" y="128905"/>
                      </a:lnTo>
                      <a:lnTo>
                        <a:pt x="11176" y="134620"/>
                      </a:lnTo>
                      <a:lnTo>
                        <a:pt x="9398" y="136906"/>
                      </a:lnTo>
                      <a:lnTo>
                        <a:pt x="7747" y="139192"/>
                      </a:lnTo>
                      <a:lnTo>
                        <a:pt x="6223" y="140970"/>
                      </a:lnTo>
                      <a:lnTo>
                        <a:pt x="4699" y="142113"/>
                      </a:lnTo>
                      <a:lnTo>
                        <a:pt x="3429" y="142748"/>
                      </a:lnTo>
                      <a:lnTo>
                        <a:pt x="2413" y="142875"/>
                      </a:lnTo>
                      <a:lnTo>
                        <a:pt x="1397" y="142240"/>
                      </a:lnTo>
                      <a:lnTo>
                        <a:pt x="762" y="140970"/>
                      </a:lnTo>
                      <a:lnTo>
                        <a:pt x="254" y="138938"/>
                      </a:lnTo>
                      <a:lnTo>
                        <a:pt x="0" y="136017"/>
                      </a:lnTo>
                      <a:lnTo>
                        <a:pt x="0" y="132080"/>
                      </a:lnTo>
                      <a:lnTo>
                        <a:pt x="381" y="127127"/>
                      </a:lnTo>
                      <a:lnTo>
                        <a:pt x="1016" y="121158"/>
                      </a:lnTo>
                      <a:lnTo>
                        <a:pt x="1905" y="114046"/>
                      </a:lnTo>
                      <a:lnTo>
                        <a:pt x="3302" y="105918"/>
                      </a:lnTo>
                      <a:lnTo>
                        <a:pt x="4953" y="96393"/>
                      </a:lnTo>
                      <a:lnTo>
                        <a:pt x="5207" y="95631"/>
                      </a:lnTo>
                      <a:lnTo>
                        <a:pt x="5969" y="94869"/>
                      </a:lnTo>
                      <a:lnTo>
                        <a:pt x="7747" y="92329"/>
                      </a:lnTo>
                      <a:lnTo>
                        <a:pt x="10033" y="89154"/>
                      </a:lnTo>
                      <a:lnTo>
                        <a:pt x="12827" y="85217"/>
                      </a:lnTo>
                      <a:lnTo>
                        <a:pt x="16383" y="80645"/>
                      </a:lnTo>
                      <a:lnTo>
                        <a:pt x="19939" y="75565"/>
                      </a:lnTo>
                      <a:lnTo>
                        <a:pt x="24003" y="69977"/>
                      </a:lnTo>
                      <a:lnTo>
                        <a:pt x="28321" y="64262"/>
                      </a:lnTo>
                      <a:lnTo>
                        <a:pt x="37084" y="51943"/>
                      </a:lnTo>
                      <a:lnTo>
                        <a:pt x="45593" y="39370"/>
                      </a:lnTo>
                      <a:lnTo>
                        <a:pt x="49530" y="33274"/>
                      </a:lnTo>
                      <a:lnTo>
                        <a:pt x="53213" y="27305"/>
                      </a:lnTo>
                      <a:lnTo>
                        <a:pt x="56388" y="21717"/>
                      </a:lnTo>
                      <a:lnTo>
                        <a:pt x="59182" y="16510"/>
                      </a:lnTo>
                      <a:lnTo>
                        <a:pt x="64516" y="12065"/>
                      </a:lnTo>
                      <a:lnTo>
                        <a:pt x="69977" y="8509"/>
                      </a:lnTo>
                      <a:lnTo>
                        <a:pt x="75184" y="5588"/>
                      </a:lnTo>
                      <a:lnTo>
                        <a:pt x="80264" y="3429"/>
                      </a:lnTo>
                      <a:lnTo>
                        <a:pt x="85471" y="1651"/>
                      </a:lnTo>
                      <a:lnTo>
                        <a:pt x="90551" y="635"/>
                      </a:lnTo>
                      <a:lnTo>
                        <a:pt x="95377" y="0"/>
                      </a:lnTo>
                      <a:lnTo>
                        <a:pt x="100076" y="0"/>
                      </a:lnTo>
                      <a:lnTo>
                        <a:pt x="104775" y="635"/>
                      </a:lnTo>
                      <a:lnTo>
                        <a:pt x="109347" y="1397"/>
                      </a:lnTo>
                      <a:lnTo>
                        <a:pt x="113792" y="2794"/>
                      </a:lnTo>
                      <a:lnTo>
                        <a:pt x="118237" y="4572"/>
                      </a:lnTo>
                      <a:lnTo>
                        <a:pt x="122428" y="6731"/>
                      </a:lnTo>
                      <a:lnTo>
                        <a:pt x="126619" y="9144"/>
                      </a:lnTo>
                      <a:lnTo>
                        <a:pt x="134239" y="14859"/>
                      </a:lnTo>
                      <a:lnTo>
                        <a:pt x="135255" y="17780"/>
                      </a:lnTo>
                      <a:lnTo>
                        <a:pt x="136652" y="20320"/>
                      </a:lnTo>
                      <a:lnTo>
                        <a:pt x="138176" y="22606"/>
                      </a:lnTo>
                      <a:lnTo>
                        <a:pt x="140081" y="24384"/>
                      </a:lnTo>
                      <a:lnTo>
                        <a:pt x="142240" y="25654"/>
                      </a:lnTo>
                      <a:lnTo>
                        <a:pt x="144526" y="26924"/>
                      </a:lnTo>
                      <a:lnTo>
                        <a:pt x="147193" y="27686"/>
                      </a:lnTo>
                      <a:lnTo>
                        <a:pt x="150114" y="28448"/>
                      </a:lnTo>
                      <a:lnTo>
                        <a:pt x="156464" y="29210"/>
                      </a:lnTo>
                      <a:lnTo>
                        <a:pt x="163576" y="29845"/>
                      </a:lnTo>
                      <a:lnTo>
                        <a:pt x="171196" y="30226"/>
                      </a:lnTo>
                      <a:lnTo>
                        <a:pt x="179197" y="30861"/>
                      </a:lnTo>
                      <a:lnTo>
                        <a:pt x="187706" y="31877"/>
                      </a:lnTo>
                      <a:lnTo>
                        <a:pt x="196596" y="33782"/>
                      </a:lnTo>
                      <a:lnTo>
                        <a:pt x="205359" y="36830"/>
                      </a:lnTo>
                      <a:lnTo>
                        <a:pt x="213995" y="41148"/>
                      </a:lnTo>
                      <a:lnTo>
                        <a:pt x="218440" y="43942"/>
                      </a:lnTo>
                      <a:lnTo>
                        <a:pt x="222631" y="47117"/>
                      </a:lnTo>
                      <a:lnTo>
                        <a:pt x="226949" y="50800"/>
                      </a:lnTo>
                      <a:lnTo>
                        <a:pt x="230886" y="54991"/>
                      </a:lnTo>
                      <a:lnTo>
                        <a:pt x="234950" y="59944"/>
                      </a:lnTo>
                      <a:lnTo>
                        <a:pt x="238760" y="65278"/>
                      </a:lnTo>
                      <a:lnTo>
                        <a:pt x="242443" y="71374"/>
                      </a:lnTo>
                      <a:lnTo>
                        <a:pt x="246126" y="78105"/>
                      </a:lnTo>
                      <a:lnTo>
                        <a:pt x="248158" y="83439"/>
                      </a:lnTo>
                      <a:lnTo>
                        <a:pt x="249428" y="88773"/>
                      </a:lnTo>
                      <a:lnTo>
                        <a:pt x="249555" y="93853"/>
                      </a:lnTo>
                      <a:lnTo>
                        <a:pt x="249174" y="99187"/>
                      </a:lnTo>
                      <a:lnTo>
                        <a:pt x="247904" y="104521"/>
                      </a:lnTo>
                      <a:lnTo>
                        <a:pt x="246126" y="110109"/>
                      </a:lnTo>
                      <a:lnTo>
                        <a:pt x="243840" y="115443"/>
                      </a:lnTo>
                      <a:lnTo>
                        <a:pt x="241046" y="120904"/>
                      </a:lnTo>
                      <a:lnTo>
                        <a:pt x="234569" y="131826"/>
                      </a:lnTo>
                      <a:lnTo>
                        <a:pt x="227076" y="143129"/>
                      </a:lnTo>
                      <a:lnTo>
                        <a:pt x="219837" y="154559"/>
                      </a:lnTo>
                      <a:lnTo>
                        <a:pt x="212852" y="166243"/>
                      </a:lnTo>
                      <a:lnTo>
                        <a:pt x="212852" y="167640"/>
                      </a:lnTo>
                      <a:lnTo>
                        <a:pt x="212090" y="168783"/>
                      </a:lnTo>
                      <a:lnTo>
                        <a:pt x="210947" y="169926"/>
                      </a:lnTo>
                      <a:lnTo>
                        <a:pt x="209169" y="171196"/>
                      </a:lnTo>
                      <a:lnTo>
                        <a:pt x="204851" y="173990"/>
                      </a:lnTo>
                      <a:lnTo>
                        <a:pt x="199263" y="176657"/>
                      </a:lnTo>
                      <a:lnTo>
                        <a:pt x="193167" y="179705"/>
                      </a:lnTo>
                      <a:lnTo>
                        <a:pt x="187071" y="183007"/>
                      </a:lnTo>
                      <a:lnTo>
                        <a:pt x="181610" y="186563"/>
                      </a:lnTo>
                      <a:lnTo>
                        <a:pt x="179197" y="188595"/>
                      </a:lnTo>
                      <a:lnTo>
                        <a:pt x="177292" y="190500"/>
                      </a:lnTo>
                      <a:lnTo>
                        <a:pt x="176530" y="197231"/>
                      </a:lnTo>
                      <a:lnTo>
                        <a:pt x="175260" y="204724"/>
                      </a:lnTo>
                      <a:lnTo>
                        <a:pt x="173482" y="212852"/>
                      </a:lnTo>
                      <a:lnTo>
                        <a:pt x="171196" y="221361"/>
                      </a:lnTo>
                      <a:lnTo>
                        <a:pt x="168529" y="230251"/>
                      </a:lnTo>
                      <a:lnTo>
                        <a:pt x="165354" y="238887"/>
                      </a:lnTo>
                      <a:lnTo>
                        <a:pt x="162179" y="247904"/>
                      </a:lnTo>
                      <a:lnTo>
                        <a:pt x="158496" y="256286"/>
                      </a:lnTo>
                      <a:lnTo>
                        <a:pt x="154432" y="264414"/>
                      </a:lnTo>
                      <a:lnTo>
                        <a:pt x="150495" y="272161"/>
                      </a:lnTo>
                      <a:lnTo>
                        <a:pt x="146177" y="279019"/>
                      </a:lnTo>
                      <a:lnTo>
                        <a:pt x="141732" y="285242"/>
                      </a:lnTo>
                      <a:lnTo>
                        <a:pt x="137414" y="290322"/>
                      </a:lnTo>
                      <a:lnTo>
                        <a:pt x="132715" y="294132"/>
                      </a:lnTo>
                      <a:lnTo>
                        <a:pt x="128397" y="296672"/>
                      </a:lnTo>
                      <a:lnTo>
                        <a:pt x="123952" y="297815"/>
                      </a:lnTo>
                      <a:lnTo>
                        <a:pt x="119126" y="297434"/>
                      </a:lnTo>
                      <a:lnTo>
                        <a:pt x="114300" y="295275"/>
                      </a:lnTo>
                      <a:lnTo>
                        <a:pt x="109474" y="291846"/>
                      </a:lnTo>
                      <a:lnTo>
                        <a:pt x="104775" y="287274"/>
                      </a:lnTo>
                      <a:lnTo>
                        <a:pt x="100076" y="281686"/>
                      </a:lnTo>
                      <a:lnTo>
                        <a:pt x="95504" y="274828"/>
                      </a:lnTo>
                      <a:lnTo>
                        <a:pt x="91059" y="267462"/>
                      </a:lnTo>
                      <a:lnTo>
                        <a:pt x="86995" y="259334"/>
                      </a:lnTo>
                      <a:lnTo>
                        <a:pt x="83185" y="250571"/>
                      </a:lnTo>
                      <a:lnTo>
                        <a:pt x="79756" y="241554"/>
                      </a:lnTo>
                      <a:lnTo>
                        <a:pt x="76708" y="232410"/>
                      </a:lnTo>
                      <a:lnTo>
                        <a:pt x="73914" y="222885"/>
                      </a:lnTo>
                      <a:lnTo>
                        <a:pt x="71882" y="213868"/>
                      </a:lnTo>
                      <a:lnTo>
                        <a:pt x="70104" y="204724"/>
                      </a:lnTo>
                      <a:lnTo>
                        <a:pt x="69215" y="196088"/>
                      </a:lnTo>
                      <a:close/>
                    </a:path>
                  </a:pathLst>
                </a:custGeom>
                <a:solidFill>
                  <a:srgbClr val="C8A97E"/>
                </a:solidFill>
                <a:ln w="0" cap="flat" cmpd="sng" algn="ctr">
                  <a:solidFill>
                    <a:srgbClr val="C8A97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>
                  <a:off x="6177153" y="2514092"/>
                  <a:ext cx="249556" cy="2175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556" h="217552">
                      <a:moveTo>
                        <a:pt x="68834" y="187960"/>
                      </a:moveTo>
                      <a:lnTo>
                        <a:pt x="68199" y="186309"/>
                      </a:lnTo>
                      <a:lnTo>
                        <a:pt x="66548" y="184531"/>
                      </a:lnTo>
                      <a:lnTo>
                        <a:pt x="64008" y="182880"/>
                      </a:lnTo>
                      <a:lnTo>
                        <a:pt x="60706" y="180848"/>
                      </a:lnTo>
                      <a:lnTo>
                        <a:pt x="57150" y="178435"/>
                      </a:lnTo>
                      <a:lnTo>
                        <a:pt x="53086" y="175514"/>
                      </a:lnTo>
                      <a:lnTo>
                        <a:pt x="49022" y="172212"/>
                      </a:lnTo>
                      <a:lnTo>
                        <a:pt x="44958" y="168148"/>
                      </a:lnTo>
                      <a:lnTo>
                        <a:pt x="41275" y="163322"/>
                      </a:lnTo>
                      <a:lnTo>
                        <a:pt x="38227" y="157734"/>
                      </a:lnTo>
                      <a:lnTo>
                        <a:pt x="36957" y="154559"/>
                      </a:lnTo>
                      <a:lnTo>
                        <a:pt x="35687" y="151130"/>
                      </a:lnTo>
                      <a:lnTo>
                        <a:pt x="34925" y="147447"/>
                      </a:lnTo>
                      <a:lnTo>
                        <a:pt x="34417" y="143510"/>
                      </a:lnTo>
                      <a:lnTo>
                        <a:pt x="34036" y="139319"/>
                      </a:lnTo>
                      <a:lnTo>
                        <a:pt x="33782" y="134874"/>
                      </a:lnTo>
                      <a:lnTo>
                        <a:pt x="34163" y="129794"/>
                      </a:lnTo>
                      <a:lnTo>
                        <a:pt x="34798" y="124714"/>
                      </a:lnTo>
                      <a:lnTo>
                        <a:pt x="35687" y="119126"/>
                      </a:lnTo>
                      <a:lnTo>
                        <a:pt x="37211" y="113284"/>
                      </a:lnTo>
                      <a:lnTo>
                        <a:pt x="38989" y="107061"/>
                      </a:lnTo>
                      <a:lnTo>
                        <a:pt x="41275" y="100584"/>
                      </a:lnTo>
                      <a:lnTo>
                        <a:pt x="40005" y="99822"/>
                      </a:lnTo>
                      <a:lnTo>
                        <a:pt x="38608" y="99695"/>
                      </a:lnTo>
                      <a:lnTo>
                        <a:pt x="37084" y="100203"/>
                      </a:lnTo>
                      <a:lnTo>
                        <a:pt x="35433" y="101473"/>
                      </a:lnTo>
                      <a:lnTo>
                        <a:pt x="33655" y="102997"/>
                      </a:lnTo>
                      <a:lnTo>
                        <a:pt x="31750" y="104902"/>
                      </a:lnTo>
                      <a:lnTo>
                        <a:pt x="27686" y="110109"/>
                      </a:lnTo>
                      <a:lnTo>
                        <a:pt x="23622" y="116078"/>
                      </a:lnTo>
                      <a:lnTo>
                        <a:pt x="19177" y="122428"/>
                      </a:lnTo>
                      <a:lnTo>
                        <a:pt x="15240" y="128905"/>
                      </a:lnTo>
                      <a:lnTo>
                        <a:pt x="11176" y="134620"/>
                      </a:lnTo>
                      <a:lnTo>
                        <a:pt x="9398" y="136906"/>
                      </a:lnTo>
                      <a:lnTo>
                        <a:pt x="7747" y="139192"/>
                      </a:lnTo>
                      <a:lnTo>
                        <a:pt x="6223" y="140716"/>
                      </a:lnTo>
                      <a:lnTo>
                        <a:pt x="4699" y="142113"/>
                      </a:lnTo>
                      <a:lnTo>
                        <a:pt x="3429" y="142748"/>
                      </a:lnTo>
                      <a:lnTo>
                        <a:pt x="2413" y="142875"/>
                      </a:lnTo>
                      <a:lnTo>
                        <a:pt x="1397" y="142240"/>
                      </a:lnTo>
                      <a:lnTo>
                        <a:pt x="762" y="140970"/>
                      </a:lnTo>
                      <a:lnTo>
                        <a:pt x="254" y="138938"/>
                      </a:lnTo>
                      <a:lnTo>
                        <a:pt x="0" y="136017"/>
                      </a:lnTo>
                      <a:lnTo>
                        <a:pt x="0" y="132080"/>
                      </a:lnTo>
                      <a:lnTo>
                        <a:pt x="381" y="127127"/>
                      </a:lnTo>
                      <a:lnTo>
                        <a:pt x="1016" y="121158"/>
                      </a:lnTo>
                      <a:lnTo>
                        <a:pt x="1905" y="114046"/>
                      </a:lnTo>
                      <a:lnTo>
                        <a:pt x="3302" y="105918"/>
                      </a:lnTo>
                      <a:lnTo>
                        <a:pt x="4953" y="96266"/>
                      </a:lnTo>
                      <a:lnTo>
                        <a:pt x="5207" y="95631"/>
                      </a:lnTo>
                      <a:lnTo>
                        <a:pt x="5969" y="94869"/>
                      </a:lnTo>
                      <a:lnTo>
                        <a:pt x="7747" y="92329"/>
                      </a:lnTo>
                      <a:lnTo>
                        <a:pt x="10033" y="89154"/>
                      </a:lnTo>
                      <a:lnTo>
                        <a:pt x="12827" y="85217"/>
                      </a:lnTo>
                      <a:lnTo>
                        <a:pt x="16383" y="80645"/>
                      </a:lnTo>
                      <a:lnTo>
                        <a:pt x="19939" y="75565"/>
                      </a:lnTo>
                      <a:lnTo>
                        <a:pt x="24003" y="69977"/>
                      </a:lnTo>
                      <a:lnTo>
                        <a:pt x="28321" y="64262"/>
                      </a:lnTo>
                      <a:lnTo>
                        <a:pt x="37084" y="51816"/>
                      </a:lnTo>
                      <a:lnTo>
                        <a:pt x="45593" y="39370"/>
                      </a:lnTo>
                      <a:lnTo>
                        <a:pt x="49530" y="33274"/>
                      </a:lnTo>
                      <a:lnTo>
                        <a:pt x="53213" y="27305"/>
                      </a:lnTo>
                      <a:lnTo>
                        <a:pt x="56388" y="21717"/>
                      </a:lnTo>
                      <a:lnTo>
                        <a:pt x="59182" y="16510"/>
                      </a:lnTo>
                      <a:lnTo>
                        <a:pt x="64516" y="12065"/>
                      </a:lnTo>
                      <a:lnTo>
                        <a:pt x="69977" y="8509"/>
                      </a:lnTo>
                      <a:lnTo>
                        <a:pt x="75184" y="5588"/>
                      </a:lnTo>
                      <a:lnTo>
                        <a:pt x="80264" y="3429"/>
                      </a:lnTo>
                      <a:lnTo>
                        <a:pt x="85471" y="1651"/>
                      </a:lnTo>
                      <a:lnTo>
                        <a:pt x="90551" y="635"/>
                      </a:lnTo>
                      <a:lnTo>
                        <a:pt x="95377" y="0"/>
                      </a:lnTo>
                      <a:lnTo>
                        <a:pt x="100076" y="0"/>
                      </a:lnTo>
                      <a:lnTo>
                        <a:pt x="104775" y="508"/>
                      </a:lnTo>
                      <a:lnTo>
                        <a:pt x="109347" y="1397"/>
                      </a:lnTo>
                      <a:lnTo>
                        <a:pt x="113792" y="2794"/>
                      </a:lnTo>
                      <a:lnTo>
                        <a:pt x="118237" y="4572"/>
                      </a:lnTo>
                      <a:lnTo>
                        <a:pt x="122428" y="6604"/>
                      </a:lnTo>
                      <a:lnTo>
                        <a:pt x="126619" y="9144"/>
                      </a:lnTo>
                      <a:lnTo>
                        <a:pt x="134239" y="14859"/>
                      </a:lnTo>
                      <a:lnTo>
                        <a:pt x="135255" y="17780"/>
                      </a:lnTo>
                      <a:lnTo>
                        <a:pt x="136652" y="20320"/>
                      </a:lnTo>
                      <a:lnTo>
                        <a:pt x="138176" y="22352"/>
                      </a:lnTo>
                      <a:lnTo>
                        <a:pt x="140081" y="24130"/>
                      </a:lnTo>
                      <a:lnTo>
                        <a:pt x="142240" y="25654"/>
                      </a:lnTo>
                      <a:lnTo>
                        <a:pt x="144526" y="26924"/>
                      </a:lnTo>
                      <a:lnTo>
                        <a:pt x="147193" y="27686"/>
                      </a:lnTo>
                      <a:lnTo>
                        <a:pt x="150114" y="28448"/>
                      </a:lnTo>
                      <a:lnTo>
                        <a:pt x="156464" y="29210"/>
                      </a:lnTo>
                      <a:lnTo>
                        <a:pt x="163576" y="29845"/>
                      </a:lnTo>
                      <a:lnTo>
                        <a:pt x="171196" y="30226"/>
                      </a:lnTo>
                      <a:lnTo>
                        <a:pt x="179197" y="30861"/>
                      </a:lnTo>
                      <a:lnTo>
                        <a:pt x="187706" y="31877"/>
                      </a:lnTo>
                      <a:lnTo>
                        <a:pt x="196596" y="33782"/>
                      </a:lnTo>
                      <a:lnTo>
                        <a:pt x="205359" y="36830"/>
                      </a:lnTo>
                      <a:lnTo>
                        <a:pt x="213995" y="40894"/>
                      </a:lnTo>
                      <a:lnTo>
                        <a:pt x="218440" y="43688"/>
                      </a:lnTo>
                      <a:lnTo>
                        <a:pt x="222631" y="47117"/>
                      </a:lnTo>
                      <a:lnTo>
                        <a:pt x="226949" y="50800"/>
                      </a:lnTo>
                      <a:lnTo>
                        <a:pt x="230886" y="54991"/>
                      </a:lnTo>
                      <a:lnTo>
                        <a:pt x="234950" y="59690"/>
                      </a:lnTo>
                      <a:lnTo>
                        <a:pt x="238760" y="65278"/>
                      </a:lnTo>
                      <a:lnTo>
                        <a:pt x="242443" y="71374"/>
                      </a:lnTo>
                      <a:lnTo>
                        <a:pt x="246126" y="78105"/>
                      </a:lnTo>
                      <a:lnTo>
                        <a:pt x="248158" y="83439"/>
                      </a:lnTo>
                      <a:lnTo>
                        <a:pt x="249428" y="88519"/>
                      </a:lnTo>
                      <a:lnTo>
                        <a:pt x="249555" y="93853"/>
                      </a:lnTo>
                      <a:lnTo>
                        <a:pt x="249174" y="99187"/>
                      </a:lnTo>
                      <a:lnTo>
                        <a:pt x="247904" y="104521"/>
                      </a:lnTo>
                      <a:lnTo>
                        <a:pt x="246126" y="109855"/>
                      </a:lnTo>
                      <a:lnTo>
                        <a:pt x="243840" y="115443"/>
                      </a:lnTo>
                      <a:lnTo>
                        <a:pt x="241046" y="120777"/>
                      </a:lnTo>
                      <a:lnTo>
                        <a:pt x="234569" y="131826"/>
                      </a:lnTo>
                      <a:lnTo>
                        <a:pt x="227076" y="143129"/>
                      </a:lnTo>
                      <a:lnTo>
                        <a:pt x="219837" y="154559"/>
                      </a:lnTo>
                      <a:lnTo>
                        <a:pt x="212852" y="166243"/>
                      </a:lnTo>
                      <a:lnTo>
                        <a:pt x="212852" y="167386"/>
                      </a:lnTo>
                      <a:lnTo>
                        <a:pt x="212090" y="168783"/>
                      </a:lnTo>
                      <a:lnTo>
                        <a:pt x="210947" y="169926"/>
                      </a:lnTo>
                      <a:lnTo>
                        <a:pt x="209169" y="171196"/>
                      </a:lnTo>
                      <a:lnTo>
                        <a:pt x="204851" y="173990"/>
                      </a:lnTo>
                      <a:lnTo>
                        <a:pt x="199263" y="176657"/>
                      </a:lnTo>
                      <a:lnTo>
                        <a:pt x="193167" y="179705"/>
                      </a:lnTo>
                      <a:lnTo>
                        <a:pt x="187071" y="183007"/>
                      </a:lnTo>
                      <a:lnTo>
                        <a:pt x="181610" y="186563"/>
                      </a:lnTo>
                      <a:lnTo>
                        <a:pt x="179197" y="188341"/>
                      </a:lnTo>
                      <a:lnTo>
                        <a:pt x="177292" y="190373"/>
                      </a:lnTo>
                      <a:lnTo>
                        <a:pt x="176784" y="193421"/>
                      </a:lnTo>
                      <a:lnTo>
                        <a:pt x="175641" y="196469"/>
                      </a:lnTo>
                      <a:lnTo>
                        <a:pt x="173990" y="199263"/>
                      </a:lnTo>
                      <a:lnTo>
                        <a:pt x="171958" y="201803"/>
                      </a:lnTo>
                      <a:lnTo>
                        <a:pt x="169291" y="204089"/>
                      </a:lnTo>
                      <a:lnTo>
                        <a:pt x="166370" y="206502"/>
                      </a:lnTo>
                      <a:lnTo>
                        <a:pt x="163068" y="208534"/>
                      </a:lnTo>
                      <a:lnTo>
                        <a:pt x="159258" y="210312"/>
                      </a:lnTo>
                      <a:lnTo>
                        <a:pt x="155448" y="211836"/>
                      </a:lnTo>
                      <a:lnTo>
                        <a:pt x="151003" y="213487"/>
                      </a:lnTo>
                      <a:lnTo>
                        <a:pt x="141986" y="215646"/>
                      </a:lnTo>
                      <a:lnTo>
                        <a:pt x="132207" y="217043"/>
                      </a:lnTo>
                      <a:lnTo>
                        <a:pt x="122174" y="217551"/>
                      </a:lnTo>
                      <a:lnTo>
                        <a:pt x="112141" y="217424"/>
                      </a:lnTo>
                      <a:lnTo>
                        <a:pt x="102616" y="216027"/>
                      </a:lnTo>
                      <a:lnTo>
                        <a:pt x="98044" y="215011"/>
                      </a:lnTo>
                      <a:lnTo>
                        <a:pt x="93599" y="213868"/>
                      </a:lnTo>
                      <a:lnTo>
                        <a:pt x="89408" y="212471"/>
                      </a:lnTo>
                      <a:lnTo>
                        <a:pt x="85471" y="210693"/>
                      </a:lnTo>
                      <a:lnTo>
                        <a:pt x="81788" y="208915"/>
                      </a:lnTo>
                      <a:lnTo>
                        <a:pt x="78613" y="206502"/>
                      </a:lnTo>
                      <a:lnTo>
                        <a:pt x="75946" y="204089"/>
                      </a:lnTo>
                      <a:lnTo>
                        <a:pt x="73406" y="201422"/>
                      </a:lnTo>
                      <a:lnTo>
                        <a:pt x="71501" y="198501"/>
                      </a:lnTo>
                      <a:lnTo>
                        <a:pt x="69977" y="195199"/>
                      </a:lnTo>
                      <a:lnTo>
                        <a:pt x="69215" y="191643"/>
                      </a:lnTo>
                      <a:close/>
                    </a:path>
                  </a:pathLst>
                </a:custGeom>
                <a:solidFill>
                  <a:srgbClr val="B09169"/>
                </a:solidFill>
                <a:ln w="0" cap="flat" cmpd="sng" algn="ctr">
                  <a:solidFill>
                    <a:srgbClr val="B0916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6245733" y="2597150"/>
                  <a:ext cx="110110" cy="2147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0110" h="214758">
                      <a:moveTo>
                        <a:pt x="0" y="104775"/>
                      </a:moveTo>
                      <a:lnTo>
                        <a:pt x="381" y="99568"/>
                      </a:lnTo>
                      <a:lnTo>
                        <a:pt x="1397" y="93853"/>
                      </a:lnTo>
                      <a:lnTo>
                        <a:pt x="3048" y="87376"/>
                      </a:lnTo>
                      <a:lnTo>
                        <a:pt x="5207" y="80518"/>
                      </a:lnTo>
                      <a:lnTo>
                        <a:pt x="8128" y="73279"/>
                      </a:lnTo>
                      <a:lnTo>
                        <a:pt x="11176" y="65786"/>
                      </a:lnTo>
                      <a:lnTo>
                        <a:pt x="14986" y="58039"/>
                      </a:lnTo>
                      <a:lnTo>
                        <a:pt x="19050" y="50292"/>
                      </a:lnTo>
                      <a:lnTo>
                        <a:pt x="23495" y="42672"/>
                      </a:lnTo>
                      <a:lnTo>
                        <a:pt x="28321" y="35179"/>
                      </a:lnTo>
                      <a:lnTo>
                        <a:pt x="33401" y="28067"/>
                      </a:lnTo>
                      <a:lnTo>
                        <a:pt x="38862" y="21082"/>
                      </a:lnTo>
                      <a:lnTo>
                        <a:pt x="44196" y="14859"/>
                      </a:lnTo>
                      <a:lnTo>
                        <a:pt x="49911" y="9017"/>
                      </a:lnTo>
                      <a:lnTo>
                        <a:pt x="55753" y="4191"/>
                      </a:lnTo>
                      <a:lnTo>
                        <a:pt x="61468" y="0"/>
                      </a:lnTo>
                      <a:lnTo>
                        <a:pt x="65532" y="5334"/>
                      </a:lnTo>
                      <a:lnTo>
                        <a:pt x="69977" y="11430"/>
                      </a:lnTo>
                      <a:lnTo>
                        <a:pt x="74422" y="18415"/>
                      </a:lnTo>
                      <a:lnTo>
                        <a:pt x="78994" y="25908"/>
                      </a:lnTo>
                      <a:lnTo>
                        <a:pt x="88011" y="42037"/>
                      </a:lnTo>
                      <a:lnTo>
                        <a:pt x="96520" y="58928"/>
                      </a:lnTo>
                      <a:lnTo>
                        <a:pt x="100076" y="67183"/>
                      </a:lnTo>
                      <a:lnTo>
                        <a:pt x="103378" y="75057"/>
                      </a:lnTo>
                      <a:lnTo>
                        <a:pt x="106045" y="82550"/>
                      </a:lnTo>
                      <a:lnTo>
                        <a:pt x="108204" y="89535"/>
                      </a:lnTo>
                      <a:lnTo>
                        <a:pt x="109474" y="95377"/>
                      </a:lnTo>
                      <a:lnTo>
                        <a:pt x="109855" y="98171"/>
                      </a:lnTo>
                      <a:lnTo>
                        <a:pt x="110109" y="100584"/>
                      </a:lnTo>
                      <a:lnTo>
                        <a:pt x="110109" y="102743"/>
                      </a:lnTo>
                      <a:lnTo>
                        <a:pt x="109728" y="104521"/>
                      </a:lnTo>
                      <a:lnTo>
                        <a:pt x="109347" y="106045"/>
                      </a:lnTo>
                      <a:lnTo>
                        <a:pt x="108585" y="107315"/>
                      </a:lnTo>
                      <a:lnTo>
                        <a:pt x="107823" y="114173"/>
                      </a:lnTo>
                      <a:lnTo>
                        <a:pt x="106426" y="121666"/>
                      </a:lnTo>
                      <a:lnTo>
                        <a:pt x="104648" y="129794"/>
                      </a:lnTo>
                      <a:lnTo>
                        <a:pt x="102362" y="138303"/>
                      </a:lnTo>
                      <a:lnTo>
                        <a:pt x="99695" y="146939"/>
                      </a:lnTo>
                      <a:lnTo>
                        <a:pt x="96774" y="155829"/>
                      </a:lnTo>
                      <a:lnTo>
                        <a:pt x="93345" y="164592"/>
                      </a:lnTo>
                      <a:lnTo>
                        <a:pt x="89662" y="173101"/>
                      </a:lnTo>
                      <a:lnTo>
                        <a:pt x="85852" y="181356"/>
                      </a:lnTo>
                      <a:lnTo>
                        <a:pt x="81661" y="188849"/>
                      </a:lnTo>
                      <a:lnTo>
                        <a:pt x="77470" y="195834"/>
                      </a:lnTo>
                      <a:lnTo>
                        <a:pt x="73025" y="201930"/>
                      </a:lnTo>
                      <a:lnTo>
                        <a:pt x="68580" y="207010"/>
                      </a:lnTo>
                      <a:lnTo>
                        <a:pt x="64008" y="211074"/>
                      </a:lnTo>
                      <a:lnTo>
                        <a:pt x="59563" y="213614"/>
                      </a:lnTo>
                      <a:lnTo>
                        <a:pt x="55118" y="214757"/>
                      </a:lnTo>
                      <a:lnTo>
                        <a:pt x="50419" y="214122"/>
                      </a:lnTo>
                      <a:lnTo>
                        <a:pt x="45593" y="212217"/>
                      </a:lnTo>
                      <a:lnTo>
                        <a:pt x="40767" y="208788"/>
                      </a:lnTo>
                      <a:lnTo>
                        <a:pt x="35941" y="204089"/>
                      </a:lnTo>
                      <a:lnTo>
                        <a:pt x="31369" y="198374"/>
                      </a:lnTo>
                      <a:lnTo>
                        <a:pt x="26797" y="191643"/>
                      </a:lnTo>
                      <a:lnTo>
                        <a:pt x="22479" y="184150"/>
                      </a:lnTo>
                      <a:lnTo>
                        <a:pt x="18288" y="176022"/>
                      </a:lnTo>
                      <a:lnTo>
                        <a:pt x="14478" y="167386"/>
                      </a:lnTo>
                      <a:lnTo>
                        <a:pt x="10922" y="158496"/>
                      </a:lnTo>
                      <a:lnTo>
                        <a:pt x="7874" y="149225"/>
                      </a:lnTo>
                      <a:lnTo>
                        <a:pt x="5207" y="139827"/>
                      </a:lnTo>
                      <a:lnTo>
                        <a:pt x="3048" y="130556"/>
                      </a:lnTo>
                      <a:lnTo>
                        <a:pt x="1524" y="121539"/>
                      </a:lnTo>
                      <a:lnTo>
                        <a:pt x="381" y="113030"/>
                      </a:lnTo>
                      <a:close/>
                    </a:path>
                  </a:pathLst>
                </a:custGeom>
                <a:solidFill>
                  <a:srgbClr val="C8A97E"/>
                </a:solidFill>
                <a:ln w="0" cap="flat" cmpd="sng" algn="ctr">
                  <a:solidFill>
                    <a:srgbClr val="C8A97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6223127" y="2623566"/>
                  <a:ext cx="35688" cy="576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688" h="57659">
                      <a:moveTo>
                        <a:pt x="10160" y="6096"/>
                      </a:moveTo>
                      <a:lnTo>
                        <a:pt x="11938" y="11430"/>
                      </a:lnTo>
                      <a:lnTo>
                        <a:pt x="13970" y="16256"/>
                      </a:lnTo>
                      <a:lnTo>
                        <a:pt x="16510" y="20574"/>
                      </a:lnTo>
                      <a:lnTo>
                        <a:pt x="19812" y="24384"/>
                      </a:lnTo>
                      <a:lnTo>
                        <a:pt x="24003" y="27686"/>
                      </a:lnTo>
                      <a:lnTo>
                        <a:pt x="29210" y="30861"/>
                      </a:lnTo>
                      <a:lnTo>
                        <a:pt x="32258" y="32004"/>
                      </a:lnTo>
                      <a:lnTo>
                        <a:pt x="35687" y="33401"/>
                      </a:lnTo>
                      <a:lnTo>
                        <a:pt x="33909" y="38735"/>
                      </a:lnTo>
                      <a:lnTo>
                        <a:pt x="32004" y="43434"/>
                      </a:lnTo>
                      <a:lnTo>
                        <a:pt x="30353" y="47498"/>
                      </a:lnTo>
                      <a:lnTo>
                        <a:pt x="28194" y="50546"/>
                      </a:lnTo>
                      <a:lnTo>
                        <a:pt x="26289" y="53213"/>
                      </a:lnTo>
                      <a:lnTo>
                        <a:pt x="24384" y="55118"/>
                      </a:lnTo>
                      <a:lnTo>
                        <a:pt x="22225" y="56515"/>
                      </a:lnTo>
                      <a:lnTo>
                        <a:pt x="20320" y="57531"/>
                      </a:lnTo>
                      <a:lnTo>
                        <a:pt x="18415" y="57658"/>
                      </a:lnTo>
                      <a:lnTo>
                        <a:pt x="16510" y="57658"/>
                      </a:lnTo>
                      <a:lnTo>
                        <a:pt x="14605" y="57150"/>
                      </a:lnTo>
                      <a:lnTo>
                        <a:pt x="12700" y="56134"/>
                      </a:lnTo>
                      <a:lnTo>
                        <a:pt x="10922" y="54737"/>
                      </a:lnTo>
                      <a:lnTo>
                        <a:pt x="9144" y="52959"/>
                      </a:lnTo>
                      <a:lnTo>
                        <a:pt x="6350" y="48641"/>
                      </a:lnTo>
                      <a:lnTo>
                        <a:pt x="3556" y="43307"/>
                      </a:lnTo>
                      <a:lnTo>
                        <a:pt x="1651" y="37211"/>
                      </a:lnTo>
                      <a:lnTo>
                        <a:pt x="508" y="30734"/>
                      </a:lnTo>
                      <a:lnTo>
                        <a:pt x="0" y="23749"/>
                      </a:lnTo>
                      <a:lnTo>
                        <a:pt x="508" y="17272"/>
                      </a:lnTo>
                      <a:lnTo>
                        <a:pt x="1905" y="10668"/>
                      </a:lnTo>
                      <a:lnTo>
                        <a:pt x="3048" y="7747"/>
                      </a:lnTo>
                      <a:lnTo>
                        <a:pt x="4572" y="4953"/>
                      </a:lnTo>
                      <a:lnTo>
                        <a:pt x="6350" y="2413"/>
                      </a:lnTo>
                      <a:lnTo>
                        <a:pt x="8255" y="0"/>
                      </a:lnTo>
                      <a:close/>
                    </a:path>
                  </a:pathLst>
                </a:custGeom>
                <a:solidFill>
                  <a:srgbClr val="74522F"/>
                </a:solidFill>
                <a:ln w="0" cap="flat" cmpd="sng" algn="ctr">
                  <a:solidFill>
                    <a:srgbClr val="74522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6325997" y="2600452"/>
                  <a:ext cx="50420" cy="1172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420" h="117222">
                      <a:moveTo>
                        <a:pt x="16002" y="1016"/>
                      </a:moveTo>
                      <a:lnTo>
                        <a:pt x="22479" y="1397"/>
                      </a:lnTo>
                      <a:lnTo>
                        <a:pt x="29083" y="2667"/>
                      </a:lnTo>
                      <a:lnTo>
                        <a:pt x="32131" y="3810"/>
                      </a:lnTo>
                      <a:lnTo>
                        <a:pt x="35179" y="5334"/>
                      </a:lnTo>
                      <a:lnTo>
                        <a:pt x="38100" y="7747"/>
                      </a:lnTo>
                      <a:lnTo>
                        <a:pt x="40640" y="10922"/>
                      </a:lnTo>
                      <a:lnTo>
                        <a:pt x="43053" y="14986"/>
                      </a:lnTo>
                      <a:lnTo>
                        <a:pt x="45212" y="20193"/>
                      </a:lnTo>
                      <a:lnTo>
                        <a:pt x="46863" y="26543"/>
                      </a:lnTo>
                      <a:lnTo>
                        <a:pt x="47879" y="30226"/>
                      </a:lnTo>
                      <a:lnTo>
                        <a:pt x="48514" y="34290"/>
                      </a:lnTo>
                      <a:lnTo>
                        <a:pt x="49022" y="38608"/>
                      </a:lnTo>
                      <a:lnTo>
                        <a:pt x="49657" y="43307"/>
                      </a:lnTo>
                      <a:lnTo>
                        <a:pt x="50038" y="48514"/>
                      </a:lnTo>
                      <a:lnTo>
                        <a:pt x="50419" y="54102"/>
                      </a:lnTo>
                      <a:lnTo>
                        <a:pt x="48514" y="59182"/>
                      </a:lnTo>
                      <a:lnTo>
                        <a:pt x="46355" y="63500"/>
                      </a:lnTo>
                      <a:lnTo>
                        <a:pt x="41783" y="71374"/>
                      </a:lnTo>
                      <a:lnTo>
                        <a:pt x="39878" y="74930"/>
                      </a:lnTo>
                      <a:lnTo>
                        <a:pt x="38100" y="78867"/>
                      </a:lnTo>
                      <a:lnTo>
                        <a:pt x="36957" y="82804"/>
                      </a:lnTo>
                      <a:lnTo>
                        <a:pt x="36576" y="87376"/>
                      </a:lnTo>
                      <a:lnTo>
                        <a:pt x="35433" y="87757"/>
                      </a:lnTo>
                      <a:lnTo>
                        <a:pt x="33909" y="88138"/>
                      </a:lnTo>
                      <a:lnTo>
                        <a:pt x="32385" y="88392"/>
                      </a:lnTo>
                      <a:lnTo>
                        <a:pt x="30607" y="88138"/>
                      </a:lnTo>
                      <a:lnTo>
                        <a:pt x="28829" y="87122"/>
                      </a:lnTo>
                      <a:lnTo>
                        <a:pt x="27178" y="85344"/>
                      </a:lnTo>
                      <a:lnTo>
                        <a:pt x="25400" y="82550"/>
                      </a:lnTo>
                      <a:lnTo>
                        <a:pt x="23876" y="78232"/>
                      </a:lnTo>
                      <a:lnTo>
                        <a:pt x="21971" y="85598"/>
                      </a:lnTo>
                      <a:lnTo>
                        <a:pt x="20066" y="91948"/>
                      </a:lnTo>
                      <a:lnTo>
                        <a:pt x="18542" y="97409"/>
                      </a:lnTo>
                      <a:lnTo>
                        <a:pt x="17145" y="102235"/>
                      </a:lnTo>
                      <a:lnTo>
                        <a:pt x="16002" y="106172"/>
                      </a:lnTo>
                      <a:lnTo>
                        <a:pt x="14859" y="109474"/>
                      </a:lnTo>
                      <a:lnTo>
                        <a:pt x="14097" y="112268"/>
                      </a:lnTo>
                      <a:lnTo>
                        <a:pt x="13335" y="114173"/>
                      </a:lnTo>
                      <a:lnTo>
                        <a:pt x="12700" y="115824"/>
                      </a:lnTo>
                      <a:lnTo>
                        <a:pt x="12319" y="116840"/>
                      </a:lnTo>
                      <a:lnTo>
                        <a:pt x="12192" y="117221"/>
                      </a:lnTo>
                      <a:lnTo>
                        <a:pt x="11938" y="117221"/>
                      </a:lnTo>
                      <a:lnTo>
                        <a:pt x="11811" y="116840"/>
                      </a:lnTo>
                      <a:lnTo>
                        <a:pt x="11811" y="115951"/>
                      </a:lnTo>
                      <a:lnTo>
                        <a:pt x="12192" y="113284"/>
                      </a:lnTo>
                      <a:lnTo>
                        <a:pt x="12700" y="109347"/>
                      </a:lnTo>
                      <a:lnTo>
                        <a:pt x="13462" y="104521"/>
                      </a:lnTo>
                      <a:lnTo>
                        <a:pt x="14478" y="99187"/>
                      </a:lnTo>
                      <a:lnTo>
                        <a:pt x="15621" y="93472"/>
                      </a:lnTo>
                      <a:lnTo>
                        <a:pt x="16510" y="88011"/>
                      </a:lnTo>
                      <a:lnTo>
                        <a:pt x="17526" y="82550"/>
                      </a:lnTo>
                      <a:lnTo>
                        <a:pt x="18161" y="77851"/>
                      </a:lnTo>
                      <a:lnTo>
                        <a:pt x="18669" y="73914"/>
                      </a:lnTo>
                      <a:lnTo>
                        <a:pt x="17526" y="73406"/>
                      </a:lnTo>
                      <a:lnTo>
                        <a:pt x="16383" y="71628"/>
                      </a:lnTo>
                      <a:lnTo>
                        <a:pt x="15621" y="68961"/>
                      </a:lnTo>
                      <a:lnTo>
                        <a:pt x="14732" y="65786"/>
                      </a:lnTo>
                      <a:lnTo>
                        <a:pt x="13081" y="58928"/>
                      </a:lnTo>
                      <a:lnTo>
                        <a:pt x="12573" y="55753"/>
                      </a:lnTo>
                      <a:lnTo>
                        <a:pt x="11811" y="52832"/>
                      </a:lnTo>
                      <a:lnTo>
                        <a:pt x="11049" y="50546"/>
                      </a:lnTo>
                      <a:lnTo>
                        <a:pt x="10033" y="49403"/>
                      </a:lnTo>
                      <a:lnTo>
                        <a:pt x="9271" y="49403"/>
                      </a:lnTo>
                      <a:lnTo>
                        <a:pt x="8128" y="50800"/>
                      </a:lnTo>
                      <a:lnTo>
                        <a:pt x="7620" y="52070"/>
                      </a:lnTo>
                      <a:lnTo>
                        <a:pt x="6985" y="53848"/>
                      </a:lnTo>
                      <a:lnTo>
                        <a:pt x="6350" y="56134"/>
                      </a:lnTo>
                      <a:lnTo>
                        <a:pt x="5588" y="58928"/>
                      </a:lnTo>
                      <a:lnTo>
                        <a:pt x="5080" y="62103"/>
                      </a:lnTo>
                      <a:lnTo>
                        <a:pt x="4318" y="66040"/>
                      </a:lnTo>
                      <a:lnTo>
                        <a:pt x="3302" y="70612"/>
                      </a:lnTo>
                      <a:lnTo>
                        <a:pt x="2540" y="75692"/>
                      </a:lnTo>
                      <a:lnTo>
                        <a:pt x="2921" y="70358"/>
                      </a:lnTo>
                      <a:lnTo>
                        <a:pt x="3175" y="64770"/>
                      </a:lnTo>
                      <a:lnTo>
                        <a:pt x="2540" y="53594"/>
                      </a:lnTo>
                      <a:lnTo>
                        <a:pt x="1397" y="42291"/>
                      </a:lnTo>
                      <a:lnTo>
                        <a:pt x="508" y="31623"/>
                      </a:lnTo>
                      <a:lnTo>
                        <a:pt x="0" y="26543"/>
                      </a:lnTo>
                      <a:lnTo>
                        <a:pt x="0" y="21590"/>
                      </a:lnTo>
                      <a:lnTo>
                        <a:pt x="254" y="17018"/>
                      </a:lnTo>
                      <a:lnTo>
                        <a:pt x="1016" y="12700"/>
                      </a:lnTo>
                      <a:lnTo>
                        <a:pt x="2159" y="8890"/>
                      </a:lnTo>
                      <a:lnTo>
                        <a:pt x="4064" y="5334"/>
                      </a:lnTo>
                      <a:lnTo>
                        <a:pt x="6604" y="2413"/>
                      </a:lnTo>
                      <a:lnTo>
                        <a:pt x="9906" y="0"/>
                      </a:lnTo>
                      <a:close/>
                    </a:path>
                  </a:pathLst>
                </a:custGeom>
                <a:solidFill>
                  <a:srgbClr val="74522F"/>
                </a:solidFill>
                <a:ln w="0" cap="flat" cmpd="sng" algn="ctr">
                  <a:solidFill>
                    <a:srgbClr val="74522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6254750" y="2530856"/>
                  <a:ext cx="49404" cy="289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9404" h="28957">
                      <a:moveTo>
                        <a:pt x="44831" y="24384"/>
                      </a:moveTo>
                      <a:lnTo>
                        <a:pt x="39624" y="20447"/>
                      </a:lnTo>
                      <a:lnTo>
                        <a:pt x="34036" y="16891"/>
                      </a:lnTo>
                      <a:lnTo>
                        <a:pt x="27940" y="14097"/>
                      </a:lnTo>
                      <a:lnTo>
                        <a:pt x="21590" y="12065"/>
                      </a:lnTo>
                      <a:lnTo>
                        <a:pt x="14605" y="10922"/>
                      </a:lnTo>
                      <a:lnTo>
                        <a:pt x="7493" y="10541"/>
                      </a:lnTo>
                      <a:lnTo>
                        <a:pt x="0" y="11303"/>
                      </a:lnTo>
                      <a:lnTo>
                        <a:pt x="2921" y="7366"/>
                      </a:lnTo>
                      <a:lnTo>
                        <a:pt x="6223" y="4191"/>
                      </a:lnTo>
                      <a:lnTo>
                        <a:pt x="9652" y="2032"/>
                      </a:lnTo>
                      <a:lnTo>
                        <a:pt x="13716" y="635"/>
                      </a:lnTo>
                      <a:lnTo>
                        <a:pt x="17526" y="0"/>
                      </a:lnTo>
                      <a:lnTo>
                        <a:pt x="21717" y="0"/>
                      </a:lnTo>
                      <a:lnTo>
                        <a:pt x="25781" y="889"/>
                      </a:lnTo>
                      <a:lnTo>
                        <a:pt x="29972" y="2286"/>
                      </a:lnTo>
                      <a:lnTo>
                        <a:pt x="33782" y="4191"/>
                      </a:lnTo>
                      <a:lnTo>
                        <a:pt x="37465" y="6731"/>
                      </a:lnTo>
                      <a:lnTo>
                        <a:pt x="40767" y="9525"/>
                      </a:lnTo>
                      <a:lnTo>
                        <a:pt x="43688" y="12954"/>
                      </a:lnTo>
                      <a:lnTo>
                        <a:pt x="46101" y="16510"/>
                      </a:lnTo>
                      <a:lnTo>
                        <a:pt x="47879" y="20447"/>
                      </a:lnTo>
                      <a:lnTo>
                        <a:pt x="49022" y="24511"/>
                      </a:lnTo>
                      <a:lnTo>
                        <a:pt x="49403" y="28956"/>
                      </a:lnTo>
                      <a:close/>
                    </a:path>
                  </a:pathLst>
                </a:custGeom>
                <a:solidFill>
                  <a:srgbClr val="74522F"/>
                </a:solidFill>
                <a:ln w="0" cap="flat" cmpd="sng" algn="ctr">
                  <a:solidFill>
                    <a:srgbClr val="74522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reeform 68"/>
                <p:cNvSpPr/>
                <p:nvPr/>
              </p:nvSpPr>
              <p:spPr>
                <a:xfrm>
                  <a:off x="6213602" y="2550287"/>
                  <a:ext cx="91949" cy="626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1949" h="62612">
                      <a:moveTo>
                        <a:pt x="81915" y="51181"/>
                      </a:moveTo>
                      <a:lnTo>
                        <a:pt x="81153" y="52197"/>
                      </a:lnTo>
                      <a:lnTo>
                        <a:pt x="80391" y="54102"/>
                      </a:lnTo>
                      <a:lnTo>
                        <a:pt x="79375" y="56515"/>
                      </a:lnTo>
                      <a:lnTo>
                        <a:pt x="78232" y="58928"/>
                      </a:lnTo>
                      <a:lnTo>
                        <a:pt x="76962" y="61087"/>
                      </a:lnTo>
                      <a:lnTo>
                        <a:pt x="75438" y="62484"/>
                      </a:lnTo>
                      <a:lnTo>
                        <a:pt x="73660" y="62611"/>
                      </a:lnTo>
                      <a:lnTo>
                        <a:pt x="72644" y="62230"/>
                      </a:lnTo>
                      <a:lnTo>
                        <a:pt x="71501" y="61214"/>
                      </a:lnTo>
                      <a:lnTo>
                        <a:pt x="70231" y="59690"/>
                      </a:lnTo>
                      <a:lnTo>
                        <a:pt x="68707" y="57658"/>
                      </a:lnTo>
                      <a:lnTo>
                        <a:pt x="66929" y="55499"/>
                      </a:lnTo>
                      <a:lnTo>
                        <a:pt x="65024" y="52959"/>
                      </a:lnTo>
                      <a:lnTo>
                        <a:pt x="60833" y="47244"/>
                      </a:lnTo>
                      <a:lnTo>
                        <a:pt x="55753" y="41529"/>
                      </a:lnTo>
                      <a:lnTo>
                        <a:pt x="50419" y="35941"/>
                      </a:lnTo>
                      <a:lnTo>
                        <a:pt x="47498" y="33528"/>
                      </a:lnTo>
                      <a:lnTo>
                        <a:pt x="44450" y="31496"/>
                      </a:lnTo>
                      <a:lnTo>
                        <a:pt x="41402" y="29845"/>
                      </a:lnTo>
                      <a:lnTo>
                        <a:pt x="38100" y="28702"/>
                      </a:lnTo>
                      <a:lnTo>
                        <a:pt x="30988" y="33020"/>
                      </a:lnTo>
                      <a:lnTo>
                        <a:pt x="24257" y="36576"/>
                      </a:lnTo>
                      <a:lnTo>
                        <a:pt x="18288" y="38862"/>
                      </a:lnTo>
                      <a:lnTo>
                        <a:pt x="12954" y="40386"/>
                      </a:lnTo>
                      <a:lnTo>
                        <a:pt x="10414" y="40640"/>
                      </a:lnTo>
                      <a:lnTo>
                        <a:pt x="8382" y="40640"/>
                      </a:lnTo>
                      <a:lnTo>
                        <a:pt x="6223" y="40640"/>
                      </a:lnTo>
                      <a:lnTo>
                        <a:pt x="4445" y="40386"/>
                      </a:lnTo>
                      <a:lnTo>
                        <a:pt x="2921" y="39878"/>
                      </a:lnTo>
                      <a:lnTo>
                        <a:pt x="1778" y="39116"/>
                      </a:lnTo>
                      <a:lnTo>
                        <a:pt x="635" y="38100"/>
                      </a:lnTo>
                      <a:lnTo>
                        <a:pt x="0" y="36957"/>
                      </a:lnTo>
                      <a:lnTo>
                        <a:pt x="0" y="36195"/>
                      </a:lnTo>
                      <a:lnTo>
                        <a:pt x="762" y="34798"/>
                      </a:lnTo>
                      <a:lnTo>
                        <a:pt x="2032" y="33401"/>
                      </a:lnTo>
                      <a:lnTo>
                        <a:pt x="3683" y="31623"/>
                      </a:lnTo>
                      <a:lnTo>
                        <a:pt x="5969" y="29718"/>
                      </a:lnTo>
                      <a:lnTo>
                        <a:pt x="8382" y="27686"/>
                      </a:lnTo>
                      <a:lnTo>
                        <a:pt x="13843" y="23368"/>
                      </a:lnTo>
                      <a:lnTo>
                        <a:pt x="19304" y="18923"/>
                      </a:lnTo>
                      <a:lnTo>
                        <a:pt x="21717" y="16764"/>
                      </a:lnTo>
                      <a:lnTo>
                        <a:pt x="24130" y="14859"/>
                      </a:lnTo>
                      <a:lnTo>
                        <a:pt x="25781" y="13081"/>
                      </a:lnTo>
                      <a:lnTo>
                        <a:pt x="27305" y="11684"/>
                      </a:lnTo>
                      <a:lnTo>
                        <a:pt x="28067" y="10414"/>
                      </a:lnTo>
                      <a:lnTo>
                        <a:pt x="28321" y="9525"/>
                      </a:lnTo>
                      <a:lnTo>
                        <a:pt x="33909" y="13462"/>
                      </a:lnTo>
                      <a:lnTo>
                        <a:pt x="39497" y="16764"/>
                      </a:lnTo>
                      <a:lnTo>
                        <a:pt x="45085" y="19304"/>
                      </a:lnTo>
                      <a:lnTo>
                        <a:pt x="50165" y="21336"/>
                      </a:lnTo>
                      <a:lnTo>
                        <a:pt x="54864" y="22860"/>
                      </a:lnTo>
                      <a:lnTo>
                        <a:pt x="59055" y="23749"/>
                      </a:lnTo>
                      <a:lnTo>
                        <a:pt x="62738" y="24130"/>
                      </a:lnTo>
                      <a:lnTo>
                        <a:pt x="65405" y="24130"/>
                      </a:lnTo>
                      <a:lnTo>
                        <a:pt x="67564" y="23495"/>
                      </a:lnTo>
                      <a:lnTo>
                        <a:pt x="68326" y="22606"/>
                      </a:lnTo>
                      <a:lnTo>
                        <a:pt x="68072" y="21336"/>
                      </a:lnTo>
                      <a:lnTo>
                        <a:pt x="66802" y="19812"/>
                      </a:lnTo>
                      <a:lnTo>
                        <a:pt x="63881" y="18034"/>
                      </a:lnTo>
                      <a:lnTo>
                        <a:pt x="61976" y="17018"/>
                      </a:lnTo>
                      <a:lnTo>
                        <a:pt x="59690" y="15748"/>
                      </a:lnTo>
                      <a:lnTo>
                        <a:pt x="56896" y="14859"/>
                      </a:lnTo>
                      <a:lnTo>
                        <a:pt x="53848" y="13589"/>
                      </a:lnTo>
                      <a:lnTo>
                        <a:pt x="50165" y="12446"/>
                      </a:lnTo>
                      <a:lnTo>
                        <a:pt x="46101" y="11303"/>
                      </a:lnTo>
                      <a:lnTo>
                        <a:pt x="48133" y="8255"/>
                      </a:lnTo>
                      <a:lnTo>
                        <a:pt x="50546" y="5969"/>
                      </a:lnTo>
                      <a:lnTo>
                        <a:pt x="53467" y="3937"/>
                      </a:lnTo>
                      <a:lnTo>
                        <a:pt x="56515" y="2413"/>
                      </a:lnTo>
                      <a:lnTo>
                        <a:pt x="59817" y="1143"/>
                      </a:lnTo>
                      <a:lnTo>
                        <a:pt x="63246" y="381"/>
                      </a:lnTo>
                      <a:lnTo>
                        <a:pt x="66802" y="0"/>
                      </a:lnTo>
                      <a:lnTo>
                        <a:pt x="70358" y="0"/>
                      </a:lnTo>
                      <a:lnTo>
                        <a:pt x="73660" y="381"/>
                      </a:lnTo>
                      <a:lnTo>
                        <a:pt x="76962" y="1143"/>
                      </a:lnTo>
                      <a:lnTo>
                        <a:pt x="80010" y="2540"/>
                      </a:lnTo>
                      <a:lnTo>
                        <a:pt x="82550" y="4191"/>
                      </a:lnTo>
                      <a:lnTo>
                        <a:pt x="84836" y="6350"/>
                      </a:lnTo>
                      <a:lnTo>
                        <a:pt x="86487" y="8890"/>
                      </a:lnTo>
                      <a:lnTo>
                        <a:pt x="87503" y="11811"/>
                      </a:lnTo>
                      <a:lnTo>
                        <a:pt x="88011" y="15240"/>
                      </a:lnTo>
                      <a:lnTo>
                        <a:pt x="86360" y="16764"/>
                      </a:lnTo>
                      <a:lnTo>
                        <a:pt x="85725" y="18415"/>
                      </a:lnTo>
                      <a:lnTo>
                        <a:pt x="86360" y="19939"/>
                      </a:lnTo>
                      <a:lnTo>
                        <a:pt x="87503" y="21590"/>
                      </a:lnTo>
                      <a:lnTo>
                        <a:pt x="90170" y="24638"/>
                      </a:lnTo>
                      <a:lnTo>
                        <a:pt x="91313" y="26416"/>
                      </a:lnTo>
                      <a:lnTo>
                        <a:pt x="91948" y="28194"/>
                      </a:lnTo>
                      <a:lnTo>
                        <a:pt x="90551" y="27940"/>
                      </a:lnTo>
                      <a:lnTo>
                        <a:pt x="89789" y="28067"/>
                      </a:lnTo>
                      <a:lnTo>
                        <a:pt x="89154" y="28829"/>
                      </a:lnTo>
                      <a:lnTo>
                        <a:pt x="88773" y="29845"/>
                      </a:lnTo>
                      <a:lnTo>
                        <a:pt x="88646" y="31242"/>
                      </a:lnTo>
                      <a:lnTo>
                        <a:pt x="88646" y="32766"/>
                      </a:lnTo>
                      <a:lnTo>
                        <a:pt x="88646" y="36830"/>
                      </a:lnTo>
                      <a:lnTo>
                        <a:pt x="88392" y="41148"/>
                      </a:lnTo>
                      <a:lnTo>
                        <a:pt x="87630" y="45212"/>
                      </a:lnTo>
                      <a:lnTo>
                        <a:pt x="87122" y="46990"/>
                      </a:lnTo>
                      <a:lnTo>
                        <a:pt x="85979" y="48641"/>
                      </a:lnTo>
                      <a:lnTo>
                        <a:pt x="84328" y="50038"/>
                      </a:lnTo>
                      <a:lnTo>
                        <a:pt x="82550" y="51181"/>
                      </a:lnTo>
                      <a:close/>
                    </a:path>
                  </a:pathLst>
                </a:custGeom>
                <a:solidFill>
                  <a:srgbClr val="74522F"/>
                </a:solidFill>
                <a:ln w="0" cap="flat" cmpd="sng" algn="ctr">
                  <a:solidFill>
                    <a:srgbClr val="74522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6229985" y="2599309"/>
                  <a:ext cx="47880" cy="593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880" h="59310">
                      <a:moveTo>
                        <a:pt x="254" y="23876"/>
                      </a:moveTo>
                      <a:lnTo>
                        <a:pt x="762" y="21844"/>
                      </a:lnTo>
                      <a:lnTo>
                        <a:pt x="1905" y="19558"/>
                      </a:lnTo>
                      <a:lnTo>
                        <a:pt x="3302" y="17399"/>
                      </a:lnTo>
                      <a:lnTo>
                        <a:pt x="6731" y="12827"/>
                      </a:lnTo>
                      <a:lnTo>
                        <a:pt x="11430" y="8509"/>
                      </a:lnTo>
                      <a:lnTo>
                        <a:pt x="16510" y="4699"/>
                      </a:lnTo>
                      <a:lnTo>
                        <a:pt x="21844" y="2032"/>
                      </a:lnTo>
                      <a:lnTo>
                        <a:pt x="27432" y="254"/>
                      </a:lnTo>
                      <a:lnTo>
                        <a:pt x="30226" y="0"/>
                      </a:lnTo>
                      <a:lnTo>
                        <a:pt x="32893" y="254"/>
                      </a:lnTo>
                      <a:lnTo>
                        <a:pt x="35941" y="762"/>
                      </a:lnTo>
                      <a:lnTo>
                        <a:pt x="38862" y="2159"/>
                      </a:lnTo>
                      <a:lnTo>
                        <a:pt x="41783" y="3937"/>
                      </a:lnTo>
                      <a:lnTo>
                        <a:pt x="44069" y="6350"/>
                      </a:lnTo>
                      <a:lnTo>
                        <a:pt x="45974" y="9271"/>
                      </a:lnTo>
                      <a:lnTo>
                        <a:pt x="47244" y="12446"/>
                      </a:lnTo>
                      <a:lnTo>
                        <a:pt x="47879" y="16129"/>
                      </a:lnTo>
                      <a:lnTo>
                        <a:pt x="47498" y="20574"/>
                      </a:lnTo>
                      <a:lnTo>
                        <a:pt x="45974" y="22352"/>
                      </a:lnTo>
                      <a:lnTo>
                        <a:pt x="44958" y="24257"/>
                      </a:lnTo>
                      <a:lnTo>
                        <a:pt x="44450" y="26035"/>
                      </a:lnTo>
                      <a:lnTo>
                        <a:pt x="44450" y="27686"/>
                      </a:lnTo>
                      <a:lnTo>
                        <a:pt x="44450" y="30607"/>
                      </a:lnTo>
                      <a:lnTo>
                        <a:pt x="44196" y="31750"/>
                      </a:lnTo>
                      <a:lnTo>
                        <a:pt x="43434" y="32766"/>
                      </a:lnTo>
                      <a:lnTo>
                        <a:pt x="43053" y="33401"/>
                      </a:lnTo>
                      <a:lnTo>
                        <a:pt x="42545" y="34417"/>
                      </a:lnTo>
                      <a:lnTo>
                        <a:pt x="41148" y="37211"/>
                      </a:lnTo>
                      <a:lnTo>
                        <a:pt x="39370" y="41021"/>
                      </a:lnTo>
                      <a:lnTo>
                        <a:pt x="37719" y="45466"/>
                      </a:lnTo>
                      <a:lnTo>
                        <a:pt x="35560" y="49911"/>
                      </a:lnTo>
                      <a:lnTo>
                        <a:pt x="33274" y="53975"/>
                      </a:lnTo>
                      <a:lnTo>
                        <a:pt x="30988" y="57023"/>
                      </a:lnTo>
                      <a:lnTo>
                        <a:pt x="29591" y="58039"/>
                      </a:lnTo>
                      <a:lnTo>
                        <a:pt x="28194" y="58801"/>
                      </a:lnTo>
                      <a:lnTo>
                        <a:pt x="26543" y="59309"/>
                      </a:lnTo>
                      <a:lnTo>
                        <a:pt x="25019" y="59309"/>
                      </a:lnTo>
                      <a:lnTo>
                        <a:pt x="21590" y="58293"/>
                      </a:lnTo>
                      <a:lnTo>
                        <a:pt x="18034" y="56261"/>
                      </a:lnTo>
                      <a:lnTo>
                        <a:pt x="14986" y="53721"/>
                      </a:lnTo>
                      <a:lnTo>
                        <a:pt x="12192" y="50800"/>
                      </a:lnTo>
                      <a:lnTo>
                        <a:pt x="9779" y="47625"/>
                      </a:lnTo>
                      <a:lnTo>
                        <a:pt x="8255" y="44831"/>
                      </a:lnTo>
                      <a:lnTo>
                        <a:pt x="7874" y="43688"/>
                      </a:lnTo>
                      <a:lnTo>
                        <a:pt x="7747" y="42672"/>
                      </a:lnTo>
                      <a:lnTo>
                        <a:pt x="6350" y="41529"/>
                      </a:lnTo>
                      <a:lnTo>
                        <a:pt x="5207" y="39751"/>
                      </a:lnTo>
                      <a:lnTo>
                        <a:pt x="3302" y="35433"/>
                      </a:lnTo>
                      <a:lnTo>
                        <a:pt x="1778" y="30353"/>
                      </a:lnTo>
                      <a:lnTo>
                        <a:pt x="0" y="25908"/>
                      </a:lnTo>
                      <a:close/>
                    </a:path>
                  </a:pathLst>
                </a:custGeom>
                <a:solidFill>
                  <a:srgbClr val="856340"/>
                </a:solidFill>
                <a:ln w="0" cap="flat" cmpd="sng" algn="ctr">
                  <a:solidFill>
                    <a:srgbClr val="8563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6235319" y="2599309"/>
                  <a:ext cx="43689" cy="227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689" h="22734">
                      <a:moveTo>
                        <a:pt x="0" y="14732"/>
                      </a:moveTo>
                      <a:lnTo>
                        <a:pt x="762" y="12446"/>
                      </a:lnTo>
                      <a:lnTo>
                        <a:pt x="2540" y="9906"/>
                      </a:lnTo>
                      <a:lnTo>
                        <a:pt x="4826" y="7493"/>
                      </a:lnTo>
                      <a:lnTo>
                        <a:pt x="7620" y="5334"/>
                      </a:lnTo>
                      <a:lnTo>
                        <a:pt x="10795" y="3302"/>
                      </a:lnTo>
                      <a:lnTo>
                        <a:pt x="14478" y="1524"/>
                      </a:lnTo>
                      <a:lnTo>
                        <a:pt x="18161" y="508"/>
                      </a:lnTo>
                      <a:lnTo>
                        <a:pt x="22098" y="0"/>
                      </a:lnTo>
                      <a:lnTo>
                        <a:pt x="26035" y="254"/>
                      </a:lnTo>
                      <a:lnTo>
                        <a:pt x="29845" y="1143"/>
                      </a:lnTo>
                      <a:lnTo>
                        <a:pt x="33528" y="3175"/>
                      </a:lnTo>
                      <a:lnTo>
                        <a:pt x="36703" y="6096"/>
                      </a:lnTo>
                      <a:lnTo>
                        <a:pt x="38227" y="8128"/>
                      </a:lnTo>
                      <a:lnTo>
                        <a:pt x="39624" y="10287"/>
                      </a:lnTo>
                      <a:lnTo>
                        <a:pt x="40767" y="12827"/>
                      </a:lnTo>
                      <a:lnTo>
                        <a:pt x="41910" y="15748"/>
                      </a:lnTo>
                      <a:lnTo>
                        <a:pt x="42926" y="19177"/>
                      </a:lnTo>
                      <a:lnTo>
                        <a:pt x="43688" y="22733"/>
                      </a:lnTo>
                      <a:lnTo>
                        <a:pt x="40767" y="21082"/>
                      </a:lnTo>
                      <a:lnTo>
                        <a:pt x="37719" y="19685"/>
                      </a:lnTo>
                      <a:lnTo>
                        <a:pt x="32131" y="17907"/>
                      </a:lnTo>
                      <a:lnTo>
                        <a:pt x="26797" y="17399"/>
                      </a:lnTo>
                      <a:lnTo>
                        <a:pt x="21590" y="17399"/>
                      </a:lnTo>
                      <a:lnTo>
                        <a:pt x="11049" y="17780"/>
                      </a:lnTo>
                      <a:lnTo>
                        <a:pt x="5588" y="17780"/>
                      </a:lnTo>
                      <a:lnTo>
                        <a:pt x="0" y="17018"/>
                      </a:lnTo>
                      <a:close/>
                    </a:path>
                  </a:pathLst>
                </a:custGeom>
                <a:solidFill>
                  <a:srgbClr val="74522F"/>
                </a:solidFill>
                <a:ln w="0" cap="flat" cmpd="sng" algn="ctr">
                  <a:solidFill>
                    <a:srgbClr val="74522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6310503" y="2533142"/>
                  <a:ext cx="83313" cy="689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3313" h="68962">
                      <a:moveTo>
                        <a:pt x="5842" y="67183"/>
                      </a:moveTo>
                      <a:lnTo>
                        <a:pt x="5334" y="65405"/>
                      </a:lnTo>
                      <a:lnTo>
                        <a:pt x="5207" y="62357"/>
                      </a:lnTo>
                      <a:lnTo>
                        <a:pt x="5588" y="59817"/>
                      </a:lnTo>
                      <a:lnTo>
                        <a:pt x="6096" y="57785"/>
                      </a:lnTo>
                      <a:lnTo>
                        <a:pt x="6604" y="56642"/>
                      </a:lnTo>
                      <a:lnTo>
                        <a:pt x="6350" y="56007"/>
                      </a:lnTo>
                      <a:lnTo>
                        <a:pt x="5842" y="56007"/>
                      </a:lnTo>
                      <a:lnTo>
                        <a:pt x="4953" y="56261"/>
                      </a:lnTo>
                      <a:lnTo>
                        <a:pt x="3810" y="56515"/>
                      </a:lnTo>
                      <a:lnTo>
                        <a:pt x="2286" y="57023"/>
                      </a:lnTo>
                      <a:lnTo>
                        <a:pt x="2667" y="55118"/>
                      </a:lnTo>
                      <a:lnTo>
                        <a:pt x="3429" y="52451"/>
                      </a:lnTo>
                      <a:lnTo>
                        <a:pt x="5588" y="47371"/>
                      </a:lnTo>
                      <a:lnTo>
                        <a:pt x="6096" y="45212"/>
                      </a:lnTo>
                      <a:lnTo>
                        <a:pt x="6096" y="44450"/>
                      </a:lnTo>
                      <a:lnTo>
                        <a:pt x="5969" y="43815"/>
                      </a:lnTo>
                      <a:lnTo>
                        <a:pt x="5588" y="43434"/>
                      </a:lnTo>
                      <a:lnTo>
                        <a:pt x="4826" y="43434"/>
                      </a:lnTo>
                      <a:lnTo>
                        <a:pt x="3810" y="43561"/>
                      </a:lnTo>
                      <a:lnTo>
                        <a:pt x="2286" y="44196"/>
                      </a:lnTo>
                      <a:lnTo>
                        <a:pt x="2667" y="42672"/>
                      </a:lnTo>
                      <a:lnTo>
                        <a:pt x="3429" y="40513"/>
                      </a:lnTo>
                      <a:lnTo>
                        <a:pt x="4445" y="38100"/>
                      </a:lnTo>
                      <a:lnTo>
                        <a:pt x="5207" y="35941"/>
                      </a:lnTo>
                      <a:lnTo>
                        <a:pt x="5588" y="33909"/>
                      </a:lnTo>
                      <a:lnTo>
                        <a:pt x="5588" y="33401"/>
                      </a:lnTo>
                      <a:lnTo>
                        <a:pt x="5207" y="32893"/>
                      </a:lnTo>
                      <a:lnTo>
                        <a:pt x="4826" y="32766"/>
                      </a:lnTo>
                      <a:lnTo>
                        <a:pt x="3810" y="32893"/>
                      </a:lnTo>
                      <a:lnTo>
                        <a:pt x="2921" y="33401"/>
                      </a:lnTo>
                      <a:lnTo>
                        <a:pt x="1397" y="34163"/>
                      </a:lnTo>
                      <a:lnTo>
                        <a:pt x="1524" y="31750"/>
                      </a:lnTo>
                      <a:lnTo>
                        <a:pt x="2540" y="28829"/>
                      </a:lnTo>
                      <a:lnTo>
                        <a:pt x="4572" y="22098"/>
                      </a:lnTo>
                      <a:lnTo>
                        <a:pt x="5588" y="19050"/>
                      </a:lnTo>
                      <a:lnTo>
                        <a:pt x="5842" y="16764"/>
                      </a:lnTo>
                      <a:lnTo>
                        <a:pt x="5334" y="15748"/>
                      </a:lnTo>
                      <a:lnTo>
                        <a:pt x="4953" y="15113"/>
                      </a:lnTo>
                      <a:lnTo>
                        <a:pt x="4191" y="14732"/>
                      </a:lnTo>
                      <a:lnTo>
                        <a:pt x="3048" y="14605"/>
                      </a:lnTo>
                      <a:lnTo>
                        <a:pt x="1905" y="7112"/>
                      </a:lnTo>
                      <a:lnTo>
                        <a:pt x="0" y="0"/>
                      </a:lnTo>
                      <a:lnTo>
                        <a:pt x="2921" y="3937"/>
                      </a:lnTo>
                      <a:lnTo>
                        <a:pt x="6604" y="8001"/>
                      </a:lnTo>
                      <a:lnTo>
                        <a:pt x="11303" y="12192"/>
                      </a:lnTo>
                      <a:lnTo>
                        <a:pt x="16891" y="16002"/>
                      </a:lnTo>
                      <a:lnTo>
                        <a:pt x="19939" y="17780"/>
                      </a:lnTo>
                      <a:lnTo>
                        <a:pt x="23368" y="19050"/>
                      </a:lnTo>
                      <a:lnTo>
                        <a:pt x="26924" y="20066"/>
                      </a:lnTo>
                      <a:lnTo>
                        <a:pt x="30480" y="20828"/>
                      </a:lnTo>
                      <a:lnTo>
                        <a:pt x="34417" y="21336"/>
                      </a:lnTo>
                      <a:lnTo>
                        <a:pt x="38354" y="21336"/>
                      </a:lnTo>
                      <a:lnTo>
                        <a:pt x="42672" y="20828"/>
                      </a:lnTo>
                      <a:lnTo>
                        <a:pt x="46990" y="19939"/>
                      </a:lnTo>
                      <a:lnTo>
                        <a:pt x="55753" y="23876"/>
                      </a:lnTo>
                      <a:lnTo>
                        <a:pt x="63246" y="28067"/>
                      </a:lnTo>
                      <a:lnTo>
                        <a:pt x="69469" y="32385"/>
                      </a:lnTo>
                      <a:lnTo>
                        <a:pt x="74676" y="36957"/>
                      </a:lnTo>
                      <a:lnTo>
                        <a:pt x="78740" y="41529"/>
                      </a:lnTo>
                      <a:lnTo>
                        <a:pt x="81661" y="45593"/>
                      </a:lnTo>
                      <a:lnTo>
                        <a:pt x="83185" y="49530"/>
                      </a:lnTo>
                      <a:lnTo>
                        <a:pt x="83312" y="51562"/>
                      </a:lnTo>
                      <a:lnTo>
                        <a:pt x="83312" y="53086"/>
                      </a:lnTo>
                      <a:lnTo>
                        <a:pt x="83185" y="53340"/>
                      </a:lnTo>
                      <a:lnTo>
                        <a:pt x="82169" y="53086"/>
                      </a:lnTo>
                      <a:lnTo>
                        <a:pt x="81026" y="52451"/>
                      </a:lnTo>
                      <a:lnTo>
                        <a:pt x="79502" y="51689"/>
                      </a:lnTo>
                      <a:lnTo>
                        <a:pt x="75692" y="49530"/>
                      </a:lnTo>
                      <a:lnTo>
                        <a:pt x="71247" y="47117"/>
                      </a:lnTo>
                      <a:lnTo>
                        <a:pt x="67056" y="45212"/>
                      </a:lnTo>
                      <a:lnTo>
                        <a:pt x="65151" y="44577"/>
                      </a:lnTo>
                      <a:lnTo>
                        <a:pt x="63373" y="44196"/>
                      </a:lnTo>
                      <a:lnTo>
                        <a:pt x="62230" y="44450"/>
                      </a:lnTo>
                      <a:lnTo>
                        <a:pt x="61341" y="45085"/>
                      </a:lnTo>
                      <a:lnTo>
                        <a:pt x="60833" y="46228"/>
                      </a:lnTo>
                      <a:lnTo>
                        <a:pt x="60833" y="48133"/>
                      </a:lnTo>
                      <a:lnTo>
                        <a:pt x="56261" y="44831"/>
                      </a:lnTo>
                      <a:lnTo>
                        <a:pt x="51308" y="42037"/>
                      </a:lnTo>
                      <a:lnTo>
                        <a:pt x="46228" y="40005"/>
                      </a:lnTo>
                      <a:lnTo>
                        <a:pt x="41275" y="38735"/>
                      </a:lnTo>
                      <a:lnTo>
                        <a:pt x="36449" y="38227"/>
                      </a:lnTo>
                      <a:lnTo>
                        <a:pt x="32004" y="38735"/>
                      </a:lnTo>
                      <a:lnTo>
                        <a:pt x="28194" y="39878"/>
                      </a:lnTo>
                      <a:lnTo>
                        <a:pt x="26670" y="41021"/>
                      </a:lnTo>
                      <a:lnTo>
                        <a:pt x="25146" y="42418"/>
                      </a:lnTo>
                      <a:lnTo>
                        <a:pt x="29210" y="43307"/>
                      </a:lnTo>
                      <a:lnTo>
                        <a:pt x="34036" y="44069"/>
                      </a:lnTo>
                      <a:lnTo>
                        <a:pt x="38989" y="44831"/>
                      </a:lnTo>
                      <a:lnTo>
                        <a:pt x="43561" y="45593"/>
                      </a:lnTo>
                      <a:lnTo>
                        <a:pt x="47498" y="46863"/>
                      </a:lnTo>
                      <a:lnTo>
                        <a:pt x="49022" y="47117"/>
                      </a:lnTo>
                      <a:lnTo>
                        <a:pt x="50165" y="48006"/>
                      </a:lnTo>
                      <a:lnTo>
                        <a:pt x="50673" y="48641"/>
                      </a:lnTo>
                      <a:lnTo>
                        <a:pt x="50927" y="49403"/>
                      </a:lnTo>
                      <a:lnTo>
                        <a:pt x="50546" y="50165"/>
                      </a:lnTo>
                      <a:lnTo>
                        <a:pt x="49530" y="51181"/>
                      </a:lnTo>
                      <a:lnTo>
                        <a:pt x="49911" y="51943"/>
                      </a:lnTo>
                      <a:lnTo>
                        <a:pt x="50673" y="52451"/>
                      </a:lnTo>
                      <a:lnTo>
                        <a:pt x="52070" y="53340"/>
                      </a:lnTo>
                      <a:lnTo>
                        <a:pt x="53721" y="54102"/>
                      </a:lnTo>
                      <a:lnTo>
                        <a:pt x="57785" y="55880"/>
                      </a:lnTo>
                      <a:lnTo>
                        <a:pt x="62103" y="57785"/>
                      </a:lnTo>
                      <a:lnTo>
                        <a:pt x="65659" y="59817"/>
                      </a:lnTo>
                      <a:lnTo>
                        <a:pt x="67056" y="61087"/>
                      </a:lnTo>
                      <a:lnTo>
                        <a:pt x="67818" y="62230"/>
                      </a:lnTo>
                      <a:lnTo>
                        <a:pt x="68199" y="63373"/>
                      </a:lnTo>
                      <a:lnTo>
                        <a:pt x="67818" y="64643"/>
                      </a:lnTo>
                      <a:lnTo>
                        <a:pt x="66802" y="65913"/>
                      </a:lnTo>
                      <a:lnTo>
                        <a:pt x="64770" y="67310"/>
                      </a:lnTo>
                      <a:lnTo>
                        <a:pt x="60579" y="64389"/>
                      </a:lnTo>
                      <a:lnTo>
                        <a:pt x="56134" y="61976"/>
                      </a:lnTo>
                      <a:lnTo>
                        <a:pt x="52070" y="60071"/>
                      </a:lnTo>
                      <a:lnTo>
                        <a:pt x="47752" y="58674"/>
                      </a:lnTo>
                      <a:lnTo>
                        <a:pt x="43815" y="57531"/>
                      </a:lnTo>
                      <a:lnTo>
                        <a:pt x="39878" y="56642"/>
                      </a:lnTo>
                      <a:lnTo>
                        <a:pt x="36068" y="56515"/>
                      </a:lnTo>
                      <a:lnTo>
                        <a:pt x="32512" y="56515"/>
                      </a:lnTo>
                      <a:lnTo>
                        <a:pt x="28829" y="57023"/>
                      </a:lnTo>
                      <a:lnTo>
                        <a:pt x="25400" y="57785"/>
                      </a:lnTo>
                      <a:lnTo>
                        <a:pt x="18669" y="60452"/>
                      </a:lnTo>
                      <a:lnTo>
                        <a:pt x="12319" y="64135"/>
                      </a:lnTo>
                      <a:lnTo>
                        <a:pt x="6604" y="68961"/>
                      </a:lnTo>
                      <a:close/>
                    </a:path>
                  </a:pathLst>
                </a:custGeom>
                <a:solidFill>
                  <a:srgbClr val="74522F"/>
                </a:solidFill>
                <a:ln w="0" cap="flat" cmpd="sng" algn="ctr">
                  <a:solidFill>
                    <a:srgbClr val="74522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6289548" y="2642108"/>
                  <a:ext cx="29084" cy="151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084" h="15114">
                      <a:moveTo>
                        <a:pt x="0" y="8636"/>
                      </a:moveTo>
                      <a:lnTo>
                        <a:pt x="1016" y="6604"/>
                      </a:lnTo>
                      <a:lnTo>
                        <a:pt x="2540" y="4572"/>
                      </a:lnTo>
                      <a:lnTo>
                        <a:pt x="4572" y="3048"/>
                      </a:lnTo>
                      <a:lnTo>
                        <a:pt x="7112" y="1651"/>
                      </a:lnTo>
                      <a:lnTo>
                        <a:pt x="9652" y="635"/>
                      </a:lnTo>
                      <a:lnTo>
                        <a:pt x="12319" y="0"/>
                      </a:lnTo>
                      <a:lnTo>
                        <a:pt x="14605" y="0"/>
                      </a:lnTo>
                      <a:lnTo>
                        <a:pt x="17272" y="635"/>
                      </a:lnTo>
                      <a:lnTo>
                        <a:pt x="19939" y="1778"/>
                      </a:lnTo>
                      <a:lnTo>
                        <a:pt x="22606" y="3429"/>
                      </a:lnTo>
                      <a:lnTo>
                        <a:pt x="25146" y="5334"/>
                      </a:lnTo>
                      <a:lnTo>
                        <a:pt x="27051" y="7747"/>
                      </a:lnTo>
                      <a:lnTo>
                        <a:pt x="28448" y="10160"/>
                      </a:lnTo>
                      <a:lnTo>
                        <a:pt x="29083" y="12700"/>
                      </a:lnTo>
                      <a:lnTo>
                        <a:pt x="28448" y="15113"/>
                      </a:lnTo>
                      <a:lnTo>
                        <a:pt x="24257" y="12954"/>
                      </a:lnTo>
                      <a:lnTo>
                        <a:pt x="20574" y="11303"/>
                      </a:lnTo>
                      <a:lnTo>
                        <a:pt x="17272" y="10414"/>
                      </a:lnTo>
                      <a:lnTo>
                        <a:pt x="14224" y="9779"/>
                      </a:lnTo>
                      <a:lnTo>
                        <a:pt x="11176" y="9779"/>
                      </a:lnTo>
                      <a:lnTo>
                        <a:pt x="7874" y="9906"/>
                      </a:lnTo>
                      <a:lnTo>
                        <a:pt x="4191" y="10414"/>
                      </a:lnTo>
                      <a:lnTo>
                        <a:pt x="254" y="10668"/>
                      </a:lnTo>
                      <a:close/>
                    </a:path>
                  </a:pathLst>
                </a:custGeom>
                <a:solidFill>
                  <a:srgbClr val="997952"/>
                </a:solidFill>
                <a:ln w="0" cap="flat" cmpd="sng" algn="ctr">
                  <a:solidFill>
                    <a:srgbClr val="99795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6272276" y="2705989"/>
                  <a:ext cx="58929" cy="539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929" h="53976">
                      <a:moveTo>
                        <a:pt x="6604" y="1270"/>
                      </a:moveTo>
                      <a:lnTo>
                        <a:pt x="8382" y="635"/>
                      </a:lnTo>
                      <a:lnTo>
                        <a:pt x="11176" y="254"/>
                      </a:lnTo>
                      <a:lnTo>
                        <a:pt x="14351" y="0"/>
                      </a:lnTo>
                      <a:lnTo>
                        <a:pt x="18034" y="254"/>
                      </a:lnTo>
                      <a:lnTo>
                        <a:pt x="21844" y="635"/>
                      </a:lnTo>
                      <a:lnTo>
                        <a:pt x="25654" y="1524"/>
                      </a:lnTo>
                      <a:lnTo>
                        <a:pt x="29337" y="3048"/>
                      </a:lnTo>
                      <a:lnTo>
                        <a:pt x="33020" y="2032"/>
                      </a:lnTo>
                      <a:lnTo>
                        <a:pt x="36449" y="1270"/>
                      </a:lnTo>
                      <a:lnTo>
                        <a:pt x="43561" y="635"/>
                      </a:lnTo>
                      <a:lnTo>
                        <a:pt x="46609" y="635"/>
                      </a:lnTo>
                      <a:lnTo>
                        <a:pt x="49530" y="635"/>
                      </a:lnTo>
                      <a:lnTo>
                        <a:pt x="51816" y="762"/>
                      </a:lnTo>
                      <a:lnTo>
                        <a:pt x="53594" y="1016"/>
                      </a:lnTo>
                      <a:lnTo>
                        <a:pt x="55499" y="3175"/>
                      </a:lnTo>
                      <a:lnTo>
                        <a:pt x="56896" y="5715"/>
                      </a:lnTo>
                      <a:lnTo>
                        <a:pt x="58039" y="8509"/>
                      </a:lnTo>
                      <a:lnTo>
                        <a:pt x="58547" y="11430"/>
                      </a:lnTo>
                      <a:lnTo>
                        <a:pt x="58928" y="14605"/>
                      </a:lnTo>
                      <a:lnTo>
                        <a:pt x="58928" y="17780"/>
                      </a:lnTo>
                      <a:lnTo>
                        <a:pt x="58039" y="24511"/>
                      </a:lnTo>
                      <a:lnTo>
                        <a:pt x="56134" y="30988"/>
                      </a:lnTo>
                      <a:lnTo>
                        <a:pt x="53213" y="37338"/>
                      </a:lnTo>
                      <a:lnTo>
                        <a:pt x="49530" y="42926"/>
                      </a:lnTo>
                      <a:lnTo>
                        <a:pt x="45593" y="47625"/>
                      </a:lnTo>
                      <a:lnTo>
                        <a:pt x="42418" y="50038"/>
                      </a:lnTo>
                      <a:lnTo>
                        <a:pt x="38735" y="51816"/>
                      </a:lnTo>
                      <a:lnTo>
                        <a:pt x="34798" y="53213"/>
                      </a:lnTo>
                      <a:lnTo>
                        <a:pt x="30353" y="53721"/>
                      </a:lnTo>
                      <a:lnTo>
                        <a:pt x="26162" y="53975"/>
                      </a:lnTo>
                      <a:lnTo>
                        <a:pt x="22098" y="53340"/>
                      </a:lnTo>
                      <a:lnTo>
                        <a:pt x="18288" y="51943"/>
                      </a:lnTo>
                      <a:lnTo>
                        <a:pt x="14732" y="50038"/>
                      </a:lnTo>
                      <a:lnTo>
                        <a:pt x="12446" y="48006"/>
                      </a:lnTo>
                      <a:lnTo>
                        <a:pt x="10414" y="45720"/>
                      </a:lnTo>
                      <a:lnTo>
                        <a:pt x="6350" y="40132"/>
                      </a:lnTo>
                      <a:lnTo>
                        <a:pt x="3302" y="33782"/>
                      </a:lnTo>
                      <a:lnTo>
                        <a:pt x="1143" y="27051"/>
                      </a:lnTo>
                      <a:lnTo>
                        <a:pt x="254" y="20193"/>
                      </a:lnTo>
                      <a:lnTo>
                        <a:pt x="0" y="16637"/>
                      </a:lnTo>
                      <a:lnTo>
                        <a:pt x="381" y="13462"/>
                      </a:lnTo>
                      <a:lnTo>
                        <a:pt x="1016" y="10160"/>
                      </a:lnTo>
                      <a:lnTo>
                        <a:pt x="2159" y="7112"/>
                      </a:lnTo>
                      <a:lnTo>
                        <a:pt x="3429" y="4318"/>
                      </a:lnTo>
                      <a:lnTo>
                        <a:pt x="5334" y="17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6276467" y="2710942"/>
                  <a:ext cx="45594" cy="345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594" h="34545">
                      <a:moveTo>
                        <a:pt x="44831" y="8255"/>
                      </a:moveTo>
                      <a:lnTo>
                        <a:pt x="45339" y="10033"/>
                      </a:lnTo>
                      <a:lnTo>
                        <a:pt x="45593" y="12319"/>
                      </a:lnTo>
                      <a:lnTo>
                        <a:pt x="45593" y="14351"/>
                      </a:lnTo>
                      <a:lnTo>
                        <a:pt x="41148" y="14097"/>
                      </a:lnTo>
                      <a:lnTo>
                        <a:pt x="36195" y="13589"/>
                      </a:lnTo>
                      <a:lnTo>
                        <a:pt x="33782" y="13589"/>
                      </a:lnTo>
                      <a:lnTo>
                        <a:pt x="31877" y="14097"/>
                      </a:lnTo>
                      <a:lnTo>
                        <a:pt x="30607" y="14605"/>
                      </a:lnTo>
                      <a:lnTo>
                        <a:pt x="29845" y="15621"/>
                      </a:lnTo>
                      <a:lnTo>
                        <a:pt x="29337" y="17145"/>
                      </a:lnTo>
                      <a:lnTo>
                        <a:pt x="29337" y="18796"/>
                      </a:lnTo>
                      <a:lnTo>
                        <a:pt x="29972" y="20193"/>
                      </a:lnTo>
                      <a:lnTo>
                        <a:pt x="30988" y="21336"/>
                      </a:lnTo>
                      <a:lnTo>
                        <a:pt x="33401" y="23495"/>
                      </a:lnTo>
                      <a:lnTo>
                        <a:pt x="36322" y="25654"/>
                      </a:lnTo>
                      <a:lnTo>
                        <a:pt x="39243" y="27432"/>
                      </a:lnTo>
                      <a:lnTo>
                        <a:pt x="40894" y="29464"/>
                      </a:lnTo>
                      <a:lnTo>
                        <a:pt x="41402" y="30353"/>
                      </a:lnTo>
                      <a:lnTo>
                        <a:pt x="41402" y="31369"/>
                      </a:lnTo>
                      <a:lnTo>
                        <a:pt x="40767" y="32385"/>
                      </a:lnTo>
                      <a:lnTo>
                        <a:pt x="39624" y="33401"/>
                      </a:lnTo>
                      <a:lnTo>
                        <a:pt x="37846" y="34163"/>
                      </a:lnTo>
                      <a:lnTo>
                        <a:pt x="36322" y="34544"/>
                      </a:lnTo>
                      <a:lnTo>
                        <a:pt x="35179" y="34544"/>
                      </a:lnTo>
                      <a:lnTo>
                        <a:pt x="34036" y="34417"/>
                      </a:lnTo>
                      <a:lnTo>
                        <a:pt x="32258" y="33655"/>
                      </a:lnTo>
                      <a:lnTo>
                        <a:pt x="30988" y="32131"/>
                      </a:lnTo>
                      <a:lnTo>
                        <a:pt x="28575" y="28829"/>
                      </a:lnTo>
                      <a:lnTo>
                        <a:pt x="27051" y="27686"/>
                      </a:lnTo>
                      <a:lnTo>
                        <a:pt x="25400" y="26797"/>
                      </a:lnTo>
                      <a:lnTo>
                        <a:pt x="21971" y="28575"/>
                      </a:lnTo>
                      <a:lnTo>
                        <a:pt x="18923" y="29845"/>
                      </a:lnTo>
                      <a:lnTo>
                        <a:pt x="16002" y="30226"/>
                      </a:lnTo>
                      <a:lnTo>
                        <a:pt x="13335" y="30099"/>
                      </a:lnTo>
                      <a:lnTo>
                        <a:pt x="11049" y="29464"/>
                      </a:lnTo>
                      <a:lnTo>
                        <a:pt x="8890" y="28448"/>
                      </a:lnTo>
                      <a:lnTo>
                        <a:pt x="6985" y="26797"/>
                      </a:lnTo>
                      <a:lnTo>
                        <a:pt x="5207" y="25019"/>
                      </a:lnTo>
                      <a:lnTo>
                        <a:pt x="3683" y="23114"/>
                      </a:lnTo>
                      <a:lnTo>
                        <a:pt x="2540" y="20955"/>
                      </a:lnTo>
                      <a:lnTo>
                        <a:pt x="762" y="16129"/>
                      </a:lnTo>
                      <a:lnTo>
                        <a:pt x="0" y="11684"/>
                      </a:lnTo>
                      <a:lnTo>
                        <a:pt x="0" y="9652"/>
                      </a:lnTo>
                      <a:lnTo>
                        <a:pt x="254" y="7747"/>
                      </a:lnTo>
                      <a:lnTo>
                        <a:pt x="762" y="6350"/>
                      </a:lnTo>
                      <a:lnTo>
                        <a:pt x="1905" y="4953"/>
                      </a:lnTo>
                      <a:lnTo>
                        <a:pt x="3683" y="3683"/>
                      </a:lnTo>
                      <a:lnTo>
                        <a:pt x="5969" y="2540"/>
                      </a:lnTo>
                      <a:lnTo>
                        <a:pt x="8636" y="1778"/>
                      </a:lnTo>
                      <a:lnTo>
                        <a:pt x="11938" y="1016"/>
                      </a:lnTo>
                      <a:lnTo>
                        <a:pt x="18923" y="0"/>
                      </a:lnTo>
                      <a:lnTo>
                        <a:pt x="26289" y="0"/>
                      </a:lnTo>
                      <a:lnTo>
                        <a:pt x="29972" y="381"/>
                      </a:lnTo>
                      <a:lnTo>
                        <a:pt x="33401" y="1016"/>
                      </a:lnTo>
                      <a:lnTo>
                        <a:pt x="36703" y="1905"/>
                      </a:lnTo>
                      <a:lnTo>
                        <a:pt x="39624" y="3175"/>
                      </a:lnTo>
                      <a:lnTo>
                        <a:pt x="42164" y="4953"/>
                      </a:lnTo>
                      <a:lnTo>
                        <a:pt x="44069" y="69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6276340" y="2711450"/>
                  <a:ext cx="45721" cy="342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21" h="34291">
                      <a:moveTo>
                        <a:pt x="44450" y="6350"/>
                      </a:moveTo>
                      <a:lnTo>
                        <a:pt x="41910" y="3810"/>
                      </a:lnTo>
                      <a:lnTo>
                        <a:pt x="40640" y="2540"/>
                      </a:lnTo>
                      <a:lnTo>
                        <a:pt x="36830" y="1270"/>
                      </a:lnTo>
                      <a:lnTo>
                        <a:pt x="34290" y="1270"/>
                      </a:lnTo>
                      <a:lnTo>
                        <a:pt x="30480" y="0"/>
                      </a:lnTo>
                      <a:lnTo>
                        <a:pt x="26670" y="0"/>
                      </a:lnTo>
                      <a:lnTo>
                        <a:pt x="19050" y="0"/>
                      </a:lnTo>
                      <a:lnTo>
                        <a:pt x="12700" y="1270"/>
                      </a:lnTo>
                      <a:lnTo>
                        <a:pt x="8890" y="1270"/>
                      </a:lnTo>
                      <a:lnTo>
                        <a:pt x="6350" y="2540"/>
                      </a:lnTo>
                      <a:lnTo>
                        <a:pt x="3810" y="3810"/>
                      </a:lnTo>
                      <a:lnTo>
                        <a:pt x="2540" y="3810"/>
                      </a:lnTo>
                      <a:lnTo>
                        <a:pt x="1270" y="6350"/>
                      </a:lnTo>
                      <a:lnTo>
                        <a:pt x="0" y="7620"/>
                      </a:lnTo>
                      <a:lnTo>
                        <a:pt x="0" y="8890"/>
                      </a:lnTo>
                      <a:lnTo>
                        <a:pt x="0" y="11430"/>
                      </a:lnTo>
                      <a:lnTo>
                        <a:pt x="1270" y="15240"/>
                      </a:lnTo>
                      <a:lnTo>
                        <a:pt x="2540" y="20320"/>
                      </a:lnTo>
                      <a:lnTo>
                        <a:pt x="3810" y="22860"/>
                      </a:lnTo>
                      <a:lnTo>
                        <a:pt x="5080" y="24130"/>
                      </a:lnTo>
                      <a:lnTo>
                        <a:pt x="7620" y="26670"/>
                      </a:lnTo>
                      <a:lnTo>
                        <a:pt x="8890" y="27940"/>
                      </a:lnTo>
                      <a:lnTo>
                        <a:pt x="11430" y="29210"/>
                      </a:lnTo>
                      <a:lnTo>
                        <a:pt x="13970" y="29210"/>
                      </a:lnTo>
                      <a:lnTo>
                        <a:pt x="16510" y="30480"/>
                      </a:lnTo>
                      <a:lnTo>
                        <a:pt x="19050" y="29210"/>
                      </a:lnTo>
                      <a:lnTo>
                        <a:pt x="22860" y="27940"/>
                      </a:lnTo>
                      <a:lnTo>
                        <a:pt x="25400" y="26670"/>
                      </a:lnTo>
                      <a:lnTo>
                        <a:pt x="27940" y="27940"/>
                      </a:lnTo>
                      <a:lnTo>
                        <a:pt x="29210" y="27940"/>
                      </a:lnTo>
                      <a:lnTo>
                        <a:pt x="31750" y="31750"/>
                      </a:lnTo>
                      <a:lnTo>
                        <a:pt x="33020" y="33020"/>
                      </a:lnTo>
                      <a:lnTo>
                        <a:pt x="34290" y="33020"/>
                      </a:lnTo>
                      <a:lnTo>
                        <a:pt x="35560" y="34290"/>
                      </a:lnTo>
                      <a:lnTo>
                        <a:pt x="36830" y="34290"/>
                      </a:lnTo>
                      <a:lnTo>
                        <a:pt x="38100" y="33020"/>
                      </a:lnTo>
                      <a:lnTo>
                        <a:pt x="40640" y="33020"/>
                      </a:lnTo>
                      <a:lnTo>
                        <a:pt x="40640" y="31750"/>
                      </a:lnTo>
                      <a:lnTo>
                        <a:pt x="41910" y="30480"/>
                      </a:lnTo>
                      <a:lnTo>
                        <a:pt x="41910" y="30480"/>
                      </a:lnTo>
                      <a:lnTo>
                        <a:pt x="40640" y="29210"/>
                      </a:lnTo>
                      <a:lnTo>
                        <a:pt x="39370" y="26670"/>
                      </a:lnTo>
                      <a:lnTo>
                        <a:pt x="36830" y="25400"/>
                      </a:lnTo>
                      <a:lnTo>
                        <a:pt x="34290" y="22860"/>
                      </a:lnTo>
                      <a:lnTo>
                        <a:pt x="31750" y="21590"/>
                      </a:lnTo>
                      <a:lnTo>
                        <a:pt x="30480" y="19050"/>
                      </a:lnTo>
                      <a:lnTo>
                        <a:pt x="29210" y="19050"/>
                      </a:lnTo>
                      <a:lnTo>
                        <a:pt x="29210" y="16510"/>
                      </a:lnTo>
                      <a:lnTo>
                        <a:pt x="30480" y="15240"/>
                      </a:lnTo>
                      <a:lnTo>
                        <a:pt x="30480" y="13970"/>
                      </a:lnTo>
                      <a:lnTo>
                        <a:pt x="31750" y="13970"/>
                      </a:lnTo>
                      <a:lnTo>
                        <a:pt x="34290" y="12700"/>
                      </a:lnTo>
                      <a:lnTo>
                        <a:pt x="36830" y="12700"/>
                      </a:lnTo>
                      <a:lnTo>
                        <a:pt x="41910" y="13970"/>
                      </a:lnTo>
                      <a:lnTo>
                        <a:pt x="45720" y="13970"/>
                      </a:lnTo>
                      <a:lnTo>
                        <a:pt x="45720" y="11430"/>
                      </a:lnTo>
                      <a:lnTo>
                        <a:pt x="45720" y="10160"/>
                      </a:lnTo>
                      <a:lnTo>
                        <a:pt x="45720" y="762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08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>
                  <a:off x="6280531" y="2722245"/>
                  <a:ext cx="20575" cy="129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575" h="12955">
                      <a:moveTo>
                        <a:pt x="5588" y="127"/>
                      </a:moveTo>
                      <a:lnTo>
                        <a:pt x="10541" y="0"/>
                      </a:lnTo>
                      <a:lnTo>
                        <a:pt x="15621" y="0"/>
                      </a:lnTo>
                      <a:lnTo>
                        <a:pt x="19939" y="0"/>
                      </a:lnTo>
                      <a:lnTo>
                        <a:pt x="20574" y="1778"/>
                      </a:lnTo>
                      <a:lnTo>
                        <a:pt x="20574" y="3683"/>
                      </a:lnTo>
                      <a:lnTo>
                        <a:pt x="19812" y="5842"/>
                      </a:lnTo>
                      <a:lnTo>
                        <a:pt x="18415" y="7874"/>
                      </a:lnTo>
                      <a:lnTo>
                        <a:pt x="16129" y="9906"/>
                      </a:lnTo>
                      <a:lnTo>
                        <a:pt x="13208" y="11430"/>
                      </a:lnTo>
                      <a:lnTo>
                        <a:pt x="9398" y="12446"/>
                      </a:lnTo>
                      <a:lnTo>
                        <a:pt x="4826" y="12954"/>
                      </a:lnTo>
                      <a:lnTo>
                        <a:pt x="3302" y="12573"/>
                      </a:lnTo>
                      <a:lnTo>
                        <a:pt x="2159" y="11811"/>
                      </a:lnTo>
                      <a:lnTo>
                        <a:pt x="1143" y="10414"/>
                      </a:lnTo>
                      <a:lnTo>
                        <a:pt x="381" y="8636"/>
                      </a:lnTo>
                      <a:lnTo>
                        <a:pt x="127" y="6604"/>
                      </a:lnTo>
                      <a:lnTo>
                        <a:pt x="0" y="4572"/>
                      </a:lnTo>
                      <a:lnTo>
                        <a:pt x="381" y="2540"/>
                      </a:lnTo>
                      <a:lnTo>
                        <a:pt x="1143" y="7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>
                  <a:off x="6253099" y="2728722"/>
                  <a:ext cx="88901" cy="728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01" h="72899">
                      <a:moveTo>
                        <a:pt x="85217" y="27432"/>
                      </a:moveTo>
                      <a:lnTo>
                        <a:pt x="81534" y="37338"/>
                      </a:lnTo>
                      <a:lnTo>
                        <a:pt x="77597" y="46228"/>
                      </a:lnTo>
                      <a:lnTo>
                        <a:pt x="75438" y="50419"/>
                      </a:lnTo>
                      <a:lnTo>
                        <a:pt x="73152" y="54102"/>
                      </a:lnTo>
                      <a:lnTo>
                        <a:pt x="68961" y="60071"/>
                      </a:lnTo>
                      <a:lnTo>
                        <a:pt x="64135" y="64770"/>
                      </a:lnTo>
                      <a:lnTo>
                        <a:pt x="59309" y="68834"/>
                      </a:lnTo>
                      <a:lnTo>
                        <a:pt x="54737" y="71882"/>
                      </a:lnTo>
                      <a:lnTo>
                        <a:pt x="50927" y="72898"/>
                      </a:lnTo>
                      <a:lnTo>
                        <a:pt x="47244" y="72898"/>
                      </a:lnTo>
                      <a:lnTo>
                        <a:pt x="43815" y="72136"/>
                      </a:lnTo>
                      <a:lnTo>
                        <a:pt x="40513" y="70739"/>
                      </a:lnTo>
                      <a:lnTo>
                        <a:pt x="37211" y="68961"/>
                      </a:lnTo>
                      <a:lnTo>
                        <a:pt x="33909" y="66548"/>
                      </a:lnTo>
                      <a:lnTo>
                        <a:pt x="27813" y="61722"/>
                      </a:lnTo>
                      <a:lnTo>
                        <a:pt x="25146" y="59436"/>
                      </a:lnTo>
                      <a:lnTo>
                        <a:pt x="22098" y="56896"/>
                      </a:lnTo>
                      <a:lnTo>
                        <a:pt x="18923" y="53975"/>
                      </a:lnTo>
                      <a:lnTo>
                        <a:pt x="16510" y="51054"/>
                      </a:lnTo>
                      <a:lnTo>
                        <a:pt x="14986" y="43942"/>
                      </a:lnTo>
                      <a:lnTo>
                        <a:pt x="12954" y="37338"/>
                      </a:lnTo>
                      <a:lnTo>
                        <a:pt x="11049" y="31242"/>
                      </a:lnTo>
                      <a:lnTo>
                        <a:pt x="9017" y="25527"/>
                      </a:lnTo>
                      <a:lnTo>
                        <a:pt x="4318" y="13589"/>
                      </a:lnTo>
                      <a:lnTo>
                        <a:pt x="2032" y="7112"/>
                      </a:lnTo>
                      <a:lnTo>
                        <a:pt x="0" y="0"/>
                      </a:lnTo>
                      <a:lnTo>
                        <a:pt x="1905" y="762"/>
                      </a:lnTo>
                      <a:lnTo>
                        <a:pt x="3810" y="2159"/>
                      </a:lnTo>
                      <a:lnTo>
                        <a:pt x="5588" y="3937"/>
                      </a:lnTo>
                      <a:lnTo>
                        <a:pt x="7239" y="6477"/>
                      </a:lnTo>
                      <a:lnTo>
                        <a:pt x="9144" y="9652"/>
                      </a:lnTo>
                      <a:lnTo>
                        <a:pt x="11303" y="13462"/>
                      </a:lnTo>
                      <a:lnTo>
                        <a:pt x="13716" y="17907"/>
                      </a:lnTo>
                      <a:lnTo>
                        <a:pt x="16637" y="23368"/>
                      </a:lnTo>
                      <a:lnTo>
                        <a:pt x="19177" y="25527"/>
                      </a:lnTo>
                      <a:lnTo>
                        <a:pt x="21844" y="27686"/>
                      </a:lnTo>
                      <a:lnTo>
                        <a:pt x="24892" y="29464"/>
                      </a:lnTo>
                      <a:lnTo>
                        <a:pt x="28194" y="30988"/>
                      </a:lnTo>
                      <a:lnTo>
                        <a:pt x="32004" y="31877"/>
                      </a:lnTo>
                      <a:lnTo>
                        <a:pt x="36195" y="32258"/>
                      </a:lnTo>
                      <a:lnTo>
                        <a:pt x="40640" y="32004"/>
                      </a:lnTo>
                      <a:lnTo>
                        <a:pt x="45720" y="30988"/>
                      </a:lnTo>
                      <a:lnTo>
                        <a:pt x="50673" y="32004"/>
                      </a:lnTo>
                      <a:lnTo>
                        <a:pt x="54864" y="32258"/>
                      </a:lnTo>
                      <a:lnTo>
                        <a:pt x="58547" y="32004"/>
                      </a:lnTo>
                      <a:lnTo>
                        <a:pt x="61214" y="31242"/>
                      </a:lnTo>
                      <a:lnTo>
                        <a:pt x="63500" y="30226"/>
                      </a:lnTo>
                      <a:lnTo>
                        <a:pt x="65278" y="29083"/>
                      </a:lnTo>
                      <a:lnTo>
                        <a:pt x="66421" y="28321"/>
                      </a:lnTo>
                      <a:lnTo>
                        <a:pt x="67056" y="27432"/>
                      </a:lnTo>
                      <a:lnTo>
                        <a:pt x="72136" y="24130"/>
                      </a:lnTo>
                      <a:lnTo>
                        <a:pt x="77216" y="20701"/>
                      </a:lnTo>
                      <a:lnTo>
                        <a:pt x="79756" y="19431"/>
                      </a:lnTo>
                      <a:lnTo>
                        <a:pt x="82550" y="18161"/>
                      </a:lnTo>
                      <a:lnTo>
                        <a:pt x="85471" y="17399"/>
                      </a:lnTo>
                      <a:lnTo>
                        <a:pt x="88900" y="170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>
                  <a:off x="6330696" y="2614295"/>
                  <a:ext cx="33275" cy="229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275" h="22988">
                      <a:moveTo>
                        <a:pt x="20955" y="1016"/>
                      </a:moveTo>
                      <a:lnTo>
                        <a:pt x="23241" y="2413"/>
                      </a:lnTo>
                      <a:lnTo>
                        <a:pt x="25273" y="4191"/>
                      </a:lnTo>
                      <a:lnTo>
                        <a:pt x="27305" y="6096"/>
                      </a:lnTo>
                      <a:lnTo>
                        <a:pt x="30480" y="11049"/>
                      </a:lnTo>
                      <a:lnTo>
                        <a:pt x="33274" y="16764"/>
                      </a:lnTo>
                      <a:lnTo>
                        <a:pt x="33020" y="17653"/>
                      </a:lnTo>
                      <a:lnTo>
                        <a:pt x="32512" y="18161"/>
                      </a:lnTo>
                      <a:lnTo>
                        <a:pt x="31115" y="18796"/>
                      </a:lnTo>
                      <a:lnTo>
                        <a:pt x="27432" y="19939"/>
                      </a:lnTo>
                      <a:lnTo>
                        <a:pt x="26035" y="20701"/>
                      </a:lnTo>
                      <a:lnTo>
                        <a:pt x="25146" y="21717"/>
                      </a:lnTo>
                      <a:lnTo>
                        <a:pt x="24130" y="22479"/>
                      </a:lnTo>
                      <a:lnTo>
                        <a:pt x="22987" y="22987"/>
                      </a:lnTo>
                      <a:lnTo>
                        <a:pt x="19558" y="22733"/>
                      </a:lnTo>
                      <a:lnTo>
                        <a:pt x="15748" y="22225"/>
                      </a:lnTo>
                      <a:lnTo>
                        <a:pt x="11811" y="21209"/>
                      </a:lnTo>
                      <a:lnTo>
                        <a:pt x="8001" y="19812"/>
                      </a:lnTo>
                      <a:lnTo>
                        <a:pt x="4699" y="17780"/>
                      </a:lnTo>
                      <a:lnTo>
                        <a:pt x="2286" y="15621"/>
                      </a:lnTo>
                      <a:lnTo>
                        <a:pt x="508" y="12827"/>
                      </a:lnTo>
                      <a:lnTo>
                        <a:pt x="127" y="11303"/>
                      </a:lnTo>
                      <a:lnTo>
                        <a:pt x="0" y="9652"/>
                      </a:lnTo>
                      <a:lnTo>
                        <a:pt x="508" y="7366"/>
                      </a:lnTo>
                      <a:lnTo>
                        <a:pt x="1905" y="5588"/>
                      </a:lnTo>
                      <a:lnTo>
                        <a:pt x="3937" y="4191"/>
                      </a:lnTo>
                      <a:lnTo>
                        <a:pt x="6731" y="2921"/>
                      </a:lnTo>
                      <a:lnTo>
                        <a:pt x="12573" y="1397"/>
                      </a:lnTo>
                      <a:lnTo>
                        <a:pt x="15494" y="762"/>
                      </a:lnTo>
                      <a:lnTo>
                        <a:pt x="18161" y="0"/>
                      </a:lnTo>
                      <a:close/>
                    </a:path>
                  </a:pathLst>
                </a:custGeom>
                <a:solidFill>
                  <a:srgbClr val="856340"/>
                </a:solidFill>
                <a:ln w="0" cap="flat" cmpd="sng" algn="ctr">
                  <a:solidFill>
                    <a:srgbClr val="8563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6244844" y="2615438"/>
                  <a:ext cx="28957" cy="156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957" h="15622">
                      <a:moveTo>
                        <a:pt x="21844" y="2413"/>
                      </a:moveTo>
                      <a:lnTo>
                        <a:pt x="23241" y="3810"/>
                      </a:lnTo>
                      <a:lnTo>
                        <a:pt x="25273" y="7112"/>
                      </a:lnTo>
                      <a:lnTo>
                        <a:pt x="27051" y="11176"/>
                      </a:lnTo>
                      <a:lnTo>
                        <a:pt x="28956" y="14859"/>
                      </a:lnTo>
                      <a:lnTo>
                        <a:pt x="22098" y="15621"/>
                      </a:lnTo>
                      <a:lnTo>
                        <a:pt x="18923" y="15621"/>
                      </a:lnTo>
                      <a:lnTo>
                        <a:pt x="15875" y="15494"/>
                      </a:lnTo>
                      <a:lnTo>
                        <a:pt x="13335" y="14859"/>
                      </a:lnTo>
                      <a:lnTo>
                        <a:pt x="10922" y="13843"/>
                      </a:lnTo>
                      <a:lnTo>
                        <a:pt x="9017" y="12319"/>
                      </a:lnTo>
                      <a:lnTo>
                        <a:pt x="7493" y="10287"/>
                      </a:lnTo>
                      <a:lnTo>
                        <a:pt x="6223" y="8890"/>
                      </a:lnTo>
                      <a:lnTo>
                        <a:pt x="4953" y="8001"/>
                      </a:lnTo>
                      <a:lnTo>
                        <a:pt x="2413" y="6223"/>
                      </a:lnTo>
                      <a:lnTo>
                        <a:pt x="381" y="4826"/>
                      </a:lnTo>
                      <a:lnTo>
                        <a:pt x="0" y="3937"/>
                      </a:lnTo>
                      <a:lnTo>
                        <a:pt x="127" y="3175"/>
                      </a:lnTo>
                      <a:lnTo>
                        <a:pt x="6096" y="1651"/>
                      </a:lnTo>
                      <a:lnTo>
                        <a:pt x="11049" y="381"/>
                      </a:lnTo>
                      <a:lnTo>
                        <a:pt x="15621" y="0"/>
                      </a:lnTo>
                      <a:lnTo>
                        <a:pt x="18034" y="381"/>
                      </a:lnTo>
                      <a:lnTo>
                        <a:pt x="20320" y="13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6336411" y="2619375"/>
                  <a:ext cx="25147" cy="153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147" h="15368">
                      <a:moveTo>
                        <a:pt x="1905" y="6350"/>
                      </a:moveTo>
                      <a:lnTo>
                        <a:pt x="4826" y="3429"/>
                      </a:lnTo>
                      <a:lnTo>
                        <a:pt x="8128" y="1016"/>
                      </a:lnTo>
                      <a:lnTo>
                        <a:pt x="9779" y="508"/>
                      </a:lnTo>
                      <a:lnTo>
                        <a:pt x="11684" y="0"/>
                      </a:lnTo>
                      <a:lnTo>
                        <a:pt x="13843" y="508"/>
                      </a:lnTo>
                      <a:lnTo>
                        <a:pt x="16383" y="1016"/>
                      </a:lnTo>
                      <a:lnTo>
                        <a:pt x="18669" y="2032"/>
                      </a:lnTo>
                      <a:lnTo>
                        <a:pt x="20828" y="3175"/>
                      </a:lnTo>
                      <a:lnTo>
                        <a:pt x="22606" y="4826"/>
                      </a:lnTo>
                      <a:lnTo>
                        <a:pt x="24257" y="6604"/>
                      </a:lnTo>
                      <a:lnTo>
                        <a:pt x="25146" y="8509"/>
                      </a:lnTo>
                      <a:lnTo>
                        <a:pt x="25146" y="10795"/>
                      </a:lnTo>
                      <a:lnTo>
                        <a:pt x="21717" y="12065"/>
                      </a:lnTo>
                      <a:lnTo>
                        <a:pt x="18796" y="13462"/>
                      </a:lnTo>
                      <a:lnTo>
                        <a:pt x="16129" y="14732"/>
                      </a:lnTo>
                      <a:lnTo>
                        <a:pt x="13081" y="15367"/>
                      </a:lnTo>
                      <a:lnTo>
                        <a:pt x="9271" y="15113"/>
                      </a:lnTo>
                      <a:lnTo>
                        <a:pt x="5080" y="14351"/>
                      </a:lnTo>
                      <a:lnTo>
                        <a:pt x="3048" y="13462"/>
                      </a:lnTo>
                      <a:lnTo>
                        <a:pt x="1524" y="12573"/>
                      </a:lnTo>
                      <a:lnTo>
                        <a:pt x="635" y="11303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6258052" y="2617597"/>
                  <a:ext cx="4827" cy="62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27" h="6224">
                      <a:moveTo>
                        <a:pt x="127" y="2413"/>
                      </a:moveTo>
                      <a:lnTo>
                        <a:pt x="635" y="1397"/>
                      </a:lnTo>
                      <a:lnTo>
                        <a:pt x="1143" y="635"/>
                      </a:lnTo>
                      <a:lnTo>
                        <a:pt x="2667" y="0"/>
                      </a:lnTo>
                      <a:lnTo>
                        <a:pt x="3429" y="0"/>
                      </a:lnTo>
                      <a:lnTo>
                        <a:pt x="4064" y="635"/>
                      </a:lnTo>
                      <a:lnTo>
                        <a:pt x="4572" y="1397"/>
                      </a:lnTo>
                      <a:lnTo>
                        <a:pt x="4826" y="2667"/>
                      </a:lnTo>
                      <a:lnTo>
                        <a:pt x="4826" y="4064"/>
                      </a:lnTo>
                      <a:lnTo>
                        <a:pt x="4191" y="5207"/>
                      </a:lnTo>
                      <a:lnTo>
                        <a:pt x="3302" y="5969"/>
                      </a:lnTo>
                      <a:lnTo>
                        <a:pt x="2286" y="6223"/>
                      </a:lnTo>
                      <a:lnTo>
                        <a:pt x="1397" y="5969"/>
                      </a:lnTo>
                      <a:lnTo>
                        <a:pt x="635" y="5461"/>
                      </a:lnTo>
                      <a:lnTo>
                        <a:pt x="0" y="41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6343523" y="2622804"/>
                  <a:ext cx="4827" cy="60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27" h="6097">
                      <a:moveTo>
                        <a:pt x="254" y="2413"/>
                      </a:moveTo>
                      <a:lnTo>
                        <a:pt x="635" y="1397"/>
                      </a:lnTo>
                      <a:lnTo>
                        <a:pt x="1143" y="635"/>
                      </a:lnTo>
                      <a:lnTo>
                        <a:pt x="2667" y="0"/>
                      </a:lnTo>
                      <a:lnTo>
                        <a:pt x="3429" y="0"/>
                      </a:lnTo>
                      <a:lnTo>
                        <a:pt x="4064" y="635"/>
                      </a:lnTo>
                      <a:lnTo>
                        <a:pt x="4572" y="1397"/>
                      </a:lnTo>
                      <a:lnTo>
                        <a:pt x="4826" y="2413"/>
                      </a:lnTo>
                      <a:lnTo>
                        <a:pt x="4826" y="3937"/>
                      </a:lnTo>
                      <a:lnTo>
                        <a:pt x="4191" y="5080"/>
                      </a:lnTo>
                      <a:lnTo>
                        <a:pt x="3302" y="5969"/>
                      </a:lnTo>
                      <a:lnTo>
                        <a:pt x="2286" y="6096"/>
                      </a:lnTo>
                      <a:lnTo>
                        <a:pt x="1397" y="5969"/>
                      </a:lnTo>
                      <a:lnTo>
                        <a:pt x="635" y="5334"/>
                      </a:lnTo>
                      <a:lnTo>
                        <a:pt x="0" y="41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5789676" y="2602230"/>
                  <a:ext cx="36577" cy="3290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577" h="329058">
                      <a:moveTo>
                        <a:pt x="23495" y="3937"/>
                      </a:moveTo>
                      <a:lnTo>
                        <a:pt x="26416" y="8509"/>
                      </a:lnTo>
                      <a:lnTo>
                        <a:pt x="29083" y="13843"/>
                      </a:lnTo>
                      <a:lnTo>
                        <a:pt x="31369" y="19939"/>
                      </a:lnTo>
                      <a:lnTo>
                        <a:pt x="33020" y="26924"/>
                      </a:lnTo>
                      <a:lnTo>
                        <a:pt x="34544" y="34798"/>
                      </a:lnTo>
                      <a:lnTo>
                        <a:pt x="35814" y="43307"/>
                      </a:lnTo>
                      <a:lnTo>
                        <a:pt x="36322" y="52197"/>
                      </a:lnTo>
                      <a:lnTo>
                        <a:pt x="36576" y="61849"/>
                      </a:lnTo>
                      <a:lnTo>
                        <a:pt x="36068" y="71882"/>
                      </a:lnTo>
                      <a:lnTo>
                        <a:pt x="35179" y="82677"/>
                      </a:lnTo>
                      <a:lnTo>
                        <a:pt x="33655" y="93472"/>
                      </a:lnTo>
                      <a:lnTo>
                        <a:pt x="31369" y="104775"/>
                      </a:lnTo>
                      <a:lnTo>
                        <a:pt x="28702" y="116205"/>
                      </a:lnTo>
                      <a:lnTo>
                        <a:pt x="25146" y="127889"/>
                      </a:lnTo>
                      <a:lnTo>
                        <a:pt x="20955" y="139573"/>
                      </a:lnTo>
                      <a:lnTo>
                        <a:pt x="20574" y="146685"/>
                      </a:lnTo>
                      <a:lnTo>
                        <a:pt x="20320" y="153543"/>
                      </a:lnTo>
                      <a:lnTo>
                        <a:pt x="20701" y="166624"/>
                      </a:lnTo>
                      <a:lnTo>
                        <a:pt x="21336" y="179324"/>
                      </a:lnTo>
                      <a:lnTo>
                        <a:pt x="21717" y="191770"/>
                      </a:lnTo>
                      <a:lnTo>
                        <a:pt x="21336" y="203962"/>
                      </a:lnTo>
                      <a:lnTo>
                        <a:pt x="20574" y="210312"/>
                      </a:lnTo>
                      <a:lnTo>
                        <a:pt x="19558" y="216408"/>
                      </a:lnTo>
                      <a:lnTo>
                        <a:pt x="17907" y="222885"/>
                      </a:lnTo>
                      <a:lnTo>
                        <a:pt x="16002" y="229489"/>
                      </a:lnTo>
                      <a:lnTo>
                        <a:pt x="13081" y="235966"/>
                      </a:lnTo>
                      <a:lnTo>
                        <a:pt x="9779" y="242951"/>
                      </a:lnTo>
                      <a:lnTo>
                        <a:pt x="8890" y="256921"/>
                      </a:lnTo>
                      <a:lnTo>
                        <a:pt x="8255" y="270764"/>
                      </a:lnTo>
                      <a:lnTo>
                        <a:pt x="7747" y="283972"/>
                      </a:lnTo>
                      <a:lnTo>
                        <a:pt x="7239" y="296291"/>
                      </a:lnTo>
                      <a:lnTo>
                        <a:pt x="6731" y="307340"/>
                      </a:lnTo>
                      <a:lnTo>
                        <a:pt x="6477" y="312293"/>
                      </a:lnTo>
                      <a:lnTo>
                        <a:pt x="6223" y="316611"/>
                      </a:lnTo>
                      <a:lnTo>
                        <a:pt x="5715" y="320548"/>
                      </a:lnTo>
                      <a:lnTo>
                        <a:pt x="5461" y="324104"/>
                      </a:lnTo>
                      <a:lnTo>
                        <a:pt x="4953" y="326898"/>
                      </a:lnTo>
                      <a:lnTo>
                        <a:pt x="4445" y="329057"/>
                      </a:lnTo>
                      <a:lnTo>
                        <a:pt x="2921" y="324866"/>
                      </a:lnTo>
                      <a:lnTo>
                        <a:pt x="1524" y="320294"/>
                      </a:lnTo>
                      <a:lnTo>
                        <a:pt x="762" y="315468"/>
                      </a:lnTo>
                      <a:lnTo>
                        <a:pt x="254" y="310134"/>
                      </a:lnTo>
                      <a:lnTo>
                        <a:pt x="0" y="304800"/>
                      </a:lnTo>
                      <a:lnTo>
                        <a:pt x="0" y="298958"/>
                      </a:lnTo>
                      <a:lnTo>
                        <a:pt x="381" y="287020"/>
                      </a:lnTo>
                      <a:lnTo>
                        <a:pt x="1778" y="261620"/>
                      </a:lnTo>
                      <a:lnTo>
                        <a:pt x="2159" y="249174"/>
                      </a:lnTo>
                      <a:lnTo>
                        <a:pt x="1778" y="237363"/>
                      </a:lnTo>
                      <a:lnTo>
                        <a:pt x="2921" y="234823"/>
                      </a:lnTo>
                      <a:lnTo>
                        <a:pt x="4191" y="232283"/>
                      </a:lnTo>
                      <a:lnTo>
                        <a:pt x="5969" y="229235"/>
                      </a:lnTo>
                      <a:lnTo>
                        <a:pt x="7493" y="225933"/>
                      </a:lnTo>
                      <a:lnTo>
                        <a:pt x="9271" y="222123"/>
                      </a:lnTo>
                      <a:lnTo>
                        <a:pt x="10922" y="217932"/>
                      </a:lnTo>
                      <a:lnTo>
                        <a:pt x="12700" y="213487"/>
                      </a:lnTo>
                      <a:lnTo>
                        <a:pt x="14097" y="208153"/>
                      </a:lnTo>
                      <a:lnTo>
                        <a:pt x="15113" y="202438"/>
                      </a:lnTo>
                      <a:lnTo>
                        <a:pt x="16002" y="195834"/>
                      </a:lnTo>
                      <a:lnTo>
                        <a:pt x="16383" y="188722"/>
                      </a:lnTo>
                      <a:lnTo>
                        <a:pt x="16383" y="180594"/>
                      </a:lnTo>
                      <a:lnTo>
                        <a:pt x="15748" y="171958"/>
                      </a:lnTo>
                      <a:lnTo>
                        <a:pt x="14351" y="162052"/>
                      </a:lnTo>
                      <a:lnTo>
                        <a:pt x="12573" y="151638"/>
                      </a:lnTo>
                      <a:lnTo>
                        <a:pt x="11303" y="145923"/>
                      </a:lnTo>
                      <a:lnTo>
                        <a:pt x="9779" y="139954"/>
                      </a:lnTo>
                      <a:lnTo>
                        <a:pt x="10795" y="135509"/>
                      </a:lnTo>
                      <a:lnTo>
                        <a:pt x="11938" y="131699"/>
                      </a:lnTo>
                      <a:lnTo>
                        <a:pt x="15621" y="123698"/>
                      </a:lnTo>
                      <a:lnTo>
                        <a:pt x="19558" y="115951"/>
                      </a:lnTo>
                      <a:lnTo>
                        <a:pt x="21336" y="111887"/>
                      </a:lnTo>
                      <a:lnTo>
                        <a:pt x="22733" y="107950"/>
                      </a:lnTo>
                      <a:lnTo>
                        <a:pt x="22352" y="104013"/>
                      </a:lnTo>
                      <a:lnTo>
                        <a:pt x="22479" y="99695"/>
                      </a:lnTo>
                      <a:lnTo>
                        <a:pt x="23114" y="94869"/>
                      </a:lnTo>
                      <a:lnTo>
                        <a:pt x="24003" y="90170"/>
                      </a:lnTo>
                      <a:lnTo>
                        <a:pt x="25400" y="85598"/>
                      </a:lnTo>
                      <a:lnTo>
                        <a:pt x="26670" y="81407"/>
                      </a:lnTo>
                      <a:lnTo>
                        <a:pt x="28448" y="78105"/>
                      </a:lnTo>
                      <a:lnTo>
                        <a:pt x="29972" y="75438"/>
                      </a:lnTo>
                      <a:lnTo>
                        <a:pt x="29845" y="74168"/>
                      </a:lnTo>
                      <a:lnTo>
                        <a:pt x="29591" y="72136"/>
                      </a:lnTo>
                      <a:lnTo>
                        <a:pt x="28829" y="68199"/>
                      </a:lnTo>
                      <a:lnTo>
                        <a:pt x="28067" y="66548"/>
                      </a:lnTo>
                      <a:lnTo>
                        <a:pt x="27178" y="65405"/>
                      </a:lnTo>
                      <a:lnTo>
                        <a:pt x="25654" y="65278"/>
                      </a:lnTo>
                      <a:lnTo>
                        <a:pt x="23876" y="66294"/>
                      </a:lnTo>
                      <a:lnTo>
                        <a:pt x="22860" y="62992"/>
                      </a:lnTo>
                      <a:lnTo>
                        <a:pt x="22352" y="59690"/>
                      </a:lnTo>
                      <a:lnTo>
                        <a:pt x="21971" y="56134"/>
                      </a:lnTo>
                      <a:lnTo>
                        <a:pt x="21971" y="52324"/>
                      </a:lnTo>
                      <a:lnTo>
                        <a:pt x="22733" y="44958"/>
                      </a:lnTo>
                      <a:lnTo>
                        <a:pt x="23495" y="37592"/>
                      </a:lnTo>
                      <a:lnTo>
                        <a:pt x="24257" y="31242"/>
                      </a:lnTo>
                      <a:lnTo>
                        <a:pt x="24384" y="28448"/>
                      </a:lnTo>
                      <a:lnTo>
                        <a:pt x="24257" y="26162"/>
                      </a:lnTo>
                      <a:lnTo>
                        <a:pt x="23876" y="24384"/>
                      </a:lnTo>
                      <a:lnTo>
                        <a:pt x="23114" y="22987"/>
                      </a:lnTo>
                      <a:lnTo>
                        <a:pt x="21971" y="22352"/>
                      </a:lnTo>
                      <a:lnTo>
                        <a:pt x="20193" y="22098"/>
                      </a:lnTo>
                      <a:lnTo>
                        <a:pt x="20574" y="18923"/>
                      </a:lnTo>
                      <a:lnTo>
                        <a:pt x="21336" y="14986"/>
                      </a:lnTo>
                      <a:lnTo>
                        <a:pt x="22352" y="10922"/>
                      </a:lnTo>
                      <a:lnTo>
                        <a:pt x="23241" y="6985"/>
                      </a:lnTo>
                      <a:lnTo>
                        <a:pt x="23876" y="3556"/>
                      </a:lnTo>
                      <a:lnTo>
                        <a:pt x="23876" y="2159"/>
                      </a:lnTo>
                      <a:lnTo>
                        <a:pt x="23622" y="1143"/>
                      </a:lnTo>
                      <a:lnTo>
                        <a:pt x="23241" y="381"/>
                      </a:lnTo>
                      <a:lnTo>
                        <a:pt x="22479" y="0"/>
                      </a:lnTo>
                      <a:lnTo>
                        <a:pt x="21590" y="254"/>
                      </a:lnTo>
                      <a:lnTo>
                        <a:pt x="20193" y="635"/>
                      </a:lnTo>
                      <a:close/>
                    </a:path>
                  </a:pathLst>
                </a:custGeom>
                <a:solidFill>
                  <a:srgbClr val="AD8C60"/>
                </a:solidFill>
                <a:ln w="0" cap="flat" cmpd="sng" algn="ctr">
                  <a:solidFill>
                    <a:srgbClr val="AD8C6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6109335" y="2378202"/>
                  <a:ext cx="277623" cy="1525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7623" h="152528">
                      <a:moveTo>
                        <a:pt x="635" y="143510"/>
                      </a:moveTo>
                      <a:lnTo>
                        <a:pt x="1143" y="135509"/>
                      </a:lnTo>
                      <a:lnTo>
                        <a:pt x="2159" y="128651"/>
                      </a:lnTo>
                      <a:lnTo>
                        <a:pt x="3429" y="122682"/>
                      </a:lnTo>
                      <a:lnTo>
                        <a:pt x="4826" y="117348"/>
                      </a:lnTo>
                      <a:lnTo>
                        <a:pt x="6350" y="112776"/>
                      </a:lnTo>
                      <a:lnTo>
                        <a:pt x="8128" y="108585"/>
                      </a:lnTo>
                      <a:lnTo>
                        <a:pt x="10033" y="105029"/>
                      </a:lnTo>
                      <a:lnTo>
                        <a:pt x="14097" y="98552"/>
                      </a:lnTo>
                      <a:lnTo>
                        <a:pt x="18415" y="92583"/>
                      </a:lnTo>
                      <a:lnTo>
                        <a:pt x="22860" y="86360"/>
                      </a:lnTo>
                      <a:lnTo>
                        <a:pt x="25019" y="82804"/>
                      </a:lnTo>
                      <a:lnTo>
                        <a:pt x="27305" y="78613"/>
                      </a:lnTo>
                      <a:lnTo>
                        <a:pt x="29083" y="79756"/>
                      </a:lnTo>
                      <a:lnTo>
                        <a:pt x="31369" y="80010"/>
                      </a:lnTo>
                      <a:lnTo>
                        <a:pt x="33655" y="78994"/>
                      </a:lnTo>
                      <a:lnTo>
                        <a:pt x="36195" y="77216"/>
                      </a:lnTo>
                      <a:lnTo>
                        <a:pt x="38608" y="74676"/>
                      </a:lnTo>
                      <a:lnTo>
                        <a:pt x="41402" y="71501"/>
                      </a:lnTo>
                      <a:lnTo>
                        <a:pt x="44196" y="67945"/>
                      </a:lnTo>
                      <a:lnTo>
                        <a:pt x="47117" y="63754"/>
                      </a:lnTo>
                      <a:lnTo>
                        <a:pt x="52832" y="55245"/>
                      </a:lnTo>
                      <a:lnTo>
                        <a:pt x="58674" y="46736"/>
                      </a:lnTo>
                      <a:lnTo>
                        <a:pt x="61341" y="42799"/>
                      </a:lnTo>
                      <a:lnTo>
                        <a:pt x="63754" y="39497"/>
                      </a:lnTo>
                      <a:lnTo>
                        <a:pt x="66294" y="36576"/>
                      </a:lnTo>
                      <a:lnTo>
                        <a:pt x="68580" y="34290"/>
                      </a:lnTo>
                      <a:lnTo>
                        <a:pt x="69977" y="36068"/>
                      </a:lnTo>
                      <a:lnTo>
                        <a:pt x="71501" y="37084"/>
                      </a:lnTo>
                      <a:lnTo>
                        <a:pt x="73025" y="37465"/>
                      </a:lnTo>
                      <a:lnTo>
                        <a:pt x="74549" y="37338"/>
                      </a:lnTo>
                      <a:lnTo>
                        <a:pt x="76327" y="36576"/>
                      </a:lnTo>
                      <a:lnTo>
                        <a:pt x="78232" y="35306"/>
                      </a:lnTo>
                      <a:lnTo>
                        <a:pt x="81661" y="31750"/>
                      </a:lnTo>
                      <a:lnTo>
                        <a:pt x="84963" y="27178"/>
                      </a:lnTo>
                      <a:lnTo>
                        <a:pt x="87757" y="22352"/>
                      </a:lnTo>
                      <a:lnTo>
                        <a:pt x="89916" y="17399"/>
                      </a:lnTo>
                      <a:lnTo>
                        <a:pt x="90551" y="14986"/>
                      </a:lnTo>
                      <a:lnTo>
                        <a:pt x="90932" y="12954"/>
                      </a:lnTo>
                      <a:lnTo>
                        <a:pt x="92964" y="14605"/>
                      </a:lnTo>
                      <a:lnTo>
                        <a:pt x="95123" y="15621"/>
                      </a:lnTo>
                      <a:lnTo>
                        <a:pt x="97663" y="16002"/>
                      </a:lnTo>
                      <a:lnTo>
                        <a:pt x="100076" y="16002"/>
                      </a:lnTo>
                      <a:lnTo>
                        <a:pt x="105537" y="14732"/>
                      </a:lnTo>
                      <a:lnTo>
                        <a:pt x="110617" y="12573"/>
                      </a:lnTo>
                      <a:lnTo>
                        <a:pt x="115697" y="9398"/>
                      </a:lnTo>
                      <a:lnTo>
                        <a:pt x="119507" y="6096"/>
                      </a:lnTo>
                      <a:lnTo>
                        <a:pt x="121031" y="4318"/>
                      </a:lnTo>
                      <a:lnTo>
                        <a:pt x="122047" y="2794"/>
                      </a:lnTo>
                      <a:lnTo>
                        <a:pt x="122809" y="1143"/>
                      </a:lnTo>
                      <a:lnTo>
                        <a:pt x="122809" y="0"/>
                      </a:lnTo>
                      <a:lnTo>
                        <a:pt x="123952" y="1016"/>
                      </a:lnTo>
                      <a:lnTo>
                        <a:pt x="125857" y="2159"/>
                      </a:lnTo>
                      <a:lnTo>
                        <a:pt x="128397" y="3302"/>
                      </a:lnTo>
                      <a:lnTo>
                        <a:pt x="131191" y="4572"/>
                      </a:lnTo>
                      <a:lnTo>
                        <a:pt x="138176" y="6731"/>
                      </a:lnTo>
                      <a:lnTo>
                        <a:pt x="145669" y="8128"/>
                      </a:lnTo>
                      <a:lnTo>
                        <a:pt x="149352" y="8509"/>
                      </a:lnTo>
                      <a:lnTo>
                        <a:pt x="152908" y="8509"/>
                      </a:lnTo>
                      <a:lnTo>
                        <a:pt x="156210" y="8255"/>
                      </a:lnTo>
                      <a:lnTo>
                        <a:pt x="159131" y="7620"/>
                      </a:lnTo>
                      <a:lnTo>
                        <a:pt x="161417" y="6477"/>
                      </a:lnTo>
                      <a:lnTo>
                        <a:pt x="163195" y="4953"/>
                      </a:lnTo>
                      <a:lnTo>
                        <a:pt x="164211" y="2794"/>
                      </a:lnTo>
                      <a:lnTo>
                        <a:pt x="164465" y="0"/>
                      </a:lnTo>
                      <a:lnTo>
                        <a:pt x="171196" y="1778"/>
                      </a:lnTo>
                      <a:lnTo>
                        <a:pt x="177673" y="4318"/>
                      </a:lnTo>
                      <a:lnTo>
                        <a:pt x="183515" y="7239"/>
                      </a:lnTo>
                      <a:lnTo>
                        <a:pt x="188849" y="9906"/>
                      </a:lnTo>
                      <a:lnTo>
                        <a:pt x="193421" y="12065"/>
                      </a:lnTo>
                      <a:lnTo>
                        <a:pt x="195453" y="12573"/>
                      </a:lnTo>
                      <a:lnTo>
                        <a:pt x="197104" y="12954"/>
                      </a:lnTo>
                      <a:lnTo>
                        <a:pt x="198501" y="12954"/>
                      </a:lnTo>
                      <a:lnTo>
                        <a:pt x="199771" y="12573"/>
                      </a:lnTo>
                      <a:lnTo>
                        <a:pt x="200787" y="11811"/>
                      </a:lnTo>
                      <a:lnTo>
                        <a:pt x="201295" y="10414"/>
                      </a:lnTo>
                      <a:lnTo>
                        <a:pt x="207772" y="12192"/>
                      </a:lnTo>
                      <a:lnTo>
                        <a:pt x="213995" y="14351"/>
                      </a:lnTo>
                      <a:lnTo>
                        <a:pt x="219964" y="17018"/>
                      </a:lnTo>
                      <a:lnTo>
                        <a:pt x="225933" y="19685"/>
                      </a:lnTo>
                      <a:lnTo>
                        <a:pt x="231521" y="23114"/>
                      </a:lnTo>
                      <a:lnTo>
                        <a:pt x="236855" y="26797"/>
                      </a:lnTo>
                      <a:lnTo>
                        <a:pt x="242062" y="30988"/>
                      </a:lnTo>
                      <a:lnTo>
                        <a:pt x="247015" y="35941"/>
                      </a:lnTo>
                      <a:lnTo>
                        <a:pt x="248412" y="40386"/>
                      </a:lnTo>
                      <a:lnTo>
                        <a:pt x="249936" y="44450"/>
                      </a:lnTo>
                      <a:lnTo>
                        <a:pt x="253619" y="51943"/>
                      </a:lnTo>
                      <a:lnTo>
                        <a:pt x="257683" y="58674"/>
                      </a:lnTo>
                      <a:lnTo>
                        <a:pt x="261874" y="65151"/>
                      </a:lnTo>
                      <a:lnTo>
                        <a:pt x="266319" y="71882"/>
                      </a:lnTo>
                      <a:lnTo>
                        <a:pt x="270510" y="79375"/>
                      </a:lnTo>
                      <a:lnTo>
                        <a:pt x="272415" y="83566"/>
                      </a:lnTo>
                      <a:lnTo>
                        <a:pt x="274320" y="88138"/>
                      </a:lnTo>
                      <a:lnTo>
                        <a:pt x="276098" y="93091"/>
                      </a:lnTo>
                      <a:lnTo>
                        <a:pt x="277622" y="98425"/>
                      </a:lnTo>
                      <a:lnTo>
                        <a:pt x="272034" y="91694"/>
                      </a:lnTo>
                      <a:lnTo>
                        <a:pt x="266446" y="85471"/>
                      </a:lnTo>
                      <a:lnTo>
                        <a:pt x="261112" y="79756"/>
                      </a:lnTo>
                      <a:lnTo>
                        <a:pt x="255778" y="74422"/>
                      </a:lnTo>
                      <a:lnTo>
                        <a:pt x="250571" y="69469"/>
                      </a:lnTo>
                      <a:lnTo>
                        <a:pt x="245491" y="64770"/>
                      </a:lnTo>
                      <a:lnTo>
                        <a:pt x="235585" y="56642"/>
                      </a:lnTo>
                      <a:lnTo>
                        <a:pt x="225806" y="49784"/>
                      </a:lnTo>
                      <a:lnTo>
                        <a:pt x="216408" y="44069"/>
                      </a:lnTo>
                      <a:lnTo>
                        <a:pt x="207137" y="39497"/>
                      </a:lnTo>
                      <a:lnTo>
                        <a:pt x="197866" y="36068"/>
                      </a:lnTo>
                      <a:lnTo>
                        <a:pt x="188849" y="33528"/>
                      </a:lnTo>
                      <a:lnTo>
                        <a:pt x="179832" y="32004"/>
                      </a:lnTo>
                      <a:lnTo>
                        <a:pt x="170561" y="31242"/>
                      </a:lnTo>
                      <a:lnTo>
                        <a:pt x="161671" y="31242"/>
                      </a:lnTo>
                      <a:lnTo>
                        <a:pt x="152146" y="31496"/>
                      </a:lnTo>
                      <a:lnTo>
                        <a:pt x="142494" y="32512"/>
                      </a:lnTo>
                      <a:lnTo>
                        <a:pt x="132969" y="34163"/>
                      </a:lnTo>
                      <a:lnTo>
                        <a:pt x="122809" y="35941"/>
                      </a:lnTo>
                      <a:lnTo>
                        <a:pt x="112776" y="38354"/>
                      </a:lnTo>
                      <a:lnTo>
                        <a:pt x="102997" y="41275"/>
                      </a:lnTo>
                      <a:lnTo>
                        <a:pt x="93726" y="44958"/>
                      </a:lnTo>
                      <a:lnTo>
                        <a:pt x="84582" y="49403"/>
                      </a:lnTo>
                      <a:lnTo>
                        <a:pt x="75946" y="54483"/>
                      </a:lnTo>
                      <a:lnTo>
                        <a:pt x="67691" y="60198"/>
                      </a:lnTo>
                      <a:lnTo>
                        <a:pt x="59563" y="66548"/>
                      </a:lnTo>
                      <a:lnTo>
                        <a:pt x="51689" y="73533"/>
                      </a:lnTo>
                      <a:lnTo>
                        <a:pt x="44196" y="81153"/>
                      </a:lnTo>
                      <a:lnTo>
                        <a:pt x="37084" y="89535"/>
                      </a:lnTo>
                      <a:lnTo>
                        <a:pt x="30226" y="98425"/>
                      </a:lnTo>
                      <a:lnTo>
                        <a:pt x="23622" y="108077"/>
                      </a:lnTo>
                      <a:lnTo>
                        <a:pt x="17272" y="118110"/>
                      </a:lnTo>
                      <a:lnTo>
                        <a:pt x="11303" y="129032"/>
                      </a:lnTo>
                      <a:lnTo>
                        <a:pt x="5588" y="140462"/>
                      </a:lnTo>
                      <a:lnTo>
                        <a:pt x="0" y="152527"/>
                      </a:lnTo>
                      <a:close/>
                    </a:path>
                  </a:pathLst>
                </a:custGeom>
                <a:solidFill>
                  <a:srgbClr val="74522F"/>
                </a:solidFill>
                <a:ln w="0" cap="flat" cmpd="sng" algn="ctr">
                  <a:solidFill>
                    <a:srgbClr val="74522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reeform 85"/>
                <p:cNvSpPr/>
                <p:nvPr/>
              </p:nvSpPr>
              <p:spPr>
                <a:xfrm>
                  <a:off x="6117209" y="2407666"/>
                  <a:ext cx="253112" cy="1046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3112" h="104649">
                      <a:moveTo>
                        <a:pt x="3302" y="96139"/>
                      </a:moveTo>
                      <a:lnTo>
                        <a:pt x="7112" y="88011"/>
                      </a:lnTo>
                      <a:lnTo>
                        <a:pt x="11684" y="80010"/>
                      </a:lnTo>
                      <a:lnTo>
                        <a:pt x="17145" y="72263"/>
                      </a:lnTo>
                      <a:lnTo>
                        <a:pt x="23114" y="64770"/>
                      </a:lnTo>
                      <a:lnTo>
                        <a:pt x="29464" y="57658"/>
                      </a:lnTo>
                      <a:lnTo>
                        <a:pt x="36322" y="50673"/>
                      </a:lnTo>
                      <a:lnTo>
                        <a:pt x="43815" y="44069"/>
                      </a:lnTo>
                      <a:lnTo>
                        <a:pt x="51689" y="37846"/>
                      </a:lnTo>
                      <a:lnTo>
                        <a:pt x="59944" y="32004"/>
                      </a:lnTo>
                      <a:lnTo>
                        <a:pt x="68580" y="26670"/>
                      </a:lnTo>
                      <a:lnTo>
                        <a:pt x="77470" y="21463"/>
                      </a:lnTo>
                      <a:lnTo>
                        <a:pt x="86741" y="16891"/>
                      </a:lnTo>
                      <a:lnTo>
                        <a:pt x="96139" y="12954"/>
                      </a:lnTo>
                      <a:lnTo>
                        <a:pt x="105664" y="9398"/>
                      </a:lnTo>
                      <a:lnTo>
                        <a:pt x="115316" y="6223"/>
                      </a:lnTo>
                      <a:lnTo>
                        <a:pt x="125095" y="3810"/>
                      </a:lnTo>
                      <a:lnTo>
                        <a:pt x="134874" y="1905"/>
                      </a:lnTo>
                      <a:lnTo>
                        <a:pt x="144653" y="508"/>
                      </a:lnTo>
                      <a:lnTo>
                        <a:pt x="154559" y="0"/>
                      </a:lnTo>
                      <a:lnTo>
                        <a:pt x="164211" y="0"/>
                      </a:lnTo>
                      <a:lnTo>
                        <a:pt x="173736" y="508"/>
                      </a:lnTo>
                      <a:lnTo>
                        <a:pt x="183134" y="1905"/>
                      </a:lnTo>
                      <a:lnTo>
                        <a:pt x="192278" y="3810"/>
                      </a:lnTo>
                      <a:lnTo>
                        <a:pt x="201422" y="6604"/>
                      </a:lnTo>
                      <a:lnTo>
                        <a:pt x="210058" y="10160"/>
                      </a:lnTo>
                      <a:lnTo>
                        <a:pt x="218186" y="14732"/>
                      </a:lnTo>
                      <a:lnTo>
                        <a:pt x="226060" y="19939"/>
                      </a:lnTo>
                      <a:lnTo>
                        <a:pt x="233680" y="26035"/>
                      </a:lnTo>
                      <a:lnTo>
                        <a:pt x="240538" y="32893"/>
                      </a:lnTo>
                      <a:lnTo>
                        <a:pt x="247015" y="40894"/>
                      </a:lnTo>
                      <a:lnTo>
                        <a:pt x="253111" y="49530"/>
                      </a:lnTo>
                      <a:lnTo>
                        <a:pt x="241681" y="44450"/>
                      </a:lnTo>
                      <a:lnTo>
                        <a:pt x="230759" y="40005"/>
                      </a:lnTo>
                      <a:lnTo>
                        <a:pt x="220218" y="36322"/>
                      </a:lnTo>
                      <a:lnTo>
                        <a:pt x="210058" y="33401"/>
                      </a:lnTo>
                      <a:lnTo>
                        <a:pt x="200025" y="30734"/>
                      </a:lnTo>
                      <a:lnTo>
                        <a:pt x="190373" y="28829"/>
                      </a:lnTo>
                      <a:lnTo>
                        <a:pt x="180975" y="27432"/>
                      </a:lnTo>
                      <a:lnTo>
                        <a:pt x="171958" y="26416"/>
                      </a:lnTo>
                      <a:lnTo>
                        <a:pt x="163195" y="26035"/>
                      </a:lnTo>
                      <a:lnTo>
                        <a:pt x="154559" y="26035"/>
                      </a:lnTo>
                      <a:lnTo>
                        <a:pt x="146177" y="26670"/>
                      </a:lnTo>
                      <a:lnTo>
                        <a:pt x="137922" y="27559"/>
                      </a:lnTo>
                      <a:lnTo>
                        <a:pt x="130048" y="28956"/>
                      </a:lnTo>
                      <a:lnTo>
                        <a:pt x="122428" y="30734"/>
                      </a:lnTo>
                      <a:lnTo>
                        <a:pt x="114935" y="32893"/>
                      </a:lnTo>
                      <a:lnTo>
                        <a:pt x="107442" y="35306"/>
                      </a:lnTo>
                      <a:lnTo>
                        <a:pt x="100330" y="38100"/>
                      </a:lnTo>
                      <a:lnTo>
                        <a:pt x="93218" y="41275"/>
                      </a:lnTo>
                      <a:lnTo>
                        <a:pt x="79375" y="48387"/>
                      </a:lnTo>
                      <a:lnTo>
                        <a:pt x="65786" y="56261"/>
                      </a:lnTo>
                      <a:lnTo>
                        <a:pt x="52705" y="65151"/>
                      </a:lnTo>
                      <a:lnTo>
                        <a:pt x="39370" y="74422"/>
                      </a:lnTo>
                      <a:lnTo>
                        <a:pt x="26543" y="84328"/>
                      </a:lnTo>
                      <a:lnTo>
                        <a:pt x="0" y="104648"/>
                      </a:lnTo>
                      <a:close/>
                    </a:path>
                  </a:pathLst>
                </a:custGeom>
                <a:solidFill>
                  <a:srgbClr val="856340"/>
                </a:solidFill>
                <a:ln w="0" cap="flat" cmpd="sng" algn="ctr">
                  <a:solidFill>
                    <a:srgbClr val="8563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reeform 86"/>
                <p:cNvSpPr/>
                <p:nvPr/>
              </p:nvSpPr>
              <p:spPr>
                <a:xfrm>
                  <a:off x="6118606" y="2404618"/>
                  <a:ext cx="248032" cy="1029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8032" h="102998">
                      <a:moveTo>
                        <a:pt x="0" y="102997"/>
                      </a:moveTo>
                      <a:lnTo>
                        <a:pt x="3556" y="94107"/>
                      </a:lnTo>
                      <a:lnTo>
                        <a:pt x="8001" y="85344"/>
                      </a:lnTo>
                      <a:lnTo>
                        <a:pt x="13081" y="77089"/>
                      </a:lnTo>
                      <a:lnTo>
                        <a:pt x="18669" y="69215"/>
                      </a:lnTo>
                      <a:lnTo>
                        <a:pt x="25019" y="61468"/>
                      </a:lnTo>
                      <a:lnTo>
                        <a:pt x="31623" y="54229"/>
                      </a:lnTo>
                      <a:lnTo>
                        <a:pt x="38735" y="47498"/>
                      </a:lnTo>
                      <a:lnTo>
                        <a:pt x="46482" y="40894"/>
                      </a:lnTo>
                      <a:lnTo>
                        <a:pt x="54483" y="35052"/>
                      </a:lnTo>
                      <a:lnTo>
                        <a:pt x="62738" y="29337"/>
                      </a:lnTo>
                      <a:lnTo>
                        <a:pt x="71374" y="24130"/>
                      </a:lnTo>
                      <a:lnTo>
                        <a:pt x="80518" y="19558"/>
                      </a:lnTo>
                      <a:lnTo>
                        <a:pt x="89535" y="15240"/>
                      </a:lnTo>
                      <a:lnTo>
                        <a:pt x="98933" y="11430"/>
                      </a:lnTo>
                      <a:lnTo>
                        <a:pt x="108331" y="8382"/>
                      </a:lnTo>
                      <a:lnTo>
                        <a:pt x="117983" y="5588"/>
                      </a:lnTo>
                      <a:lnTo>
                        <a:pt x="127508" y="3429"/>
                      </a:lnTo>
                      <a:lnTo>
                        <a:pt x="137160" y="1778"/>
                      </a:lnTo>
                      <a:lnTo>
                        <a:pt x="146685" y="635"/>
                      </a:lnTo>
                      <a:lnTo>
                        <a:pt x="156210" y="0"/>
                      </a:lnTo>
                      <a:lnTo>
                        <a:pt x="165608" y="0"/>
                      </a:lnTo>
                      <a:lnTo>
                        <a:pt x="174625" y="635"/>
                      </a:lnTo>
                      <a:lnTo>
                        <a:pt x="183642" y="1778"/>
                      </a:lnTo>
                      <a:lnTo>
                        <a:pt x="192405" y="3810"/>
                      </a:lnTo>
                      <a:lnTo>
                        <a:pt x="200914" y="6096"/>
                      </a:lnTo>
                      <a:lnTo>
                        <a:pt x="209042" y="9271"/>
                      </a:lnTo>
                      <a:lnTo>
                        <a:pt x="216662" y="13081"/>
                      </a:lnTo>
                      <a:lnTo>
                        <a:pt x="223901" y="17399"/>
                      </a:lnTo>
                      <a:lnTo>
                        <a:pt x="230759" y="22606"/>
                      </a:lnTo>
                      <a:lnTo>
                        <a:pt x="236982" y="28321"/>
                      </a:lnTo>
                      <a:lnTo>
                        <a:pt x="242824" y="34798"/>
                      </a:lnTo>
                      <a:lnTo>
                        <a:pt x="248031" y="41910"/>
                      </a:lnTo>
                      <a:lnTo>
                        <a:pt x="236093" y="36830"/>
                      </a:lnTo>
                      <a:lnTo>
                        <a:pt x="224536" y="32385"/>
                      </a:lnTo>
                      <a:lnTo>
                        <a:pt x="213614" y="28702"/>
                      </a:lnTo>
                      <a:lnTo>
                        <a:pt x="202819" y="25527"/>
                      </a:lnTo>
                      <a:lnTo>
                        <a:pt x="192659" y="22987"/>
                      </a:lnTo>
                      <a:lnTo>
                        <a:pt x="182626" y="20955"/>
                      </a:lnTo>
                      <a:lnTo>
                        <a:pt x="173101" y="19558"/>
                      </a:lnTo>
                      <a:lnTo>
                        <a:pt x="164084" y="18796"/>
                      </a:lnTo>
                      <a:lnTo>
                        <a:pt x="154940" y="18415"/>
                      </a:lnTo>
                      <a:lnTo>
                        <a:pt x="146558" y="18542"/>
                      </a:lnTo>
                      <a:lnTo>
                        <a:pt x="138303" y="19431"/>
                      </a:lnTo>
                      <a:lnTo>
                        <a:pt x="130175" y="20574"/>
                      </a:lnTo>
                      <a:lnTo>
                        <a:pt x="122555" y="22098"/>
                      </a:lnTo>
                      <a:lnTo>
                        <a:pt x="114935" y="24130"/>
                      </a:lnTo>
                      <a:lnTo>
                        <a:pt x="107569" y="26543"/>
                      </a:lnTo>
                      <a:lnTo>
                        <a:pt x="100457" y="29083"/>
                      </a:lnTo>
                      <a:lnTo>
                        <a:pt x="93472" y="32258"/>
                      </a:lnTo>
                      <a:lnTo>
                        <a:pt x="86868" y="35560"/>
                      </a:lnTo>
                      <a:lnTo>
                        <a:pt x="73787" y="43307"/>
                      </a:lnTo>
                      <a:lnTo>
                        <a:pt x="61087" y="51816"/>
                      </a:lnTo>
                      <a:lnTo>
                        <a:pt x="48768" y="61341"/>
                      </a:lnTo>
                      <a:lnTo>
                        <a:pt x="36703" y="71120"/>
                      </a:lnTo>
                      <a:lnTo>
                        <a:pt x="24511" y="81661"/>
                      </a:lnTo>
                      <a:close/>
                    </a:path>
                  </a:pathLst>
                </a:custGeom>
                <a:solidFill>
                  <a:srgbClr val="7F5E3A"/>
                </a:solidFill>
                <a:ln w="0" cap="flat" cmpd="sng" algn="ctr">
                  <a:solidFill>
                    <a:srgbClr val="7F5E3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6119876" y="2401697"/>
                  <a:ext cx="243333" cy="1013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3333" h="101347">
                      <a:moveTo>
                        <a:pt x="0" y="101346"/>
                      </a:moveTo>
                      <a:lnTo>
                        <a:pt x="4064" y="91694"/>
                      </a:lnTo>
                      <a:lnTo>
                        <a:pt x="8890" y="82550"/>
                      </a:lnTo>
                      <a:lnTo>
                        <a:pt x="14478" y="73914"/>
                      </a:lnTo>
                      <a:lnTo>
                        <a:pt x="20447" y="65786"/>
                      </a:lnTo>
                      <a:lnTo>
                        <a:pt x="26924" y="58039"/>
                      </a:lnTo>
                      <a:lnTo>
                        <a:pt x="33909" y="50800"/>
                      </a:lnTo>
                      <a:lnTo>
                        <a:pt x="41275" y="44069"/>
                      </a:lnTo>
                      <a:lnTo>
                        <a:pt x="49022" y="37719"/>
                      </a:lnTo>
                      <a:lnTo>
                        <a:pt x="57277" y="31750"/>
                      </a:lnTo>
                      <a:lnTo>
                        <a:pt x="65786" y="26416"/>
                      </a:lnTo>
                      <a:lnTo>
                        <a:pt x="74422" y="21717"/>
                      </a:lnTo>
                      <a:lnTo>
                        <a:pt x="83439" y="17399"/>
                      </a:lnTo>
                      <a:lnTo>
                        <a:pt x="92710" y="13335"/>
                      </a:lnTo>
                      <a:lnTo>
                        <a:pt x="101854" y="10033"/>
                      </a:lnTo>
                      <a:lnTo>
                        <a:pt x="111252" y="7112"/>
                      </a:lnTo>
                      <a:lnTo>
                        <a:pt x="120650" y="4699"/>
                      </a:lnTo>
                      <a:lnTo>
                        <a:pt x="130175" y="2794"/>
                      </a:lnTo>
                      <a:lnTo>
                        <a:pt x="139319" y="1397"/>
                      </a:lnTo>
                      <a:lnTo>
                        <a:pt x="148717" y="381"/>
                      </a:lnTo>
                      <a:lnTo>
                        <a:pt x="157988" y="0"/>
                      </a:lnTo>
                      <a:lnTo>
                        <a:pt x="167005" y="0"/>
                      </a:lnTo>
                      <a:lnTo>
                        <a:pt x="175768" y="635"/>
                      </a:lnTo>
                      <a:lnTo>
                        <a:pt x="184277" y="1778"/>
                      </a:lnTo>
                      <a:lnTo>
                        <a:pt x="192532" y="3302"/>
                      </a:lnTo>
                      <a:lnTo>
                        <a:pt x="200660" y="5334"/>
                      </a:lnTo>
                      <a:lnTo>
                        <a:pt x="208153" y="7874"/>
                      </a:lnTo>
                      <a:lnTo>
                        <a:pt x="215265" y="11049"/>
                      </a:lnTo>
                      <a:lnTo>
                        <a:pt x="221869" y="14605"/>
                      </a:lnTo>
                      <a:lnTo>
                        <a:pt x="228092" y="18669"/>
                      </a:lnTo>
                      <a:lnTo>
                        <a:pt x="233680" y="23495"/>
                      </a:lnTo>
                      <a:lnTo>
                        <a:pt x="238887" y="28575"/>
                      </a:lnTo>
                      <a:lnTo>
                        <a:pt x="243332" y="34417"/>
                      </a:lnTo>
                      <a:lnTo>
                        <a:pt x="230505" y="29083"/>
                      </a:lnTo>
                      <a:lnTo>
                        <a:pt x="218440" y="24511"/>
                      </a:lnTo>
                      <a:lnTo>
                        <a:pt x="206883" y="20574"/>
                      </a:lnTo>
                      <a:lnTo>
                        <a:pt x="195834" y="17399"/>
                      </a:lnTo>
                      <a:lnTo>
                        <a:pt x="185166" y="14859"/>
                      </a:lnTo>
                      <a:lnTo>
                        <a:pt x="175006" y="13081"/>
                      </a:lnTo>
                      <a:lnTo>
                        <a:pt x="165481" y="11557"/>
                      </a:lnTo>
                      <a:lnTo>
                        <a:pt x="156083" y="10795"/>
                      </a:lnTo>
                      <a:lnTo>
                        <a:pt x="147193" y="10668"/>
                      </a:lnTo>
                      <a:lnTo>
                        <a:pt x="138557" y="11049"/>
                      </a:lnTo>
                      <a:lnTo>
                        <a:pt x="130302" y="11811"/>
                      </a:lnTo>
                      <a:lnTo>
                        <a:pt x="122428" y="13208"/>
                      </a:lnTo>
                      <a:lnTo>
                        <a:pt x="114935" y="14986"/>
                      </a:lnTo>
                      <a:lnTo>
                        <a:pt x="107442" y="17145"/>
                      </a:lnTo>
                      <a:lnTo>
                        <a:pt x="100584" y="19685"/>
                      </a:lnTo>
                      <a:lnTo>
                        <a:pt x="93599" y="22733"/>
                      </a:lnTo>
                      <a:lnTo>
                        <a:pt x="87122" y="26035"/>
                      </a:lnTo>
                      <a:lnTo>
                        <a:pt x="80518" y="29591"/>
                      </a:lnTo>
                      <a:lnTo>
                        <a:pt x="74422" y="33782"/>
                      </a:lnTo>
                      <a:lnTo>
                        <a:pt x="68326" y="37973"/>
                      </a:lnTo>
                      <a:lnTo>
                        <a:pt x="56515" y="46990"/>
                      </a:lnTo>
                      <a:lnTo>
                        <a:pt x="45212" y="57150"/>
                      </a:lnTo>
                      <a:lnTo>
                        <a:pt x="33909" y="67818"/>
                      </a:lnTo>
                      <a:lnTo>
                        <a:pt x="22733" y="78867"/>
                      </a:lnTo>
                      <a:close/>
                    </a:path>
                  </a:pathLst>
                </a:custGeom>
                <a:solidFill>
                  <a:srgbClr val="7A5735"/>
                </a:solidFill>
                <a:ln w="0" cap="flat" cmpd="sng" algn="ctr">
                  <a:solidFill>
                    <a:srgbClr val="7A573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>
                  <a:off x="6121146" y="2398776"/>
                  <a:ext cx="238380" cy="996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8380" h="99696">
                      <a:moveTo>
                        <a:pt x="4572" y="89408"/>
                      </a:moveTo>
                      <a:lnTo>
                        <a:pt x="9906" y="79756"/>
                      </a:lnTo>
                      <a:lnTo>
                        <a:pt x="15621" y="70866"/>
                      </a:lnTo>
                      <a:lnTo>
                        <a:pt x="21971" y="62357"/>
                      </a:lnTo>
                      <a:lnTo>
                        <a:pt x="28702" y="54483"/>
                      </a:lnTo>
                      <a:lnTo>
                        <a:pt x="36068" y="47371"/>
                      </a:lnTo>
                      <a:lnTo>
                        <a:pt x="43688" y="40640"/>
                      </a:lnTo>
                      <a:lnTo>
                        <a:pt x="51816" y="34544"/>
                      </a:lnTo>
                      <a:lnTo>
                        <a:pt x="60071" y="28829"/>
                      </a:lnTo>
                      <a:lnTo>
                        <a:pt x="68707" y="23622"/>
                      </a:lnTo>
                      <a:lnTo>
                        <a:pt x="77343" y="19050"/>
                      </a:lnTo>
                      <a:lnTo>
                        <a:pt x="86360" y="15113"/>
                      </a:lnTo>
                      <a:lnTo>
                        <a:pt x="95631" y="11557"/>
                      </a:lnTo>
                      <a:lnTo>
                        <a:pt x="104775" y="8382"/>
                      </a:lnTo>
                      <a:lnTo>
                        <a:pt x="114046" y="5842"/>
                      </a:lnTo>
                      <a:lnTo>
                        <a:pt x="123317" y="3937"/>
                      </a:lnTo>
                      <a:lnTo>
                        <a:pt x="132461" y="2159"/>
                      </a:lnTo>
                      <a:lnTo>
                        <a:pt x="141732" y="889"/>
                      </a:lnTo>
                      <a:lnTo>
                        <a:pt x="150749" y="381"/>
                      </a:lnTo>
                      <a:lnTo>
                        <a:pt x="159512" y="0"/>
                      </a:lnTo>
                      <a:lnTo>
                        <a:pt x="168148" y="127"/>
                      </a:lnTo>
                      <a:lnTo>
                        <a:pt x="176657" y="762"/>
                      </a:lnTo>
                      <a:lnTo>
                        <a:pt x="184912" y="1524"/>
                      </a:lnTo>
                      <a:lnTo>
                        <a:pt x="192786" y="2921"/>
                      </a:lnTo>
                      <a:lnTo>
                        <a:pt x="200152" y="4699"/>
                      </a:lnTo>
                      <a:lnTo>
                        <a:pt x="207264" y="6604"/>
                      </a:lnTo>
                      <a:lnTo>
                        <a:pt x="213741" y="9271"/>
                      </a:lnTo>
                      <a:lnTo>
                        <a:pt x="219837" y="11938"/>
                      </a:lnTo>
                      <a:lnTo>
                        <a:pt x="225298" y="15113"/>
                      </a:lnTo>
                      <a:lnTo>
                        <a:pt x="230251" y="18669"/>
                      </a:lnTo>
                      <a:lnTo>
                        <a:pt x="234696" y="22479"/>
                      </a:lnTo>
                      <a:lnTo>
                        <a:pt x="238379" y="26670"/>
                      </a:lnTo>
                      <a:lnTo>
                        <a:pt x="225044" y="21336"/>
                      </a:lnTo>
                      <a:lnTo>
                        <a:pt x="212471" y="16510"/>
                      </a:lnTo>
                      <a:lnTo>
                        <a:pt x="200279" y="12573"/>
                      </a:lnTo>
                      <a:lnTo>
                        <a:pt x="188976" y="9398"/>
                      </a:lnTo>
                      <a:lnTo>
                        <a:pt x="178054" y="6858"/>
                      </a:lnTo>
                      <a:lnTo>
                        <a:pt x="167640" y="5080"/>
                      </a:lnTo>
                      <a:lnTo>
                        <a:pt x="157734" y="3683"/>
                      </a:lnTo>
                      <a:lnTo>
                        <a:pt x="148209" y="3048"/>
                      </a:lnTo>
                      <a:lnTo>
                        <a:pt x="139192" y="3048"/>
                      </a:lnTo>
                      <a:lnTo>
                        <a:pt x="130556" y="3556"/>
                      </a:lnTo>
                      <a:lnTo>
                        <a:pt x="122555" y="4445"/>
                      </a:lnTo>
                      <a:lnTo>
                        <a:pt x="114681" y="6096"/>
                      </a:lnTo>
                      <a:lnTo>
                        <a:pt x="107188" y="8001"/>
                      </a:lnTo>
                      <a:lnTo>
                        <a:pt x="100076" y="10414"/>
                      </a:lnTo>
                      <a:lnTo>
                        <a:pt x="93218" y="13208"/>
                      </a:lnTo>
                      <a:lnTo>
                        <a:pt x="86741" y="16256"/>
                      </a:lnTo>
                      <a:lnTo>
                        <a:pt x="80391" y="20066"/>
                      </a:lnTo>
                      <a:lnTo>
                        <a:pt x="74295" y="23876"/>
                      </a:lnTo>
                      <a:lnTo>
                        <a:pt x="68580" y="28194"/>
                      </a:lnTo>
                      <a:lnTo>
                        <a:pt x="62738" y="32766"/>
                      </a:lnTo>
                      <a:lnTo>
                        <a:pt x="51943" y="42418"/>
                      </a:lnTo>
                      <a:lnTo>
                        <a:pt x="41402" y="53086"/>
                      </a:lnTo>
                      <a:lnTo>
                        <a:pt x="31242" y="64389"/>
                      </a:lnTo>
                      <a:lnTo>
                        <a:pt x="21082" y="76073"/>
                      </a:lnTo>
                      <a:lnTo>
                        <a:pt x="10668" y="87884"/>
                      </a:lnTo>
                      <a:lnTo>
                        <a:pt x="0" y="99695"/>
                      </a:lnTo>
                      <a:close/>
                    </a:path>
                  </a:pathLst>
                </a:custGeom>
                <a:solidFill>
                  <a:srgbClr val="74522F"/>
                </a:solidFill>
                <a:ln w="0" cap="flat" cmpd="sng" algn="ctr">
                  <a:solidFill>
                    <a:srgbClr val="74522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6115685" y="2415921"/>
                  <a:ext cx="277623" cy="1510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7623" h="151004">
                      <a:moveTo>
                        <a:pt x="635" y="141605"/>
                      </a:moveTo>
                      <a:lnTo>
                        <a:pt x="1778" y="133223"/>
                      </a:lnTo>
                      <a:lnTo>
                        <a:pt x="3302" y="125222"/>
                      </a:lnTo>
                      <a:lnTo>
                        <a:pt x="5207" y="117729"/>
                      </a:lnTo>
                      <a:lnTo>
                        <a:pt x="7493" y="110871"/>
                      </a:lnTo>
                      <a:lnTo>
                        <a:pt x="10033" y="104521"/>
                      </a:lnTo>
                      <a:lnTo>
                        <a:pt x="12700" y="98425"/>
                      </a:lnTo>
                      <a:lnTo>
                        <a:pt x="15621" y="92837"/>
                      </a:lnTo>
                      <a:lnTo>
                        <a:pt x="21717" y="82550"/>
                      </a:lnTo>
                      <a:lnTo>
                        <a:pt x="27940" y="73152"/>
                      </a:lnTo>
                      <a:lnTo>
                        <a:pt x="33655" y="64389"/>
                      </a:lnTo>
                      <a:lnTo>
                        <a:pt x="38481" y="55753"/>
                      </a:lnTo>
                      <a:lnTo>
                        <a:pt x="40132" y="57150"/>
                      </a:lnTo>
                      <a:lnTo>
                        <a:pt x="42291" y="57658"/>
                      </a:lnTo>
                      <a:lnTo>
                        <a:pt x="44450" y="57531"/>
                      </a:lnTo>
                      <a:lnTo>
                        <a:pt x="46482" y="56642"/>
                      </a:lnTo>
                      <a:lnTo>
                        <a:pt x="48641" y="55372"/>
                      </a:lnTo>
                      <a:lnTo>
                        <a:pt x="50927" y="53086"/>
                      </a:lnTo>
                      <a:lnTo>
                        <a:pt x="53213" y="50800"/>
                      </a:lnTo>
                      <a:lnTo>
                        <a:pt x="55499" y="47752"/>
                      </a:lnTo>
                      <a:lnTo>
                        <a:pt x="59944" y="40640"/>
                      </a:lnTo>
                      <a:lnTo>
                        <a:pt x="64008" y="33020"/>
                      </a:lnTo>
                      <a:lnTo>
                        <a:pt x="67437" y="24511"/>
                      </a:lnTo>
                      <a:lnTo>
                        <a:pt x="70358" y="16383"/>
                      </a:lnTo>
                      <a:lnTo>
                        <a:pt x="85471" y="15367"/>
                      </a:lnTo>
                      <a:lnTo>
                        <a:pt x="92583" y="14605"/>
                      </a:lnTo>
                      <a:lnTo>
                        <a:pt x="98933" y="13843"/>
                      </a:lnTo>
                      <a:lnTo>
                        <a:pt x="104521" y="12573"/>
                      </a:lnTo>
                      <a:lnTo>
                        <a:pt x="106807" y="11684"/>
                      </a:lnTo>
                      <a:lnTo>
                        <a:pt x="108966" y="10668"/>
                      </a:lnTo>
                      <a:lnTo>
                        <a:pt x="110490" y="9652"/>
                      </a:lnTo>
                      <a:lnTo>
                        <a:pt x="111760" y="8255"/>
                      </a:lnTo>
                      <a:lnTo>
                        <a:pt x="112776" y="6731"/>
                      </a:lnTo>
                      <a:lnTo>
                        <a:pt x="113411" y="4953"/>
                      </a:lnTo>
                      <a:lnTo>
                        <a:pt x="115316" y="6477"/>
                      </a:lnTo>
                      <a:lnTo>
                        <a:pt x="117602" y="7747"/>
                      </a:lnTo>
                      <a:lnTo>
                        <a:pt x="120142" y="8636"/>
                      </a:lnTo>
                      <a:lnTo>
                        <a:pt x="122936" y="9017"/>
                      </a:lnTo>
                      <a:lnTo>
                        <a:pt x="128778" y="9271"/>
                      </a:lnTo>
                      <a:lnTo>
                        <a:pt x="134620" y="8509"/>
                      </a:lnTo>
                      <a:lnTo>
                        <a:pt x="140081" y="6858"/>
                      </a:lnTo>
                      <a:lnTo>
                        <a:pt x="144526" y="4953"/>
                      </a:lnTo>
                      <a:lnTo>
                        <a:pt x="146177" y="3683"/>
                      </a:lnTo>
                      <a:lnTo>
                        <a:pt x="147320" y="2413"/>
                      </a:lnTo>
                      <a:lnTo>
                        <a:pt x="148082" y="1143"/>
                      </a:lnTo>
                      <a:lnTo>
                        <a:pt x="148336" y="0"/>
                      </a:lnTo>
                      <a:lnTo>
                        <a:pt x="149479" y="1143"/>
                      </a:lnTo>
                      <a:lnTo>
                        <a:pt x="151130" y="2413"/>
                      </a:lnTo>
                      <a:lnTo>
                        <a:pt x="153670" y="3683"/>
                      </a:lnTo>
                      <a:lnTo>
                        <a:pt x="156337" y="5080"/>
                      </a:lnTo>
                      <a:lnTo>
                        <a:pt x="163195" y="7747"/>
                      </a:lnTo>
                      <a:lnTo>
                        <a:pt x="170434" y="9906"/>
                      </a:lnTo>
                      <a:lnTo>
                        <a:pt x="173863" y="10414"/>
                      </a:lnTo>
                      <a:lnTo>
                        <a:pt x="177292" y="10795"/>
                      </a:lnTo>
                      <a:lnTo>
                        <a:pt x="180467" y="10795"/>
                      </a:lnTo>
                      <a:lnTo>
                        <a:pt x="183261" y="10414"/>
                      </a:lnTo>
                      <a:lnTo>
                        <a:pt x="185420" y="9525"/>
                      </a:lnTo>
                      <a:lnTo>
                        <a:pt x="187071" y="8128"/>
                      </a:lnTo>
                      <a:lnTo>
                        <a:pt x="188087" y="5969"/>
                      </a:lnTo>
                      <a:lnTo>
                        <a:pt x="188341" y="3175"/>
                      </a:lnTo>
                      <a:lnTo>
                        <a:pt x="191516" y="4191"/>
                      </a:lnTo>
                      <a:lnTo>
                        <a:pt x="194818" y="5334"/>
                      </a:lnTo>
                      <a:lnTo>
                        <a:pt x="197485" y="6858"/>
                      </a:lnTo>
                      <a:lnTo>
                        <a:pt x="200152" y="8636"/>
                      </a:lnTo>
                      <a:lnTo>
                        <a:pt x="204851" y="12446"/>
                      </a:lnTo>
                      <a:lnTo>
                        <a:pt x="208661" y="16129"/>
                      </a:lnTo>
                      <a:lnTo>
                        <a:pt x="211709" y="19304"/>
                      </a:lnTo>
                      <a:lnTo>
                        <a:pt x="212852" y="20574"/>
                      </a:lnTo>
                      <a:lnTo>
                        <a:pt x="213995" y="21336"/>
                      </a:lnTo>
                      <a:lnTo>
                        <a:pt x="215011" y="21717"/>
                      </a:lnTo>
                      <a:lnTo>
                        <a:pt x="215773" y="21717"/>
                      </a:lnTo>
                      <a:lnTo>
                        <a:pt x="216281" y="20955"/>
                      </a:lnTo>
                      <a:lnTo>
                        <a:pt x="216916" y="19558"/>
                      </a:lnTo>
                      <a:lnTo>
                        <a:pt x="222885" y="21717"/>
                      </a:lnTo>
                      <a:lnTo>
                        <a:pt x="227584" y="24130"/>
                      </a:lnTo>
                      <a:lnTo>
                        <a:pt x="231648" y="26924"/>
                      </a:lnTo>
                      <a:lnTo>
                        <a:pt x="235331" y="30226"/>
                      </a:lnTo>
                      <a:lnTo>
                        <a:pt x="238633" y="33782"/>
                      </a:lnTo>
                      <a:lnTo>
                        <a:pt x="242062" y="37973"/>
                      </a:lnTo>
                      <a:lnTo>
                        <a:pt x="245872" y="42418"/>
                      </a:lnTo>
                      <a:lnTo>
                        <a:pt x="250571" y="47625"/>
                      </a:lnTo>
                      <a:lnTo>
                        <a:pt x="251714" y="51816"/>
                      </a:lnTo>
                      <a:lnTo>
                        <a:pt x="253238" y="55499"/>
                      </a:lnTo>
                      <a:lnTo>
                        <a:pt x="254762" y="58674"/>
                      </a:lnTo>
                      <a:lnTo>
                        <a:pt x="256286" y="61468"/>
                      </a:lnTo>
                      <a:lnTo>
                        <a:pt x="259715" y="66040"/>
                      </a:lnTo>
                      <a:lnTo>
                        <a:pt x="263525" y="70104"/>
                      </a:lnTo>
                      <a:lnTo>
                        <a:pt x="267208" y="74422"/>
                      </a:lnTo>
                      <a:lnTo>
                        <a:pt x="270891" y="80010"/>
                      </a:lnTo>
                      <a:lnTo>
                        <a:pt x="272669" y="83185"/>
                      </a:lnTo>
                      <a:lnTo>
                        <a:pt x="274320" y="87122"/>
                      </a:lnTo>
                      <a:lnTo>
                        <a:pt x="276098" y="91440"/>
                      </a:lnTo>
                      <a:lnTo>
                        <a:pt x="277622" y="96901"/>
                      </a:lnTo>
                      <a:lnTo>
                        <a:pt x="271907" y="90043"/>
                      </a:lnTo>
                      <a:lnTo>
                        <a:pt x="266446" y="83947"/>
                      </a:lnTo>
                      <a:lnTo>
                        <a:pt x="261112" y="78232"/>
                      </a:lnTo>
                      <a:lnTo>
                        <a:pt x="255651" y="72898"/>
                      </a:lnTo>
                      <a:lnTo>
                        <a:pt x="250571" y="67945"/>
                      </a:lnTo>
                      <a:lnTo>
                        <a:pt x="245491" y="63246"/>
                      </a:lnTo>
                      <a:lnTo>
                        <a:pt x="235458" y="55118"/>
                      </a:lnTo>
                      <a:lnTo>
                        <a:pt x="225806" y="48260"/>
                      </a:lnTo>
                      <a:lnTo>
                        <a:pt x="216281" y="42418"/>
                      </a:lnTo>
                      <a:lnTo>
                        <a:pt x="207137" y="37973"/>
                      </a:lnTo>
                      <a:lnTo>
                        <a:pt x="197866" y="34544"/>
                      </a:lnTo>
                      <a:lnTo>
                        <a:pt x="188849" y="32004"/>
                      </a:lnTo>
                      <a:lnTo>
                        <a:pt x="179832" y="30480"/>
                      </a:lnTo>
                      <a:lnTo>
                        <a:pt x="170561" y="29591"/>
                      </a:lnTo>
                      <a:lnTo>
                        <a:pt x="161417" y="29591"/>
                      </a:lnTo>
                      <a:lnTo>
                        <a:pt x="152146" y="29972"/>
                      </a:lnTo>
                      <a:lnTo>
                        <a:pt x="142748" y="30988"/>
                      </a:lnTo>
                      <a:lnTo>
                        <a:pt x="132969" y="32639"/>
                      </a:lnTo>
                      <a:lnTo>
                        <a:pt x="122936" y="34417"/>
                      </a:lnTo>
                      <a:lnTo>
                        <a:pt x="112776" y="36830"/>
                      </a:lnTo>
                      <a:lnTo>
                        <a:pt x="102997" y="39751"/>
                      </a:lnTo>
                      <a:lnTo>
                        <a:pt x="93726" y="43434"/>
                      </a:lnTo>
                      <a:lnTo>
                        <a:pt x="84709" y="47752"/>
                      </a:lnTo>
                      <a:lnTo>
                        <a:pt x="75946" y="52959"/>
                      </a:lnTo>
                      <a:lnTo>
                        <a:pt x="67691" y="58674"/>
                      </a:lnTo>
                      <a:lnTo>
                        <a:pt x="59563" y="65024"/>
                      </a:lnTo>
                      <a:lnTo>
                        <a:pt x="51689" y="71882"/>
                      </a:lnTo>
                      <a:lnTo>
                        <a:pt x="44196" y="79629"/>
                      </a:lnTo>
                      <a:lnTo>
                        <a:pt x="37084" y="87884"/>
                      </a:lnTo>
                      <a:lnTo>
                        <a:pt x="30226" y="97028"/>
                      </a:lnTo>
                      <a:lnTo>
                        <a:pt x="23622" y="106553"/>
                      </a:lnTo>
                      <a:lnTo>
                        <a:pt x="17272" y="116586"/>
                      </a:lnTo>
                      <a:lnTo>
                        <a:pt x="11303" y="127381"/>
                      </a:lnTo>
                      <a:lnTo>
                        <a:pt x="5588" y="138938"/>
                      </a:lnTo>
                      <a:lnTo>
                        <a:pt x="0" y="151003"/>
                      </a:lnTo>
                      <a:close/>
                    </a:path>
                  </a:pathLst>
                </a:custGeom>
                <a:solidFill>
                  <a:srgbClr val="74522F"/>
                </a:solidFill>
                <a:ln w="0" cap="flat" cmpd="sng" algn="ctr">
                  <a:solidFill>
                    <a:srgbClr val="74522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>
                  <a:off x="6236970" y="2469896"/>
                  <a:ext cx="140717" cy="508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0717" h="50801">
                      <a:moveTo>
                        <a:pt x="381" y="32766"/>
                      </a:moveTo>
                      <a:lnTo>
                        <a:pt x="889" y="31242"/>
                      </a:lnTo>
                      <a:lnTo>
                        <a:pt x="3175" y="28448"/>
                      </a:lnTo>
                      <a:lnTo>
                        <a:pt x="6477" y="25400"/>
                      </a:lnTo>
                      <a:lnTo>
                        <a:pt x="10287" y="22733"/>
                      </a:lnTo>
                      <a:lnTo>
                        <a:pt x="13843" y="19558"/>
                      </a:lnTo>
                      <a:lnTo>
                        <a:pt x="16891" y="15748"/>
                      </a:lnTo>
                      <a:lnTo>
                        <a:pt x="18034" y="13843"/>
                      </a:lnTo>
                      <a:lnTo>
                        <a:pt x="18796" y="11557"/>
                      </a:lnTo>
                      <a:lnTo>
                        <a:pt x="19177" y="9017"/>
                      </a:lnTo>
                      <a:lnTo>
                        <a:pt x="19177" y="6477"/>
                      </a:lnTo>
                      <a:lnTo>
                        <a:pt x="23368" y="9017"/>
                      </a:lnTo>
                      <a:lnTo>
                        <a:pt x="27813" y="10414"/>
                      </a:lnTo>
                      <a:lnTo>
                        <a:pt x="32004" y="10795"/>
                      </a:lnTo>
                      <a:lnTo>
                        <a:pt x="36068" y="10287"/>
                      </a:lnTo>
                      <a:lnTo>
                        <a:pt x="39497" y="8890"/>
                      </a:lnTo>
                      <a:lnTo>
                        <a:pt x="42672" y="6731"/>
                      </a:lnTo>
                      <a:lnTo>
                        <a:pt x="44958" y="3556"/>
                      </a:lnTo>
                      <a:lnTo>
                        <a:pt x="46228" y="0"/>
                      </a:lnTo>
                      <a:lnTo>
                        <a:pt x="48387" y="3302"/>
                      </a:lnTo>
                      <a:lnTo>
                        <a:pt x="50800" y="6223"/>
                      </a:lnTo>
                      <a:lnTo>
                        <a:pt x="53340" y="8890"/>
                      </a:lnTo>
                      <a:lnTo>
                        <a:pt x="55880" y="10795"/>
                      </a:lnTo>
                      <a:lnTo>
                        <a:pt x="58547" y="12446"/>
                      </a:lnTo>
                      <a:lnTo>
                        <a:pt x="61214" y="13589"/>
                      </a:lnTo>
                      <a:lnTo>
                        <a:pt x="66548" y="14986"/>
                      </a:lnTo>
                      <a:lnTo>
                        <a:pt x="71755" y="14605"/>
                      </a:lnTo>
                      <a:lnTo>
                        <a:pt x="74295" y="13970"/>
                      </a:lnTo>
                      <a:lnTo>
                        <a:pt x="76708" y="12954"/>
                      </a:lnTo>
                      <a:lnTo>
                        <a:pt x="79121" y="11811"/>
                      </a:lnTo>
                      <a:lnTo>
                        <a:pt x="81026" y="10287"/>
                      </a:lnTo>
                      <a:lnTo>
                        <a:pt x="82931" y="8509"/>
                      </a:lnTo>
                      <a:lnTo>
                        <a:pt x="84455" y="6477"/>
                      </a:lnTo>
                      <a:lnTo>
                        <a:pt x="85090" y="7874"/>
                      </a:lnTo>
                      <a:lnTo>
                        <a:pt x="86233" y="9398"/>
                      </a:lnTo>
                      <a:lnTo>
                        <a:pt x="88011" y="11049"/>
                      </a:lnTo>
                      <a:lnTo>
                        <a:pt x="89789" y="12827"/>
                      </a:lnTo>
                      <a:lnTo>
                        <a:pt x="94996" y="16129"/>
                      </a:lnTo>
                      <a:lnTo>
                        <a:pt x="100965" y="19304"/>
                      </a:lnTo>
                      <a:lnTo>
                        <a:pt x="107188" y="21463"/>
                      </a:lnTo>
                      <a:lnTo>
                        <a:pt x="110236" y="22225"/>
                      </a:lnTo>
                      <a:lnTo>
                        <a:pt x="112903" y="22733"/>
                      </a:lnTo>
                      <a:lnTo>
                        <a:pt x="115570" y="22733"/>
                      </a:lnTo>
                      <a:lnTo>
                        <a:pt x="117856" y="22098"/>
                      </a:lnTo>
                      <a:lnTo>
                        <a:pt x="119761" y="21082"/>
                      </a:lnTo>
                      <a:lnTo>
                        <a:pt x="121158" y="19558"/>
                      </a:lnTo>
                      <a:lnTo>
                        <a:pt x="121793" y="22479"/>
                      </a:lnTo>
                      <a:lnTo>
                        <a:pt x="122682" y="25400"/>
                      </a:lnTo>
                      <a:lnTo>
                        <a:pt x="123825" y="28067"/>
                      </a:lnTo>
                      <a:lnTo>
                        <a:pt x="125476" y="30353"/>
                      </a:lnTo>
                      <a:lnTo>
                        <a:pt x="128905" y="34925"/>
                      </a:lnTo>
                      <a:lnTo>
                        <a:pt x="132715" y="38735"/>
                      </a:lnTo>
                      <a:lnTo>
                        <a:pt x="136398" y="42291"/>
                      </a:lnTo>
                      <a:lnTo>
                        <a:pt x="139192" y="45212"/>
                      </a:lnTo>
                      <a:lnTo>
                        <a:pt x="140208" y="46736"/>
                      </a:lnTo>
                      <a:lnTo>
                        <a:pt x="140589" y="48260"/>
                      </a:lnTo>
                      <a:lnTo>
                        <a:pt x="140716" y="49403"/>
                      </a:lnTo>
                      <a:lnTo>
                        <a:pt x="140335" y="50800"/>
                      </a:lnTo>
                      <a:lnTo>
                        <a:pt x="123825" y="42418"/>
                      </a:lnTo>
                      <a:lnTo>
                        <a:pt x="115189" y="38735"/>
                      </a:lnTo>
                      <a:lnTo>
                        <a:pt x="106553" y="35179"/>
                      </a:lnTo>
                      <a:lnTo>
                        <a:pt x="97663" y="31750"/>
                      </a:lnTo>
                      <a:lnTo>
                        <a:pt x="88900" y="28956"/>
                      </a:lnTo>
                      <a:lnTo>
                        <a:pt x="79883" y="26670"/>
                      </a:lnTo>
                      <a:lnTo>
                        <a:pt x="70866" y="24638"/>
                      </a:lnTo>
                      <a:lnTo>
                        <a:pt x="61849" y="23495"/>
                      </a:lnTo>
                      <a:lnTo>
                        <a:pt x="52832" y="22733"/>
                      </a:lnTo>
                      <a:lnTo>
                        <a:pt x="43688" y="22733"/>
                      </a:lnTo>
                      <a:lnTo>
                        <a:pt x="34798" y="23241"/>
                      </a:lnTo>
                      <a:lnTo>
                        <a:pt x="25908" y="24892"/>
                      </a:lnTo>
                      <a:lnTo>
                        <a:pt x="17018" y="27051"/>
                      </a:lnTo>
                      <a:lnTo>
                        <a:pt x="8382" y="30226"/>
                      </a:lnTo>
                      <a:lnTo>
                        <a:pt x="0" y="34290"/>
                      </a:lnTo>
                      <a:close/>
                    </a:path>
                  </a:pathLst>
                </a:custGeom>
                <a:solidFill>
                  <a:srgbClr val="74522F"/>
                </a:solidFill>
                <a:ln w="0" cap="flat" cmpd="sng" algn="ctr">
                  <a:solidFill>
                    <a:srgbClr val="74522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>
                  <a:off x="6361176" y="2866263"/>
                  <a:ext cx="67057" cy="1264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057" h="126493">
                      <a:moveTo>
                        <a:pt x="12573" y="0"/>
                      </a:moveTo>
                      <a:lnTo>
                        <a:pt x="16510" y="5080"/>
                      </a:lnTo>
                      <a:lnTo>
                        <a:pt x="20955" y="11049"/>
                      </a:lnTo>
                      <a:lnTo>
                        <a:pt x="25781" y="17399"/>
                      </a:lnTo>
                      <a:lnTo>
                        <a:pt x="30607" y="24130"/>
                      </a:lnTo>
                      <a:lnTo>
                        <a:pt x="40767" y="38100"/>
                      </a:lnTo>
                      <a:lnTo>
                        <a:pt x="50165" y="52578"/>
                      </a:lnTo>
                      <a:lnTo>
                        <a:pt x="54610" y="59436"/>
                      </a:lnTo>
                      <a:lnTo>
                        <a:pt x="58420" y="66167"/>
                      </a:lnTo>
                      <a:lnTo>
                        <a:pt x="61722" y="72517"/>
                      </a:lnTo>
                      <a:lnTo>
                        <a:pt x="64135" y="78232"/>
                      </a:lnTo>
                      <a:lnTo>
                        <a:pt x="66167" y="83439"/>
                      </a:lnTo>
                      <a:lnTo>
                        <a:pt x="66675" y="85725"/>
                      </a:lnTo>
                      <a:lnTo>
                        <a:pt x="67056" y="87884"/>
                      </a:lnTo>
                      <a:lnTo>
                        <a:pt x="67056" y="89916"/>
                      </a:lnTo>
                      <a:lnTo>
                        <a:pt x="66929" y="91694"/>
                      </a:lnTo>
                      <a:lnTo>
                        <a:pt x="66548" y="93091"/>
                      </a:lnTo>
                      <a:lnTo>
                        <a:pt x="65786" y="94488"/>
                      </a:lnTo>
                      <a:lnTo>
                        <a:pt x="62103" y="93472"/>
                      </a:lnTo>
                      <a:lnTo>
                        <a:pt x="58674" y="92710"/>
                      </a:lnTo>
                      <a:lnTo>
                        <a:pt x="55372" y="92456"/>
                      </a:lnTo>
                      <a:lnTo>
                        <a:pt x="52324" y="92329"/>
                      </a:lnTo>
                      <a:lnTo>
                        <a:pt x="46736" y="92710"/>
                      </a:lnTo>
                      <a:lnTo>
                        <a:pt x="41910" y="94107"/>
                      </a:lnTo>
                      <a:lnTo>
                        <a:pt x="37465" y="96266"/>
                      </a:lnTo>
                      <a:lnTo>
                        <a:pt x="33528" y="98806"/>
                      </a:lnTo>
                      <a:lnTo>
                        <a:pt x="29972" y="101981"/>
                      </a:lnTo>
                      <a:lnTo>
                        <a:pt x="26670" y="105410"/>
                      </a:lnTo>
                      <a:lnTo>
                        <a:pt x="20574" y="112522"/>
                      </a:lnTo>
                      <a:lnTo>
                        <a:pt x="14605" y="119126"/>
                      </a:lnTo>
                      <a:lnTo>
                        <a:pt x="11430" y="121920"/>
                      </a:lnTo>
                      <a:lnTo>
                        <a:pt x="7874" y="124079"/>
                      </a:lnTo>
                      <a:lnTo>
                        <a:pt x="4318" y="125730"/>
                      </a:lnTo>
                      <a:lnTo>
                        <a:pt x="0" y="126492"/>
                      </a:lnTo>
                      <a:lnTo>
                        <a:pt x="4318" y="119761"/>
                      </a:lnTo>
                      <a:lnTo>
                        <a:pt x="9271" y="113792"/>
                      </a:lnTo>
                      <a:lnTo>
                        <a:pt x="19304" y="102616"/>
                      </a:lnTo>
                      <a:lnTo>
                        <a:pt x="24003" y="97028"/>
                      </a:lnTo>
                      <a:lnTo>
                        <a:pt x="28067" y="91313"/>
                      </a:lnTo>
                      <a:lnTo>
                        <a:pt x="31369" y="84963"/>
                      </a:lnTo>
                      <a:lnTo>
                        <a:pt x="32512" y="81661"/>
                      </a:lnTo>
                      <a:lnTo>
                        <a:pt x="33274" y="78105"/>
                      </a:lnTo>
                      <a:lnTo>
                        <a:pt x="33655" y="73152"/>
                      </a:lnTo>
                      <a:lnTo>
                        <a:pt x="33528" y="67945"/>
                      </a:lnTo>
                      <a:lnTo>
                        <a:pt x="32639" y="62992"/>
                      </a:lnTo>
                      <a:lnTo>
                        <a:pt x="31369" y="57912"/>
                      </a:lnTo>
                      <a:lnTo>
                        <a:pt x="27686" y="47625"/>
                      </a:lnTo>
                      <a:lnTo>
                        <a:pt x="23241" y="37592"/>
                      </a:lnTo>
                      <a:lnTo>
                        <a:pt x="18669" y="27686"/>
                      </a:lnTo>
                      <a:lnTo>
                        <a:pt x="14986" y="18034"/>
                      </a:lnTo>
                      <a:lnTo>
                        <a:pt x="13462" y="13208"/>
                      </a:lnTo>
                      <a:lnTo>
                        <a:pt x="12573" y="8636"/>
                      </a:lnTo>
                      <a:lnTo>
                        <a:pt x="12192" y="4318"/>
                      </a:lnTo>
                      <a:close/>
                    </a:path>
                  </a:pathLst>
                </a:custGeom>
                <a:solidFill>
                  <a:srgbClr val="AD8C60"/>
                </a:solidFill>
                <a:ln w="0" cap="flat" cmpd="sng" algn="ctr">
                  <a:solidFill>
                    <a:srgbClr val="AD8C6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>
                <a:xfrm>
                  <a:off x="6277864" y="2759329"/>
                  <a:ext cx="41276" cy="262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276" h="26290">
                      <a:moveTo>
                        <a:pt x="9652" y="20574"/>
                      </a:moveTo>
                      <a:lnTo>
                        <a:pt x="11303" y="22225"/>
                      </a:lnTo>
                      <a:lnTo>
                        <a:pt x="12065" y="22352"/>
                      </a:lnTo>
                      <a:lnTo>
                        <a:pt x="12827" y="21971"/>
                      </a:lnTo>
                      <a:lnTo>
                        <a:pt x="13589" y="20701"/>
                      </a:lnTo>
                      <a:lnTo>
                        <a:pt x="14224" y="18669"/>
                      </a:lnTo>
                      <a:lnTo>
                        <a:pt x="14986" y="20701"/>
                      </a:lnTo>
                      <a:lnTo>
                        <a:pt x="15875" y="22352"/>
                      </a:lnTo>
                      <a:lnTo>
                        <a:pt x="16637" y="22987"/>
                      </a:lnTo>
                      <a:lnTo>
                        <a:pt x="17653" y="22987"/>
                      </a:lnTo>
                      <a:lnTo>
                        <a:pt x="18415" y="22479"/>
                      </a:lnTo>
                      <a:lnTo>
                        <a:pt x="19050" y="21590"/>
                      </a:lnTo>
                      <a:lnTo>
                        <a:pt x="19558" y="20193"/>
                      </a:lnTo>
                      <a:lnTo>
                        <a:pt x="19812" y="18669"/>
                      </a:lnTo>
                      <a:lnTo>
                        <a:pt x="20701" y="20701"/>
                      </a:lnTo>
                      <a:lnTo>
                        <a:pt x="22479" y="21971"/>
                      </a:lnTo>
                      <a:lnTo>
                        <a:pt x="23368" y="22225"/>
                      </a:lnTo>
                      <a:lnTo>
                        <a:pt x="24130" y="21717"/>
                      </a:lnTo>
                      <a:lnTo>
                        <a:pt x="24892" y="20955"/>
                      </a:lnTo>
                      <a:lnTo>
                        <a:pt x="25654" y="19431"/>
                      </a:lnTo>
                      <a:lnTo>
                        <a:pt x="26289" y="20574"/>
                      </a:lnTo>
                      <a:lnTo>
                        <a:pt x="27051" y="21209"/>
                      </a:lnTo>
                      <a:lnTo>
                        <a:pt x="28448" y="21209"/>
                      </a:lnTo>
                      <a:lnTo>
                        <a:pt x="29972" y="19939"/>
                      </a:lnTo>
                      <a:lnTo>
                        <a:pt x="31115" y="18796"/>
                      </a:lnTo>
                      <a:lnTo>
                        <a:pt x="32766" y="17145"/>
                      </a:lnTo>
                      <a:lnTo>
                        <a:pt x="34163" y="15240"/>
                      </a:lnTo>
                      <a:lnTo>
                        <a:pt x="35687" y="10668"/>
                      </a:lnTo>
                      <a:lnTo>
                        <a:pt x="37465" y="5588"/>
                      </a:lnTo>
                      <a:lnTo>
                        <a:pt x="38735" y="3175"/>
                      </a:lnTo>
                      <a:lnTo>
                        <a:pt x="40513" y="889"/>
                      </a:lnTo>
                      <a:lnTo>
                        <a:pt x="41275" y="4826"/>
                      </a:lnTo>
                      <a:lnTo>
                        <a:pt x="41275" y="8382"/>
                      </a:lnTo>
                      <a:lnTo>
                        <a:pt x="41021" y="11303"/>
                      </a:lnTo>
                      <a:lnTo>
                        <a:pt x="40513" y="14224"/>
                      </a:lnTo>
                      <a:lnTo>
                        <a:pt x="38608" y="19558"/>
                      </a:lnTo>
                      <a:lnTo>
                        <a:pt x="36322" y="24511"/>
                      </a:lnTo>
                      <a:lnTo>
                        <a:pt x="28448" y="25273"/>
                      </a:lnTo>
                      <a:lnTo>
                        <a:pt x="20066" y="26035"/>
                      </a:lnTo>
                      <a:lnTo>
                        <a:pt x="15875" y="26289"/>
                      </a:lnTo>
                      <a:lnTo>
                        <a:pt x="12065" y="26035"/>
                      </a:lnTo>
                      <a:lnTo>
                        <a:pt x="8382" y="25908"/>
                      </a:lnTo>
                      <a:lnTo>
                        <a:pt x="5207" y="25273"/>
                      </a:lnTo>
                      <a:lnTo>
                        <a:pt x="4064" y="23114"/>
                      </a:lnTo>
                      <a:lnTo>
                        <a:pt x="3048" y="20447"/>
                      </a:lnTo>
                      <a:lnTo>
                        <a:pt x="2032" y="17145"/>
                      </a:lnTo>
                      <a:lnTo>
                        <a:pt x="1270" y="13843"/>
                      </a:lnTo>
                      <a:lnTo>
                        <a:pt x="127" y="6604"/>
                      </a:lnTo>
                      <a:lnTo>
                        <a:pt x="0" y="3175"/>
                      </a:lnTo>
                      <a:lnTo>
                        <a:pt x="0" y="0"/>
                      </a:lnTo>
                      <a:lnTo>
                        <a:pt x="2286" y="2413"/>
                      </a:lnTo>
                      <a:lnTo>
                        <a:pt x="3810" y="4953"/>
                      </a:lnTo>
                      <a:lnTo>
                        <a:pt x="4572" y="7493"/>
                      </a:lnTo>
                      <a:lnTo>
                        <a:pt x="4953" y="10287"/>
                      </a:lnTo>
                      <a:lnTo>
                        <a:pt x="5334" y="12827"/>
                      </a:lnTo>
                      <a:lnTo>
                        <a:pt x="5715" y="15240"/>
                      </a:lnTo>
                      <a:lnTo>
                        <a:pt x="6731" y="17399"/>
                      </a:lnTo>
                      <a:lnTo>
                        <a:pt x="8255" y="191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 93"/>
                <p:cNvSpPr/>
                <p:nvPr/>
              </p:nvSpPr>
              <p:spPr>
                <a:xfrm>
                  <a:off x="6283960" y="2673604"/>
                  <a:ext cx="32513" cy="306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513" h="30608">
                      <a:moveTo>
                        <a:pt x="6350" y="23114"/>
                      </a:moveTo>
                      <a:lnTo>
                        <a:pt x="9271" y="20320"/>
                      </a:lnTo>
                      <a:lnTo>
                        <a:pt x="11684" y="17145"/>
                      </a:lnTo>
                      <a:lnTo>
                        <a:pt x="14224" y="13843"/>
                      </a:lnTo>
                      <a:lnTo>
                        <a:pt x="16129" y="9906"/>
                      </a:lnTo>
                      <a:lnTo>
                        <a:pt x="17907" y="5334"/>
                      </a:lnTo>
                      <a:lnTo>
                        <a:pt x="19304" y="0"/>
                      </a:lnTo>
                      <a:lnTo>
                        <a:pt x="19812" y="3937"/>
                      </a:lnTo>
                      <a:lnTo>
                        <a:pt x="20955" y="7493"/>
                      </a:lnTo>
                      <a:lnTo>
                        <a:pt x="23876" y="13970"/>
                      </a:lnTo>
                      <a:lnTo>
                        <a:pt x="25527" y="17399"/>
                      </a:lnTo>
                      <a:lnTo>
                        <a:pt x="27686" y="21082"/>
                      </a:lnTo>
                      <a:lnTo>
                        <a:pt x="29972" y="25019"/>
                      </a:lnTo>
                      <a:lnTo>
                        <a:pt x="32512" y="29845"/>
                      </a:lnTo>
                      <a:lnTo>
                        <a:pt x="31115" y="30607"/>
                      </a:lnTo>
                      <a:lnTo>
                        <a:pt x="29591" y="30226"/>
                      </a:lnTo>
                      <a:lnTo>
                        <a:pt x="28067" y="28829"/>
                      </a:lnTo>
                      <a:lnTo>
                        <a:pt x="26289" y="26797"/>
                      </a:lnTo>
                      <a:lnTo>
                        <a:pt x="22479" y="22733"/>
                      </a:lnTo>
                      <a:lnTo>
                        <a:pt x="20320" y="21082"/>
                      </a:lnTo>
                      <a:lnTo>
                        <a:pt x="18034" y="20320"/>
                      </a:lnTo>
                      <a:lnTo>
                        <a:pt x="16891" y="20574"/>
                      </a:lnTo>
                      <a:lnTo>
                        <a:pt x="15621" y="20701"/>
                      </a:lnTo>
                      <a:lnTo>
                        <a:pt x="12446" y="21971"/>
                      </a:lnTo>
                      <a:lnTo>
                        <a:pt x="5969" y="25527"/>
                      </a:lnTo>
                      <a:lnTo>
                        <a:pt x="3048" y="27305"/>
                      </a:lnTo>
                      <a:lnTo>
                        <a:pt x="1016" y="28575"/>
                      </a:lnTo>
                      <a:lnTo>
                        <a:pt x="381" y="29083"/>
                      </a:lnTo>
                      <a:lnTo>
                        <a:pt x="0" y="29210"/>
                      </a:lnTo>
                      <a:lnTo>
                        <a:pt x="0" y="29083"/>
                      </a:lnTo>
                      <a:lnTo>
                        <a:pt x="381" y="28575"/>
                      </a:lnTo>
                      <a:close/>
                    </a:path>
                  </a:pathLst>
                </a:custGeom>
                <a:solidFill>
                  <a:srgbClr val="AD8C60"/>
                </a:solidFill>
                <a:ln w="0" cap="flat" cmpd="sng" algn="ctr">
                  <a:solidFill>
                    <a:srgbClr val="AD8C6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>
                <a:xfrm>
                  <a:off x="6114542" y="2604389"/>
                  <a:ext cx="62612" cy="1863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612" h="186310">
                      <a:moveTo>
                        <a:pt x="10795" y="14605"/>
                      </a:moveTo>
                      <a:lnTo>
                        <a:pt x="11684" y="29337"/>
                      </a:lnTo>
                      <a:lnTo>
                        <a:pt x="13462" y="43561"/>
                      </a:lnTo>
                      <a:lnTo>
                        <a:pt x="16002" y="57277"/>
                      </a:lnTo>
                      <a:lnTo>
                        <a:pt x="19050" y="70993"/>
                      </a:lnTo>
                      <a:lnTo>
                        <a:pt x="22733" y="84201"/>
                      </a:lnTo>
                      <a:lnTo>
                        <a:pt x="26670" y="96901"/>
                      </a:lnTo>
                      <a:lnTo>
                        <a:pt x="30988" y="109093"/>
                      </a:lnTo>
                      <a:lnTo>
                        <a:pt x="35560" y="120904"/>
                      </a:lnTo>
                      <a:lnTo>
                        <a:pt x="40005" y="132080"/>
                      </a:lnTo>
                      <a:lnTo>
                        <a:pt x="44577" y="142748"/>
                      </a:lnTo>
                      <a:lnTo>
                        <a:pt x="48768" y="152781"/>
                      </a:lnTo>
                      <a:lnTo>
                        <a:pt x="52959" y="162052"/>
                      </a:lnTo>
                      <a:lnTo>
                        <a:pt x="56642" y="170815"/>
                      </a:lnTo>
                      <a:lnTo>
                        <a:pt x="59944" y="178689"/>
                      </a:lnTo>
                      <a:lnTo>
                        <a:pt x="62611" y="185801"/>
                      </a:lnTo>
                      <a:lnTo>
                        <a:pt x="59309" y="186309"/>
                      </a:lnTo>
                      <a:lnTo>
                        <a:pt x="56261" y="186182"/>
                      </a:lnTo>
                      <a:lnTo>
                        <a:pt x="52959" y="185039"/>
                      </a:lnTo>
                      <a:lnTo>
                        <a:pt x="49530" y="183261"/>
                      </a:lnTo>
                      <a:lnTo>
                        <a:pt x="46355" y="180467"/>
                      </a:lnTo>
                      <a:lnTo>
                        <a:pt x="42799" y="176911"/>
                      </a:lnTo>
                      <a:lnTo>
                        <a:pt x="39370" y="172720"/>
                      </a:lnTo>
                      <a:lnTo>
                        <a:pt x="36195" y="168021"/>
                      </a:lnTo>
                      <a:lnTo>
                        <a:pt x="32639" y="162433"/>
                      </a:lnTo>
                      <a:lnTo>
                        <a:pt x="29337" y="156718"/>
                      </a:lnTo>
                      <a:lnTo>
                        <a:pt x="26162" y="150241"/>
                      </a:lnTo>
                      <a:lnTo>
                        <a:pt x="23114" y="143510"/>
                      </a:lnTo>
                      <a:lnTo>
                        <a:pt x="19939" y="136398"/>
                      </a:lnTo>
                      <a:lnTo>
                        <a:pt x="17145" y="128905"/>
                      </a:lnTo>
                      <a:lnTo>
                        <a:pt x="11938" y="113030"/>
                      </a:lnTo>
                      <a:lnTo>
                        <a:pt x="7366" y="96901"/>
                      </a:lnTo>
                      <a:lnTo>
                        <a:pt x="3810" y="80264"/>
                      </a:lnTo>
                      <a:lnTo>
                        <a:pt x="1270" y="63881"/>
                      </a:lnTo>
                      <a:lnTo>
                        <a:pt x="508" y="56007"/>
                      </a:lnTo>
                      <a:lnTo>
                        <a:pt x="0" y="48260"/>
                      </a:lnTo>
                      <a:lnTo>
                        <a:pt x="0" y="40767"/>
                      </a:lnTo>
                      <a:lnTo>
                        <a:pt x="254" y="33655"/>
                      </a:lnTo>
                      <a:lnTo>
                        <a:pt x="762" y="26670"/>
                      </a:lnTo>
                      <a:lnTo>
                        <a:pt x="1905" y="20447"/>
                      </a:lnTo>
                      <a:lnTo>
                        <a:pt x="3429" y="14478"/>
                      </a:lnTo>
                      <a:lnTo>
                        <a:pt x="5334" y="9144"/>
                      </a:lnTo>
                      <a:lnTo>
                        <a:pt x="7874" y="4191"/>
                      </a:lnTo>
                      <a:lnTo>
                        <a:pt x="10795" y="0"/>
                      </a:lnTo>
                      <a:close/>
                    </a:path>
                  </a:pathLst>
                </a:custGeom>
                <a:solidFill>
                  <a:srgbClr val="AD8C60"/>
                </a:solidFill>
                <a:ln w="0" cap="flat" cmpd="sng" algn="ctr">
                  <a:solidFill>
                    <a:srgbClr val="AD8C6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Freeform 95"/>
                <p:cNvSpPr/>
                <p:nvPr/>
              </p:nvSpPr>
              <p:spPr>
                <a:xfrm>
                  <a:off x="6117082" y="2603373"/>
                  <a:ext cx="61088" cy="1861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088" h="186183">
                      <a:moveTo>
                        <a:pt x="61087" y="185801"/>
                      </a:moveTo>
                      <a:lnTo>
                        <a:pt x="58166" y="186182"/>
                      </a:lnTo>
                      <a:lnTo>
                        <a:pt x="55118" y="185547"/>
                      </a:lnTo>
                      <a:lnTo>
                        <a:pt x="52197" y="184277"/>
                      </a:lnTo>
                      <a:lnTo>
                        <a:pt x="48895" y="181991"/>
                      </a:lnTo>
                      <a:lnTo>
                        <a:pt x="45847" y="179070"/>
                      </a:lnTo>
                      <a:lnTo>
                        <a:pt x="42545" y="175387"/>
                      </a:lnTo>
                      <a:lnTo>
                        <a:pt x="39370" y="171196"/>
                      </a:lnTo>
                      <a:lnTo>
                        <a:pt x="36068" y="166243"/>
                      </a:lnTo>
                      <a:lnTo>
                        <a:pt x="32766" y="160909"/>
                      </a:lnTo>
                      <a:lnTo>
                        <a:pt x="29718" y="154940"/>
                      </a:lnTo>
                      <a:lnTo>
                        <a:pt x="26670" y="148463"/>
                      </a:lnTo>
                      <a:lnTo>
                        <a:pt x="23622" y="141732"/>
                      </a:lnTo>
                      <a:lnTo>
                        <a:pt x="17907" y="127254"/>
                      </a:lnTo>
                      <a:lnTo>
                        <a:pt x="12446" y="111887"/>
                      </a:lnTo>
                      <a:lnTo>
                        <a:pt x="8001" y="95885"/>
                      </a:lnTo>
                      <a:lnTo>
                        <a:pt x="4318" y="79502"/>
                      </a:lnTo>
                      <a:lnTo>
                        <a:pt x="1651" y="63500"/>
                      </a:lnTo>
                      <a:lnTo>
                        <a:pt x="762" y="55626"/>
                      </a:lnTo>
                      <a:lnTo>
                        <a:pt x="127" y="48133"/>
                      </a:lnTo>
                      <a:lnTo>
                        <a:pt x="0" y="40513"/>
                      </a:lnTo>
                      <a:lnTo>
                        <a:pt x="0" y="33401"/>
                      </a:lnTo>
                      <a:lnTo>
                        <a:pt x="508" y="26797"/>
                      </a:lnTo>
                      <a:lnTo>
                        <a:pt x="1270" y="20447"/>
                      </a:lnTo>
                      <a:lnTo>
                        <a:pt x="2667" y="14478"/>
                      </a:lnTo>
                      <a:lnTo>
                        <a:pt x="4191" y="9144"/>
                      </a:lnTo>
                      <a:lnTo>
                        <a:pt x="6350" y="4191"/>
                      </a:lnTo>
                      <a:lnTo>
                        <a:pt x="9017" y="0"/>
                      </a:lnTo>
                      <a:lnTo>
                        <a:pt x="9017" y="14732"/>
                      </a:lnTo>
                      <a:lnTo>
                        <a:pt x="9906" y="29083"/>
                      </a:lnTo>
                      <a:lnTo>
                        <a:pt x="11684" y="43561"/>
                      </a:lnTo>
                      <a:lnTo>
                        <a:pt x="14224" y="57404"/>
                      </a:lnTo>
                      <a:lnTo>
                        <a:pt x="17399" y="70993"/>
                      </a:lnTo>
                      <a:lnTo>
                        <a:pt x="21082" y="84074"/>
                      </a:lnTo>
                      <a:lnTo>
                        <a:pt x="25146" y="96901"/>
                      </a:lnTo>
                      <a:lnTo>
                        <a:pt x="29337" y="109220"/>
                      </a:lnTo>
                      <a:lnTo>
                        <a:pt x="33782" y="121031"/>
                      </a:lnTo>
                      <a:lnTo>
                        <a:pt x="38354" y="132334"/>
                      </a:lnTo>
                      <a:lnTo>
                        <a:pt x="43053" y="143002"/>
                      </a:lnTo>
                      <a:lnTo>
                        <a:pt x="47244" y="152781"/>
                      </a:lnTo>
                      <a:lnTo>
                        <a:pt x="51435" y="162306"/>
                      </a:lnTo>
                      <a:lnTo>
                        <a:pt x="55118" y="170815"/>
                      </a:lnTo>
                      <a:lnTo>
                        <a:pt x="58420" y="178689"/>
                      </a:lnTo>
                      <a:close/>
                    </a:path>
                  </a:pathLst>
                </a:custGeom>
                <a:solidFill>
                  <a:srgbClr val="9F7F57"/>
                </a:solidFill>
                <a:ln w="0" cap="flat" cmpd="sng" algn="ctr">
                  <a:solidFill>
                    <a:srgbClr val="9F7F5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Freeform 96"/>
                <p:cNvSpPr/>
                <p:nvPr/>
              </p:nvSpPr>
              <p:spPr>
                <a:xfrm>
                  <a:off x="6119368" y="2602230"/>
                  <a:ext cx="59691" cy="1859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691" h="185929">
                      <a:moveTo>
                        <a:pt x="59690" y="185928"/>
                      </a:moveTo>
                      <a:lnTo>
                        <a:pt x="57277" y="185928"/>
                      </a:lnTo>
                      <a:lnTo>
                        <a:pt x="54356" y="184912"/>
                      </a:lnTo>
                      <a:lnTo>
                        <a:pt x="51689" y="183388"/>
                      </a:lnTo>
                      <a:lnTo>
                        <a:pt x="48641" y="180848"/>
                      </a:lnTo>
                      <a:lnTo>
                        <a:pt x="45720" y="177673"/>
                      </a:lnTo>
                      <a:lnTo>
                        <a:pt x="42672" y="173990"/>
                      </a:lnTo>
                      <a:lnTo>
                        <a:pt x="39497" y="169545"/>
                      </a:lnTo>
                      <a:lnTo>
                        <a:pt x="36449" y="164592"/>
                      </a:lnTo>
                      <a:lnTo>
                        <a:pt x="33401" y="159131"/>
                      </a:lnTo>
                      <a:lnTo>
                        <a:pt x="30353" y="153162"/>
                      </a:lnTo>
                      <a:lnTo>
                        <a:pt x="27305" y="146812"/>
                      </a:lnTo>
                      <a:lnTo>
                        <a:pt x="24384" y="140081"/>
                      </a:lnTo>
                      <a:lnTo>
                        <a:pt x="18669" y="125857"/>
                      </a:lnTo>
                      <a:lnTo>
                        <a:pt x="13462" y="110617"/>
                      </a:lnTo>
                      <a:lnTo>
                        <a:pt x="9017" y="94869"/>
                      </a:lnTo>
                      <a:lnTo>
                        <a:pt x="5207" y="78867"/>
                      </a:lnTo>
                      <a:lnTo>
                        <a:pt x="2286" y="62992"/>
                      </a:lnTo>
                      <a:lnTo>
                        <a:pt x="1270" y="55372"/>
                      </a:lnTo>
                      <a:lnTo>
                        <a:pt x="508" y="47879"/>
                      </a:lnTo>
                      <a:lnTo>
                        <a:pt x="127" y="40513"/>
                      </a:lnTo>
                      <a:lnTo>
                        <a:pt x="0" y="33655"/>
                      </a:lnTo>
                      <a:lnTo>
                        <a:pt x="381" y="26924"/>
                      </a:lnTo>
                      <a:lnTo>
                        <a:pt x="889" y="20574"/>
                      </a:lnTo>
                      <a:lnTo>
                        <a:pt x="1905" y="14605"/>
                      </a:lnTo>
                      <a:lnTo>
                        <a:pt x="3429" y="9271"/>
                      </a:lnTo>
                      <a:lnTo>
                        <a:pt x="5207" y="4445"/>
                      </a:lnTo>
                      <a:lnTo>
                        <a:pt x="7493" y="0"/>
                      </a:lnTo>
                      <a:lnTo>
                        <a:pt x="7493" y="14605"/>
                      </a:lnTo>
                      <a:lnTo>
                        <a:pt x="8382" y="29210"/>
                      </a:lnTo>
                      <a:lnTo>
                        <a:pt x="10414" y="43434"/>
                      </a:lnTo>
                      <a:lnTo>
                        <a:pt x="12827" y="57404"/>
                      </a:lnTo>
                      <a:lnTo>
                        <a:pt x="15875" y="70993"/>
                      </a:lnTo>
                      <a:lnTo>
                        <a:pt x="19558" y="84201"/>
                      </a:lnTo>
                      <a:lnTo>
                        <a:pt x="23622" y="97028"/>
                      </a:lnTo>
                      <a:lnTo>
                        <a:pt x="28067" y="109347"/>
                      </a:lnTo>
                      <a:lnTo>
                        <a:pt x="32385" y="121158"/>
                      </a:lnTo>
                      <a:lnTo>
                        <a:pt x="37084" y="132461"/>
                      </a:lnTo>
                      <a:lnTo>
                        <a:pt x="41656" y="143129"/>
                      </a:lnTo>
                      <a:lnTo>
                        <a:pt x="46101" y="153035"/>
                      </a:lnTo>
                      <a:lnTo>
                        <a:pt x="50165" y="162433"/>
                      </a:lnTo>
                      <a:lnTo>
                        <a:pt x="53721" y="171196"/>
                      </a:lnTo>
                      <a:lnTo>
                        <a:pt x="57023" y="178816"/>
                      </a:lnTo>
                      <a:close/>
                    </a:path>
                  </a:pathLst>
                </a:custGeom>
                <a:solidFill>
                  <a:srgbClr val="92714B"/>
                </a:solidFill>
                <a:ln w="0" cap="flat" cmpd="sng" algn="ctr">
                  <a:solidFill>
                    <a:srgbClr val="92714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Freeform 97"/>
                <p:cNvSpPr/>
                <p:nvPr/>
              </p:nvSpPr>
              <p:spPr>
                <a:xfrm>
                  <a:off x="6121908" y="2601087"/>
                  <a:ext cx="58167" cy="1863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167" h="186310">
                      <a:moveTo>
                        <a:pt x="5842" y="14732"/>
                      </a:moveTo>
                      <a:lnTo>
                        <a:pt x="6858" y="29210"/>
                      </a:lnTo>
                      <a:lnTo>
                        <a:pt x="8636" y="43688"/>
                      </a:lnTo>
                      <a:lnTo>
                        <a:pt x="11303" y="57531"/>
                      </a:lnTo>
                      <a:lnTo>
                        <a:pt x="14351" y="71120"/>
                      </a:lnTo>
                      <a:lnTo>
                        <a:pt x="18034" y="84328"/>
                      </a:lnTo>
                      <a:lnTo>
                        <a:pt x="21971" y="97282"/>
                      </a:lnTo>
                      <a:lnTo>
                        <a:pt x="26416" y="109474"/>
                      </a:lnTo>
                      <a:lnTo>
                        <a:pt x="31115" y="121285"/>
                      </a:lnTo>
                      <a:lnTo>
                        <a:pt x="35433" y="132588"/>
                      </a:lnTo>
                      <a:lnTo>
                        <a:pt x="40132" y="143256"/>
                      </a:lnTo>
                      <a:lnTo>
                        <a:pt x="44450" y="153289"/>
                      </a:lnTo>
                      <a:lnTo>
                        <a:pt x="48514" y="162687"/>
                      </a:lnTo>
                      <a:lnTo>
                        <a:pt x="52324" y="171323"/>
                      </a:lnTo>
                      <a:lnTo>
                        <a:pt x="55626" y="179197"/>
                      </a:lnTo>
                      <a:lnTo>
                        <a:pt x="58166" y="186309"/>
                      </a:lnTo>
                      <a:lnTo>
                        <a:pt x="55880" y="185801"/>
                      </a:lnTo>
                      <a:lnTo>
                        <a:pt x="53340" y="184531"/>
                      </a:lnTo>
                      <a:lnTo>
                        <a:pt x="50800" y="182499"/>
                      </a:lnTo>
                      <a:lnTo>
                        <a:pt x="48133" y="179832"/>
                      </a:lnTo>
                      <a:lnTo>
                        <a:pt x="45339" y="176403"/>
                      </a:lnTo>
                      <a:lnTo>
                        <a:pt x="42418" y="172466"/>
                      </a:lnTo>
                      <a:lnTo>
                        <a:pt x="39497" y="168021"/>
                      </a:lnTo>
                      <a:lnTo>
                        <a:pt x="36703" y="163068"/>
                      </a:lnTo>
                      <a:lnTo>
                        <a:pt x="33782" y="157480"/>
                      </a:lnTo>
                      <a:lnTo>
                        <a:pt x="30607" y="151511"/>
                      </a:lnTo>
                      <a:lnTo>
                        <a:pt x="24892" y="138684"/>
                      </a:lnTo>
                      <a:lnTo>
                        <a:pt x="19304" y="124460"/>
                      </a:lnTo>
                      <a:lnTo>
                        <a:pt x="14097" y="109474"/>
                      </a:lnTo>
                      <a:lnTo>
                        <a:pt x="9779" y="93980"/>
                      </a:lnTo>
                      <a:lnTo>
                        <a:pt x="5715" y="78232"/>
                      </a:lnTo>
                      <a:lnTo>
                        <a:pt x="2794" y="62865"/>
                      </a:lnTo>
                      <a:lnTo>
                        <a:pt x="1651" y="55118"/>
                      </a:lnTo>
                      <a:lnTo>
                        <a:pt x="762" y="47879"/>
                      </a:lnTo>
                      <a:lnTo>
                        <a:pt x="127" y="40767"/>
                      </a:lnTo>
                      <a:lnTo>
                        <a:pt x="0" y="33782"/>
                      </a:lnTo>
                      <a:lnTo>
                        <a:pt x="0" y="27051"/>
                      </a:lnTo>
                      <a:lnTo>
                        <a:pt x="254" y="20701"/>
                      </a:lnTo>
                      <a:lnTo>
                        <a:pt x="1016" y="14986"/>
                      </a:lnTo>
                      <a:lnTo>
                        <a:pt x="2286" y="9398"/>
                      </a:lnTo>
                      <a:lnTo>
                        <a:pt x="3937" y="4572"/>
                      </a:lnTo>
                      <a:lnTo>
                        <a:pt x="5842" y="0"/>
                      </a:lnTo>
                      <a:close/>
                    </a:path>
                  </a:pathLst>
                </a:custGeom>
                <a:solidFill>
                  <a:srgbClr val="856340"/>
                </a:solidFill>
                <a:ln w="0" cap="flat" cmpd="sng" algn="ctr">
                  <a:solidFill>
                    <a:srgbClr val="8563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 98"/>
                <p:cNvSpPr/>
                <p:nvPr/>
              </p:nvSpPr>
              <p:spPr>
                <a:xfrm>
                  <a:off x="5806186" y="2647315"/>
                  <a:ext cx="160783" cy="2853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0783" h="285370">
                      <a:moveTo>
                        <a:pt x="160274" y="118618"/>
                      </a:moveTo>
                      <a:lnTo>
                        <a:pt x="158750" y="125730"/>
                      </a:lnTo>
                      <a:lnTo>
                        <a:pt x="156210" y="132969"/>
                      </a:lnTo>
                      <a:lnTo>
                        <a:pt x="152781" y="140462"/>
                      </a:lnTo>
                      <a:lnTo>
                        <a:pt x="148717" y="148463"/>
                      </a:lnTo>
                      <a:lnTo>
                        <a:pt x="143764" y="156337"/>
                      </a:lnTo>
                      <a:lnTo>
                        <a:pt x="138176" y="164465"/>
                      </a:lnTo>
                      <a:lnTo>
                        <a:pt x="131953" y="172466"/>
                      </a:lnTo>
                      <a:lnTo>
                        <a:pt x="125222" y="180848"/>
                      </a:lnTo>
                      <a:lnTo>
                        <a:pt x="118110" y="188976"/>
                      </a:lnTo>
                      <a:lnTo>
                        <a:pt x="102997" y="205486"/>
                      </a:lnTo>
                      <a:lnTo>
                        <a:pt x="86614" y="221742"/>
                      </a:lnTo>
                      <a:lnTo>
                        <a:pt x="70104" y="237490"/>
                      </a:lnTo>
                      <a:lnTo>
                        <a:pt x="71755" y="239268"/>
                      </a:lnTo>
                      <a:lnTo>
                        <a:pt x="73406" y="241681"/>
                      </a:lnTo>
                      <a:lnTo>
                        <a:pt x="76454" y="247269"/>
                      </a:lnTo>
                      <a:lnTo>
                        <a:pt x="79629" y="254127"/>
                      </a:lnTo>
                      <a:lnTo>
                        <a:pt x="82042" y="261493"/>
                      </a:lnTo>
                      <a:lnTo>
                        <a:pt x="84201" y="268732"/>
                      </a:lnTo>
                      <a:lnTo>
                        <a:pt x="85471" y="275463"/>
                      </a:lnTo>
                      <a:lnTo>
                        <a:pt x="85852" y="278384"/>
                      </a:lnTo>
                      <a:lnTo>
                        <a:pt x="85852" y="281178"/>
                      </a:lnTo>
                      <a:lnTo>
                        <a:pt x="85725" y="283591"/>
                      </a:lnTo>
                      <a:lnTo>
                        <a:pt x="85344" y="285369"/>
                      </a:lnTo>
                      <a:lnTo>
                        <a:pt x="83820" y="284607"/>
                      </a:lnTo>
                      <a:lnTo>
                        <a:pt x="82677" y="282956"/>
                      </a:lnTo>
                      <a:lnTo>
                        <a:pt x="80899" y="278765"/>
                      </a:lnTo>
                      <a:lnTo>
                        <a:pt x="79756" y="276606"/>
                      </a:lnTo>
                      <a:lnTo>
                        <a:pt x="78359" y="274447"/>
                      </a:lnTo>
                      <a:lnTo>
                        <a:pt x="76327" y="272923"/>
                      </a:lnTo>
                      <a:lnTo>
                        <a:pt x="73787" y="271526"/>
                      </a:lnTo>
                      <a:lnTo>
                        <a:pt x="72263" y="271272"/>
                      </a:lnTo>
                      <a:lnTo>
                        <a:pt x="70104" y="271272"/>
                      </a:lnTo>
                      <a:lnTo>
                        <a:pt x="67437" y="271526"/>
                      </a:lnTo>
                      <a:lnTo>
                        <a:pt x="64770" y="272161"/>
                      </a:lnTo>
                      <a:lnTo>
                        <a:pt x="62103" y="272669"/>
                      </a:lnTo>
                      <a:lnTo>
                        <a:pt x="59817" y="273685"/>
                      </a:lnTo>
                      <a:lnTo>
                        <a:pt x="58293" y="274701"/>
                      </a:lnTo>
                      <a:lnTo>
                        <a:pt x="57658" y="276098"/>
                      </a:lnTo>
                      <a:lnTo>
                        <a:pt x="51689" y="274701"/>
                      </a:lnTo>
                      <a:lnTo>
                        <a:pt x="45720" y="273685"/>
                      </a:lnTo>
                      <a:lnTo>
                        <a:pt x="43942" y="272288"/>
                      </a:lnTo>
                      <a:lnTo>
                        <a:pt x="42164" y="270891"/>
                      </a:lnTo>
                      <a:lnTo>
                        <a:pt x="40005" y="270129"/>
                      </a:lnTo>
                      <a:lnTo>
                        <a:pt x="37465" y="269748"/>
                      </a:lnTo>
                      <a:lnTo>
                        <a:pt x="35052" y="269748"/>
                      </a:lnTo>
                      <a:lnTo>
                        <a:pt x="32512" y="270383"/>
                      </a:lnTo>
                      <a:lnTo>
                        <a:pt x="30226" y="271272"/>
                      </a:lnTo>
                      <a:lnTo>
                        <a:pt x="27940" y="273050"/>
                      </a:lnTo>
                      <a:lnTo>
                        <a:pt x="25908" y="272161"/>
                      </a:lnTo>
                      <a:lnTo>
                        <a:pt x="24003" y="271272"/>
                      </a:lnTo>
                      <a:lnTo>
                        <a:pt x="20574" y="270510"/>
                      </a:lnTo>
                      <a:lnTo>
                        <a:pt x="17780" y="270510"/>
                      </a:lnTo>
                      <a:lnTo>
                        <a:pt x="14986" y="271145"/>
                      </a:lnTo>
                      <a:lnTo>
                        <a:pt x="10160" y="272923"/>
                      </a:lnTo>
                      <a:lnTo>
                        <a:pt x="7874" y="273431"/>
                      </a:lnTo>
                      <a:lnTo>
                        <a:pt x="5588" y="273685"/>
                      </a:lnTo>
                      <a:lnTo>
                        <a:pt x="3810" y="271653"/>
                      </a:lnTo>
                      <a:lnTo>
                        <a:pt x="2286" y="269113"/>
                      </a:lnTo>
                      <a:lnTo>
                        <a:pt x="1143" y="266573"/>
                      </a:lnTo>
                      <a:lnTo>
                        <a:pt x="381" y="263398"/>
                      </a:lnTo>
                      <a:lnTo>
                        <a:pt x="254" y="260096"/>
                      </a:lnTo>
                      <a:lnTo>
                        <a:pt x="0" y="256540"/>
                      </a:lnTo>
                      <a:lnTo>
                        <a:pt x="381" y="252603"/>
                      </a:lnTo>
                      <a:lnTo>
                        <a:pt x="762" y="248412"/>
                      </a:lnTo>
                      <a:lnTo>
                        <a:pt x="1524" y="243840"/>
                      </a:lnTo>
                      <a:lnTo>
                        <a:pt x="2667" y="239268"/>
                      </a:lnTo>
                      <a:lnTo>
                        <a:pt x="5461" y="229616"/>
                      </a:lnTo>
                      <a:lnTo>
                        <a:pt x="8636" y="219202"/>
                      </a:lnTo>
                      <a:lnTo>
                        <a:pt x="12573" y="208026"/>
                      </a:lnTo>
                      <a:lnTo>
                        <a:pt x="16383" y="211582"/>
                      </a:lnTo>
                      <a:lnTo>
                        <a:pt x="20066" y="214757"/>
                      </a:lnTo>
                      <a:lnTo>
                        <a:pt x="23241" y="217678"/>
                      </a:lnTo>
                      <a:lnTo>
                        <a:pt x="26416" y="220345"/>
                      </a:lnTo>
                      <a:lnTo>
                        <a:pt x="29210" y="222758"/>
                      </a:lnTo>
                      <a:lnTo>
                        <a:pt x="31877" y="224790"/>
                      </a:lnTo>
                      <a:lnTo>
                        <a:pt x="34417" y="226822"/>
                      </a:lnTo>
                      <a:lnTo>
                        <a:pt x="36703" y="228473"/>
                      </a:lnTo>
                      <a:lnTo>
                        <a:pt x="40513" y="231013"/>
                      </a:lnTo>
                      <a:lnTo>
                        <a:pt x="43815" y="232537"/>
                      </a:lnTo>
                      <a:lnTo>
                        <a:pt x="46482" y="233172"/>
                      </a:lnTo>
                      <a:lnTo>
                        <a:pt x="48387" y="233172"/>
                      </a:lnTo>
                      <a:lnTo>
                        <a:pt x="50038" y="232410"/>
                      </a:lnTo>
                      <a:lnTo>
                        <a:pt x="50927" y="230759"/>
                      </a:lnTo>
                      <a:lnTo>
                        <a:pt x="51689" y="228600"/>
                      </a:lnTo>
                      <a:lnTo>
                        <a:pt x="51943" y="225806"/>
                      </a:lnTo>
                      <a:lnTo>
                        <a:pt x="52070" y="222504"/>
                      </a:lnTo>
                      <a:lnTo>
                        <a:pt x="51943" y="218694"/>
                      </a:lnTo>
                      <a:lnTo>
                        <a:pt x="51689" y="214630"/>
                      </a:lnTo>
                      <a:lnTo>
                        <a:pt x="51308" y="210058"/>
                      </a:lnTo>
                      <a:lnTo>
                        <a:pt x="50800" y="200025"/>
                      </a:lnTo>
                      <a:lnTo>
                        <a:pt x="50546" y="188976"/>
                      </a:lnTo>
                      <a:lnTo>
                        <a:pt x="51308" y="177673"/>
                      </a:lnTo>
                      <a:lnTo>
                        <a:pt x="52324" y="171958"/>
                      </a:lnTo>
                      <a:lnTo>
                        <a:pt x="53594" y="166370"/>
                      </a:lnTo>
                      <a:lnTo>
                        <a:pt x="55499" y="160909"/>
                      </a:lnTo>
                      <a:lnTo>
                        <a:pt x="58039" y="155575"/>
                      </a:lnTo>
                      <a:lnTo>
                        <a:pt x="61087" y="150368"/>
                      </a:lnTo>
                      <a:lnTo>
                        <a:pt x="64897" y="145415"/>
                      </a:lnTo>
                      <a:lnTo>
                        <a:pt x="69596" y="141097"/>
                      </a:lnTo>
                      <a:lnTo>
                        <a:pt x="74930" y="136906"/>
                      </a:lnTo>
                      <a:lnTo>
                        <a:pt x="81280" y="133223"/>
                      </a:lnTo>
                      <a:lnTo>
                        <a:pt x="88392" y="130048"/>
                      </a:lnTo>
                      <a:lnTo>
                        <a:pt x="84201" y="119126"/>
                      </a:lnTo>
                      <a:lnTo>
                        <a:pt x="80137" y="109093"/>
                      </a:lnTo>
                      <a:lnTo>
                        <a:pt x="76454" y="99568"/>
                      </a:lnTo>
                      <a:lnTo>
                        <a:pt x="73279" y="90678"/>
                      </a:lnTo>
                      <a:lnTo>
                        <a:pt x="70358" y="82169"/>
                      </a:lnTo>
                      <a:lnTo>
                        <a:pt x="67691" y="74422"/>
                      </a:lnTo>
                      <a:lnTo>
                        <a:pt x="65405" y="67183"/>
                      </a:lnTo>
                      <a:lnTo>
                        <a:pt x="63373" y="60452"/>
                      </a:lnTo>
                      <a:lnTo>
                        <a:pt x="61722" y="54102"/>
                      </a:lnTo>
                      <a:lnTo>
                        <a:pt x="60325" y="48387"/>
                      </a:lnTo>
                      <a:lnTo>
                        <a:pt x="59182" y="43053"/>
                      </a:lnTo>
                      <a:lnTo>
                        <a:pt x="58420" y="38100"/>
                      </a:lnTo>
                      <a:lnTo>
                        <a:pt x="57912" y="33655"/>
                      </a:lnTo>
                      <a:lnTo>
                        <a:pt x="57658" y="29591"/>
                      </a:lnTo>
                      <a:lnTo>
                        <a:pt x="57658" y="25908"/>
                      </a:lnTo>
                      <a:lnTo>
                        <a:pt x="58039" y="22479"/>
                      </a:lnTo>
                      <a:lnTo>
                        <a:pt x="58674" y="19431"/>
                      </a:lnTo>
                      <a:lnTo>
                        <a:pt x="59436" y="16637"/>
                      </a:lnTo>
                      <a:lnTo>
                        <a:pt x="60579" y="14224"/>
                      </a:lnTo>
                      <a:lnTo>
                        <a:pt x="61849" y="12065"/>
                      </a:lnTo>
                      <a:lnTo>
                        <a:pt x="63373" y="10033"/>
                      </a:lnTo>
                      <a:lnTo>
                        <a:pt x="65151" y="8509"/>
                      </a:lnTo>
                      <a:lnTo>
                        <a:pt x="69596" y="5715"/>
                      </a:lnTo>
                      <a:lnTo>
                        <a:pt x="74803" y="3683"/>
                      </a:lnTo>
                      <a:lnTo>
                        <a:pt x="80645" y="2159"/>
                      </a:lnTo>
                      <a:lnTo>
                        <a:pt x="87630" y="1016"/>
                      </a:lnTo>
                      <a:lnTo>
                        <a:pt x="95123" y="0"/>
                      </a:lnTo>
                      <a:lnTo>
                        <a:pt x="97409" y="7112"/>
                      </a:lnTo>
                      <a:lnTo>
                        <a:pt x="99695" y="13589"/>
                      </a:lnTo>
                      <a:lnTo>
                        <a:pt x="101854" y="19558"/>
                      </a:lnTo>
                      <a:lnTo>
                        <a:pt x="104013" y="25019"/>
                      </a:lnTo>
                      <a:lnTo>
                        <a:pt x="106045" y="30099"/>
                      </a:lnTo>
                      <a:lnTo>
                        <a:pt x="107950" y="34798"/>
                      </a:lnTo>
                      <a:lnTo>
                        <a:pt x="112014" y="42926"/>
                      </a:lnTo>
                      <a:lnTo>
                        <a:pt x="115697" y="49784"/>
                      </a:lnTo>
                      <a:lnTo>
                        <a:pt x="119380" y="55499"/>
                      </a:lnTo>
                      <a:lnTo>
                        <a:pt x="122936" y="60706"/>
                      </a:lnTo>
                      <a:lnTo>
                        <a:pt x="126619" y="65278"/>
                      </a:lnTo>
                      <a:lnTo>
                        <a:pt x="133858" y="73533"/>
                      </a:lnTo>
                      <a:lnTo>
                        <a:pt x="137795" y="77978"/>
                      </a:lnTo>
                      <a:lnTo>
                        <a:pt x="141859" y="82804"/>
                      </a:lnTo>
                      <a:lnTo>
                        <a:pt x="146177" y="88392"/>
                      </a:lnTo>
                      <a:lnTo>
                        <a:pt x="150622" y="94869"/>
                      </a:lnTo>
                      <a:lnTo>
                        <a:pt x="155575" y="102616"/>
                      </a:lnTo>
                      <a:lnTo>
                        <a:pt x="158115" y="107061"/>
                      </a:lnTo>
                      <a:lnTo>
                        <a:pt x="160782" y="111887"/>
                      </a:lnTo>
                      <a:close/>
                    </a:path>
                  </a:pathLst>
                </a:custGeom>
                <a:solidFill>
                  <a:srgbClr val="421F02"/>
                </a:solidFill>
                <a:ln w="0" cap="flat" cmpd="sng" algn="ctr">
                  <a:solidFill>
                    <a:srgbClr val="421F0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Freeform 99"/>
                <p:cNvSpPr/>
                <p:nvPr/>
              </p:nvSpPr>
              <p:spPr>
                <a:xfrm>
                  <a:off x="6352540" y="2703957"/>
                  <a:ext cx="112650" cy="3713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2650" h="371349">
                      <a:moveTo>
                        <a:pt x="76454" y="14097"/>
                      </a:moveTo>
                      <a:lnTo>
                        <a:pt x="72644" y="29083"/>
                      </a:lnTo>
                      <a:lnTo>
                        <a:pt x="68199" y="45085"/>
                      </a:lnTo>
                      <a:lnTo>
                        <a:pt x="63246" y="62103"/>
                      </a:lnTo>
                      <a:lnTo>
                        <a:pt x="61849" y="74041"/>
                      </a:lnTo>
                      <a:lnTo>
                        <a:pt x="60960" y="84963"/>
                      </a:lnTo>
                      <a:lnTo>
                        <a:pt x="60325" y="95631"/>
                      </a:lnTo>
                      <a:lnTo>
                        <a:pt x="60325" y="106045"/>
                      </a:lnTo>
                      <a:lnTo>
                        <a:pt x="60706" y="115697"/>
                      </a:lnTo>
                      <a:lnTo>
                        <a:pt x="61468" y="124714"/>
                      </a:lnTo>
                      <a:lnTo>
                        <a:pt x="62484" y="133477"/>
                      </a:lnTo>
                      <a:lnTo>
                        <a:pt x="63881" y="141732"/>
                      </a:lnTo>
                      <a:lnTo>
                        <a:pt x="65532" y="149606"/>
                      </a:lnTo>
                      <a:lnTo>
                        <a:pt x="67437" y="156972"/>
                      </a:lnTo>
                      <a:lnTo>
                        <a:pt x="69342" y="164084"/>
                      </a:lnTo>
                      <a:lnTo>
                        <a:pt x="71755" y="170815"/>
                      </a:lnTo>
                      <a:lnTo>
                        <a:pt x="74168" y="177165"/>
                      </a:lnTo>
                      <a:lnTo>
                        <a:pt x="76835" y="183007"/>
                      </a:lnTo>
                      <a:lnTo>
                        <a:pt x="82169" y="194183"/>
                      </a:lnTo>
                      <a:lnTo>
                        <a:pt x="88011" y="203962"/>
                      </a:lnTo>
                      <a:lnTo>
                        <a:pt x="93599" y="212852"/>
                      </a:lnTo>
                      <a:lnTo>
                        <a:pt x="98806" y="220980"/>
                      </a:lnTo>
                      <a:lnTo>
                        <a:pt x="103632" y="228473"/>
                      </a:lnTo>
                      <a:lnTo>
                        <a:pt x="107569" y="235458"/>
                      </a:lnTo>
                      <a:lnTo>
                        <a:pt x="110744" y="241681"/>
                      </a:lnTo>
                      <a:lnTo>
                        <a:pt x="112395" y="248031"/>
                      </a:lnTo>
                      <a:lnTo>
                        <a:pt x="112649" y="254254"/>
                      </a:lnTo>
                      <a:lnTo>
                        <a:pt x="104902" y="273558"/>
                      </a:lnTo>
                      <a:lnTo>
                        <a:pt x="96901" y="292354"/>
                      </a:lnTo>
                      <a:lnTo>
                        <a:pt x="88519" y="310134"/>
                      </a:lnTo>
                      <a:lnTo>
                        <a:pt x="80391" y="326517"/>
                      </a:lnTo>
                      <a:lnTo>
                        <a:pt x="76073" y="334010"/>
                      </a:lnTo>
                      <a:lnTo>
                        <a:pt x="71882" y="341122"/>
                      </a:lnTo>
                      <a:lnTo>
                        <a:pt x="67691" y="347853"/>
                      </a:lnTo>
                      <a:lnTo>
                        <a:pt x="63373" y="353822"/>
                      </a:lnTo>
                      <a:lnTo>
                        <a:pt x="59182" y="359283"/>
                      </a:lnTo>
                      <a:lnTo>
                        <a:pt x="55245" y="364109"/>
                      </a:lnTo>
                      <a:lnTo>
                        <a:pt x="50927" y="368046"/>
                      </a:lnTo>
                      <a:lnTo>
                        <a:pt x="46736" y="371348"/>
                      </a:lnTo>
                      <a:lnTo>
                        <a:pt x="47117" y="370840"/>
                      </a:lnTo>
                      <a:lnTo>
                        <a:pt x="47879" y="369951"/>
                      </a:lnTo>
                      <a:lnTo>
                        <a:pt x="49022" y="368808"/>
                      </a:lnTo>
                      <a:lnTo>
                        <a:pt x="51308" y="365633"/>
                      </a:lnTo>
                      <a:lnTo>
                        <a:pt x="53594" y="361696"/>
                      </a:lnTo>
                      <a:lnTo>
                        <a:pt x="54737" y="357505"/>
                      </a:lnTo>
                      <a:lnTo>
                        <a:pt x="54737" y="355346"/>
                      </a:lnTo>
                      <a:lnTo>
                        <a:pt x="54229" y="353441"/>
                      </a:lnTo>
                      <a:lnTo>
                        <a:pt x="52832" y="351663"/>
                      </a:lnTo>
                      <a:lnTo>
                        <a:pt x="50800" y="350012"/>
                      </a:lnTo>
                      <a:lnTo>
                        <a:pt x="47625" y="348488"/>
                      </a:lnTo>
                      <a:lnTo>
                        <a:pt x="43688" y="347472"/>
                      </a:lnTo>
                      <a:lnTo>
                        <a:pt x="43180" y="344551"/>
                      </a:lnTo>
                      <a:lnTo>
                        <a:pt x="42418" y="342265"/>
                      </a:lnTo>
                      <a:lnTo>
                        <a:pt x="41529" y="340995"/>
                      </a:lnTo>
                      <a:lnTo>
                        <a:pt x="40132" y="339725"/>
                      </a:lnTo>
                      <a:lnTo>
                        <a:pt x="37338" y="338582"/>
                      </a:lnTo>
                      <a:lnTo>
                        <a:pt x="33655" y="337566"/>
                      </a:lnTo>
                      <a:lnTo>
                        <a:pt x="34036" y="333248"/>
                      </a:lnTo>
                      <a:lnTo>
                        <a:pt x="33782" y="329692"/>
                      </a:lnTo>
                      <a:lnTo>
                        <a:pt x="33020" y="326771"/>
                      </a:lnTo>
                      <a:lnTo>
                        <a:pt x="31750" y="324358"/>
                      </a:lnTo>
                      <a:lnTo>
                        <a:pt x="29972" y="322580"/>
                      </a:lnTo>
                      <a:lnTo>
                        <a:pt x="27686" y="321564"/>
                      </a:lnTo>
                      <a:lnTo>
                        <a:pt x="25146" y="321183"/>
                      </a:lnTo>
                      <a:lnTo>
                        <a:pt x="22352" y="321183"/>
                      </a:lnTo>
                      <a:lnTo>
                        <a:pt x="21717" y="317881"/>
                      </a:lnTo>
                      <a:lnTo>
                        <a:pt x="20828" y="315087"/>
                      </a:lnTo>
                      <a:lnTo>
                        <a:pt x="19812" y="312674"/>
                      </a:lnTo>
                      <a:lnTo>
                        <a:pt x="18669" y="310896"/>
                      </a:lnTo>
                      <a:lnTo>
                        <a:pt x="17272" y="309499"/>
                      </a:lnTo>
                      <a:lnTo>
                        <a:pt x="16002" y="308483"/>
                      </a:lnTo>
                      <a:lnTo>
                        <a:pt x="12954" y="307340"/>
                      </a:lnTo>
                      <a:lnTo>
                        <a:pt x="9652" y="307594"/>
                      </a:lnTo>
                      <a:lnTo>
                        <a:pt x="6223" y="308483"/>
                      </a:lnTo>
                      <a:lnTo>
                        <a:pt x="3048" y="310134"/>
                      </a:lnTo>
                      <a:lnTo>
                        <a:pt x="0" y="312039"/>
                      </a:lnTo>
                      <a:lnTo>
                        <a:pt x="4953" y="306578"/>
                      </a:lnTo>
                      <a:lnTo>
                        <a:pt x="9652" y="301625"/>
                      </a:lnTo>
                      <a:lnTo>
                        <a:pt x="14097" y="297053"/>
                      </a:lnTo>
                      <a:lnTo>
                        <a:pt x="18288" y="292862"/>
                      </a:lnTo>
                      <a:lnTo>
                        <a:pt x="22352" y="289306"/>
                      </a:lnTo>
                      <a:lnTo>
                        <a:pt x="26162" y="286004"/>
                      </a:lnTo>
                      <a:lnTo>
                        <a:pt x="29972" y="283083"/>
                      </a:lnTo>
                      <a:lnTo>
                        <a:pt x="33401" y="280416"/>
                      </a:lnTo>
                      <a:lnTo>
                        <a:pt x="36703" y="278257"/>
                      </a:lnTo>
                      <a:lnTo>
                        <a:pt x="39751" y="276352"/>
                      </a:lnTo>
                      <a:lnTo>
                        <a:pt x="45720" y="273177"/>
                      </a:lnTo>
                      <a:lnTo>
                        <a:pt x="51054" y="271272"/>
                      </a:lnTo>
                      <a:lnTo>
                        <a:pt x="56007" y="269748"/>
                      </a:lnTo>
                      <a:lnTo>
                        <a:pt x="60325" y="269240"/>
                      </a:lnTo>
                      <a:lnTo>
                        <a:pt x="64135" y="269240"/>
                      </a:lnTo>
                      <a:lnTo>
                        <a:pt x="68072" y="269494"/>
                      </a:lnTo>
                      <a:lnTo>
                        <a:pt x="71247" y="269621"/>
                      </a:lnTo>
                      <a:lnTo>
                        <a:pt x="77597" y="270256"/>
                      </a:lnTo>
                      <a:lnTo>
                        <a:pt x="80645" y="270002"/>
                      </a:lnTo>
                      <a:lnTo>
                        <a:pt x="83566" y="269494"/>
                      </a:lnTo>
                      <a:lnTo>
                        <a:pt x="84963" y="263271"/>
                      </a:lnTo>
                      <a:lnTo>
                        <a:pt x="85344" y="257048"/>
                      </a:lnTo>
                      <a:lnTo>
                        <a:pt x="84709" y="250444"/>
                      </a:lnTo>
                      <a:lnTo>
                        <a:pt x="83439" y="243967"/>
                      </a:lnTo>
                      <a:lnTo>
                        <a:pt x="81407" y="236982"/>
                      </a:lnTo>
                      <a:lnTo>
                        <a:pt x="78740" y="229870"/>
                      </a:lnTo>
                      <a:lnTo>
                        <a:pt x="75311" y="222631"/>
                      </a:lnTo>
                      <a:lnTo>
                        <a:pt x="71501" y="214884"/>
                      </a:lnTo>
                      <a:lnTo>
                        <a:pt x="67310" y="207010"/>
                      </a:lnTo>
                      <a:lnTo>
                        <a:pt x="62484" y="198501"/>
                      </a:lnTo>
                      <a:lnTo>
                        <a:pt x="57531" y="189738"/>
                      </a:lnTo>
                      <a:lnTo>
                        <a:pt x="52070" y="180467"/>
                      </a:lnTo>
                      <a:lnTo>
                        <a:pt x="46482" y="170561"/>
                      </a:lnTo>
                      <a:lnTo>
                        <a:pt x="40894" y="160528"/>
                      </a:lnTo>
                      <a:lnTo>
                        <a:pt x="35179" y="149606"/>
                      </a:lnTo>
                      <a:lnTo>
                        <a:pt x="29464" y="138176"/>
                      </a:lnTo>
                      <a:lnTo>
                        <a:pt x="29845" y="129667"/>
                      </a:lnTo>
                      <a:lnTo>
                        <a:pt x="30607" y="121158"/>
                      </a:lnTo>
                      <a:lnTo>
                        <a:pt x="31750" y="112649"/>
                      </a:lnTo>
                      <a:lnTo>
                        <a:pt x="33401" y="104394"/>
                      </a:lnTo>
                      <a:lnTo>
                        <a:pt x="38100" y="87630"/>
                      </a:lnTo>
                      <a:lnTo>
                        <a:pt x="44196" y="70612"/>
                      </a:lnTo>
                      <a:lnTo>
                        <a:pt x="51562" y="53594"/>
                      </a:lnTo>
                      <a:lnTo>
                        <a:pt x="60198" y="36195"/>
                      </a:lnTo>
                      <a:lnTo>
                        <a:pt x="69596" y="18415"/>
                      </a:lnTo>
                      <a:lnTo>
                        <a:pt x="79756" y="0"/>
                      </a:lnTo>
                      <a:close/>
                    </a:path>
                  </a:pathLst>
                </a:custGeom>
                <a:solidFill>
                  <a:srgbClr val="74522F"/>
                </a:solidFill>
                <a:ln w="0" cap="flat" cmpd="sng" algn="ctr">
                  <a:solidFill>
                    <a:srgbClr val="74522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Freeform 100"/>
                <p:cNvSpPr/>
                <p:nvPr/>
              </p:nvSpPr>
              <p:spPr>
                <a:xfrm>
                  <a:off x="6150864" y="3062097"/>
                  <a:ext cx="111634" cy="302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1634" h="30227">
                      <a:moveTo>
                        <a:pt x="26162" y="8636"/>
                      </a:moveTo>
                      <a:lnTo>
                        <a:pt x="39370" y="12827"/>
                      </a:lnTo>
                      <a:lnTo>
                        <a:pt x="52832" y="16383"/>
                      </a:lnTo>
                      <a:lnTo>
                        <a:pt x="66675" y="19558"/>
                      </a:lnTo>
                      <a:lnTo>
                        <a:pt x="81026" y="21717"/>
                      </a:lnTo>
                      <a:lnTo>
                        <a:pt x="88392" y="22479"/>
                      </a:lnTo>
                      <a:lnTo>
                        <a:pt x="95885" y="22860"/>
                      </a:lnTo>
                      <a:lnTo>
                        <a:pt x="103759" y="23114"/>
                      </a:lnTo>
                      <a:lnTo>
                        <a:pt x="111633" y="23114"/>
                      </a:lnTo>
                      <a:lnTo>
                        <a:pt x="106426" y="25146"/>
                      </a:lnTo>
                      <a:lnTo>
                        <a:pt x="101854" y="26670"/>
                      </a:lnTo>
                      <a:lnTo>
                        <a:pt x="97536" y="27940"/>
                      </a:lnTo>
                      <a:lnTo>
                        <a:pt x="93599" y="28829"/>
                      </a:lnTo>
                      <a:lnTo>
                        <a:pt x="89916" y="29718"/>
                      </a:lnTo>
                      <a:lnTo>
                        <a:pt x="86614" y="29972"/>
                      </a:lnTo>
                      <a:lnTo>
                        <a:pt x="80518" y="30226"/>
                      </a:lnTo>
                      <a:lnTo>
                        <a:pt x="74930" y="29845"/>
                      </a:lnTo>
                      <a:lnTo>
                        <a:pt x="69342" y="28829"/>
                      </a:lnTo>
                      <a:lnTo>
                        <a:pt x="63754" y="27686"/>
                      </a:lnTo>
                      <a:lnTo>
                        <a:pt x="57404" y="26289"/>
                      </a:lnTo>
                      <a:lnTo>
                        <a:pt x="42037" y="23368"/>
                      </a:lnTo>
                      <a:lnTo>
                        <a:pt x="34417" y="21590"/>
                      </a:lnTo>
                      <a:lnTo>
                        <a:pt x="27051" y="19177"/>
                      </a:lnTo>
                      <a:lnTo>
                        <a:pt x="19812" y="16002"/>
                      </a:lnTo>
                      <a:lnTo>
                        <a:pt x="12827" y="11811"/>
                      </a:lnTo>
                      <a:lnTo>
                        <a:pt x="6096" y="6731"/>
                      </a:lnTo>
                      <a:lnTo>
                        <a:pt x="3048" y="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D8C60"/>
                </a:solidFill>
                <a:ln w="0" cap="flat" cmpd="sng" algn="ctr">
                  <a:solidFill>
                    <a:srgbClr val="AD8C6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Freeform 101"/>
                <p:cNvSpPr/>
                <p:nvPr/>
              </p:nvSpPr>
              <p:spPr>
                <a:xfrm>
                  <a:off x="6131306" y="2573147"/>
                  <a:ext cx="70486" cy="1946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486" h="194692">
                      <a:moveTo>
                        <a:pt x="44958" y="193675"/>
                      </a:moveTo>
                      <a:lnTo>
                        <a:pt x="38989" y="186817"/>
                      </a:lnTo>
                      <a:lnTo>
                        <a:pt x="33401" y="179070"/>
                      </a:lnTo>
                      <a:lnTo>
                        <a:pt x="28194" y="170434"/>
                      </a:lnTo>
                      <a:lnTo>
                        <a:pt x="23368" y="161290"/>
                      </a:lnTo>
                      <a:lnTo>
                        <a:pt x="19177" y="151384"/>
                      </a:lnTo>
                      <a:lnTo>
                        <a:pt x="15367" y="140970"/>
                      </a:lnTo>
                      <a:lnTo>
                        <a:pt x="11811" y="130048"/>
                      </a:lnTo>
                      <a:lnTo>
                        <a:pt x="9017" y="118872"/>
                      </a:lnTo>
                      <a:lnTo>
                        <a:pt x="6350" y="107188"/>
                      </a:lnTo>
                      <a:lnTo>
                        <a:pt x="4191" y="95377"/>
                      </a:lnTo>
                      <a:lnTo>
                        <a:pt x="2413" y="83185"/>
                      </a:lnTo>
                      <a:lnTo>
                        <a:pt x="1270" y="71247"/>
                      </a:lnTo>
                      <a:lnTo>
                        <a:pt x="381" y="58928"/>
                      </a:lnTo>
                      <a:lnTo>
                        <a:pt x="0" y="46863"/>
                      </a:lnTo>
                      <a:lnTo>
                        <a:pt x="0" y="34798"/>
                      </a:lnTo>
                      <a:lnTo>
                        <a:pt x="381" y="23114"/>
                      </a:lnTo>
                      <a:lnTo>
                        <a:pt x="1651" y="20447"/>
                      </a:lnTo>
                      <a:lnTo>
                        <a:pt x="3810" y="17653"/>
                      </a:lnTo>
                      <a:lnTo>
                        <a:pt x="6477" y="15113"/>
                      </a:lnTo>
                      <a:lnTo>
                        <a:pt x="9525" y="12700"/>
                      </a:lnTo>
                      <a:lnTo>
                        <a:pt x="13208" y="10414"/>
                      </a:lnTo>
                      <a:lnTo>
                        <a:pt x="17272" y="8128"/>
                      </a:lnTo>
                      <a:lnTo>
                        <a:pt x="25908" y="4445"/>
                      </a:lnTo>
                      <a:lnTo>
                        <a:pt x="34925" y="1778"/>
                      </a:lnTo>
                      <a:lnTo>
                        <a:pt x="39370" y="889"/>
                      </a:lnTo>
                      <a:lnTo>
                        <a:pt x="43561" y="254"/>
                      </a:lnTo>
                      <a:lnTo>
                        <a:pt x="47752" y="0"/>
                      </a:lnTo>
                      <a:lnTo>
                        <a:pt x="51435" y="254"/>
                      </a:lnTo>
                      <a:lnTo>
                        <a:pt x="54864" y="889"/>
                      </a:lnTo>
                      <a:lnTo>
                        <a:pt x="57785" y="1778"/>
                      </a:lnTo>
                      <a:lnTo>
                        <a:pt x="53594" y="16002"/>
                      </a:lnTo>
                      <a:lnTo>
                        <a:pt x="50038" y="29337"/>
                      </a:lnTo>
                      <a:lnTo>
                        <a:pt x="47244" y="41910"/>
                      </a:lnTo>
                      <a:lnTo>
                        <a:pt x="44958" y="53848"/>
                      </a:lnTo>
                      <a:lnTo>
                        <a:pt x="43307" y="64897"/>
                      </a:lnTo>
                      <a:lnTo>
                        <a:pt x="42418" y="75565"/>
                      </a:lnTo>
                      <a:lnTo>
                        <a:pt x="42164" y="85598"/>
                      </a:lnTo>
                      <a:lnTo>
                        <a:pt x="42545" y="95377"/>
                      </a:lnTo>
                      <a:lnTo>
                        <a:pt x="43815" y="104521"/>
                      </a:lnTo>
                      <a:lnTo>
                        <a:pt x="45466" y="113919"/>
                      </a:lnTo>
                      <a:lnTo>
                        <a:pt x="47752" y="122936"/>
                      </a:lnTo>
                      <a:lnTo>
                        <a:pt x="51054" y="131826"/>
                      </a:lnTo>
                      <a:lnTo>
                        <a:pt x="54864" y="140970"/>
                      </a:lnTo>
                      <a:lnTo>
                        <a:pt x="59309" y="150114"/>
                      </a:lnTo>
                      <a:lnTo>
                        <a:pt x="64516" y="159258"/>
                      </a:lnTo>
                      <a:lnTo>
                        <a:pt x="70485" y="169037"/>
                      </a:lnTo>
                      <a:lnTo>
                        <a:pt x="69850" y="170815"/>
                      </a:lnTo>
                      <a:lnTo>
                        <a:pt x="68707" y="172720"/>
                      </a:lnTo>
                      <a:lnTo>
                        <a:pt x="66040" y="177292"/>
                      </a:lnTo>
                      <a:lnTo>
                        <a:pt x="62738" y="182245"/>
                      </a:lnTo>
                      <a:lnTo>
                        <a:pt x="58928" y="186817"/>
                      </a:lnTo>
                      <a:lnTo>
                        <a:pt x="54864" y="191008"/>
                      </a:lnTo>
                      <a:lnTo>
                        <a:pt x="52959" y="192532"/>
                      </a:lnTo>
                      <a:lnTo>
                        <a:pt x="51054" y="193675"/>
                      </a:lnTo>
                      <a:lnTo>
                        <a:pt x="49276" y="194564"/>
                      </a:lnTo>
                      <a:lnTo>
                        <a:pt x="47752" y="194691"/>
                      </a:lnTo>
                      <a:lnTo>
                        <a:pt x="46228" y="194564"/>
                      </a:lnTo>
                      <a:close/>
                    </a:path>
                  </a:pathLst>
                </a:custGeom>
                <a:solidFill>
                  <a:srgbClr val="856340"/>
                </a:solidFill>
                <a:ln w="0" cap="flat" cmpd="sng" algn="ctr">
                  <a:solidFill>
                    <a:srgbClr val="8563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Freeform 102"/>
                <p:cNvSpPr/>
                <p:nvPr/>
              </p:nvSpPr>
              <p:spPr>
                <a:xfrm>
                  <a:off x="6137021" y="2577592"/>
                  <a:ext cx="64771" cy="1870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771" h="187072">
                      <a:moveTo>
                        <a:pt x="42545" y="185928"/>
                      </a:moveTo>
                      <a:lnTo>
                        <a:pt x="36449" y="178943"/>
                      </a:lnTo>
                      <a:lnTo>
                        <a:pt x="30988" y="171323"/>
                      </a:lnTo>
                      <a:lnTo>
                        <a:pt x="25908" y="162560"/>
                      </a:lnTo>
                      <a:lnTo>
                        <a:pt x="21590" y="153289"/>
                      </a:lnTo>
                      <a:lnTo>
                        <a:pt x="17526" y="143383"/>
                      </a:lnTo>
                      <a:lnTo>
                        <a:pt x="13970" y="133223"/>
                      </a:lnTo>
                      <a:lnTo>
                        <a:pt x="10795" y="122555"/>
                      </a:lnTo>
                      <a:lnTo>
                        <a:pt x="8255" y="111379"/>
                      </a:lnTo>
                      <a:lnTo>
                        <a:pt x="5969" y="100076"/>
                      </a:lnTo>
                      <a:lnTo>
                        <a:pt x="4064" y="88900"/>
                      </a:lnTo>
                      <a:lnTo>
                        <a:pt x="2540" y="77851"/>
                      </a:lnTo>
                      <a:lnTo>
                        <a:pt x="1397" y="66548"/>
                      </a:lnTo>
                      <a:lnTo>
                        <a:pt x="635" y="55626"/>
                      </a:lnTo>
                      <a:lnTo>
                        <a:pt x="254" y="44958"/>
                      </a:lnTo>
                      <a:lnTo>
                        <a:pt x="0" y="34925"/>
                      </a:lnTo>
                      <a:lnTo>
                        <a:pt x="254" y="25273"/>
                      </a:lnTo>
                      <a:lnTo>
                        <a:pt x="1524" y="22479"/>
                      </a:lnTo>
                      <a:lnTo>
                        <a:pt x="3302" y="19685"/>
                      </a:lnTo>
                      <a:lnTo>
                        <a:pt x="5334" y="16891"/>
                      </a:lnTo>
                      <a:lnTo>
                        <a:pt x="8128" y="14351"/>
                      </a:lnTo>
                      <a:lnTo>
                        <a:pt x="13970" y="9525"/>
                      </a:lnTo>
                      <a:lnTo>
                        <a:pt x="20955" y="5334"/>
                      </a:lnTo>
                      <a:lnTo>
                        <a:pt x="28194" y="2159"/>
                      </a:lnTo>
                      <a:lnTo>
                        <a:pt x="31877" y="1143"/>
                      </a:lnTo>
                      <a:lnTo>
                        <a:pt x="35306" y="381"/>
                      </a:lnTo>
                      <a:lnTo>
                        <a:pt x="38862" y="0"/>
                      </a:lnTo>
                      <a:lnTo>
                        <a:pt x="42291" y="0"/>
                      </a:lnTo>
                      <a:lnTo>
                        <a:pt x="45339" y="381"/>
                      </a:lnTo>
                      <a:lnTo>
                        <a:pt x="48006" y="1397"/>
                      </a:lnTo>
                      <a:lnTo>
                        <a:pt x="45974" y="8636"/>
                      </a:lnTo>
                      <a:lnTo>
                        <a:pt x="44069" y="15621"/>
                      </a:lnTo>
                      <a:lnTo>
                        <a:pt x="40513" y="28829"/>
                      </a:lnTo>
                      <a:lnTo>
                        <a:pt x="37846" y="41275"/>
                      </a:lnTo>
                      <a:lnTo>
                        <a:pt x="35941" y="52705"/>
                      </a:lnTo>
                      <a:lnTo>
                        <a:pt x="34544" y="63627"/>
                      </a:lnTo>
                      <a:lnTo>
                        <a:pt x="34036" y="73914"/>
                      </a:lnTo>
                      <a:lnTo>
                        <a:pt x="34036" y="83566"/>
                      </a:lnTo>
                      <a:lnTo>
                        <a:pt x="34925" y="92837"/>
                      </a:lnTo>
                      <a:lnTo>
                        <a:pt x="36322" y="101854"/>
                      </a:lnTo>
                      <a:lnTo>
                        <a:pt x="38481" y="110617"/>
                      </a:lnTo>
                      <a:lnTo>
                        <a:pt x="41275" y="119253"/>
                      </a:lnTo>
                      <a:lnTo>
                        <a:pt x="44831" y="128016"/>
                      </a:lnTo>
                      <a:lnTo>
                        <a:pt x="48768" y="136906"/>
                      </a:lnTo>
                      <a:lnTo>
                        <a:pt x="53467" y="145796"/>
                      </a:lnTo>
                      <a:lnTo>
                        <a:pt x="58801" y="155067"/>
                      </a:lnTo>
                      <a:lnTo>
                        <a:pt x="64770" y="164592"/>
                      </a:lnTo>
                      <a:lnTo>
                        <a:pt x="64135" y="166370"/>
                      </a:lnTo>
                      <a:lnTo>
                        <a:pt x="63246" y="168148"/>
                      </a:lnTo>
                      <a:lnTo>
                        <a:pt x="60833" y="172466"/>
                      </a:lnTo>
                      <a:lnTo>
                        <a:pt x="58039" y="176657"/>
                      </a:lnTo>
                      <a:lnTo>
                        <a:pt x="54737" y="180721"/>
                      </a:lnTo>
                      <a:lnTo>
                        <a:pt x="51435" y="184150"/>
                      </a:lnTo>
                      <a:lnTo>
                        <a:pt x="48006" y="186563"/>
                      </a:lnTo>
                      <a:lnTo>
                        <a:pt x="46482" y="187071"/>
                      </a:lnTo>
                      <a:lnTo>
                        <a:pt x="44958" y="187071"/>
                      </a:lnTo>
                      <a:lnTo>
                        <a:pt x="43561" y="186944"/>
                      </a:lnTo>
                      <a:close/>
                    </a:path>
                  </a:pathLst>
                </a:custGeom>
                <a:solidFill>
                  <a:srgbClr val="7C5B39"/>
                </a:solidFill>
                <a:ln w="0" cap="flat" cmpd="sng" algn="ctr">
                  <a:solidFill>
                    <a:srgbClr val="7C5B3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6142863" y="2581910"/>
                  <a:ext cx="58929" cy="1798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929" h="179833">
                      <a:moveTo>
                        <a:pt x="39878" y="178435"/>
                      </a:moveTo>
                      <a:lnTo>
                        <a:pt x="33909" y="171577"/>
                      </a:lnTo>
                      <a:lnTo>
                        <a:pt x="28575" y="163576"/>
                      </a:lnTo>
                      <a:lnTo>
                        <a:pt x="23749" y="154940"/>
                      </a:lnTo>
                      <a:lnTo>
                        <a:pt x="19558" y="145669"/>
                      </a:lnTo>
                      <a:lnTo>
                        <a:pt x="15748" y="135763"/>
                      </a:lnTo>
                      <a:lnTo>
                        <a:pt x="12446" y="125476"/>
                      </a:lnTo>
                      <a:lnTo>
                        <a:pt x="9652" y="115062"/>
                      </a:lnTo>
                      <a:lnTo>
                        <a:pt x="7239" y="104140"/>
                      </a:lnTo>
                      <a:lnTo>
                        <a:pt x="5334" y="93472"/>
                      </a:lnTo>
                      <a:lnTo>
                        <a:pt x="3810" y="82804"/>
                      </a:lnTo>
                      <a:lnTo>
                        <a:pt x="2413" y="72390"/>
                      </a:lnTo>
                      <a:lnTo>
                        <a:pt x="1524" y="62230"/>
                      </a:lnTo>
                      <a:lnTo>
                        <a:pt x="762" y="52578"/>
                      </a:lnTo>
                      <a:lnTo>
                        <a:pt x="254" y="43434"/>
                      </a:lnTo>
                      <a:lnTo>
                        <a:pt x="0" y="34925"/>
                      </a:lnTo>
                      <a:lnTo>
                        <a:pt x="0" y="27432"/>
                      </a:lnTo>
                      <a:lnTo>
                        <a:pt x="2667" y="21971"/>
                      </a:lnTo>
                      <a:lnTo>
                        <a:pt x="6223" y="16129"/>
                      </a:lnTo>
                      <a:lnTo>
                        <a:pt x="10668" y="11049"/>
                      </a:lnTo>
                      <a:lnTo>
                        <a:pt x="15875" y="6350"/>
                      </a:lnTo>
                      <a:lnTo>
                        <a:pt x="21463" y="2794"/>
                      </a:lnTo>
                      <a:lnTo>
                        <a:pt x="27051" y="635"/>
                      </a:lnTo>
                      <a:lnTo>
                        <a:pt x="29845" y="0"/>
                      </a:lnTo>
                      <a:lnTo>
                        <a:pt x="32766" y="0"/>
                      </a:lnTo>
                      <a:lnTo>
                        <a:pt x="35433" y="381"/>
                      </a:lnTo>
                      <a:lnTo>
                        <a:pt x="38227" y="1143"/>
                      </a:lnTo>
                      <a:lnTo>
                        <a:pt x="36068" y="8509"/>
                      </a:lnTo>
                      <a:lnTo>
                        <a:pt x="34163" y="15367"/>
                      </a:lnTo>
                      <a:lnTo>
                        <a:pt x="32385" y="22098"/>
                      </a:lnTo>
                      <a:lnTo>
                        <a:pt x="30861" y="28448"/>
                      </a:lnTo>
                      <a:lnTo>
                        <a:pt x="28321" y="40640"/>
                      </a:lnTo>
                      <a:lnTo>
                        <a:pt x="26670" y="51943"/>
                      </a:lnTo>
                      <a:lnTo>
                        <a:pt x="25654" y="62484"/>
                      </a:lnTo>
                      <a:lnTo>
                        <a:pt x="25400" y="72390"/>
                      </a:lnTo>
                      <a:lnTo>
                        <a:pt x="25908" y="81788"/>
                      </a:lnTo>
                      <a:lnTo>
                        <a:pt x="27051" y="90678"/>
                      </a:lnTo>
                      <a:lnTo>
                        <a:pt x="28956" y="99187"/>
                      </a:lnTo>
                      <a:lnTo>
                        <a:pt x="31369" y="107696"/>
                      </a:lnTo>
                      <a:lnTo>
                        <a:pt x="34544" y="115951"/>
                      </a:lnTo>
                      <a:lnTo>
                        <a:pt x="38227" y="124460"/>
                      </a:lnTo>
                      <a:lnTo>
                        <a:pt x="42545" y="132969"/>
                      </a:lnTo>
                      <a:lnTo>
                        <a:pt x="47371" y="141605"/>
                      </a:lnTo>
                      <a:lnTo>
                        <a:pt x="52959" y="150749"/>
                      </a:lnTo>
                      <a:lnTo>
                        <a:pt x="58928" y="160401"/>
                      </a:lnTo>
                      <a:lnTo>
                        <a:pt x="57531" y="163830"/>
                      </a:lnTo>
                      <a:lnTo>
                        <a:pt x="55626" y="167513"/>
                      </a:lnTo>
                      <a:lnTo>
                        <a:pt x="53213" y="171323"/>
                      </a:lnTo>
                      <a:lnTo>
                        <a:pt x="50673" y="174879"/>
                      </a:lnTo>
                      <a:lnTo>
                        <a:pt x="47752" y="177673"/>
                      </a:lnTo>
                      <a:lnTo>
                        <a:pt x="44831" y="179451"/>
                      </a:lnTo>
                      <a:lnTo>
                        <a:pt x="43561" y="179832"/>
                      </a:lnTo>
                      <a:lnTo>
                        <a:pt x="42164" y="179832"/>
                      </a:lnTo>
                      <a:lnTo>
                        <a:pt x="41021" y="179451"/>
                      </a:lnTo>
                      <a:close/>
                    </a:path>
                  </a:pathLst>
                </a:custGeom>
                <a:solidFill>
                  <a:srgbClr val="74522F"/>
                </a:solidFill>
                <a:ln w="0" cap="flat" cmpd="sng" algn="ctr">
                  <a:solidFill>
                    <a:srgbClr val="74522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reeform 104"/>
                <p:cNvSpPr/>
                <p:nvPr/>
              </p:nvSpPr>
              <p:spPr>
                <a:xfrm>
                  <a:off x="6131052" y="2445385"/>
                  <a:ext cx="233046" cy="902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3046" h="90298">
                      <a:moveTo>
                        <a:pt x="3302" y="81915"/>
                      </a:moveTo>
                      <a:lnTo>
                        <a:pt x="7366" y="74041"/>
                      </a:lnTo>
                      <a:lnTo>
                        <a:pt x="11938" y="66548"/>
                      </a:lnTo>
                      <a:lnTo>
                        <a:pt x="17272" y="59309"/>
                      </a:lnTo>
                      <a:lnTo>
                        <a:pt x="23241" y="52578"/>
                      </a:lnTo>
                      <a:lnTo>
                        <a:pt x="29845" y="45974"/>
                      </a:lnTo>
                      <a:lnTo>
                        <a:pt x="36703" y="39878"/>
                      </a:lnTo>
                      <a:lnTo>
                        <a:pt x="44196" y="34290"/>
                      </a:lnTo>
                      <a:lnTo>
                        <a:pt x="51943" y="28956"/>
                      </a:lnTo>
                      <a:lnTo>
                        <a:pt x="60198" y="24130"/>
                      </a:lnTo>
                      <a:lnTo>
                        <a:pt x="68580" y="19685"/>
                      </a:lnTo>
                      <a:lnTo>
                        <a:pt x="77470" y="15748"/>
                      </a:lnTo>
                      <a:lnTo>
                        <a:pt x="86487" y="12192"/>
                      </a:lnTo>
                      <a:lnTo>
                        <a:pt x="95504" y="9017"/>
                      </a:lnTo>
                      <a:lnTo>
                        <a:pt x="104902" y="6350"/>
                      </a:lnTo>
                      <a:lnTo>
                        <a:pt x="114173" y="4064"/>
                      </a:lnTo>
                      <a:lnTo>
                        <a:pt x="123571" y="2286"/>
                      </a:lnTo>
                      <a:lnTo>
                        <a:pt x="132715" y="1143"/>
                      </a:lnTo>
                      <a:lnTo>
                        <a:pt x="142240" y="381"/>
                      </a:lnTo>
                      <a:lnTo>
                        <a:pt x="151257" y="0"/>
                      </a:lnTo>
                      <a:lnTo>
                        <a:pt x="160274" y="127"/>
                      </a:lnTo>
                      <a:lnTo>
                        <a:pt x="168910" y="1016"/>
                      </a:lnTo>
                      <a:lnTo>
                        <a:pt x="177292" y="2159"/>
                      </a:lnTo>
                      <a:lnTo>
                        <a:pt x="185420" y="3810"/>
                      </a:lnTo>
                      <a:lnTo>
                        <a:pt x="193040" y="6096"/>
                      </a:lnTo>
                      <a:lnTo>
                        <a:pt x="200533" y="8890"/>
                      </a:lnTo>
                      <a:lnTo>
                        <a:pt x="207264" y="12192"/>
                      </a:lnTo>
                      <a:lnTo>
                        <a:pt x="213868" y="16129"/>
                      </a:lnTo>
                      <a:lnTo>
                        <a:pt x="219583" y="20574"/>
                      </a:lnTo>
                      <a:lnTo>
                        <a:pt x="224790" y="25400"/>
                      </a:lnTo>
                      <a:lnTo>
                        <a:pt x="229235" y="31242"/>
                      </a:lnTo>
                      <a:lnTo>
                        <a:pt x="233045" y="37338"/>
                      </a:lnTo>
                      <a:lnTo>
                        <a:pt x="222123" y="36322"/>
                      </a:lnTo>
                      <a:lnTo>
                        <a:pt x="211455" y="35687"/>
                      </a:lnTo>
                      <a:lnTo>
                        <a:pt x="201295" y="34925"/>
                      </a:lnTo>
                      <a:lnTo>
                        <a:pt x="191516" y="34544"/>
                      </a:lnTo>
                      <a:lnTo>
                        <a:pt x="182372" y="34163"/>
                      </a:lnTo>
                      <a:lnTo>
                        <a:pt x="173228" y="33909"/>
                      </a:lnTo>
                      <a:lnTo>
                        <a:pt x="164592" y="33782"/>
                      </a:lnTo>
                      <a:lnTo>
                        <a:pt x="156210" y="33782"/>
                      </a:lnTo>
                      <a:lnTo>
                        <a:pt x="148082" y="33909"/>
                      </a:lnTo>
                      <a:lnTo>
                        <a:pt x="140462" y="34290"/>
                      </a:lnTo>
                      <a:lnTo>
                        <a:pt x="125603" y="35560"/>
                      </a:lnTo>
                      <a:lnTo>
                        <a:pt x="111887" y="37338"/>
                      </a:lnTo>
                      <a:lnTo>
                        <a:pt x="98552" y="39878"/>
                      </a:lnTo>
                      <a:lnTo>
                        <a:pt x="86106" y="43053"/>
                      </a:lnTo>
                      <a:lnTo>
                        <a:pt x="73787" y="47244"/>
                      </a:lnTo>
                      <a:lnTo>
                        <a:pt x="61849" y="51943"/>
                      </a:lnTo>
                      <a:lnTo>
                        <a:pt x="50038" y="57912"/>
                      </a:lnTo>
                      <a:lnTo>
                        <a:pt x="37973" y="64389"/>
                      </a:lnTo>
                      <a:lnTo>
                        <a:pt x="25781" y="72136"/>
                      </a:lnTo>
                      <a:lnTo>
                        <a:pt x="13335" y="80645"/>
                      </a:lnTo>
                      <a:lnTo>
                        <a:pt x="0" y="90297"/>
                      </a:lnTo>
                      <a:close/>
                    </a:path>
                  </a:pathLst>
                </a:custGeom>
                <a:solidFill>
                  <a:srgbClr val="856340"/>
                </a:solidFill>
                <a:ln w="0" cap="flat" cmpd="sng" algn="ctr">
                  <a:solidFill>
                    <a:srgbClr val="8563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reeform 105"/>
                <p:cNvSpPr/>
                <p:nvPr/>
              </p:nvSpPr>
              <p:spPr>
                <a:xfrm>
                  <a:off x="6134227" y="2442972"/>
                  <a:ext cx="227331" cy="859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7331" h="85980">
                      <a:moveTo>
                        <a:pt x="0" y="85979"/>
                      </a:moveTo>
                      <a:lnTo>
                        <a:pt x="3048" y="77724"/>
                      </a:lnTo>
                      <a:lnTo>
                        <a:pt x="6985" y="69977"/>
                      </a:lnTo>
                      <a:lnTo>
                        <a:pt x="11684" y="62484"/>
                      </a:lnTo>
                      <a:lnTo>
                        <a:pt x="16764" y="55372"/>
                      </a:lnTo>
                      <a:lnTo>
                        <a:pt x="22606" y="48641"/>
                      </a:lnTo>
                      <a:lnTo>
                        <a:pt x="28956" y="42545"/>
                      </a:lnTo>
                      <a:lnTo>
                        <a:pt x="35814" y="36576"/>
                      </a:lnTo>
                      <a:lnTo>
                        <a:pt x="43180" y="31242"/>
                      </a:lnTo>
                      <a:lnTo>
                        <a:pt x="50800" y="26289"/>
                      </a:lnTo>
                      <a:lnTo>
                        <a:pt x="58674" y="21717"/>
                      </a:lnTo>
                      <a:lnTo>
                        <a:pt x="66929" y="17653"/>
                      </a:lnTo>
                      <a:lnTo>
                        <a:pt x="75565" y="13843"/>
                      </a:lnTo>
                      <a:lnTo>
                        <a:pt x="84455" y="10541"/>
                      </a:lnTo>
                      <a:lnTo>
                        <a:pt x="93218" y="7747"/>
                      </a:lnTo>
                      <a:lnTo>
                        <a:pt x="102362" y="5334"/>
                      </a:lnTo>
                      <a:lnTo>
                        <a:pt x="111379" y="3429"/>
                      </a:lnTo>
                      <a:lnTo>
                        <a:pt x="120523" y="1778"/>
                      </a:lnTo>
                      <a:lnTo>
                        <a:pt x="129540" y="762"/>
                      </a:lnTo>
                      <a:lnTo>
                        <a:pt x="138557" y="254"/>
                      </a:lnTo>
                      <a:lnTo>
                        <a:pt x="147447" y="0"/>
                      </a:lnTo>
                      <a:lnTo>
                        <a:pt x="156083" y="254"/>
                      </a:lnTo>
                      <a:lnTo>
                        <a:pt x="164592" y="1016"/>
                      </a:lnTo>
                      <a:lnTo>
                        <a:pt x="172847" y="2159"/>
                      </a:lnTo>
                      <a:lnTo>
                        <a:pt x="180721" y="3810"/>
                      </a:lnTo>
                      <a:lnTo>
                        <a:pt x="188341" y="5969"/>
                      </a:lnTo>
                      <a:lnTo>
                        <a:pt x="195453" y="8509"/>
                      </a:lnTo>
                      <a:lnTo>
                        <a:pt x="202184" y="11684"/>
                      </a:lnTo>
                      <a:lnTo>
                        <a:pt x="208280" y="15240"/>
                      </a:lnTo>
                      <a:lnTo>
                        <a:pt x="214122" y="19431"/>
                      </a:lnTo>
                      <a:lnTo>
                        <a:pt x="219075" y="23749"/>
                      </a:lnTo>
                      <a:lnTo>
                        <a:pt x="223520" y="28829"/>
                      </a:lnTo>
                      <a:lnTo>
                        <a:pt x="227330" y="34417"/>
                      </a:lnTo>
                      <a:lnTo>
                        <a:pt x="215900" y="32258"/>
                      </a:lnTo>
                      <a:lnTo>
                        <a:pt x="205105" y="30480"/>
                      </a:lnTo>
                      <a:lnTo>
                        <a:pt x="194564" y="29083"/>
                      </a:lnTo>
                      <a:lnTo>
                        <a:pt x="184658" y="27686"/>
                      </a:lnTo>
                      <a:lnTo>
                        <a:pt x="175260" y="26670"/>
                      </a:lnTo>
                      <a:lnTo>
                        <a:pt x="166243" y="25908"/>
                      </a:lnTo>
                      <a:lnTo>
                        <a:pt x="157607" y="25527"/>
                      </a:lnTo>
                      <a:lnTo>
                        <a:pt x="149352" y="25146"/>
                      </a:lnTo>
                      <a:lnTo>
                        <a:pt x="141351" y="25146"/>
                      </a:lnTo>
                      <a:lnTo>
                        <a:pt x="133858" y="25273"/>
                      </a:lnTo>
                      <a:lnTo>
                        <a:pt x="126492" y="25654"/>
                      </a:lnTo>
                      <a:lnTo>
                        <a:pt x="119634" y="26289"/>
                      </a:lnTo>
                      <a:lnTo>
                        <a:pt x="112649" y="27305"/>
                      </a:lnTo>
                      <a:lnTo>
                        <a:pt x="106172" y="28321"/>
                      </a:lnTo>
                      <a:lnTo>
                        <a:pt x="93853" y="31242"/>
                      </a:lnTo>
                      <a:lnTo>
                        <a:pt x="81915" y="35179"/>
                      </a:lnTo>
                      <a:lnTo>
                        <a:pt x="70485" y="39751"/>
                      </a:lnTo>
                      <a:lnTo>
                        <a:pt x="59309" y="45466"/>
                      </a:lnTo>
                      <a:lnTo>
                        <a:pt x="48133" y="51816"/>
                      </a:lnTo>
                      <a:lnTo>
                        <a:pt x="36830" y="59055"/>
                      </a:lnTo>
                      <a:lnTo>
                        <a:pt x="25146" y="67437"/>
                      </a:lnTo>
                      <a:lnTo>
                        <a:pt x="12827" y="76327"/>
                      </a:lnTo>
                      <a:close/>
                    </a:path>
                  </a:pathLst>
                </a:custGeom>
                <a:solidFill>
                  <a:srgbClr val="7F5E3A"/>
                </a:solidFill>
                <a:ln w="0" cap="flat" cmpd="sng" algn="ctr">
                  <a:solidFill>
                    <a:srgbClr val="7F5E3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Freeform 106"/>
                <p:cNvSpPr/>
                <p:nvPr/>
              </p:nvSpPr>
              <p:spPr>
                <a:xfrm>
                  <a:off x="6136767" y="2440813"/>
                  <a:ext cx="221997" cy="816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1997" h="81662">
                      <a:moveTo>
                        <a:pt x="0" y="81661"/>
                      </a:moveTo>
                      <a:lnTo>
                        <a:pt x="3175" y="73533"/>
                      </a:lnTo>
                      <a:lnTo>
                        <a:pt x="7112" y="65659"/>
                      </a:lnTo>
                      <a:lnTo>
                        <a:pt x="11557" y="58293"/>
                      </a:lnTo>
                      <a:lnTo>
                        <a:pt x="16764" y="51308"/>
                      </a:lnTo>
                      <a:lnTo>
                        <a:pt x="22606" y="45085"/>
                      </a:lnTo>
                      <a:lnTo>
                        <a:pt x="28702" y="38862"/>
                      </a:lnTo>
                      <a:lnTo>
                        <a:pt x="35433" y="33401"/>
                      </a:lnTo>
                      <a:lnTo>
                        <a:pt x="42545" y="28194"/>
                      </a:lnTo>
                      <a:lnTo>
                        <a:pt x="50038" y="23495"/>
                      </a:lnTo>
                      <a:lnTo>
                        <a:pt x="57658" y="19177"/>
                      </a:lnTo>
                      <a:lnTo>
                        <a:pt x="65786" y="15367"/>
                      </a:lnTo>
                      <a:lnTo>
                        <a:pt x="74168" y="12065"/>
                      </a:lnTo>
                      <a:lnTo>
                        <a:pt x="82677" y="9144"/>
                      </a:lnTo>
                      <a:lnTo>
                        <a:pt x="91313" y="6604"/>
                      </a:lnTo>
                      <a:lnTo>
                        <a:pt x="100203" y="4318"/>
                      </a:lnTo>
                      <a:lnTo>
                        <a:pt x="108966" y="2540"/>
                      </a:lnTo>
                      <a:lnTo>
                        <a:pt x="117856" y="1397"/>
                      </a:lnTo>
                      <a:lnTo>
                        <a:pt x="126619" y="381"/>
                      </a:lnTo>
                      <a:lnTo>
                        <a:pt x="135509" y="0"/>
                      </a:lnTo>
                      <a:lnTo>
                        <a:pt x="144145" y="0"/>
                      </a:lnTo>
                      <a:lnTo>
                        <a:pt x="152527" y="381"/>
                      </a:lnTo>
                      <a:lnTo>
                        <a:pt x="160909" y="1143"/>
                      </a:lnTo>
                      <a:lnTo>
                        <a:pt x="168783" y="2413"/>
                      </a:lnTo>
                      <a:lnTo>
                        <a:pt x="176657" y="3937"/>
                      </a:lnTo>
                      <a:lnTo>
                        <a:pt x="183896" y="5969"/>
                      </a:lnTo>
                      <a:lnTo>
                        <a:pt x="190881" y="8382"/>
                      </a:lnTo>
                      <a:lnTo>
                        <a:pt x="197358" y="11303"/>
                      </a:lnTo>
                      <a:lnTo>
                        <a:pt x="203454" y="14478"/>
                      </a:lnTo>
                      <a:lnTo>
                        <a:pt x="208915" y="18034"/>
                      </a:lnTo>
                      <a:lnTo>
                        <a:pt x="213868" y="22098"/>
                      </a:lnTo>
                      <a:lnTo>
                        <a:pt x="218313" y="26416"/>
                      </a:lnTo>
                      <a:lnTo>
                        <a:pt x="221996" y="31369"/>
                      </a:lnTo>
                      <a:lnTo>
                        <a:pt x="210058" y="28194"/>
                      </a:lnTo>
                      <a:lnTo>
                        <a:pt x="198882" y="25527"/>
                      </a:lnTo>
                      <a:lnTo>
                        <a:pt x="188341" y="22860"/>
                      </a:lnTo>
                      <a:lnTo>
                        <a:pt x="178181" y="20955"/>
                      </a:lnTo>
                      <a:lnTo>
                        <a:pt x="168529" y="19304"/>
                      </a:lnTo>
                      <a:lnTo>
                        <a:pt x="159512" y="18034"/>
                      </a:lnTo>
                      <a:lnTo>
                        <a:pt x="150876" y="17018"/>
                      </a:lnTo>
                      <a:lnTo>
                        <a:pt x="142875" y="16383"/>
                      </a:lnTo>
                      <a:lnTo>
                        <a:pt x="135001" y="16256"/>
                      </a:lnTo>
                      <a:lnTo>
                        <a:pt x="127635" y="16256"/>
                      </a:lnTo>
                      <a:lnTo>
                        <a:pt x="120523" y="16637"/>
                      </a:lnTo>
                      <a:lnTo>
                        <a:pt x="113792" y="17145"/>
                      </a:lnTo>
                      <a:lnTo>
                        <a:pt x="107188" y="18161"/>
                      </a:lnTo>
                      <a:lnTo>
                        <a:pt x="101092" y="19304"/>
                      </a:lnTo>
                      <a:lnTo>
                        <a:pt x="95123" y="20955"/>
                      </a:lnTo>
                      <a:lnTo>
                        <a:pt x="89408" y="22733"/>
                      </a:lnTo>
                      <a:lnTo>
                        <a:pt x="78232" y="27051"/>
                      </a:lnTo>
                      <a:lnTo>
                        <a:pt x="67691" y="32639"/>
                      </a:lnTo>
                      <a:lnTo>
                        <a:pt x="57150" y="38735"/>
                      </a:lnTo>
                      <a:lnTo>
                        <a:pt x="46736" y="45974"/>
                      </a:lnTo>
                      <a:lnTo>
                        <a:pt x="35941" y="53975"/>
                      </a:lnTo>
                      <a:lnTo>
                        <a:pt x="24892" y="62484"/>
                      </a:lnTo>
                      <a:lnTo>
                        <a:pt x="12954" y="71755"/>
                      </a:lnTo>
                      <a:close/>
                    </a:path>
                  </a:pathLst>
                </a:custGeom>
                <a:solidFill>
                  <a:srgbClr val="7A5735"/>
                </a:solidFill>
                <a:ln w="0" cap="flat" cmpd="sng" algn="ctr">
                  <a:solidFill>
                    <a:srgbClr val="7A573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reeform 107"/>
                <p:cNvSpPr/>
                <p:nvPr/>
              </p:nvSpPr>
              <p:spPr>
                <a:xfrm>
                  <a:off x="6139688" y="2438273"/>
                  <a:ext cx="216536" cy="775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6536" h="77598">
                      <a:moveTo>
                        <a:pt x="3302" y="69342"/>
                      </a:moveTo>
                      <a:lnTo>
                        <a:pt x="7112" y="61595"/>
                      </a:lnTo>
                      <a:lnTo>
                        <a:pt x="11557" y="54483"/>
                      </a:lnTo>
                      <a:lnTo>
                        <a:pt x="16510" y="47752"/>
                      </a:lnTo>
                      <a:lnTo>
                        <a:pt x="22098" y="41402"/>
                      </a:lnTo>
                      <a:lnTo>
                        <a:pt x="28321" y="35687"/>
                      </a:lnTo>
                      <a:lnTo>
                        <a:pt x="34798" y="30353"/>
                      </a:lnTo>
                      <a:lnTo>
                        <a:pt x="41656" y="25400"/>
                      </a:lnTo>
                      <a:lnTo>
                        <a:pt x="49022" y="21082"/>
                      </a:lnTo>
                      <a:lnTo>
                        <a:pt x="56515" y="17018"/>
                      </a:lnTo>
                      <a:lnTo>
                        <a:pt x="64389" y="13462"/>
                      </a:lnTo>
                      <a:lnTo>
                        <a:pt x="72644" y="10414"/>
                      </a:lnTo>
                      <a:lnTo>
                        <a:pt x="80899" y="7620"/>
                      </a:lnTo>
                      <a:lnTo>
                        <a:pt x="89408" y="5334"/>
                      </a:lnTo>
                      <a:lnTo>
                        <a:pt x="97790" y="3556"/>
                      </a:lnTo>
                      <a:lnTo>
                        <a:pt x="106426" y="2159"/>
                      </a:lnTo>
                      <a:lnTo>
                        <a:pt x="123698" y="381"/>
                      </a:lnTo>
                      <a:lnTo>
                        <a:pt x="132207" y="0"/>
                      </a:lnTo>
                      <a:lnTo>
                        <a:pt x="140716" y="127"/>
                      </a:lnTo>
                      <a:lnTo>
                        <a:pt x="148844" y="508"/>
                      </a:lnTo>
                      <a:lnTo>
                        <a:pt x="156718" y="1397"/>
                      </a:lnTo>
                      <a:lnTo>
                        <a:pt x="164592" y="2794"/>
                      </a:lnTo>
                      <a:lnTo>
                        <a:pt x="172212" y="4064"/>
                      </a:lnTo>
                      <a:lnTo>
                        <a:pt x="179197" y="6096"/>
                      </a:lnTo>
                      <a:lnTo>
                        <a:pt x="186182" y="8255"/>
                      </a:lnTo>
                      <a:lnTo>
                        <a:pt x="192532" y="10922"/>
                      </a:lnTo>
                      <a:lnTo>
                        <a:pt x="198501" y="13843"/>
                      </a:lnTo>
                      <a:lnTo>
                        <a:pt x="203835" y="17018"/>
                      </a:lnTo>
                      <a:lnTo>
                        <a:pt x="208661" y="20574"/>
                      </a:lnTo>
                      <a:lnTo>
                        <a:pt x="212852" y="24511"/>
                      </a:lnTo>
                      <a:lnTo>
                        <a:pt x="216535" y="28575"/>
                      </a:lnTo>
                      <a:lnTo>
                        <a:pt x="204216" y="24257"/>
                      </a:lnTo>
                      <a:lnTo>
                        <a:pt x="192659" y="20574"/>
                      </a:lnTo>
                      <a:lnTo>
                        <a:pt x="181737" y="17145"/>
                      </a:lnTo>
                      <a:lnTo>
                        <a:pt x="171577" y="14351"/>
                      </a:lnTo>
                      <a:lnTo>
                        <a:pt x="161798" y="12192"/>
                      </a:lnTo>
                      <a:lnTo>
                        <a:pt x="152781" y="10287"/>
                      </a:lnTo>
                      <a:lnTo>
                        <a:pt x="144145" y="8890"/>
                      </a:lnTo>
                      <a:lnTo>
                        <a:pt x="136017" y="8128"/>
                      </a:lnTo>
                      <a:lnTo>
                        <a:pt x="128397" y="7493"/>
                      </a:lnTo>
                      <a:lnTo>
                        <a:pt x="121285" y="7493"/>
                      </a:lnTo>
                      <a:lnTo>
                        <a:pt x="114300" y="7620"/>
                      </a:lnTo>
                      <a:lnTo>
                        <a:pt x="107823" y="8255"/>
                      </a:lnTo>
                      <a:lnTo>
                        <a:pt x="101727" y="9398"/>
                      </a:lnTo>
                      <a:lnTo>
                        <a:pt x="95631" y="10922"/>
                      </a:lnTo>
                      <a:lnTo>
                        <a:pt x="90170" y="12446"/>
                      </a:lnTo>
                      <a:lnTo>
                        <a:pt x="84709" y="14351"/>
                      </a:lnTo>
                      <a:lnTo>
                        <a:pt x="79502" y="16764"/>
                      </a:lnTo>
                      <a:lnTo>
                        <a:pt x="74422" y="19304"/>
                      </a:lnTo>
                      <a:lnTo>
                        <a:pt x="64516" y="25400"/>
                      </a:lnTo>
                      <a:lnTo>
                        <a:pt x="54991" y="32385"/>
                      </a:lnTo>
                      <a:lnTo>
                        <a:pt x="45212" y="40259"/>
                      </a:lnTo>
                      <a:lnTo>
                        <a:pt x="35179" y="48768"/>
                      </a:lnTo>
                      <a:lnTo>
                        <a:pt x="24384" y="58039"/>
                      </a:lnTo>
                      <a:lnTo>
                        <a:pt x="12827" y="67564"/>
                      </a:lnTo>
                      <a:lnTo>
                        <a:pt x="0" y="77597"/>
                      </a:lnTo>
                      <a:close/>
                    </a:path>
                  </a:pathLst>
                </a:custGeom>
                <a:solidFill>
                  <a:srgbClr val="74522F"/>
                </a:solidFill>
                <a:ln w="0" cap="flat" cmpd="sng" algn="ctr">
                  <a:solidFill>
                    <a:srgbClr val="74522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reeform 108"/>
                <p:cNvSpPr/>
                <p:nvPr/>
              </p:nvSpPr>
              <p:spPr>
                <a:xfrm>
                  <a:off x="6158357" y="2490851"/>
                  <a:ext cx="70740" cy="693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740" h="69343">
                      <a:moveTo>
                        <a:pt x="15113" y="5715"/>
                      </a:moveTo>
                      <a:lnTo>
                        <a:pt x="18415" y="3302"/>
                      </a:lnTo>
                      <a:lnTo>
                        <a:pt x="22225" y="1524"/>
                      </a:lnTo>
                      <a:lnTo>
                        <a:pt x="26670" y="381"/>
                      </a:lnTo>
                      <a:lnTo>
                        <a:pt x="31115" y="0"/>
                      </a:lnTo>
                      <a:lnTo>
                        <a:pt x="35941" y="0"/>
                      </a:lnTo>
                      <a:lnTo>
                        <a:pt x="40894" y="762"/>
                      </a:lnTo>
                      <a:lnTo>
                        <a:pt x="45720" y="2159"/>
                      </a:lnTo>
                      <a:lnTo>
                        <a:pt x="50292" y="3937"/>
                      </a:lnTo>
                      <a:lnTo>
                        <a:pt x="54991" y="6477"/>
                      </a:lnTo>
                      <a:lnTo>
                        <a:pt x="58928" y="9398"/>
                      </a:lnTo>
                      <a:lnTo>
                        <a:pt x="62611" y="12827"/>
                      </a:lnTo>
                      <a:lnTo>
                        <a:pt x="65659" y="16891"/>
                      </a:lnTo>
                      <a:lnTo>
                        <a:pt x="68199" y="21463"/>
                      </a:lnTo>
                      <a:lnTo>
                        <a:pt x="69977" y="26670"/>
                      </a:lnTo>
                      <a:lnTo>
                        <a:pt x="70739" y="32131"/>
                      </a:lnTo>
                      <a:lnTo>
                        <a:pt x="67818" y="33528"/>
                      </a:lnTo>
                      <a:lnTo>
                        <a:pt x="65278" y="35179"/>
                      </a:lnTo>
                      <a:lnTo>
                        <a:pt x="62992" y="37084"/>
                      </a:lnTo>
                      <a:lnTo>
                        <a:pt x="60960" y="39243"/>
                      </a:lnTo>
                      <a:lnTo>
                        <a:pt x="57404" y="44196"/>
                      </a:lnTo>
                      <a:lnTo>
                        <a:pt x="54483" y="49530"/>
                      </a:lnTo>
                      <a:lnTo>
                        <a:pt x="51689" y="54864"/>
                      </a:lnTo>
                      <a:lnTo>
                        <a:pt x="48768" y="60071"/>
                      </a:lnTo>
                      <a:lnTo>
                        <a:pt x="45593" y="64770"/>
                      </a:lnTo>
                      <a:lnTo>
                        <a:pt x="43561" y="66929"/>
                      </a:lnTo>
                      <a:lnTo>
                        <a:pt x="41529" y="68707"/>
                      </a:lnTo>
                      <a:lnTo>
                        <a:pt x="36068" y="69342"/>
                      </a:lnTo>
                      <a:lnTo>
                        <a:pt x="30607" y="69342"/>
                      </a:lnTo>
                      <a:lnTo>
                        <a:pt x="25400" y="68707"/>
                      </a:lnTo>
                      <a:lnTo>
                        <a:pt x="20320" y="67564"/>
                      </a:lnTo>
                      <a:lnTo>
                        <a:pt x="15748" y="65532"/>
                      </a:lnTo>
                      <a:lnTo>
                        <a:pt x="11557" y="63119"/>
                      </a:lnTo>
                      <a:lnTo>
                        <a:pt x="7874" y="60071"/>
                      </a:lnTo>
                      <a:lnTo>
                        <a:pt x="4826" y="56515"/>
                      </a:lnTo>
                      <a:lnTo>
                        <a:pt x="2286" y="52324"/>
                      </a:lnTo>
                      <a:lnTo>
                        <a:pt x="762" y="47752"/>
                      </a:lnTo>
                      <a:lnTo>
                        <a:pt x="0" y="42418"/>
                      </a:lnTo>
                      <a:lnTo>
                        <a:pt x="254" y="36703"/>
                      </a:lnTo>
                      <a:lnTo>
                        <a:pt x="1270" y="30607"/>
                      </a:lnTo>
                      <a:lnTo>
                        <a:pt x="3810" y="23749"/>
                      </a:lnTo>
                      <a:lnTo>
                        <a:pt x="5334" y="20193"/>
                      </a:lnTo>
                      <a:lnTo>
                        <a:pt x="7493" y="16510"/>
                      </a:lnTo>
                      <a:lnTo>
                        <a:pt x="9779" y="12573"/>
                      </a:lnTo>
                      <a:lnTo>
                        <a:pt x="12319" y="8890"/>
                      </a:lnTo>
                      <a:close/>
                    </a:path>
                  </a:pathLst>
                </a:custGeom>
                <a:solidFill>
                  <a:srgbClr val="C8A97E"/>
                </a:solidFill>
                <a:ln w="0" cap="flat" cmpd="sng" algn="ctr">
                  <a:solidFill>
                    <a:srgbClr val="C8A97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Freeform 109"/>
                <p:cNvSpPr/>
                <p:nvPr/>
              </p:nvSpPr>
              <p:spPr>
                <a:xfrm>
                  <a:off x="6163564" y="2499487"/>
                  <a:ext cx="65533" cy="608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533" h="60834">
                      <a:moveTo>
                        <a:pt x="12446" y="3429"/>
                      </a:moveTo>
                      <a:lnTo>
                        <a:pt x="14732" y="2413"/>
                      </a:lnTo>
                      <a:lnTo>
                        <a:pt x="17653" y="1651"/>
                      </a:lnTo>
                      <a:lnTo>
                        <a:pt x="21336" y="762"/>
                      </a:lnTo>
                      <a:lnTo>
                        <a:pt x="25400" y="254"/>
                      </a:lnTo>
                      <a:lnTo>
                        <a:pt x="29718" y="0"/>
                      </a:lnTo>
                      <a:lnTo>
                        <a:pt x="34544" y="0"/>
                      </a:lnTo>
                      <a:lnTo>
                        <a:pt x="39370" y="381"/>
                      </a:lnTo>
                      <a:lnTo>
                        <a:pt x="44196" y="1143"/>
                      </a:lnTo>
                      <a:lnTo>
                        <a:pt x="48768" y="2540"/>
                      </a:lnTo>
                      <a:lnTo>
                        <a:pt x="52959" y="4318"/>
                      </a:lnTo>
                      <a:lnTo>
                        <a:pt x="56896" y="6985"/>
                      </a:lnTo>
                      <a:lnTo>
                        <a:pt x="60071" y="9906"/>
                      </a:lnTo>
                      <a:lnTo>
                        <a:pt x="62865" y="13589"/>
                      </a:lnTo>
                      <a:lnTo>
                        <a:pt x="64516" y="18161"/>
                      </a:lnTo>
                      <a:lnTo>
                        <a:pt x="65151" y="20701"/>
                      </a:lnTo>
                      <a:lnTo>
                        <a:pt x="65532" y="23495"/>
                      </a:lnTo>
                      <a:lnTo>
                        <a:pt x="62611" y="25146"/>
                      </a:lnTo>
                      <a:lnTo>
                        <a:pt x="60071" y="26670"/>
                      </a:lnTo>
                      <a:lnTo>
                        <a:pt x="57785" y="28702"/>
                      </a:lnTo>
                      <a:lnTo>
                        <a:pt x="55626" y="30861"/>
                      </a:lnTo>
                      <a:lnTo>
                        <a:pt x="52197" y="35814"/>
                      </a:lnTo>
                      <a:lnTo>
                        <a:pt x="49276" y="40894"/>
                      </a:lnTo>
                      <a:lnTo>
                        <a:pt x="46482" y="46482"/>
                      </a:lnTo>
                      <a:lnTo>
                        <a:pt x="43561" y="51562"/>
                      </a:lnTo>
                      <a:lnTo>
                        <a:pt x="40386" y="56261"/>
                      </a:lnTo>
                      <a:lnTo>
                        <a:pt x="38354" y="58293"/>
                      </a:lnTo>
                      <a:lnTo>
                        <a:pt x="36322" y="60325"/>
                      </a:lnTo>
                      <a:lnTo>
                        <a:pt x="30861" y="60833"/>
                      </a:lnTo>
                      <a:lnTo>
                        <a:pt x="25654" y="60706"/>
                      </a:lnTo>
                      <a:lnTo>
                        <a:pt x="20955" y="59690"/>
                      </a:lnTo>
                      <a:lnTo>
                        <a:pt x="16510" y="58039"/>
                      </a:lnTo>
                      <a:lnTo>
                        <a:pt x="12446" y="56134"/>
                      </a:lnTo>
                      <a:lnTo>
                        <a:pt x="9017" y="53340"/>
                      </a:lnTo>
                      <a:lnTo>
                        <a:pt x="5969" y="50165"/>
                      </a:lnTo>
                      <a:lnTo>
                        <a:pt x="3429" y="46482"/>
                      </a:lnTo>
                      <a:lnTo>
                        <a:pt x="1524" y="42291"/>
                      </a:lnTo>
                      <a:lnTo>
                        <a:pt x="381" y="37719"/>
                      </a:lnTo>
                      <a:lnTo>
                        <a:pt x="0" y="32766"/>
                      </a:lnTo>
                      <a:lnTo>
                        <a:pt x="381" y="27559"/>
                      </a:lnTo>
                      <a:lnTo>
                        <a:pt x="1651" y="22225"/>
                      </a:lnTo>
                      <a:lnTo>
                        <a:pt x="3810" y="16383"/>
                      </a:lnTo>
                      <a:lnTo>
                        <a:pt x="7112" y="10541"/>
                      </a:lnTo>
                      <a:lnTo>
                        <a:pt x="11049" y="4572"/>
                      </a:lnTo>
                      <a:close/>
                    </a:path>
                  </a:pathLst>
                </a:custGeom>
                <a:solidFill>
                  <a:srgbClr val="421F02"/>
                </a:solidFill>
                <a:ln w="0" cap="flat" cmpd="sng" algn="ctr">
                  <a:solidFill>
                    <a:srgbClr val="421F0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reeform 110"/>
                <p:cNvSpPr/>
                <p:nvPr/>
              </p:nvSpPr>
              <p:spPr>
                <a:xfrm>
                  <a:off x="5831332" y="2668270"/>
                  <a:ext cx="45594" cy="1264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594" h="126493">
                      <a:moveTo>
                        <a:pt x="19812" y="7493"/>
                      </a:moveTo>
                      <a:lnTo>
                        <a:pt x="21590" y="14732"/>
                      </a:lnTo>
                      <a:lnTo>
                        <a:pt x="23622" y="21971"/>
                      </a:lnTo>
                      <a:lnTo>
                        <a:pt x="26162" y="28829"/>
                      </a:lnTo>
                      <a:lnTo>
                        <a:pt x="31750" y="42545"/>
                      </a:lnTo>
                      <a:lnTo>
                        <a:pt x="37338" y="55499"/>
                      </a:lnTo>
                      <a:lnTo>
                        <a:pt x="40005" y="62103"/>
                      </a:lnTo>
                      <a:lnTo>
                        <a:pt x="42164" y="68326"/>
                      </a:lnTo>
                      <a:lnTo>
                        <a:pt x="43815" y="74676"/>
                      </a:lnTo>
                      <a:lnTo>
                        <a:pt x="44958" y="81026"/>
                      </a:lnTo>
                      <a:lnTo>
                        <a:pt x="45593" y="87122"/>
                      </a:lnTo>
                      <a:lnTo>
                        <a:pt x="45339" y="93218"/>
                      </a:lnTo>
                      <a:lnTo>
                        <a:pt x="44069" y="99441"/>
                      </a:lnTo>
                      <a:lnTo>
                        <a:pt x="41910" y="105664"/>
                      </a:lnTo>
                      <a:lnTo>
                        <a:pt x="40767" y="107950"/>
                      </a:lnTo>
                      <a:lnTo>
                        <a:pt x="38989" y="110236"/>
                      </a:lnTo>
                      <a:lnTo>
                        <a:pt x="34798" y="114554"/>
                      </a:lnTo>
                      <a:lnTo>
                        <a:pt x="29464" y="118745"/>
                      </a:lnTo>
                      <a:lnTo>
                        <a:pt x="23876" y="122301"/>
                      </a:lnTo>
                      <a:lnTo>
                        <a:pt x="18542" y="124841"/>
                      </a:lnTo>
                      <a:lnTo>
                        <a:pt x="16002" y="125857"/>
                      </a:lnTo>
                      <a:lnTo>
                        <a:pt x="13716" y="126238"/>
                      </a:lnTo>
                      <a:lnTo>
                        <a:pt x="11557" y="126492"/>
                      </a:lnTo>
                      <a:lnTo>
                        <a:pt x="10033" y="126238"/>
                      </a:lnTo>
                      <a:lnTo>
                        <a:pt x="8636" y="125730"/>
                      </a:lnTo>
                      <a:lnTo>
                        <a:pt x="8128" y="124460"/>
                      </a:lnTo>
                      <a:lnTo>
                        <a:pt x="5842" y="116840"/>
                      </a:lnTo>
                      <a:lnTo>
                        <a:pt x="3937" y="108712"/>
                      </a:lnTo>
                      <a:lnTo>
                        <a:pt x="2286" y="100203"/>
                      </a:lnTo>
                      <a:lnTo>
                        <a:pt x="1270" y="91694"/>
                      </a:lnTo>
                      <a:lnTo>
                        <a:pt x="508" y="82804"/>
                      </a:lnTo>
                      <a:lnTo>
                        <a:pt x="0" y="73914"/>
                      </a:lnTo>
                      <a:lnTo>
                        <a:pt x="0" y="65151"/>
                      </a:lnTo>
                      <a:lnTo>
                        <a:pt x="508" y="56515"/>
                      </a:lnTo>
                      <a:lnTo>
                        <a:pt x="1270" y="48006"/>
                      </a:lnTo>
                      <a:lnTo>
                        <a:pt x="2286" y="39751"/>
                      </a:lnTo>
                      <a:lnTo>
                        <a:pt x="4064" y="31877"/>
                      </a:lnTo>
                      <a:lnTo>
                        <a:pt x="5969" y="24257"/>
                      </a:lnTo>
                      <a:lnTo>
                        <a:pt x="8509" y="17145"/>
                      </a:lnTo>
                      <a:lnTo>
                        <a:pt x="11557" y="10922"/>
                      </a:lnTo>
                      <a:lnTo>
                        <a:pt x="14859" y="5080"/>
                      </a:lnTo>
                      <a:lnTo>
                        <a:pt x="18669" y="0"/>
                      </a:lnTo>
                      <a:close/>
                    </a:path>
                  </a:pathLst>
                </a:custGeom>
                <a:solidFill>
                  <a:srgbClr val="74522F"/>
                </a:solidFill>
                <a:ln w="0" cap="flat" cmpd="sng" algn="ctr">
                  <a:solidFill>
                    <a:srgbClr val="74522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reeform 111"/>
                <p:cNvSpPr/>
                <p:nvPr/>
              </p:nvSpPr>
              <p:spPr>
                <a:xfrm>
                  <a:off x="5833491" y="2672842"/>
                  <a:ext cx="41657" cy="1184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657" h="118492">
                      <a:moveTo>
                        <a:pt x="9271" y="116332"/>
                      </a:moveTo>
                      <a:lnTo>
                        <a:pt x="6985" y="108712"/>
                      </a:lnTo>
                      <a:lnTo>
                        <a:pt x="4826" y="100965"/>
                      </a:lnTo>
                      <a:lnTo>
                        <a:pt x="3302" y="92837"/>
                      </a:lnTo>
                      <a:lnTo>
                        <a:pt x="1905" y="84709"/>
                      </a:lnTo>
                      <a:lnTo>
                        <a:pt x="127" y="68326"/>
                      </a:lnTo>
                      <a:lnTo>
                        <a:pt x="0" y="60198"/>
                      </a:lnTo>
                      <a:lnTo>
                        <a:pt x="0" y="52324"/>
                      </a:lnTo>
                      <a:lnTo>
                        <a:pt x="635" y="44450"/>
                      </a:lnTo>
                      <a:lnTo>
                        <a:pt x="1524" y="36957"/>
                      </a:lnTo>
                      <a:lnTo>
                        <a:pt x="2921" y="29845"/>
                      </a:lnTo>
                      <a:lnTo>
                        <a:pt x="4826" y="22860"/>
                      </a:lnTo>
                      <a:lnTo>
                        <a:pt x="7112" y="16383"/>
                      </a:lnTo>
                      <a:lnTo>
                        <a:pt x="9779" y="10160"/>
                      </a:lnTo>
                      <a:lnTo>
                        <a:pt x="13208" y="4826"/>
                      </a:lnTo>
                      <a:lnTo>
                        <a:pt x="16891" y="0"/>
                      </a:lnTo>
                      <a:lnTo>
                        <a:pt x="18034" y="7239"/>
                      </a:lnTo>
                      <a:lnTo>
                        <a:pt x="19812" y="14351"/>
                      </a:lnTo>
                      <a:lnTo>
                        <a:pt x="21717" y="21336"/>
                      </a:lnTo>
                      <a:lnTo>
                        <a:pt x="24003" y="28194"/>
                      </a:lnTo>
                      <a:lnTo>
                        <a:pt x="29210" y="41021"/>
                      </a:lnTo>
                      <a:lnTo>
                        <a:pt x="34417" y="53340"/>
                      </a:lnTo>
                      <a:lnTo>
                        <a:pt x="36703" y="59436"/>
                      </a:lnTo>
                      <a:lnTo>
                        <a:pt x="38608" y="65405"/>
                      </a:lnTo>
                      <a:lnTo>
                        <a:pt x="40386" y="71120"/>
                      </a:lnTo>
                      <a:lnTo>
                        <a:pt x="41275" y="76835"/>
                      </a:lnTo>
                      <a:lnTo>
                        <a:pt x="41656" y="82804"/>
                      </a:lnTo>
                      <a:lnTo>
                        <a:pt x="41529" y="88519"/>
                      </a:lnTo>
                      <a:lnTo>
                        <a:pt x="40386" y="94234"/>
                      </a:lnTo>
                      <a:lnTo>
                        <a:pt x="38227" y="99949"/>
                      </a:lnTo>
                      <a:lnTo>
                        <a:pt x="35814" y="103886"/>
                      </a:lnTo>
                      <a:lnTo>
                        <a:pt x="32131" y="108077"/>
                      </a:lnTo>
                      <a:lnTo>
                        <a:pt x="27686" y="111633"/>
                      </a:lnTo>
                      <a:lnTo>
                        <a:pt x="22860" y="114808"/>
                      </a:lnTo>
                      <a:lnTo>
                        <a:pt x="18288" y="117094"/>
                      </a:lnTo>
                      <a:lnTo>
                        <a:pt x="15875" y="117856"/>
                      </a:lnTo>
                      <a:lnTo>
                        <a:pt x="13970" y="118364"/>
                      </a:lnTo>
                      <a:lnTo>
                        <a:pt x="12319" y="118491"/>
                      </a:lnTo>
                      <a:lnTo>
                        <a:pt x="10922" y="118110"/>
                      </a:lnTo>
                      <a:lnTo>
                        <a:pt x="9779" y="117602"/>
                      </a:lnTo>
                      <a:close/>
                    </a:path>
                  </a:pathLst>
                </a:custGeom>
                <a:solidFill>
                  <a:srgbClr val="624120"/>
                </a:solidFill>
                <a:ln w="0" cap="flat" cmpd="sng" algn="ctr">
                  <a:solidFill>
                    <a:srgbClr val="62412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>
                <a:xfrm>
                  <a:off x="5835396" y="2677160"/>
                  <a:ext cx="38228" cy="1104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228" h="110491">
                      <a:moveTo>
                        <a:pt x="10414" y="108204"/>
                      </a:moveTo>
                      <a:lnTo>
                        <a:pt x="5969" y="93218"/>
                      </a:lnTo>
                      <a:lnTo>
                        <a:pt x="2667" y="77851"/>
                      </a:lnTo>
                      <a:lnTo>
                        <a:pt x="1524" y="70358"/>
                      </a:lnTo>
                      <a:lnTo>
                        <a:pt x="635" y="62865"/>
                      </a:lnTo>
                      <a:lnTo>
                        <a:pt x="0" y="55499"/>
                      </a:lnTo>
                      <a:lnTo>
                        <a:pt x="0" y="48133"/>
                      </a:lnTo>
                      <a:lnTo>
                        <a:pt x="254" y="41275"/>
                      </a:lnTo>
                      <a:lnTo>
                        <a:pt x="1016" y="34417"/>
                      </a:lnTo>
                      <a:lnTo>
                        <a:pt x="2159" y="27813"/>
                      </a:lnTo>
                      <a:lnTo>
                        <a:pt x="3683" y="21463"/>
                      </a:lnTo>
                      <a:lnTo>
                        <a:pt x="5842" y="15621"/>
                      </a:lnTo>
                      <a:lnTo>
                        <a:pt x="8509" y="10033"/>
                      </a:lnTo>
                      <a:lnTo>
                        <a:pt x="11684" y="4699"/>
                      </a:lnTo>
                      <a:lnTo>
                        <a:pt x="15621" y="0"/>
                      </a:lnTo>
                      <a:lnTo>
                        <a:pt x="16510" y="7366"/>
                      </a:lnTo>
                      <a:lnTo>
                        <a:pt x="18034" y="14478"/>
                      </a:lnTo>
                      <a:lnTo>
                        <a:pt x="19939" y="21209"/>
                      </a:lnTo>
                      <a:lnTo>
                        <a:pt x="22098" y="27432"/>
                      </a:lnTo>
                      <a:lnTo>
                        <a:pt x="26924" y="39878"/>
                      </a:lnTo>
                      <a:lnTo>
                        <a:pt x="31750" y="51435"/>
                      </a:lnTo>
                      <a:lnTo>
                        <a:pt x="35560" y="62357"/>
                      </a:lnTo>
                      <a:lnTo>
                        <a:pt x="36957" y="67691"/>
                      </a:lnTo>
                      <a:lnTo>
                        <a:pt x="37846" y="73152"/>
                      </a:lnTo>
                      <a:lnTo>
                        <a:pt x="38227" y="78486"/>
                      </a:lnTo>
                      <a:lnTo>
                        <a:pt x="37846" y="83820"/>
                      </a:lnTo>
                      <a:lnTo>
                        <a:pt x="36703" y="89154"/>
                      </a:lnTo>
                      <a:lnTo>
                        <a:pt x="34798" y="94615"/>
                      </a:lnTo>
                      <a:lnTo>
                        <a:pt x="32639" y="98044"/>
                      </a:lnTo>
                      <a:lnTo>
                        <a:pt x="29845" y="101346"/>
                      </a:lnTo>
                      <a:lnTo>
                        <a:pt x="26035" y="104648"/>
                      </a:lnTo>
                      <a:lnTo>
                        <a:pt x="22098" y="107442"/>
                      </a:lnTo>
                      <a:lnTo>
                        <a:pt x="18288" y="109474"/>
                      </a:lnTo>
                      <a:lnTo>
                        <a:pt x="16383" y="109982"/>
                      </a:lnTo>
                      <a:lnTo>
                        <a:pt x="14732" y="110490"/>
                      </a:lnTo>
                      <a:lnTo>
                        <a:pt x="13208" y="110490"/>
                      </a:lnTo>
                      <a:lnTo>
                        <a:pt x="12065" y="110236"/>
                      </a:lnTo>
                      <a:lnTo>
                        <a:pt x="11176" y="109474"/>
                      </a:lnTo>
                      <a:close/>
                    </a:path>
                  </a:pathLst>
                </a:custGeom>
                <a:solidFill>
                  <a:srgbClr val="522F11"/>
                </a:solidFill>
                <a:ln w="0" cap="flat" cmpd="sng" algn="ctr">
                  <a:solidFill>
                    <a:srgbClr val="522F1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reeform 113"/>
                <p:cNvSpPr/>
                <p:nvPr/>
              </p:nvSpPr>
              <p:spPr>
                <a:xfrm>
                  <a:off x="5837174" y="2681478"/>
                  <a:ext cx="34672" cy="1026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72" h="102617">
                      <a:moveTo>
                        <a:pt x="15113" y="7366"/>
                      </a:moveTo>
                      <a:lnTo>
                        <a:pt x="16510" y="14224"/>
                      </a:lnTo>
                      <a:lnTo>
                        <a:pt x="18415" y="20701"/>
                      </a:lnTo>
                      <a:lnTo>
                        <a:pt x="20320" y="26924"/>
                      </a:lnTo>
                      <a:lnTo>
                        <a:pt x="24765" y="38481"/>
                      </a:lnTo>
                      <a:lnTo>
                        <a:pt x="28956" y="49149"/>
                      </a:lnTo>
                      <a:lnTo>
                        <a:pt x="32385" y="59563"/>
                      </a:lnTo>
                      <a:lnTo>
                        <a:pt x="33782" y="64389"/>
                      </a:lnTo>
                      <a:lnTo>
                        <a:pt x="34544" y="69342"/>
                      </a:lnTo>
                      <a:lnTo>
                        <a:pt x="34671" y="74168"/>
                      </a:lnTo>
                      <a:lnTo>
                        <a:pt x="34417" y="79121"/>
                      </a:lnTo>
                      <a:lnTo>
                        <a:pt x="33401" y="84201"/>
                      </a:lnTo>
                      <a:lnTo>
                        <a:pt x="31496" y="89154"/>
                      </a:lnTo>
                      <a:lnTo>
                        <a:pt x="29718" y="91948"/>
                      </a:lnTo>
                      <a:lnTo>
                        <a:pt x="27432" y="94869"/>
                      </a:lnTo>
                      <a:lnTo>
                        <a:pt x="24511" y="97663"/>
                      </a:lnTo>
                      <a:lnTo>
                        <a:pt x="21336" y="100203"/>
                      </a:lnTo>
                      <a:lnTo>
                        <a:pt x="18161" y="101854"/>
                      </a:lnTo>
                      <a:lnTo>
                        <a:pt x="15494" y="102616"/>
                      </a:lnTo>
                      <a:lnTo>
                        <a:pt x="14351" y="102616"/>
                      </a:lnTo>
                      <a:lnTo>
                        <a:pt x="13208" y="102108"/>
                      </a:lnTo>
                      <a:lnTo>
                        <a:pt x="12446" y="101600"/>
                      </a:lnTo>
                      <a:lnTo>
                        <a:pt x="11938" y="100330"/>
                      </a:lnTo>
                      <a:lnTo>
                        <a:pt x="7493" y="85598"/>
                      </a:lnTo>
                      <a:lnTo>
                        <a:pt x="3556" y="71120"/>
                      </a:lnTo>
                      <a:lnTo>
                        <a:pt x="2286" y="64262"/>
                      </a:lnTo>
                      <a:lnTo>
                        <a:pt x="1143" y="57277"/>
                      </a:lnTo>
                      <a:lnTo>
                        <a:pt x="381" y="50800"/>
                      </a:lnTo>
                      <a:lnTo>
                        <a:pt x="0" y="44323"/>
                      </a:lnTo>
                      <a:lnTo>
                        <a:pt x="0" y="37973"/>
                      </a:lnTo>
                      <a:lnTo>
                        <a:pt x="381" y="31877"/>
                      </a:lnTo>
                      <a:lnTo>
                        <a:pt x="1270" y="26035"/>
                      </a:lnTo>
                      <a:lnTo>
                        <a:pt x="2794" y="20447"/>
                      </a:lnTo>
                      <a:lnTo>
                        <a:pt x="4826" y="14859"/>
                      </a:lnTo>
                      <a:lnTo>
                        <a:pt x="7239" y="9652"/>
                      </a:lnTo>
                      <a:lnTo>
                        <a:pt x="10287" y="4826"/>
                      </a:lnTo>
                      <a:lnTo>
                        <a:pt x="13970" y="0"/>
                      </a:lnTo>
                      <a:close/>
                    </a:path>
                  </a:pathLst>
                </a:custGeom>
                <a:solidFill>
                  <a:srgbClr val="421F02"/>
                </a:solidFill>
                <a:ln w="0" cap="flat" cmpd="sng" algn="ctr">
                  <a:solidFill>
                    <a:srgbClr val="421F0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reeform 114"/>
                <p:cNvSpPr/>
                <p:nvPr/>
              </p:nvSpPr>
              <p:spPr>
                <a:xfrm>
                  <a:off x="5789295" y="2894584"/>
                  <a:ext cx="27052" cy="41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052" h="41276">
                      <a:moveTo>
                        <a:pt x="1905" y="29591"/>
                      </a:moveTo>
                      <a:lnTo>
                        <a:pt x="1016" y="24892"/>
                      </a:lnTo>
                      <a:lnTo>
                        <a:pt x="381" y="20320"/>
                      </a:lnTo>
                      <a:lnTo>
                        <a:pt x="0" y="16129"/>
                      </a:lnTo>
                      <a:lnTo>
                        <a:pt x="0" y="8255"/>
                      </a:lnTo>
                      <a:lnTo>
                        <a:pt x="381" y="0"/>
                      </a:lnTo>
                      <a:lnTo>
                        <a:pt x="2286" y="7620"/>
                      </a:lnTo>
                      <a:lnTo>
                        <a:pt x="3810" y="14605"/>
                      </a:lnTo>
                      <a:lnTo>
                        <a:pt x="5207" y="20701"/>
                      </a:lnTo>
                      <a:lnTo>
                        <a:pt x="7112" y="26162"/>
                      </a:lnTo>
                      <a:lnTo>
                        <a:pt x="8255" y="28829"/>
                      </a:lnTo>
                      <a:lnTo>
                        <a:pt x="9779" y="30988"/>
                      </a:lnTo>
                      <a:lnTo>
                        <a:pt x="11557" y="33147"/>
                      </a:lnTo>
                      <a:lnTo>
                        <a:pt x="13843" y="35052"/>
                      </a:lnTo>
                      <a:lnTo>
                        <a:pt x="16383" y="36830"/>
                      </a:lnTo>
                      <a:lnTo>
                        <a:pt x="19431" y="38481"/>
                      </a:lnTo>
                      <a:lnTo>
                        <a:pt x="22860" y="40005"/>
                      </a:lnTo>
                      <a:lnTo>
                        <a:pt x="27051" y="41275"/>
                      </a:lnTo>
                      <a:lnTo>
                        <a:pt x="21209" y="41275"/>
                      </a:lnTo>
                      <a:lnTo>
                        <a:pt x="16129" y="41021"/>
                      </a:lnTo>
                      <a:lnTo>
                        <a:pt x="12319" y="40640"/>
                      </a:lnTo>
                      <a:lnTo>
                        <a:pt x="9271" y="40005"/>
                      </a:lnTo>
                      <a:lnTo>
                        <a:pt x="6858" y="39243"/>
                      </a:lnTo>
                      <a:lnTo>
                        <a:pt x="5334" y="38100"/>
                      </a:lnTo>
                      <a:lnTo>
                        <a:pt x="4191" y="36449"/>
                      </a:lnTo>
                      <a:lnTo>
                        <a:pt x="3429" y="34671"/>
                      </a:lnTo>
                      <a:close/>
                    </a:path>
                  </a:pathLst>
                </a:custGeom>
                <a:solidFill>
                  <a:srgbClr val="421F02"/>
                </a:solidFill>
                <a:ln w="0" cap="flat" cmpd="sng" algn="ctr">
                  <a:solidFill>
                    <a:srgbClr val="421F0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 115"/>
                <p:cNvSpPr/>
                <p:nvPr/>
              </p:nvSpPr>
              <p:spPr>
                <a:xfrm>
                  <a:off x="5789930" y="2310130"/>
                  <a:ext cx="675641" cy="791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5641" h="791211">
                      <a:moveTo>
                        <a:pt x="281940" y="461010"/>
                      </a:moveTo>
                      <a:lnTo>
                        <a:pt x="281940" y="466090"/>
                      </a:lnTo>
                      <a:lnTo>
                        <a:pt x="280670" y="471170"/>
                      </a:lnTo>
                      <a:lnTo>
                        <a:pt x="279400" y="481330"/>
                      </a:lnTo>
                      <a:lnTo>
                        <a:pt x="278130" y="490220"/>
                      </a:lnTo>
                      <a:lnTo>
                        <a:pt x="276860" y="497840"/>
                      </a:lnTo>
                      <a:lnTo>
                        <a:pt x="275590" y="505460"/>
                      </a:lnTo>
                      <a:lnTo>
                        <a:pt x="274320" y="513080"/>
                      </a:lnTo>
                      <a:lnTo>
                        <a:pt x="274320" y="520700"/>
                      </a:lnTo>
                      <a:lnTo>
                        <a:pt x="274320" y="529590"/>
                      </a:lnTo>
                      <a:lnTo>
                        <a:pt x="275590" y="534670"/>
                      </a:lnTo>
                      <a:lnTo>
                        <a:pt x="276860" y="541020"/>
                      </a:lnTo>
                      <a:lnTo>
                        <a:pt x="276860" y="547370"/>
                      </a:lnTo>
                      <a:lnTo>
                        <a:pt x="279400" y="553720"/>
                      </a:lnTo>
                      <a:lnTo>
                        <a:pt x="280670" y="560070"/>
                      </a:lnTo>
                      <a:lnTo>
                        <a:pt x="283210" y="566420"/>
                      </a:lnTo>
                      <a:lnTo>
                        <a:pt x="284480" y="568960"/>
                      </a:lnTo>
                      <a:lnTo>
                        <a:pt x="287020" y="570230"/>
                      </a:lnTo>
                      <a:lnTo>
                        <a:pt x="288290" y="571500"/>
                      </a:lnTo>
                      <a:lnTo>
                        <a:pt x="289560" y="572770"/>
                      </a:lnTo>
                      <a:lnTo>
                        <a:pt x="292100" y="585470"/>
                      </a:lnTo>
                      <a:lnTo>
                        <a:pt x="294640" y="596900"/>
                      </a:lnTo>
                      <a:lnTo>
                        <a:pt x="299720" y="608330"/>
                      </a:lnTo>
                      <a:lnTo>
                        <a:pt x="303530" y="619760"/>
                      </a:lnTo>
                      <a:lnTo>
                        <a:pt x="307340" y="631190"/>
                      </a:lnTo>
                      <a:lnTo>
                        <a:pt x="312420" y="643890"/>
                      </a:lnTo>
                      <a:lnTo>
                        <a:pt x="314960" y="655320"/>
                      </a:lnTo>
                      <a:lnTo>
                        <a:pt x="317500" y="666750"/>
                      </a:lnTo>
                      <a:lnTo>
                        <a:pt x="320040" y="685800"/>
                      </a:lnTo>
                      <a:lnTo>
                        <a:pt x="322580" y="703580"/>
                      </a:lnTo>
                      <a:lnTo>
                        <a:pt x="323850" y="712470"/>
                      </a:lnTo>
                      <a:lnTo>
                        <a:pt x="325120" y="721360"/>
                      </a:lnTo>
                      <a:lnTo>
                        <a:pt x="326390" y="727710"/>
                      </a:lnTo>
                      <a:lnTo>
                        <a:pt x="327660" y="735330"/>
                      </a:lnTo>
                      <a:lnTo>
                        <a:pt x="328930" y="742950"/>
                      </a:lnTo>
                      <a:lnTo>
                        <a:pt x="330200" y="748030"/>
                      </a:lnTo>
                      <a:lnTo>
                        <a:pt x="332740" y="753110"/>
                      </a:lnTo>
                      <a:lnTo>
                        <a:pt x="334010" y="758190"/>
                      </a:lnTo>
                      <a:lnTo>
                        <a:pt x="335280" y="762000"/>
                      </a:lnTo>
                      <a:lnTo>
                        <a:pt x="337820" y="764540"/>
                      </a:lnTo>
                      <a:lnTo>
                        <a:pt x="340360" y="767080"/>
                      </a:lnTo>
                      <a:lnTo>
                        <a:pt x="341630" y="768350"/>
                      </a:lnTo>
                      <a:lnTo>
                        <a:pt x="342900" y="768350"/>
                      </a:lnTo>
                      <a:lnTo>
                        <a:pt x="345440" y="769620"/>
                      </a:lnTo>
                      <a:lnTo>
                        <a:pt x="347980" y="769620"/>
                      </a:lnTo>
                      <a:lnTo>
                        <a:pt x="350520" y="769620"/>
                      </a:lnTo>
                      <a:lnTo>
                        <a:pt x="355600" y="772160"/>
                      </a:lnTo>
                      <a:lnTo>
                        <a:pt x="363220" y="773430"/>
                      </a:lnTo>
                      <a:lnTo>
                        <a:pt x="369570" y="775970"/>
                      </a:lnTo>
                      <a:lnTo>
                        <a:pt x="372110" y="778510"/>
                      </a:lnTo>
                      <a:lnTo>
                        <a:pt x="375920" y="779780"/>
                      </a:lnTo>
                      <a:lnTo>
                        <a:pt x="377190" y="781050"/>
                      </a:lnTo>
                      <a:lnTo>
                        <a:pt x="379730" y="783590"/>
                      </a:lnTo>
                      <a:lnTo>
                        <a:pt x="381000" y="787400"/>
                      </a:lnTo>
                      <a:lnTo>
                        <a:pt x="383540" y="789940"/>
                      </a:lnTo>
                      <a:lnTo>
                        <a:pt x="387350" y="789940"/>
                      </a:lnTo>
                      <a:lnTo>
                        <a:pt x="391160" y="789940"/>
                      </a:lnTo>
                      <a:lnTo>
                        <a:pt x="396240" y="791210"/>
                      </a:lnTo>
                      <a:lnTo>
                        <a:pt x="401320" y="791210"/>
                      </a:lnTo>
                      <a:lnTo>
                        <a:pt x="412750" y="791210"/>
                      </a:lnTo>
                      <a:lnTo>
                        <a:pt x="424180" y="791210"/>
                      </a:lnTo>
                      <a:lnTo>
                        <a:pt x="434340" y="789940"/>
                      </a:lnTo>
                      <a:lnTo>
                        <a:pt x="438150" y="789940"/>
                      </a:lnTo>
                      <a:lnTo>
                        <a:pt x="443230" y="789940"/>
                      </a:lnTo>
                      <a:lnTo>
                        <a:pt x="447040" y="788670"/>
                      </a:lnTo>
                      <a:lnTo>
                        <a:pt x="449580" y="787400"/>
                      </a:lnTo>
                      <a:lnTo>
                        <a:pt x="452120" y="786130"/>
                      </a:lnTo>
                      <a:lnTo>
                        <a:pt x="453390" y="784860"/>
                      </a:lnTo>
                      <a:lnTo>
                        <a:pt x="457200" y="787400"/>
                      </a:lnTo>
                      <a:lnTo>
                        <a:pt x="461010" y="787400"/>
                      </a:lnTo>
                      <a:lnTo>
                        <a:pt x="468630" y="788670"/>
                      </a:lnTo>
                      <a:lnTo>
                        <a:pt x="474980" y="788670"/>
                      </a:lnTo>
                      <a:lnTo>
                        <a:pt x="482600" y="787400"/>
                      </a:lnTo>
                      <a:lnTo>
                        <a:pt x="490220" y="786130"/>
                      </a:lnTo>
                      <a:lnTo>
                        <a:pt x="496570" y="783590"/>
                      </a:lnTo>
                      <a:lnTo>
                        <a:pt x="502920" y="782320"/>
                      </a:lnTo>
                      <a:lnTo>
                        <a:pt x="508000" y="781050"/>
                      </a:lnTo>
                      <a:lnTo>
                        <a:pt x="508000" y="777240"/>
                      </a:lnTo>
                      <a:lnTo>
                        <a:pt x="506730" y="773430"/>
                      </a:lnTo>
                      <a:lnTo>
                        <a:pt x="505460" y="769620"/>
                      </a:lnTo>
                      <a:lnTo>
                        <a:pt x="504190" y="767080"/>
                      </a:lnTo>
                      <a:lnTo>
                        <a:pt x="501650" y="765810"/>
                      </a:lnTo>
                      <a:lnTo>
                        <a:pt x="500380" y="763270"/>
                      </a:lnTo>
                      <a:lnTo>
                        <a:pt x="497840" y="760730"/>
                      </a:lnTo>
                      <a:lnTo>
                        <a:pt x="495300" y="759460"/>
                      </a:lnTo>
                      <a:lnTo>
                        <a:pt x="490220" y="756920"/>
                      </a:lnTo>
                      <a:lnTo>
                        <a:pt x="483870" y="755650"/>
                      </a:lnTo>
                      <a:lnTo>
                        <a:pt x="477520" y="754380"/>
                      </a:lnTo>
                      <a:lnTo>
                        <a:pt x="471170" y="754380"/>
                      </a:lnTo>
                      <a:lnTo>
                        <a:pt x="458470" y="753110"/>
                      </a:lnTo>
                      <a:lnTo>
                        <a:pt x="452120" y="751840"/>
                      </a:lnTo>
                      <a:lnTo>
                        <a:pt x="445770" y="750570"/>
                      </a:lnTo>
                      <a:lnTo>
                        <a:pt x="439420" y="748030"/>
                      </a:lnTo>
                      <a:lnTo>
                        <a:pt x="434340" y="745490"/>
                      </a:lnTo>
                      <a:lnTo>
                        <a:pt x="431800" y="744220"/>
                      </a:lnTo>
                      <a:lnTo>
                        <a:pt x="430530" y="742950"/>
                      </a:lnTo>
                      <a:lnTo>
                        <a:pt x="429260" y="739140"/>
                      </a:lnTo>
                      <a:lnTo>
                        <a:pt x="426720" y="736600"/>
                      </a:lnTo>
                      <a:lnTo>
                        <a:pt x="429260" y="734060"/>
                      </a:lnTo>
                      <a:lnTo>
                        <a:pt x="430530" y="730250"/>
                      </a:lnTo>
                      <a:lnTo>
                        <a:pt x="431800" y="725170"/>
                      </a:lnTo>
                      <a:lnTo>
                        <a:pt x="433070" y="721360"/>
                      </a:lnTo>
                      <a:lnTo>
                        <a:pt x="433070" y="717550"/>
                      </a:lnTo>
                      <a:lnTo>
                        <a:pt x="433070" y="712470"/>
                      </a:lnTo>
                      <a:lnTo>
                        <a:pt x="433070" y="708660"/>
                      </a:lnTo>
                      <a:lnTo>
                        <a:pt x="433070" y="703580"/>
                      </a:lnTo>
                      <a:lnTo>
                        <a:pt x="431800" y="693420"/>
                      </a:lnTo>
                      <a:lnTo>
                        <a:pt x="429260" y="683260"/>
                      </a:lnTo>
                      <a:lnTo>
                        <a:pt x="426720" y="671830"/>
                      </a:lnTo>
                      <a:lnTo>
                        <a:pt x="424180" y="659130"/>
                      </a:lnTo>
                      <a:lnTo>
                        <a:pt x="420370" y="647700"/>
                      </a:lnTo>
                      <a:lnTo>
                        <a:pt x="417830" y="635000"/>
                      </a:lnTo>
                      <a:lnTo>
                        <a:pt x="415290" y="622300"/>
                      </a:lnTo>
                      <a:lnTo>
                        <a:pt x="412750" y="609600"/>
                      </a:lnTo>
                      <a:lnTo>
                        <a:pt x="411480" y="595630"/>
                      </a:lnTo>
                      <a:lnTo>
                        <a:pt x="411480" y="582930"/>
                      </a:lnTo>
                      <a:lnTo>
                        <a:pt x="411480" y="568960"/>
                      </a:lnTo>
                      <a:lnTo>
                        <a:pt x="414020" y="554990"/>
                      </a:lnTo>
                      <a:lnTo>
                        <a:pt x="416560" y="549910"/>
                      </a:lnTo>
                      <a:lnTo>
                        <a:pt x="420370" y="544830"/>
                      </a:lnTo>
                      <a:lnTo>
                        <a:pt x="422910" y="541020"/>
                      </a:lnTo>
                      <a:lnTo>
                        <a:pt x="426720" y="535940"/>
                      </a:lnTo>
                      <a:lnTo>
                        <a:pt x="430530" y="532130"/>
                      </a:lnTo>
                      <a:lnTo>
                        <a:pt x="434340" y="528320"/>
                      </a:lnTo>
                      <a:lnTo>
                        <a:pt x="443230" y="521970"/>
                      </a:lnTo>
                      <a:lnTo>
                        <a:pt x="452120" y="516890"/>
                      </a:lnTo>
                      <a:lnTo>
                        <a:pt x="455930" y="514350"/>
                      </a:lnTo>
                      <a:lnTo>
                        <a:pt x="459740" y="513080"/>
                      </a:lnTo>
                      <a:lnTo>
                        <a:pt x="462280" y="511810"/>
                      </a:lnTo>
                      <a:lnTo>
                        <a:pt x="466090" y="510540"/>
                      </a:lnTo>
                      <a:lnTo>
                        <a:pt x="468630" y="509270"/>
                      </a:lnTo>
                      <a:lnTo>
                        <a:pt x="469900" y="508000"/>
                      </a:lnTo>
                      <a:lnTo>
                        <a:pt x="468630" y="514350"/>
                      </a:lnTo>
                      <a:lnTo>
                        <a:pt x="468630" y="520700"/>
                      </a:lnTo>
                      <a:lnTo>
                        <a:pt x="468630" y="527050"/>
                      </a:lnTo>
                      <a:lnTo>
                        <a:pt x="469900" y="533400"/>
                      </a:lnTo>
                      <a:lnTo>
                        <a:pt x="469900" y="538480"/>
                      </a:lnTo>
                      <a:lnTo>
                        <a:pt x="471170" y="544830"/>
                      </a:lnTo>
                      <a:lnTo>
                        <a:pt x="472440" y="549910"/>
                      </a:lnTo>
                      <a:lnTo>
                        <a:pt x="473710" y="553720"/>
                      </a:lnTo>
                      <a:lnTo>
                        <a:pt x="476250" y="562610"/>
                      </a:lnTo>
                      <a:lnTo>
                        <a:pt x="481330" y="571500"/>
                      </a:lnTo>
                      <a:lnTo>
                        <a:pt x="485140" y="579120"/>
                      </a:lnTo>
                      <a:lnTo>
                        <a:pt x="490220" y="585470"/>
                      </a:lnTo>
                      <a:lnTo>
                        <a:pt x="496570" y="591820"/>
                      </a:lnTo>
                      <a:lnTo>
                        <a:pt x="501650" y="598170"/>
                      </a:lnTo>
                      <a:lnTo>
                        <a:pt x="509270" y="603250"/>
                      </a:lnTo>
                      <a:lnTo>
                        <a:pt x="515620" y="607060"/>
                      </a:lnTo>
                      <a:lnTo>
                        <a:pt x="528320" y="615950"/>
                      </a:lnTo>
                      <a:lnTo>
                        <a:pt x="542290" y="623570"/>
                      </a:lnTo>
                      <a:lnTo>
                        <a:pt x="549910" y="628650"/>
                      </a:lnTo>
                      <a:lnTo>
                        <a:pt x="557530" y="633730"/>
                      </a:lnTo>
                      <a:lnTo>
                        <a:pt x="562610" y="638810"/>
                      </a:lnTo>
                      <a:lnTo>
                        <a:pt x="568960" y="643890"/>
                      </a:lnTo>
                      <a:lnTo>
                        <a:pt x="574040" y="648970"/>
                      </a:lnTo>
                      <a:lnTo>
                        <a:pt x="579120" y="654050"/>
                      </a:lnTo>
                      <a:lnTo>
                        <a:pt x="584200" y="657860"/>
                      </a:lnTo>
                      <a:lnTo>
                        <a:pt x="588010" y="660400"/>
                      </a:lnTo>
                      <a:lnTo>
                        <a:pt x="582930" y="662940"/>
                      </a:lnTo>
                      <a:lnTo>
                        <a:pt x="580390" y="665480"/>
                      </a:lnTo>
                      <a:lnTo>
                        <a:pt x="576580" y="668020"/>
                      </a:lnTo>
                      <a:lnTo>
                        <a:pt x="574040" y="671830"/>
                      </a:lnTo>
                      <a:lnTo>
                        <a:pt x="571500" y="674370"/>
                      </a:lnTo>
                      <a:lnTo>
                        <a:pt x="568960" y="676910"/>
                      </a:lnTo>
                      <a:lnTo>
                        <a:pt x="565150" y="683260"/>
                      </a:lnTo>
                      <a:lnTo>
                        <a:pt x="563880" y="689610"/>
                      </a:lnTo>
                      <a:lnTo>
                        <a:pt x="562610" y="694690"/>
                      </a:lnTo>
                      <a:lnTo>
                        <a:pt x="562610" y="701040"/>
                      </a:lnTo>
                      <a:lnTo>
                        <a:pt x="562610" y="706120"/>
                      </a:lnTo>
                      <a:lnTo>
                        <a:pt x="565150" y="712470"/>
                      </a:lnTo>
                      <a:lnTo>
                        <a:pt x="567690" y="718820"/>
                      </a:lnTo>
                      <a:lnTo>
                        <a:pt x="570230" y="725170"/>
                      </a:lnTo>
                      <a:lnTo>
                        <a:pt x="572770" y="731520"/>
                      </a:lnTo>
                      <a:lnTo>
                        <a:pt x="576580" y="736600"/>
                      </a:lnTo>
                      <a:lnTo>
                        <a:pt x="580390" y="742950"/>
                      </a:lnTo>
                      <a:lnTo>
                        <a:pt x="584200" y="746760"/>
                      </a:lnTo>
                      <a:lnTo>
                        <a:pt x="588010" y="751840"/>
                      </a:lnTo>
                      <a:lnTo>
                        <a:pt x="591820" y="754380"/>
                      </a:lnTo>
                      <a:lnTo>
                        <a:pt x="595630" y="758190"/>
                      </a:lnTo>
                      <a:lnTo>
                        <a:pt x="598170" y="760730"/>
                      </a:lnTo>
                      <a:lnTo>
                        <a:pt x="601980" y="763270"/>
                      </a:lnTo>
                      <a:lnTo>
                        <a:pt x="604520" y="764540"/>
                      </a:lnTo>
                      <a:lnTo>
                        <a:pt x="607060" y="765810"/>
                      </a:lnTo>
                      <a:lnTo>
                        <a:pt x="608330" y="765810"/>
                      </a:lnTo>
                      <a:lnTo>
                        <a:pt x="609600" y="765810"/>
                      </a:lnTo>
                      <a:lnTo>
                        <a:pt x="613410" y="762000"/>
                      </a:lnTo>
                      <a:lnTo>
                        <a:pt x="618490" y="758190"/>
                      </a:lnTo>
                      <a:lnTo>
                        <a:pt x="622300" y="753110"/>
                      </a:lnTo>
                      <a:lnTo>
                        <a:pt x="626110" y="748030"/>
                      </a:lnTo>
                      <a:lnTo>
                        <a:pt x="631190" y="741680"/>
                      </a:lnTo>
                      <a:lnTo>
                        <a:pt x="635000" y="735330"/>
                      </a:lnTo>
                      <a:lnTo>
                        <a:pt x="638810" y="727710"/>
                      </a:lnTo>
                      <a:lnTo>
                        <a:pt x="642620" y="720090"/>
                      </a:lnTo>
                      <a:lnTo>
                        <a:pt x="651510" y="703580"/>
                      </a:lnTo>
                      <a:lnTo>
                        <a:pt x="659130" y="685800"/>
                      </a:lnTo>
                      <a:lnTo>
                        <a:pt x="668020" y="668020"/>
                      </a:lnTo>
                      <a:lnTo>
                        <a:pt x="675640" y="647700"/>
                      </a:lnTo>
                      <a:lnTo>
                        <a:pt x="675640" y="641350"/>
                      </a:lnTo>
                      <a:lnTo>
                        <a:pt x="673100" y="636270"/>
                      </a:lnTo>
                      <a:lnTo>
                        <a:pt x="670560" y="629920"/>
                      </a:lnTo>
                      <a:lnTo>
                        <a:pt x="666750" y="622300"/>
                      </a:lnTo>
                      <a:lnTo>
                        <a:pt x="661670" y="614680"/>
                      </a:lnTo>
                      <a:lnTo>
                        <a:pt x="656590" y="607060"/>
                      </a:lnTo>
                      <a:lnTo>
                        <a:pt x="650240" y="598170"/>
                      </a:lnTo>
                      <a:lnTo>
                        <a:pt x="645160" y="588010"/>
                      </a:lnTo>
                      <a:lnTo>
                        <a:pt x="640080" y="576580"/>
                      </a:lnTo>
                      <a:lnTo>
                        <a:pt x="637540" y="571500"/>
                      </a:lnTo>
                      <a:lnTo>
                        <a:pt x="635000" y="565150"/>
                      </a:lnTo>
                      <a:lnTo>
                        <a:pt x="632460" y="557530"/>
                      </a:lnTo>
                      <a:lnTo>
                        <a:pt x="629920" y="551180"/>
                      </a:lnTo>
                      <a:lnTo>
                        <a:pt x="628650" y="543560"/>
                      </a:lnTo>
                      <a:lnTo>
                        <a:pt x="626110" y="535940"/>
                      </a:lnTo>
                      <a:lnTo>
                        <a:pt x="626110" y="527050"/>
                      </a:lnTo>
                      <a:lnTo>
                        <a:pt x="623570" y="518160"/>
                      </a:lnTo>
                      <a:lnTo>
                        <a:pt x="623570" y="509270"/>
                      </a:lnTo>
                      <a:lnTo>
                        <a:pt x="623570" y="500380"/>
                      </a:lnTo>
                      <a:lnTo>
                        <a:pt x="623570" y="490220"/>
                      </a:lnTo>
                      <a:lnTo>
                        <a:pt x="623570" y="478790"/>
                      </a:lnTo>
                      <a:lnTo>
                        <a:pt x="624840" y="467360"/>
                      </a:lnTo>
                      <a:lnTo>
                        <a:pt x="626110" y="455930"/>
                      </a:lnTo>
                      <a:lnTo>
                        <a:pt x="628650" y="445770"/>
                      </a:lnTo>
                      <a:lnTo>
                        <a:pt x="632460" y="435610"/>
                      </a:lnTo>
                      <a:lnTo>
                        <a:pt x="635000" y="425450"/>
                      </a:lnTo>
                      <a:lnTo>
                        <a:pt x="637540" y="416560"/>
                      </a:lnTo>
                      <a:lnTo>
                        <a:pt x="640080" y="407670"/>
                      </a:lnTo>
                      <a:lnTo>
                        <a:pt x="641350" y="398780"/>
                      </a:lnTo>
                      <a:lnTo>
                        <a:pt x="643890" y="389890"/>
                      </a:lnTo>
                      <a:lnTo>
                        <a:pt x="645160" y="382270"/>
                      </a:lnTo>
                      <a:lnTo>
                        <a:pt x="646430" y="374650"/>
                      </a:lnTo>
                      <a:lnTo>
                        <a:pt x="647700" y="367030"/>
                      </a:lnTo>
                      <a:lnTo>
                        <a:pt x="648970" y="359410"/>
                      </a:lnTo>
                      <a:lnTo>
                        <a:pt x="650240" y="353060"/>
                      </a:lnTo>
                      <a:lnTo>
                        <a:pt x="651510" y="346710"/>
                      </a:lnTo>
                      <a:lnTo>
                        <a:pt x="651510" y="340360"/>
                      </a:lnTo>
                      <a:lnTo>
                        <a:pt x="652780" y="328930"/>
                      </a:lnTo>
                      <a:lnTo>
                        <a:pt x="652780" y="317500"/>
                      </a:lnTo>
                      <a:lnTo>
                        <a:pt x="652780" y="308610"/>
                      </a:lnTo>
                      <a:lnTo>
                        <a:pt x="651510" y="298450"/>
                      </a:lnTo>
                      <a:lnTo>
                        <a:pt x="650240" y="290830"/>
                      </a:lnTo>
                      <a:lnTo>
                        <a:pt x="648970" y="283210"/>
                      </a:lnTo>
                      <a:lnTo>
                        <a:pt x="647700" y="276860"/>
                      </a:lnTo>
                      <a:lnTo>
                        <a:pt x="645160" y="270510"/>
                      </a:lnTo>
                      <a:lnTo>
                        <a:pt x="642620" y="264160"/>
                      </a:lnTo>
                      <a:lnTo>
                        <a:pt x="646430" y="262890"/>
                      </a:lnTo>
                      <a:lnTo>
                        <a:pt x="648970" y="262890"/>
                      </a:lnTo>
                      <a:lnTo>
                        <a:pt x="652780" y="261620"/>
                      </a:lnTo>
                      <a:lnTo>
                        <a:pt x="655320" y="260350"/>
                      </a:lnTo>
                      <a:lnTo>
                        <a:pt x="657860" y="257810"/>
                      </a:lnTo>
                      <a:lnTo>
                        <a:pt x="660400" y="255270"/>
                      </a:lnTo>
                      <a:lnTo>
                        <a:pt x="661670" y="252730"/>
                      </a:lnTo>
                      <a:lnTo>
                        <a:pt x="664210" y="250190"/>
                      </a:lnTo>
                      <a:lnTo>
                        <a:pt x="665480" y="246380"/>
                      </a:lnTo>
                      <a:lnTo>
                        <a:pt x="666750" y="243840"/>
                      </a:lnTo>
                      <a:lnTo>
                        <a:pt x="669290" y="236220"/>
                      </a:lnTo>
                      <a:lnTo>
                        <a:pt x="669290" y="229870"/>
                      </a:lnTo>
                      <a:lnTo>
                        <a:pt x="669290" y="222250"/>
                      </a:lnTo>
                      <a:lnTo>
                        <a:pt x="668020" y="215900"/>
                      </a:lnTo>
                      <a:lnTo>
                        <a:pt x="666750" y="212090"/>
                      </a:lnTo>
                      <a:lnTo>
                        <a:pt x="664210" y="208280"/>
                      </a:lnTo>
                      <a:lnTo>
                        <a:pt x="662940" y="205740"/>
                      </a:lnTo>
                      <a:lnTo>
                        <a:pt x="660400" y="201930"/>
                      </a:lnTo>
                      <a:lnTo>
                        <a:pt x="657860" y="199390"/>
                      </a:lnTo>
                      <a:lnTo>
                        <a:pt x="654050" y="196850"/>
                      </a:lnTo>
                      <a:lnTo>
                        <a:pt x="650240" y="194310"/>
                      </a:lnTo>
                      <a:lnTo>
                        <a:pt x="646430" y="193040"/>
                      </a:lnTo>
                      <a:lnTo>
                        <a:pt x="642620" y="191770"/>
                      </a:lnTo>
                      <a:lnTo>
                        <a:pt x="637540" y="189230"/>
                      </a:lnTo>
                      <a:lnTo>
                        <a:pt x="632460" y="189230"/>
                      </a:lnTo>
                      <a:lnTo>
                        <a:pt x="626110" y="189230"/>
                      </a:lnTo>
                      <a:lnTo>
                        <a:pt x="621030" y="189230"/>
                      </a:lnTo>
                      <a:lnTo>
                        <a:pt x="613410" y="189230"/>
                      </a:lnTo>
                      <a:lnTo>
                        <a:pt x="613410" y="181610"/>
                      </a:lnTo>
                      <a:lnTo>
                        <a:pt x="610870" y="173990"/>
                      </a:lnTo>
                      <a:lnTo>
                        <a:pt x="609600" y="167640"/>
                      </a:lnTo>
                      <a:lnTo>
                        <a:pt x="607060" y="160020"/>
                      </a:lnTo>
                      <a:lnTo>
                        <a:pt x="607060" y="161290"/>
                      </a:lnTo>
                      <a:lnTo>
                        <a:pt x="605790" y="161290"/>
                      </a:lnTo>
                      <a:lnTo>
                        <a:pt x="605790" y="161290"/>
                      </a:lnTo>
                      <a:lnTo>
                        <a:pt x="604520" y="160020"/>
                      </a:lnTo>
                      <a:lnTo>
                        <a:pt x="604520" y="160020"/>
                      </a:lnTo>
                      <a:lnTo>
                        <a:pt x="603250" y="157480"/>
                      </a:lnTo>
                      <a:lnTo>
                        <a:pt x="603250" y="153670"/>
                      </a:lnTo>
                      <a:lnTo>
                        <a:pt x="600710" y="147320"/>
                      </a:lnTo>
                      <a:lnTo>
                        <a:pt x="600710" y="142240"/>
                      </a:lnTo>
                      <a:lnTo>
                        <a:pt x="598170" y="137160"/>
                      </a:lnTo>
                      <a:lnTo>
                        <a:pt x="596900" y="133350"/>
                      </a:lnTo>
                      <a:lnTo>
                        <a:pt x="595630" y="133350"/>
                      </a:lnTo>
                      <a:lnTo>
                        <a:pt x="594360" y="133350"/>
                      </a:lnTo>
                      <a:lnTo>
                        <a:pt x="594360" y="132080"/>
                      </a:lnTo>
                      <a:lnTo>
                        <a:pt x="593090" y="129540"/>
                      </a:lnTo>
                      <a:lnTo>
                        <a:pt x="591820" y="127000"/>
                      </a:lnTo>
                      <a:lnTo>
                        <a:pt x="590550" y="124460"/>
                      </a:lnTo>
                      <a:lnTo>
                        <a:pt x="588010" y="118110"/>
                      </a:lnTo>
                      <a:lnTo>
                        <a:pt x="582930" y="109220"/>
                      </a:lnTo>
                      <a:lnTo>
                        <a:pt x="577850" y="101600"/>
                      </a:lnTo>
                      <a:lnTo>
                        <a:pt x="571500" y="93980"/>
                      </a:lnTo>
                      <a:lnTo>
                        <a:pt x="567690" y="91440"/>
                      </a:lnTo>
                      <a:lnTo>
                        <a:pt x="565150" y="87630"/>
                      </a:lnTo>
                      <a:lnTo>
                        <a:pt x="565150" y="88900"/>
                      </a:lnTo>
                      <a:lnTo>
                        <a:pt x="563880" y="88900"/>
                      </a:lnTo>
                      <a:lnTo>
                        <a:pt x="563880" y="90170"/>
                      </a:lnTo>
                      <a:lnTo>
                        <a:pt x="562610" y="88900"/>
                      </a:lnTo>
                      <a:lnTo>
                        <a:pt x="561340" y="87630"/>
                      </a:lnTo>
                      <a:lnTo>
                        <a:pt x="560070" y="85090"/>
                      </a:lnTo>
                      <a:lnTo>
                        <a:pt x="554990" y="80010"/>
                      </a:lnTo>
                      <a:lnTo>
                        <a:pt x="552450" y="77470"/>
                      </a:lnTo>
                      <a:lnTo>
                        <a:pt x="551180" y="76200"/>
                      </a:lnTo>
                      <a:lnTo>
                        <a:pt x="549910" y="76200"/>
                      </a:lnTo>
                      <a:lnTo>
                        <a:pt x="548640" y="76200"/>
                      </a:lnTo>
                      <a:lnTo>
                        <a:pt x="546100" y="76200"/>
                      </a:lnTo>
                      <a:lnTo>
                        <a:pt x="544830" y="76200"/>
                      </a:lnTo>
                      <a:lnTo>
                        <a:pt x="543560" y="74930"/>
                      </a:lnTo>
                      <a:lnTo>
                        <a:pt x="542290" y="73660"/>
                      </a:lnTo>
                      <a:lnTo>
                        <a:pt x="542290" y="71120"/>
                      </a:lnTo>
                      <a:lnTo>
                        <a:pt x="542290" y="69850"/>
                      </a:lnTo>
                      <a:lnTo>
                        <a:pt x="541020" y="71120"/>
                      </a:lnTo>
                      <a:lnTo>
                        <a:pt x="539750" y="72390"/>
                      </a:lnTo>
                      <a:lnTo>
                        <a:pt x="538480" y="72390"/>
                      </a:lnTo>
                      <a:lnTo>
                        <a:pt x="537210" y="71120"/>
                      </a:lnTo>
                      <a:lnTo>
                        <a:pt x="537210" y="71120"/>
                      </a:lnTo>
                      <a:lnTo>
                        <a:pt x="535940" y="69850"/>
                      </a:lnTo>
                      <a:lnTo>
                        <a:pt x="535940" y="67310"/>
                      </a:lnTo>
                      <a:lnTo>
                        <a:pt x="534670" y="66040"/>
                      </a:lnTo>
                      <a:lnTo>
                        <a:pt x="534670" y="67310"/>
                      </a:lnTo>
                      <a:lnTo>
                        <a:pt x="533400" y="67310"/>
                      </a:lnTo>
                      <a:lnTo>
                        <a:pt x="532130" y="67310"/>
                      </a:lnTo>
                      <a:lnTo>
                        <a:pt x="529590" y="67310"/>
                      </a:lnTo>
                      <a:lnTo>
                        <a:pt x="528320" y="67310"/>
                      </a:lnTo>
                      <a:lnTo>
                        <a:pt x="525780" y="64770"/>
                      </a:lnTo>
                      <a:lnTo>
                        <a:pt x="524510" y="63500"/>
                      </a:lnTo>
                      <a:lnTo>
                        <a:pt x="523240" y="60960"/>
                      </a:lnTo>
                      <a:lnTo>
                        <a:pt x="521970" y="62230"/>
                      </a:lnTo>
                      <a:lnTo>
                        <a:pt x="520700" y="63500"/>
                      </a:lnTo>
                      <a:lnTo>
                        <a:pt x="519430" y="63500"/>
                      </a:lnTo>
                      <a:lnTo>
                        <a:pt x="516890" y="63500"/>
                      </a:lnTo>
                      <a:lnTo>
                        <a:pt x="515620" y="62230"/>
                      </a:lnTo>
                      <a:lnTo>
                        <a:pt x="514350" y="60960"/>
                      </a:lnTo>
                      <a:lnTo>
                        <a:pt x="513080" y="58420"/>
                      </a:lnTo>
                      <a:lnTo>
                        <a:pt x="511810" y="57150"/>
                      </a:lnTo>
                      <a:lnTo>
                        <a:pt x="511810" y="57150"/>
                      </a:lnTo>
                      <a:lnTo>
                        <a:pt x="510540" y="58420"/>
                      </a:lnTo>
                      <a:lnTo>
                        <a:pt x="508000" y="58420"/>
                      </a:lnTo>
                      <a:lnTo>
                        <a:pt x="505460" y="58420"/>
                      </a:lnTo>
                      <a:lnTo>
                        <a:pt x="502920" y="58420"/>
                      </a:lnTo>
                      <a:lnTo>
                        <a:pt x="500380" y="57150"/>
                      </a:lnTo>
                      <a:lnTo>
                        <a:pt x="497840" y="55880"/>
                      </a:lnTo>
                      <a:lnTo>
                        <a:pt x="496570" y="54610"/>
                      </a:lnTo>
                      <a:lnTo>
                        <a:pt x="496570" y="53340"/>
                      </a:lnTo>
                      <a:lnTo>
                        <a:pt x="496570" y="54610"/>
                      </a:lnTo>
                      <a:lnTo>
                        <a:pt x="495300" y="54610"/>
                      </a:lnTo>
                      <a:lnTo>
                        <a:pt x="494030" y="55880"/>
                      </a:lnTo>
                      <a:lnTo>
                        <a:pt x="492760" y="55880"/>
                      </a:lnTo>
                      <a:lnTo>
                        <a:pt x="491490" y="55880"/>
                      </a:lnTo>
                      <a:lnTo>
                        <a:pt x="488950" y="54610"/>
                      </a:lnTo>
                      <a:lnTo>
                        <a:pt x="487680" y="53340"/>
                      </a:lnTo>
                      <a:lnTo>
                        <a:pt x="486410" y="52070"/>
                      </a:lnTo>
                      <a:lnTo>
                        <a:pt x="486410" y="53340"/>
                      </a:lnTo>
                      <a:lnTo>
                        <a:pt x="485140" y="54610"/>
                      </a:lnTo>
                      <a:lnTo>
                        <a:pt x="483870" y="54610"/>
                      </a:lnTo>
                      <a:lnTo>
                        <a:pt x="482600" y="55880"/>
                      </a:lnTo>
                      <a:lnTo>
                        <a:pt x="481330" y="54610"/>
                      </a:lnTo>
                      <a:lnTo>
                        <a:pt x="480060" y="54610"/>
                      </a:lnTo>
                      <a:lnTo>
                        <a:pt x="478790" y="53340"/>
                      </a:lnTo>
                      <a:lnTo>
                        <a:pt x="477520" y="50800"/>
                      </a:lnTo>
                      <a:lnTo>
                        <a:pt x="476250" y="53340"/>
                      </a:lnTo>
                      <a:lnTo>
                        <a:pt x="476250" y="53340"/>
                      </a:lnTo>
                      <a:lnTo>
                        <a:pt x="473710" y="54610"/>
                      </a:lnTo>
                      <a:lnTo>
                        <a:pt x="472440" y="54610"/>
                      </a:lnTo>
                      <a:lnTo>
                        <a:pt x="471170" y="54610"/>
                      </a:lnTo>
                      <a:lnTo>
                        <a:pt x="468630" y="53340"/>
                      </a:lnTo>
                      <a:lnTo>
                        <a:pt x="467360" y="53340"/>
                      </a:lnTo>
                      <a:lnTo>
                        <a:pt x="466090" y="50800"/>
                      </a:lnTo>
                      <a:lnTo>
                        <a:pt x="466090" y="53340"/>
                      </a:lnTo>
                      <a:lnTo>
                        <a:pt x="464820" y="53340"/>
                      </a:lnTo>
                      <a:lnTo>
                        <a:pt x="463550" y="53340"/>
                      </a:lnTo>
                      <a:lnTo>
                        <a:pt x="462280" y="53340"/>
                      </a:lnTo>
                      <a:lnTo>
                        <a:pt x="461010" y="53340"/>
                      </a:lnTo>
                      <a:lnTo>
                        <a:pt x="458470" y="53340"/>
                      </a:lnTo>
                      <a:lnTo>
                        <a:pt x="458470" y="52070"/>
                      </a:lnTo>
                      <a:lnTo>
                        <a:pt x="457200" y="50800"/>
                      </a:lnTo>
                      <a:lnTo>
                        <a:pt x="457200" y="52070"/>
                      </a:lnTo>
                      <a:lnTo>
                        <a:pt x="455930" y="53340"/>
                      </a:lnTo>
                      <a:lnTo>
                        <a:pt x="454660" y="54610"/>
                      </a:lnTo>
                      <a:lnTo>
                        <a:pt x="453390" y="54610"/>
                      </a:lnTo>
                      <a:lnTo>
                        <a:pt x="452120" y="54610"/>
                      </a:lnTo>
                      <a:lnTo>
                        <a:pt x="450850" y="54610"/>
                      </a:lnTo>
                      <a:lnTo>
                        <a:pt x="449580" y="53340"/>
                      </a:lnTo>
                      <a:lnTo>
                        <a:pt x="448310" y="52070"/>
                      </a:lnTo>
                      <a:lnTo>
                        <a:pt x="447040" y="53340"/>
                      </a:lnTo>
                      <a:lnTo>
                        <a:pt x="447040" y="54610"/>
                      </a:lnTo>
                      <a:lnTo>
                        <a:pt x="445770" y="55880"/>
                      </a:lnTo>
                      <a:lnTo>
                        <a:pt x="444500" y="55880"/>
                      </a:lnTo>
                      <a:lnTo>
                        <a:pt x="441960" y="54610"/>
                      </a:lnTo>
                      <a:lnTo>
                        <a:pt x="440690" y="54610"/>
                      </a:lnTo>
                      <a:lnTo>
                        <a:pt x="439420" y="53340"/>
                      </a:lnTo>
                      <a:lnTo>
                        <a:pt x="438150" y="53340"/>
                      </a:lnTo>
                      <a:lnTo>
                        <a:pt x="436880" y="55880"/>
                      </a:lnTo>
                      <a:lnTo>
                        <a:pt x="435610" y="55880"/>
                      </a:lnTo>
                      <a:lnTo>
                        <a:pt x="434340" y="55880"/>
                      </a:lnTo>
                      <a:lnTo>
                        <a:pt x="434340" y="55880"/>
                      </a:lnTo>
                      <a:lnTo>
                        <a:pt x="433070" y="54610"/>
                      </a:lnTo>
                      <a:lnTo>
                        <a:pt x="431800" y="55880"/>
                      </a:lnTo>
                      <a:lnTo>
                        <a:pt x="429260" y="57150"/>
                      </a:lnTo>
                      <a:lnTo>
                        <a:pt x="426720" y="57150"/>
                      </a:lnTo>
                      <a:lnTo>
                        <a:pt x="422910" y="58420"/>
                      </a:lnTo>
                      <a:lnTo>
                        <a:pt x="416560" y="58420"/>
                      </a:lnTo>
                      <a:lnTo>
                        <a:pt x="414020" y="58420"/>
                      </a:lnTo>
                      <a:lnTo>
                        <a:pt x="410210" y="59690"/>
                      </a:lnTo>
                      <a:lnTo>
                        <a:pt x="400050" y="49530"/>
                      </a:lnTo>
                      <a:lnTo>
                        <a:pt x="389890" y="40640"/>
                      </a:lnTo>
                      <a:lnTo>
                        <a:pt x="379730" y="33020"/>
                      </a:lnTo>
                      <a:lnTo>
                        <a:pt x="369570" y="26670"/>
                      </a:lnTo>
                      <a:lnTo>
                        <a:pt x="358140" y="20320"/>
                      </a:lnTo>
                      <a:lnTo>
                        <a:pt x="346710" y="15240"/>
                      </a:lnTo>
                      <a:lnTo>
                        <a:pt x="335280" y="10160"/>
                      </a:lnTo>
                      <a:lnTo>
                        <a:pt x="325120" y="6350"/>
                      </a:lnTo>
                      <a:lnTo>
                        <a:pt x="312420" y="3810"/>
                      </a:lnTo>
                      <a:lnTo>
                        <a:pt x="300990" y="1270"/>
                      </a:lnTo>
                      <a:lnTo>
                        <a:pt x="289560" y="0"/>
                      </a:lnTo>
                      <a:lnTo>
                        <a:pt x="278130" y="0"/>
                      </a:lnTo>
                      <a:lnTo>
                        <a:pt x="266700" y="0"/>
                      </a:lnTo>
                      <a:lnTo>
                        <a:pt x="254000" y="0"/>
                      </a:lnTo>
                      <a:lnTo>
                        <a:pt x="242570" y="2540"/>
                      </a:lnTo>
                      <a:lnTo>
                        <a:pt x="231140" y="3810"/>
                      </a:lnTo>
                      <a:lnTo>
                        <a:pt x="219710" y="6350"/>
                      </a:lnTo>
                      <a:lnTo>
                        <a:pt x="208280" y="10160"/>
                      </a:lnTo>
                      <a:lnTo>
                        <a:pt x="196850" y="13970"/>
                      </a:lnTo>
                      <a:lnTo>
                        <a:pt x="185420" y="19050"/>
                      </a:lnTo>
                      <a:lnTo>
                        <a:pt x="175260" y="24130"/>
                      </a:lnTo>
                      <a:lnTo>
                        <a:pt x="163830" y="30480"/>
                      </a:lnTo>
                      <a:lnTo>
                        <a:pt x="152400" y="36830"/>
                      </a:lnTo>
                      <a:lnTo>
                        <a:pt x="142240" y="44450"/>
                      </a:lnTo>
                      <a:lnTo>
                        <a:pt x="132080" y="52070"/>
                      </a:lnTo>
                      <a:lnTo>
                        <a:pt x="121920" y="59690"/>
                      </a:lnTo>
                      <a:lnTo>
                        <a:pt x="113030" y="68580"/>
                      </a:lnTo>
                      <a:lnTo>
                        <a:pt x="104140" y="77470"/>
                      </a:lnTo>
                      <a:lnTo>
                        <a:pt x="95250" y="87630"/>
                      </a:lnTo>
                      <a:lnTo>
                        <a:pt x="86360" y="97790"/>
                      </a:lnTo>
                      <a:lnTo>
                        <a:pt x="78740" y="109220"/>
                      </a:lnTo>
                      <a:lnTo>
                        <a:pt x="71120" y="119380"/>
                      </a:lnTo>
                      <a:lnTo>
                        <a:pt x="66040" y="127000"/>
                      </a:lnTo>
                      <a:lnTo>
                        <a:pt x="60960" y="133350"/>
                      </a:lnTo>
                      <a:lnTo>
                        <a:pt x="50800" y="147320"/>
                      </a:lnTo>
                      <a:lnTo>
                        <a:pt x="45720" y="154940"/>
                      </a:lnTo>
                      <a:lnTo>
                        <a:pt x="41910" y="162560"/>
                      </a:lnTo>
                      <a:lnTo>
                        <a:pt x="38100" y="170180"/>
                      </a:lnTo>
                      <a:lnTo>
                        <a:pt x="34290" y="179070"/>
                      </a:lnTo>
                      <a:lnTo>
                        <a:pt x="33020" y="182880"/>
                      </a:lnTo>
                      <a:lnTo>
                        <a:pt x="33020" y="187960"/>
                      </a:lnTo>
                      <a:lnTo>
                        <a:pt x="30480" y="196850"/>
                      </a:lnTo>
                      <a:lnTo>
                        <a:pt x="30480" y="200660"/>
                      </a:lnTo>
                      <a:lnTo>
                        <a:pt x="29210" y="205740"/>
                      </a:lnTo>
                      <a:lnTo>
                        <a:pt x="27940" y="209550"/>
                      </a:lnTo>
                      <a:lnTo>
                        <a:pt x="25400" y="213360"/>
                      </a:lnTo>
                      <a:lnTo>
                        <a:pt x="25400" y="213360"/>
                      </a:lnTo>
                      <a:lnTo>
                        <a:pt x="26670" y="213360"/>
                      </a:lnTo>
                      <a:lnTo>
                        <a:pt x="27940" y="214630"/>
                      </a:lnTo>
                      <a:lnTo>
                        <a:pt x="27940" y="215900"/>
                      </a:lnTo>
                      <a:lnTo>
                        <a:pt x="27940" y="215900"/>
                      </a:lnTo>
                      <a:lnTo>
                        <a:pt x="26670" y="218440"/>
                      </a:lnTo>
                      <a:lnTo>
                        <a:pt x="25400" y="220980"/>
                      </a:lnTo>
                      <a:lnTo>
                        <a:pt x="24130" y="224790"/>
                      </a:lnTo>
                      <a:lnTo>
                        <a:pt x="22860" y="227330"/>
                      </a:lnTo>
                      <a:lnTo>
                        <a:pt x="21590" y="232410"/>
                      </a:lnTo>
                      <a:lnTo>
                        <a:pt x="21590" y="236220"/>
                      </a:lnTo>
                      <a:lnTo>
                        <a:pt x="22860" y="234950"/>
                      </a:lnTo>
                      <a:lnTo>
                        <a:pt x="24130" y="234950"/>
                      </a:lnTo>
                      <a:lnTo>
                        <a:pt x="25400" y="234950"/>
                      </a:lnTo>
                      <a:lnTo>
                        <a:pt x="25400" y="234950"/>
                      </a:lnTo>
                      <a:lnTo>
                        <a:pt x="25400" y="236220"/>
                      </a:lnTo>
                      <a:lnTo>
                        <a:pt x="25400" y="236220"/>
                      </a:lnTo>
                      <a:lnTo>
                        <a:pt x="25400" y="238760"/>
                      </a:lnTo>
                      <a:lnTo>
                        <a:pt x="25400" y="240030"/>
                      </a:lnTo>
                      <a:lnTo>
                        <a:pt x="25400" y="243840"/>
                      </a:lnTo>
                      <a:lnTo>
                        <a:pt x="24130" y="248920"/>
                      </a:lnTo>
                      <a:lnTo>
                        <a:pt x="22860" y="255270"/>
                      </a:lnTo>
                      <a:lnTo>
                        <a:pt x="21590" y="261620"/>
                      </a:lnTo>
                      <a:lnTo>
                        <a:pt x="20320" y="265430"/>
                      </a:lnTo>
                      <a:lnTo>
                        <a:pt x="20320" y="270510"/>
                      </a:lnTo>
                      <a:lnTo>
                        <a:pt x="20320" y="279400"/>
                      </a:lnTo>
                      <a:lnTo>
                        <a:pt x="20320" y="287020"/>
                      </a:lnTo>
                      <a:lnTo>
                        <a:pt x="20320" y="290830"/>
                      </a:lnTo>
                      <a:lnTo>
                        <a:pt x="20320" y="293370"/>
                      </a:lnTo>
                      <a:lnTo>
                        <a:pt x="20320" y="293370"/>
                      </a:lnTo>
                      <a:lnTo>
                        <a:pt x="21590" y="293370"/>
                      </a:lnTo>
                      <a:lnTo>
                        <a:pt x="22860" y="293370"/>
                      </a:lnTo>
                      <a:lnTo>
                        <a:pt x="22860" y="294640"/>
                      </a:lnTo>
                      <a:lnTo>
                        <a:pt x="22860" y="294640"/>
                      </a:lnTo>
                      <a:lnTo>
                        <a:pt x="22860" y="295910"/>
                      </a:lnTo>
                      <a:lnTo>
                        <a:pt x="22860" y="299720"/>
                      </a:lnTo>
                      <a:lnTo>
                        <a:pt x="21590" y="303530"/>
                      </a:lnTo>
                      <a:lnTo>
                        <a:pt x="21590" y="307340"/>
                      </a:lnTo>
                      <a:lnTo>
                        <a:pt x="20320" y="311150"/>
                      </a:lnTo>
                      <a:lnTo>
                        <a:pt x="20320" y="314960"/>
                      </a:lnTo>
                      <a:lnTo>
                        <a:pt x="21590" y="314960"/>
                      </a:lnTo>
                      <a:lnTo>
                        <a:pt x="22860" y="314960"/>
                      </a:lnTo>
                      <a:lnTo>
                        <a:pt x="24130" y="316230"/>
                      </a:lnTo>
                      <a:lnTo>
                        <a:pt x="24130" y="318770"/>
                      </a:lnTo>
                      <a:lnTo>
                        <a:pt x="24130" y="320040"/>
                      </a:lnTo>
                      <a:lnTo>
                        <a:pt x="24130" y="323850"/>
                      </a:lnTo>
                      <a:lnTo>
                        <a:pt x="24130" y="330200"/>
                      </a:lnTo>
                      <a:lnTo>
                        <a:pt x="22860" y="336550"/>
                      </a:lnTo>
                      <a:lnTo>
                        <a:pt x="21590" y="344170"/>
                      </a:lnTo>
                      <a:lnTo>
                        <a:pt x="21590" y="347980"/>
                      </a:lnTo>
                      <a:lnTo>
                        <a:pt x="22860" y="351790"/>
                      </a:lnTo>
                      <a:lnTo>
                        <a:pt x="22860" y="355600"/>
                      </a:lnTo>
                      <a:lnTo>
                        <a:pt x="24130" y="358140"/>
                      </a:lnTo>
                      <a:lnTo>
                        <a:pt x="25400" y="358140"/>
                      </a:lnTo>
                      <a:lnTo>
                        <a:pt x="26670" y="358140"/>
                      </a:lnTo>
                      <a:lnTo>
                        <a:pt x="27940" y="358140"/>
                      </a:lnTo>
                      <a:lnTo>
                        <a:pt x="29210" y="360680"/>
                      </a:lnTo>
                      <a:lnTo>
                        <a:pt x="30480" y="364490"/>
                      </a:lnTo>
                      <a:lnTo>
                        <a:pt x="30480" y="367030"/>
                      </a:lnTo>
                      <a:lnTo>
                        <a:pt x="30480" y="368300"/>
                      </a:lnTo>
                      <a:lnTo>
                        <a:pt x="27940" y="369570"/>
                      </a:lnTo>
                      <a:lnTo>
                        <a:pt x="26670" y="373380"/>
                      </a:lnTo>
                      <a:lnTo>
                        <a:pt x="25400" y="378460"/>
                      </a:lnTo>
                      <a:lnTo>
                        <a:pt x="24130" y="382270"/>
                      </a:lnTo>
                      <a:lnTo>
                        <a:pt x="22860" y="387350"/>
                      </a:lnTo>
                      <a:lnTo>
                        <a:pt x="22860" y="392430"/>
                      </a:lnTo>
                      <a:lnTo>
                        <a:pt x="22860" y="396240"/>
                      </a:lnTo>
                      <a:lnTo>
                        <a:pt x="22860" y="400050"/>
                      </a:lnTo>
                      <a:lnTo>
                        <a:pt x="21590" y="403860"/>
                      </a:lnTo>
                      <a:lnTo>
                        <a:pt x="20320" y="407670"/>
                      </a:lnTo>
                      <a:lnTo>
                        <a:pt x="15240" y="416560"/>
                      </a:lnTo>
                      <a:lnTo>
                        <a:pt x="12700" y="424180"/>
                      </a:lnTo>
                      <a:lnTo>
                        <a:pt x="10160" y="427990"/>
                      </a:lnTo>
                      <a:lnTo>
                        <a:pt x="10160" y="431800"/>
                      </a:lnTo>
                      <a:lnTo>
                        <a:pt x="11430" y="438150"/>
                      </a:lnTo>
                      <a:lnTo>
                        <a:pt x="12700" y="443230"/>
                      </a:lnTo>
                      <a:lnTo>
                        <a:pt x="15240" y="454660"/>
                      </a:lnTo>
                      <a:lnTo>
                        <a:pt x="15240" y="464820"/>
                      </a:lnTo>
                      <a:lnTo>
                        <a:pt x="16510" y="473710"/>
                      </a:lnTo>
                      <a:lnTo>
                        <a:pt x="16510" y="481330"/>
                      </a:lnTo>
                      <a:lnTo>
                        <a:pt x="15240" y="487680"/>
                      </a:lnTo>
                      <a:lnTo>
                        <a:pt x="15240" y="494030"/>
                      </a:lnTo>
                      <a:lnTo>
                        <a:pt x="13970" y="500380"/>
                      </a:lnTo>
                      <a:lnTo>
                        <a:pt x="12700" y="505460"/>
                      </a:lnTo>
                      <a:lnTo>
                        <a:pt x="11430" y="510540"/>
                      </a:lnTo>
                      <a:lnTo>
                        <a:pt x="10160" y="514350"/>
                      </a:lnTo>
                      <a:lnTo>
                        <a:pt x="7620" y="518160"/>
                      </a:lnTo>
                      <a:lnTo>
                        <a:pt x="6350" y="520700"/>
                      </a:lnTo>
                      <a:lnTo>
                        <a:pt x="3810" y="524510"/>
                      </a:lnTo>
                      <a:lnTo>
                        <a:pt x="2540" y="527050"/>
                      </a:lnTo>
                      <a:lnTo>
                        <a:pt x="1270" y="529590"/>
                      </a:lnTo>
                      <a:lnTo>
                        <a:pt x="2540" y="541020"/>
                      </a:lnTo>
                      <a:lnTo>
                        <a:pt x="1270" y="553720"/>
                      </a:lnTo>
                      <a:lnTo>
                        <a:pt x="0" y="579120"/>
                      </a:lnTo>
                      <a:lnTo>
                        <a:pt x="0" y="591820"/>
                      </a:lnTo>
                      <a:lnTo>
                        <a:pt x="0" y="596900"/>
                      </a:lnTo>
                      <a:lnTo>
                        <a:pt x="0" y="601980"/>
                      </a:lnTo>
                      <a:lnTo>
                        <a:pt x="0" y="607060"/>
                      </a:lnTo>
                      <a:lnTo>
                        <a:pt x="1270" y="612140"/>
                      </a:lnTo>
                      <a:lnTo>
                        <a:pt x="2540" y="617220"/>
                      </a:lnTo>
                      <a:lnTo>
                        <a:pt x="5080" y="621030"/>
                      </a:lnTo>
                      <a:lnTo>
                        <a:pt x="5080" y="622300"/>
                      </a:lnTo>
                      <a:lnTo>
                        <a:pt x="7620" y="623570"/>
                      </a:lnTo>
                      <a:lnTo>
                        <a:pt x="10160" y="623570"/>
                      </a:lnTo>
                      <a:lnTo>
                        <a:pt x="11430" y="624840"/>
                      </a:lnTo>
                      <a:lnTo>
                        <a:pt x="16510" y="626110"/>
                      </a:lnTo>
                      <a:lnTo>
                        <a:pt x="22860" y="626110"/>
                      </a:lnTo>
                      <a:lnTo>
                        <a:pt x="27940" y="626110"/>
                      </a:lnTo>
                      <a:lnTo>
                        <a:pt x="33020" y="627380"/>
                      </a:lnTo>
                      <a:lnTo>
                        <a:pt x="38100" y="627380"/>
                      </a:lnTo>
                      <a:lnTo>
                        <a:pt x="39370" y="628650"/>
                      </a:lnTo>
                      <a:lnTo>
                        <a:pt x="41910" y="629920"/>
                      </a:lnTo>
                      <a:lnTo>
                        <a:pt x="59690" y="633730"/>
                      </a:lnTo>
                      <a:lnTo>
                        <a:pt x="68580" y="636270"/>
                      </a:lnTo>
                      <a:lnTo>
                        <a:pt x="73660" y="636270"/>
                      </a:lnTo>
                      <a:lnTo>
                        <a:pt x="77470" y="636270"/>
                      </a:lnTo>
                      <a:lnTo>
                        <a:pt x="81280" y="636270"/>
                      </a:lnTo>
                      <a:lnTo>
                        <a:pt x="86360" y="636270"/>
                      </a:lnTo>
                      <a:lnTo>
                        <a:pt x="88900" y="635000"/>
                      </a:lnTo>
                      <a:lnTo>
                        <a:pt x="92710" y="633730"/>
                      </a:lnTo>
                      <a:lnTo>
                        <a:pt x="95250" y="631190"/>
                      </a:lnTo>
                      <a:lnTo>
                        <a:pt x="97790" y="629920"/>
                      </a:lnTo>
                      <a:lnTo>
                        <a:pt x="100330" y="626110"/>
                      </a:lnTo>
                      <a:lnTo>
                        <a:pt x="101600" y="622300"/>
                      </a:lnTo>
                      <a:lnTo>
                        <a:pt x="101600" y="621030"/>
                      </a:lnTo>
                      <a:lnTo>
                        <a:pt x="102870" y="618490"/>
                      </a:lnTo>
                      <a:lnTo>
                        <a:pt x="101600" y="615950"/>
                      </a:lnTo>
                      <a:lnTo>
                        <a:pt x="101600" y="612140"/>
                      </a:lnTo>
                      <a:lnTo>
                        <a:pt x="100330" y="605790"/>
                      </a:lnTo>
                      <a:lnTo>
                        <a:pt x="99060" y="598170"/>
                      </a:lnTo>
                      <a:lnTo>
                        <a:pt x="96520" y="591820"/>
                      </a:lnTo>
                      <a:lnTo>
                        <a:pt x="92710" y="584200"/>
                      </a:lnTo>
                      <a:lnTo>
                        <a:pt x="90170" y="579120"/>
                      </a:lnTo>
                      <a:lnTo>
                        <a:pt x="88900" y="576580"/>
                      </a:lnTo>
                      <a:lnTo>
                        <a:pt x="86360" y="574040"/>
                      </a:lnTo>
                      <a:lnTo>
                        <a:pt x="102870" y="558800"/>
                      </a:lnTo>
                      <a:lnTo>
                        <a:pt x="119380" y="542290"/>
                      </a:lnTo>
                      <a:lnTo>
                        <a:pt x="134620" y="525780"/>
                      </a:lnTo>
                      <a:lnTo>
                        <a:pt x="142240" y="518160"/>
                      </a:lnTo>
                      <a:lnTo>
                        <a:pt x="148590" y="509270"/>
                      </a:lnTo>
                      <a:lnTo>
                        <a:pt x="154940" y="501650"/>
                      </a:lnTo>
                      <a:lnTo>
                        <a:pt x="160020" y="494030"/>
                      </a:lnTo>
                      <a:lnTo>
                        <a:pt x="165100" y="485140"/>
                      </a:lnTo>
                      <a:lnTo>
                        <a:pt x="168910" y="477520"/>
                      </a:lnTo>
                      <a:lnTo>
                        <a:pt x="172720" y="469900"/>
                      </a:lnTo>
                      <a:lnTo>
                        <a:pt x="175260" y="462280"/>
                      </a:lnTo>
                      <a:lnTo>
                        <a:pt x="176530" y="455930"/>
                      </a:lnTo>
                      <a:lnTo>
                        <a:pt x="177800" y="449580"/>
                      </a:lnTo>
                    </a:path>
                  </a:pathLst>
                </a:custGeom>
                <a:ln w="508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reeform 116"/>
                <p:cNvSpPr/>
                <p:nvPr/>
              </p:nvSpPr>
              <p:spPr>
                <a:xfrm>
                  <a:off x="6325489" y="3016250"/>
                  <a:ext cx="43562" cy="237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562" h="23750">
                      <a:moveTo>
                        <a:pt x="4953" y="18415"/>
                      </a:moveTo>
                      <a:lnTo>
                        <a:pt x="9398" y="17272"/>
                      </a:lnTo>
                      <a:lnTo>
                        <a:pt x="12827" y="16002"/>
                      </a:lnTo>
                      <a:lnTo>
                        <a:pt x="16002" y="14478"/>
                      </a:lnTo>
                      <a:lnTo>
                        <a:pt x="18415" y="12827"/>
                      </a:lnTo>
                      <a:lnTo>
                        <a:pt x="20574" y="11303"/>
                      </a:lnTo>
                      <a:lnTo>
                        <a:pt x="23622" y="7747"/>
                      </a:lnTo>
                      <a:lnTo>
                        <a:pt x="26162" y="4318"/>
                      </a:lnTo>
                      <a:lnTo>
                        <a:pt x="28448" y="1778"/>
                      </a:lnTo>
                      <a:lnTo>
                        <a:pt x="29718" y="762"/>
                      </a:lnTo>
                      <a:lnTo>
                        <a:pt x="31242" y="254"/>
                      </a:lnTo>
                      <a:lnTo>
                        <a:pt x="33274" y="0"/>
                      </a:lnTo>
                      <a:lnTo>
                        <a:pt x="35306" y="0"/>
                      </a:lnTo>
                      <a:lnTo>
                        <a:pt x="38481" y="1016"/>
                      </a:lnTo>
                      <a:lnTo>
                        <a:pt x="41148" y="2794"/>
                      </a:lnTo>
                      <a:lnTo>
                        <a:pt x="42291" y="3937"/>
                      </a:lnTo>
                      <a:lnTo>
                        <a:pt x="43180" y="5334"/>
                      </a:lnTo>
                      <a:lnTo>
                        <a:pt x="43561" y="6731"/>
                      </a:lnTo>
                      <a:lnTo>
                        <a:pt x="43561" y="8128"/>
                      </a:lnTo>
                      <a:lnTo>
                        <a:pt x="42418" y="10668"/>
                      </a:lnTo>
                      <a:lnTo>
                        <a:pt x="41148" y="13081"/>
                      </a:lnTo>
                      <a:lnTo>
                        <a:pt x="39243" y="15494"/>
                      </a:lnTo>
                      <a:lnTo>
                        <a:pt x="37084" y="17399"/>
                      </a:lnTo>
                      <a:lnTo>
                        <a:pt x="34417" y="19050"/>
                      </a:lnTo>
                      <a:lnTo>
                        <a:pt x="31750" y="20574"/>
                      </a:lnTo>
                      <a:lnTo>
                        <a:pt x="28575" y="21717"/>
                      </a:lnTo>
                      <a:lnTo>
                        <a:pt x="25400" y="22733"/>
                      </a:lnTo>
                      <a:lnTo>
                        <a:pt x="18796" y="23749"/>
                      </a:lnTo>
                      <a:lnTo>
                        <a:pt x="12065" y="23368"/>
                      </a:lnTo>
                      <a:lnTo>
                        <a:pt x="8890" y="22733"/>
                      </a:lnTo>
                      <a:lnTo>
                        <a:pt x="5588" y="21971"/>
                      </a:lnTo>
                      <a:lnTo>
                        <a:pt x="2667" y="20574"/>
                      </a:lnTo>
                      <a:lnTo>
                        <a:pt x="0" y="1905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reeform 117"/>
                <p:cNvSpPr/>
                <p:nvPr/>
              </p:nvSpPr>
              <p:spPr>
                <a:xfrm>
                  <a:off x="6325870" y="3016250"/>
                  <a:ext cx="43181" cy="241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81" h="24131">
                      <a:moveTo>
                        <a:pt x="0" y="19050"/>
                      </a:moveTo>
                      <a:lnTo>
                        <a:pt x="2540" y="20320"/>
                      </a:lnTo>
                      <a:lnTo>
                        <a:pt x="5080" y="21590"/>
                      </a:lnTo>
                      <a:lnTo>
                        <a:pt x="8890" y="22860"/>
                      </a:lnTo>
                      <a:lnTo>
                        <a:pt x="11430" y="22860"/>
                      </a:lnTo>
                      <a:lnTo>
                        <a:pt x="19050" y="24130"/>
                      </a:lnTo>
                      <a:lnTo>
                        <a:pt x="25400" y="22860"/>
                      </a:lnTo>
                      <a:lnTo>
                        <a:pt x="27940" y="21590"/>
                      </a:lnTo>
                      <a:lnTo>
                        <a:pt x="31750" y="20320"/>
                      </a:lnTo>
                      <a:lnTo>
                        <a:pt x="34290" y="19050"/>
                      </a:lnTo>
                      <a:lnTo>
                        <a:pt x="36830" y="17780"/>
                      </a:lnTo>
                      <a:lnTo>
                        <a:pt x="39370" y="15240"/>
                      </a:lnTo>
                      <a:lnTo>
                        <a:pt x="40640" y="12700"/>
                      </a:lnTo>
                      <a:lnTo>
                        <a:pt x="41910" y="10160"/>
                      </a:lnTo>
                      <a:lnTo>
                        <a:pt x="43180" y="7620"/>
                      </a:lnTo>
                      <a:lnTo>
                        <a:pt x="43180" y="6350"/>
                      </a:lnTo>
                      <a:lnTo>
                        <a:pt x="43180" y="5080"/>
                      </a:lnTo>
                      <a:lnTo>
                        <a:pt x="41910" y="3810"/>
                      </a:lnTo>
                      <a:lnTo>
                        <a:pt x="40640" y="2540"/>
                      </a:lnTo>
                      <a:lnTo>
                        <a:pt x="38100" y="1270"/>
                      </a:lnTo>
                      <a:lnTo>
                        <a:pt x="35560" y="0"/>
                      </a:lnTo>
                      <a:lnTo>
                        <a:pt x="33020" y="0"/>
                      </a:lnTo>
                      <a:lnTo>
                        <a:pt x="31750" y="0"/>
                      </a:lnTo>
                      <a:lnTo>
                        <a:pt x="29210" y="1270"/>
                      </a:lnTo>
                      <a:lnTo>
                        <a:pt x="27940" y="1270"/>
                      </a:lnTo>
                      <a:lnTo>
                        <a:pt x="25400" y="3810"/>
                      </a:lnTo>
                      <a:lnTo>
                        <a:pt x="24130" y="7620"/>
                      </a:lnTo>
                      <a:lnTo>
                        <a:pt x="20320" y="11430"/>
                      </a:lnTo>
                      <a:lnTo>
                        <a:pt x="17780" y="12700"/>
                      </a:lnTo>
                      <a:lnTo>
                        <a:pt x="15240" y="13970"/>
                      </a:lnTo>
                      <a:lnTo>
                        <a:pt x="12700" y="15240"/>
                      </a:lnTo>
                      <a:lnTo>
                        <a:pt x="8890" y="17780"/>
                      </a:lnTo>
                      <a:lnTo>
                        <a:pt x="5080" y="190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08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Freeform 118"/>
                <p:cNvSpPr/>
                <p:nvPr/>
              </p:nvSpPr>
              <p:spPr>
                <a:xfrm>
                  <a:off x="6336792" y="3031744"/>
                  <a:ext cx="43689" cy="236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689" h="23623">
                      <a:moveTo>
                        <a:pt x="5207" y="18288"/>
                      </a:moveTo>
                      <a:lnTo>
                        <a:pt x="9398" y="17145"/>
                      </a:lnTo>
                      <a:lnTo>
                        <a:pt x="13081" y="16002"/>
                      </a:lnTo>
                      <a:lnTo>
                        <a:pt x="16002" y="14351"/>
                      </a:lnTo>
                      <a:lnTo>
                        <a:pt x="18415" y="12700"/>
                      </a:lnTo>
                      <a:lnTo>
                        <a:pt x="20574" y="11176"/>
                      </a:lnTo>
                      <a:lnTo>
                        <a:pt x="23876" y="7620"/>
                      </a:lnTo>
                      <a:lnTo>
                        <a:pt x="26162" y="4318"/>
                      </a:lnTo>
                      <a:lnTo>
                        <a:pt x="28448" y="1778"/>
                      </a:lnTo>
                      <a:lnTo>
                        <a:pt x="29845" y="762"/>
                      </a:lnTo>
                      <a:lnTo>
                        <a:pt x="31369" y="127"/>
                      </a:lnTo>
                      <a:lnTo>
                        <a:pt x="33274" y="0"/>
                      </a:lnTo>
                      <a:lnTo>
                        <a:pt x="35560" y="0"/>
                      </a:lnTo>
                      <a:lnTo>
                        <a:pt x="38481" y="889"/>
                      </a:lnTo>
                      <a:lnTo>
                        <a:pt x="41402" y="2667"/>
                      </a:lnTo>
                      <a:lnTo>
                        <a:pt x="42418" y="3810"/>
                      </a:lnTo>
                      <a:lnTo>
                        <a:pt x="43180" y="5334"/>
                      </a:lnTo>
                      <a:lnTo>
                        <a:pt x="43688" y="6604"/>
                      </a:lnTo>
                      <a:lnTo>
                        <a:pt x="43688" y="8001"/>
                      </a:lnTo>
                      <a:lnTo>
                        <a:pt x="42672" y="10668"/>
                      </a:lnTo>
                      <a:lnTo>
                        <a:pt x="41148" y="13208"/>
                      </a:lnTo>
                      <a:lnTo>
                        <a:pt x="39370" y="15367"/>
                      </a:lnTo>
                      <a:lnTo>
                        <a:pt x="37084" y="17272"/>
                      </a:lnTo>
                      <a:lnTo>
                        <a:pt x="34544" y="19050"/>
                      </a:lnTo>
                      <a:lnTo>
                        <a:pt x="31750" y="20447"/>
                      </a:lnTo>
                      <a:lnTo>
                        <a:pt x="28702" y="21590"/>
                      </a:lnTo>
                      <a:lnTo>
                        <a:pt x="25654" y="22606"/>
                      </a:lnTo>
                      <a:lnTo>
                        <a:pt x="18796" y="23622"/>
                      </a:lnTo>
                      <a:lnTo>
                        <a:pt x="12065" y="23241"/>
                      </a:lnTo>
                      <a:lnTo>
                        <a:pt x="8890" y="22606"/>
                      </a:lnTo>
                      <a:lnTo>
                        <a:pt x="5715" y="21844"/>
                      </a:lnTo>
                      <a:lnTo>
                        <a:pt x="2667" y="20447"/>
                      </a:lnTo>
                      <a:lnTo>
                        <a:pt x="0" y="1892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/>
                <p:nvPr/>
              </p:nvSpPr>
              <p:spPr>
                <a:xfrm>
                  <a:off x="6337300" y="3031490"/>
                  <a:ext cx="43181" cy="241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81" h="24131">
                      <a:moveTo>
                        <a:pt x="0" y="19050"/>
                      </a:moveTo>
                      <a:lnTo>
                        <a:pt x="2540" y="21590"/>
                      </a:lnTo>
                      <a:lnTo>
                        <a:pt x="5080" y="21590"/>
                      </a:lnTo>
                      <a:lnTo>
                        <a:pt x="8890" y="22860"/>
                      </a:lnTo>
                      <a:lnTo>
                        <a:pt x="11430" y="24130"/>
                      </a:lnTo>
                      <a:lnTo>
                        <a:pt x="17780" y="24130"/>
                      </a:lnTo>
                      <a:lnTo>
                        <a:pt x="25400" y="22860"/>
                      </a:lnTo>
                      <a:lnTo>
                        <a:pt x="27940" y="21590"/>
                      </a:lnTo>
                      <a:lnTo>
                        <a:pt x="31750" y="21590"/>
                      </a:lnTo>
                      <a:lnTo>
                        <a:pt x="34290" y="19050"/>
                      </a:lnTo>
                      <a:lnTo>
                        <a:pt x="36830" y="17780"/>
                      </a:lnTo>
                      <a:lnTo>
                        <a:pt x="39370" y="15240"/>
                      </a:lnTo>
                      <a:lnTo>
                        <a:pt x="40640" y="12700"/>
                      </a:lnTo>
                      <a:lnTo>
                        <a:pt x="41910" y="11430"/>
                      </a:lnTo>
                      <a:lnTo>
                        <a:pt x="43180" y="8890"/>
                      </a:lnTo>
                      <a:lnTo>
                        <a:pt x="43180" y="6350"/>
                      </a:lnTo>
                      <a:lnTo>
                        <a:pt x="43180" y="5080"/>
                      </a:lnTo>
                      <a:lnTo>
                        <a:pt x="41910" y="3810"/>
                      </a:lnTo>
                      <a:lnTo>
                        <a:pt x="40640" y="2540"/>
                      </a:lnTo>
                      <a:lnTo>
                        <a:pt x="38100" y="1270"/>
                      </a:lnTo>
                      <a:lnTo>
                        <a:pt x="35560" y="0"/>
                      </a:lnTo>
                      <a:lnTo>
                        <a:pt x="33020" y="0"/>
                      </a:lnTo>
                      <a:lnTo>
                        <a:pt x="30480" y="0"/>
                      </a:lnTo>
                      <a:lnTo>
                        <a:pt x="29210" y="1270"/>
                      </a:lnTo>
                      <a:lnTo>
                        <a:pt x="27940" y="2540"/>
                      </a:lnTo>
                      <a:lnTo>
                        <a:pt x="25400" y="3810"/>
                      </a:lnTo>
                      <a:lnTo>
                        <a:pt x="22860" y="7620"/>
                      </a:lnTo>
                      <a:lnTo>
                        <a:pt x="20320" y="11430"/>
                      </a:lnTo>
                      <a:lnTo>
                        <a:pt x="17780" y="12700"/>
                      </a:lnTo>
                      <a:lnTo>
                        <a:pt x="15240" y="15240"/>
                      </a:lnTo>
                      <a:lnTo>
                        <a:pt x="12700" y="16510"/>
                      </a:lnTo>
                      <a:lnTo>
                        <a:pt x="8890" y="17780"/>
                      </a:lnTo>
                      <a:lnTo>
                        <a:pt x="5080" y="1778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08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reeform 120"/>
                <p:cNvSpPr/>
                <p:nvPr/>
              </p:nvSpPr>
              <p:spPr>
                <a:xfrm>
                  <a:off x="6359652" y="3054350"/>
                  <a:ext cx="43689" cy="237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689" h="23750">
                      <a:moveTo>
                        <a:pt x="5080" y="18415"/>
                      </a:moveTo>
                      <a:lnTo>
                        <a:pt x="9398" y="17272"/>
                      </a:lnTo>
                      <a:lnTo>
                        <a:pt x="13081" y="16002"/>
                      </a:lnTo>
                      <a:lnTo>
                        <a:pt x="16002" y="14605"/>
                      </a:lnTo>
                      <a:lnTo>
                        <a:pt x="18542" y="12827"/>
                      </a:lnTo>
                      <a:lnTo>
                        <a:pt x="20574" y="11303"/>
                      </a:lnTo>
                      <a:lnTo>
                        <a:pt x="23622" y="7747"/>
                      </a:lnTo>
                      <a:lnTo>
                        <a:pt x="26162" y="4318"/>
                      </a:lnTo>
                      <a:lnTo>
                        <a:pt x="28448" y="1778"/>
                      </a:lnTo>
                      <a:lnTo>
                        <a:pt x="29845" y="762"/>
                      </a:lnTo>
                      <a:lnTo>
                        <a:pt x="31369" y="254"/>
                      </a:lnTo>
                      <a:lnTo>
                        <a:pt x="33274" y="0"/>
                      </a:lnTo>
                      <a:lnTo>
                        <a:pt x="35306" y="0"/>
                      </a:lnTo>
                      <a:lnTo>
                        <a:pt x="38481" y="1016"/>
                      </a:lnTo>
                      <a:lnTo>
                        <a:pt x="41275" y="3048"/>
                      </a:lnTo>
                      <a:lnTo>
                        <a:pt x="42418" y="4064"/>
                      </a:lnTo>
                      <a:lnTo>
                        <a:pt x="43180" y="5334"/>
                      </a:lnTo>
                      <a:lnTo>
                        <a:pt x="43688" y="6731"/>
                      </a:lnTo>
                      <a:lnTo>
                        <a:pt x="43688" y="8128"/>
                      </a:lnTo>
                      <a:lnTo>
                        <a:pt x="42672" y="10668"/>
                      </a:lnTo>
                      <a:lnTo>
                        <a:pt x="41148" y="13208"/>
                      </a:lnTo>
                      <a:lnTo>
                        <a:pt x="39243" y="15494"/>
                      </a:lnTo>
                      <a:lnTo>
                        <a:pt x="37084" y="17399"/>
                      </a:lnTo>
                      <a:lnTo>
                        <a:pt x="34544" y="19177"/>
                      </a:lnTo>
                      <a:lnTo>
                        <a:pt x="31750" y="20574"/>
                      </a:lnTo>
                      <a:lnTo>
                        <a:pt x="28702" y="21717"/>
                      </a:lnTo>
                      <a:lnTo>
                        <a:pt x="25527" y="22733"/>
                      </a:lnTo>
                      <a:lnTo>
                        <a:pt x="18796" y="23749"/>
                      </a:lnTo>
                      <a:lnTo>
                        <a:pt x="12192" y="23368"/>
                      </a:lnTo>
                      <a:lnTo>
                        <a:pt x="8890" y="22733"/>
                      </a:lnTo>
                      <a:lnTo>
                        <a:pt x="5588" y="21971"/>
                      </a:lnTo>
                      <a:lnTo>
                        <a:pt x="2794" y="20574"/>
                      </a:lnTo>
                      <a:lnTo>
                        <a:pt x="0" y="1905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>
                  <a:off x="6360160" y="3054350"/>
                  <a:ext cx="43181" cy="241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81" h="24131">
                      <a:moveTo>
                        <a:pt x="0" y="19050"/>
                      </a:moveTo>
                      <a:lnTo>
                        <a:pt x="2540" y="20320"/>
                      </a:lnTo>
                      <a:lnTo>
                        <a:pt x="5080" y="21590"/>
                      </a:lnTo>
                      <a:lnTo>
                        <a:pt x="8890" y="22860"/>
                      </a:lnTo>
                      <a:lnTo>
                        <a:pt x="11430" y="22860"/>
                      </a:lnTo>
                      <a:lnTo>
                        <a:pt x="17780" y="24130"/>
                      </a:lnTo>
                      <a:lnTo>
                        <a:pt x="25400" y="22860"/>
                      </a:lnTo>
                      <a:lnTo>
                        <a:pt x="27940" y="21590"/>
                      </a:lnTo>
                      <a:lnTo>
                        <a:pt x="31750" y="20320"/>
                      </a:lnTo>
                      <a:lnTo>
                        <a:pt x="34290" y="19050"/>
                      </a:lnTo>
                      <a:lnTo>
                        <a:pt x="36830" y="17780"/>
                      </a:lnTo>
                      <a:lnTo>
                        <a:pt x="39370" y="15240"/>
                      </a:lnTo>
                      <a:lnTo>
                        <a:pt x="40640" y="12700"/>
                      </a:lnTo>
                      <a:lnTo>
                        <a:pt x="41910" y="10160"/>
                      </a:lnTo>
                      <a:lnTo>
                        <a:pt x="43180" y="7620"/>
                      </a:lnTo>
                      <a:lnTo>
                        <a:pt x="43180" y="7620"/>
                      </a:lnTo>
                      <a:lnTo>
                        <a:pt x="43180" y="5080"/>
                      </a:lnTo>
                      <a:lnTo>
                        <a:pt x="41910" y="3810"/>
                      </a:lnTo>
                      <a:lnTo>
                        <a:pt x="40640" y="2540"/>
                      </a:lnTo>
                      <a:lnTo>
                        <a:pt x="38100" y="1270"/>
                      </a:lnTo>
                      <a:lnTo>
                        <a:pt x="35560" y="0"/>
                      </a:lnTo>
                      <a:lnTo>
                        <a:pt x="33020" y="0"/>
                      </a:lnTo>
                      <a:lnTo>
                        <a:pt x="30480" y="0"/>
                      </a:lnTo>
                      <a:lnTo>
                        <a:pt x="29210" y="1270"/>
                      </a:lnTo>
                      <a:lnTo>
                        <a:pt x="27940" y="1270"/>
                      </a:lnTo>
                      <a:lnTo>
                        <a:pt x="25400" y="3810"/>
                      </a:lnTo>
                      <a:lnTo>
                        <a:pt x="22860" y="7620"/>
                      </a:lnTo>
                      <a:lnTo>
                        <a:pt x="20320" y="11430"/>
                      </a:lnTo>
                      <a:lnTo>
                        <a:pt x="17780" y="12700"/>
                      </a:lnTo>
                      <a:lnTo>
                        <a:pt x="15240" y="15240"/>
                      </a:lnTo>
                      <a:lnTo>
                        <a:pt x="12700" y="16510"/>
                      </a:lnTo>
                      <a:lnTo>
                        <a:pt x="8890" y="17780"/>
                      </a:lnTo>
                      <a:lnTo>
                        <a:pt x="5080" y="190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08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reeform 122"/>
                <p:cNvSpPr/>
                <p:nvPr/>
              </p:nvSpPr>
              <p:spPr>
                <a:xfrm>
                  <a:off x="6340983" y="3046222"/>
                  <a:ext cx="51690" cy="259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690" h="25909">
                      <a:moveTo>
                        <a:pt x="5207" y="20574"/>
                      </a:moveTo>
                      <a:lnTo>
                        <a:pt x="9652" y="19431"/>
                      </a:lnTo>
                      <a:lnTo>
                        <a:pt x="13462" y="18034"/>
                      </a:lnTo>
                      <a:lnTo>
                        <a:pt x="16764" y="16510"/>
                      </a:lnTo>
                      <a:lnTo>
                        <a:pt x="19685" y="14732"/>
                      </a:lnTo>
                      <a:lnTo>
                        <a:pt x="21971" y="12954"/>
                      </a:lnTo>
                      <a:lnTo>
                        <a:pt x="26035" y="8890"/>
                      </a:lnTo>
                      <a:lnTo>
                        <a:pt x="29464" y="5207"/>
                      </a:lnTo>
                      <a:lnTo>
                        <a:pt x="32893" y="2286"/>
                      </a:lnTo>
                      <a:lnTo>
                        <a:pt x="34671" y="1270"/>
                      </a:lnTo>
                      <a:lnTo>
                        <a:pt x="36703" y="508"/>
                      </a:lnTo>
                      <a:lnTo>
                        <a:pt x="38989" y="0"/>
                      </a:lnTo>
                      <a:lnTo>
                        <a:pt x="41783" y="0"/>
                      </a:lnTo>
                      <a:lnTo>
                        <a:pt x="45212" y="889"/>
                      </a:lnTo>
                      <a:lnTo>
                        <a:pt x="48641" y="2667"/>
                      </a:lnTo>
                      <a:lnTo>
                        <a:pt x="50038" y="3810"/>
                      </a:lnTo>
                      <a:lnTo>
                        <a:pt x="51181" y="5080"/>
                      </a:lnTo>
                      <a:lnTo>
                        <a:pt x="51689" y="6350"/>
                      </a:lnTo>
                      <a:lnTo>
                        <a:pt x="51689" y="8001"/>
                      </a:lnTo>
                      <a:lnTo>
                        <a:pt x="50800" y="11176"/>
                      </a:lnTo>
                      <a:lnTo>
                        <a:pt x="49022" y="14097"/>
                      </a:lnTo>
                      <a:lnTo>
                        <a:pt x="46736" y="16637"/>
                      </a:lnTo>
                      <a:lnTo>
                        <a:pt x="44069" y="19050"/>
                      </a:lnTo>
                      <a:lnTo>
                        <a:pt x="40767" y="20955"/>
                      </a:lnTo>
                      <a:lnTo>
                        <a:pt x="37338" y="22606"/>
                      </a:lnTo>
                      <a:lnTo>
                        <a:pt x="33655" y="24003"/>
                      </a:lnTo>
                      <a:lnTo>
                        <a:pt x="29591" y="24892"/>
                      </a:lnTo>
                      <a:lnTo>
                        <a:pt x="21463" y="25908"/>
                      </a:lnTo>
                      <a:lnTo>
                        <a:pt x="17272" y="25908"/>
                      </a:lnTo>
                      <a:lnTo>
                        <a:pt x="13335" y="25781"/>
                      </a:lnTo>
                      <a:lnTo>
                        <a:pt x="9652" y="25146"/>
                      </a:lnTo>
                      <a:lnTo>
                        <a:pt x="5969" y="24130"/>
                      </a:lnTo>
                      <a:lnTo>
                        <a:pt x="2921" y="22987"/>
                      </a:lnTo>
                      <a:lnTo>
                        <a:pt x="0" y="21209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 cap="flat" cmpd="sng" algn="ctr">
                  <a:solidFill>
                    <a:srgbClr val="99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>
                <a:xfrm>
                  <a:off x="6341110" y="3046730"/>
                  <a:ext cx="52071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2071" h="25401">
                      <a:moveTo>
                        <a:pt x="0" y="20320"/>
                      </a:moveTo>
                      <a:lnTo>
                        <a:pt x="2540" y="22860"/>
                      </a:lnTo>
                      <a:lnTo>
                        <a:pt x="6350" y="24130"/>
                      </a:lnTo>
                      <a:lnTo>
                        <a:pt x="10160" y="24130"/>
                      </a:lnTo>
                      <a:lnTo>
                        <a:pt x="13970" y="25400"/>
                      </a:lnTo>
                      <a:lnTo>
                        <a:pt x="17780" y="25400"/>
                      </a:lnTo>
                      <a:lnTo>
                        <a:pt x="21590" y="25400"/>
                      </a:lnTo>
                      <a:lnTo>
                        <a:pt x="29210" y="24130"/>
                      </a:lnTo>
                      <a:lnTo>
                        <a:pt x="34290" y="24130"/>
                      </a:lnTo>
                      <a:lnTo>
                        <a:pt x="36830" y="21590"/>
                      </a:lnTo>
                      <a:lnTo>
                        <a:pt x="40640" y="20320"/>
                      </a:lnTo>
                      <a:lnTo>
                        <a:pt x="44450" y="17780"/>
                      </a:lnTo>
                      <a:lnTo>
                        <a:pt x="46990" y="16510"/>
                      </a:lnTo>
                      <a:lnTo>
                        <a:pt x="49530" y="13970"/>
                      </a:lnTo>
                      <a:lnTo>
                        <a:pt x="50800" y="10160"/>
                      </a:lnTo>
                      <a:lnTo>
                        <a:pt x="52070" y="7620"/>
                      </a:lnTo>
                      <a:lnTo>
                        <a:pt x="52070" y="6350"/>
                      </a:lnTo>
                      <a:lnTo>
                        <a:pt x="50800" y="5080"/>
                      </a:lnTo>
                      <a:lnTo>
                        <a:pt x="49530" y="2540"/>
                      </a:lnTo>
                      <a:lnTo>
                        <a:pt x="48260" y="2540"/>
                      </a:lnTo>
                      <a:lnTo>
                        <a:pt x="45720" y="0"/>
                      </a:lnTo>
                      <a:lnTo>
                        <a:pt x="41910" y="0"/>
                      </a:lnTo>
                      <a:lnTo>
                        <a:pt x="39370" y="0"/>
                      </a:lnTo>
                      <a:lnTo>
                        <a:pt x="36830" y="0"/>
                      </a:lnTo>
                      <a:lnTo>
                        <a:pt x="34290" y="0"/>
                      </a:lnTo>
                      <a:lnTo>
                        <a:pt x="33020" y="1270"/>
                      </a:lnTo>
                      <a:lnTo>
                        <a:pt x="29210" y="5080"/>
                      </a:lnTo>
                      <a:lnTo>
                        <a:pt x="26670" y="8890"/>
                      </a:lnTo>
                      <a:lnTo>
                        <a:pt x="21590" y="12700"/>
                      </a:lnTo>
                      <a:lnTo>
                        <a:pt x="19050" y="13970"/>
                      </a:lnTo>
                      <a:lnTo>
                        <a:pt x="16510" y="16510"/>
                      </a:lnTo>
                      <a:lnTo>
                        <a:pt x="13970" y="17780"/>
                      </a:lnTo>
                      <a:lnTo>
                        <a:pt x="10160" y="19050"/>
                      </a:lnTo>
                      <a:lnTo>
                        <a:pt x="5080" y="2032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08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reeform 124"/>
                <p:cNvSpPr/>
                <p:nvPr/>
              </p:nvSpPr>
              <p:spPr>
                <a:xfrm>
                  <a:off x="5866892" y="2920619"/>
                  <a:ext cx="26290" cy="281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290" h="28195">
                      <a:moveTo>
                        <a:pt x="762" y="5715"/>
                      </a:moveTo>
                      <a:lnTo>
                        <a:pt x="1905" y="3937"/>
                      </a:lnTo>
                      <a:lnTo>
                        <a:pt x="3937" y="2413"/>
                      </a:lnTo>
                      <a:lnTo>
                        <a:pt x="5969" y="1397"/>
                      </a:lnTo>
                      <a:lnTo>
                        <a:pt x="8509" y="381"/>
                      </a:lnTo>
                      <a:lnTo>
                        <a:pt x="10795" y="0"/>
                      </a:lnTo>
                      <a:lnTo>
                        <a:pt x="13335" y="127"/>
                      </a:lnTo>
                      <a:lnTo>
                        <a:pt x="15367" y="635"/>
                      </a:lnTo>
                      <a:lnTo>
                        <a:pt x="18288" y="2413"/>
                      </a:lnTo>
                      <a:lnTo>
                        <a:pt x="20574" y="4572"/>
                      </a:lnTo>
                      <a:lnTo>
                        <a:pt x="22352" y="7112"/>
                      </a:lnTo>
                      <a:lnTo>
                        <a:pt x="23495" y="10414"/>
                      </a:lnTo>
                      <a:lnTo>
                        <a:pt x="24384" y="13970"/>
                      </a:lnTo>
                      <a:lnTo>
                        <a:pt x="25146" y="18415"/>
                      </a:lnTo>
                      <a:lnTo>
                        <a:pt x="25781" y="23114"/>
                      </a:lnTo>
                      <a:lnTo>
                        <a:pt x="26289" y="28194"/>
                      </a:lnTo>
                      <a:lnTo>
                        <a:pt x="24384" y="26035"/>
                      </a:lnTo>
                      <a:lnTo>
                        <a:pt x="22352" y="24257"/>
                      </a:lnTo>
                      <a:lnTo>
                        <a:pt x="17907" y="21463"/>
                      </a:lnTo>
                      <a:lnTo>
                        <a:pt x="13462" y="19304"/>
                      </a:lnTo>
                      <a:lnTo>
                        <a:pt x="9017" y="17526"/>
                      </a:lnTo>
                      <a:lnTo>
                        <a:pt x="5207" y="16002"/>
                      </a:lnTo>
                      <a:lnTo>
                        <a:pt x="2413" y="13970"/>
                      </a:lnTo>
                      <a:lnTo>
                        <a:pt x="1143" y="12827"/>
                      </a:lnTo>
                      <a:lnTo>
                        <a:pt x="381" y="11430"/>
                      </a:lnTo>
                      <a:lnTo>
                        <a:pt x="0" y="9652"/>
                      </a:lnTo>
                      <a:lnTo>
                        <a:pt x="0" y="7747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0" cap="flat" cmpd="sng" algn="ctr">
                  <a:solidFill>
                    <a:srgbClr val="4C4C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>
                  <a:off x="5867400" y="2921000"/>
                  <a:ext cx="2667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671" h="27941">
                      <a:moveTo>
                        <a:pt x="0" y="7620"/>
                      </a:moveTo>
                      <a:lnTo>
                        <a:pt x="0" y="8890"/>
                      </a:lnTo>
                      <a:lnTo>
                        <a:pt x="0" y="11430"/>
                      </a:lnTo>
                      <a:lnTo>
                        <a:pt x="1270" y="12700"/>
                      </a:lnTo>
                      <a:lnTo>
                        <a:pt x="1270" y="13970"/>
                      </a:lnTo>
                      <a:lnTo>
                        <a:pt x="5080" y="15240"/>
                      </a:lnTo>
                      <a:lnTo>
                        <a:pt x="8890" y="16510"/>
                      </a:lnTo>
                      <a:lnTo>
                        <a:pt x="12700" y="19050"/>
                      </a:lnTo>
                      <a:lnTo>
                        <a:pt x="17780" y="21590"/>
                      </a:lnTo>
                      <a:lnTo>
                        <a:pt x="21590" y="24130"/>
                      </a:lnTo>
                      <a:lnTo>
                        <a:pt x="24130" y="25400"/>
                      </a:lnTo>
                      <a:lnTo>
                        <a:pt x="26670" y="27940"/>
                      </a:lnTo>
                      <a:lnTo>
                        <a:pt x="25400" y="22860"/>
                      </a:lnTo>
                      <a:lnTo>
                        <a:pt x="24130" y="17780"/>
                      </a:lnTo>
                      <a:lnTo>
                        <a:pt x="24130" y="13970"/>
                      </a:lnTo>
                      <a:lnTo>
                        <a:pt x="22860" y="10160"/>
                      </a:lnTo>
                      <a:lnTo>
                        <a:pt x="21590" y="6350"/>
                      </a:lnTo>
                      <a:lnTo>
                        <a:pt x="20320" y="3810"/>
                      </a:lnTo>
                      <a:lnTo>
                        <a:pt x="17780" y="1270"/>
                      </a:lnTo>
                      <a:lnTo>
                        <a:pt x="15240" y="0"/>
                      </a:lnTo>
                      <a:lnTo>
                        <a:pt x="12700" y="0"/>
                      </a:lnTo>
                      <a:lnTo>
                        <a:pt x="10160" y="0"/>
                      </a:lnTo>
                      <a:lnTo>
                        <a:pt x="8890" y="0"/>
                      </a:lnTo>
                      <a:lnTo>
                        <a:pt x="6350" y="1270"/>
                      </a:lnTo>
                      <a:lnTo>
                        <a:pt x="3810" y="1270"/>
                      </a:lnTo>
                      <a:lnTo>
                        <a:pt x="1270" y="3810"/>
                      </a:lnTo>
                      <a:lnTo>
                        <a:pt x="0" y="508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08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reeform 126"/>
                <p:cNvSpPr/>
                <p:nvPr/>
              </p:nvSpPr>
              <p:spPr>
                <a:xfrm>
                  <a:off x="5859399" y="2923921"/>
                  <a:ext cx="28703" cy="287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703" h="28703">
                      <a:moveTo>
                        <a:pt x="635" y="5715"/>
                      </a:moveTo>
                      <a:lnTo>
                        <a:pt x="2032" y="3937"/>
                      </a:lnTo>
                      <a:lnTo>
                        <a:pt x="3810" y="2413"/>
                      </a:lnTo>
                      <a:lnTo>
                        <a:pt x="5969" y="1270"/>
                      </a:lnTo>
                      <a:lnTo>
                        <a:pt x="8255" y="381"/>
                      </a:lnTo>
                      <a:lnTo>
                        <a:pt x="10795" y="0"/>
                      </a:lnTo>
                      <a:lnTo>
                        <a:pt x="13335" y="0"/>
                      </a:lnTo>
                      <a:lnTo>
                        <a:pt x="15367" y="635"/>
                      </a:lnTo>
                      <a:lnTo>
                        <a:pt x="18669" y="2159"/>
                      </a:lnTo>
                      <a:lnTo>
                        <a:pt x="21209" y="4445"/>
                      </a:lnTo>
                      <a:lnTo>
                        <a:pt x="23241" y="7112"/>
                      </a:lnTo>
                      <a:lnTo>
                        <a:pt x="24765" y="10541"/>
                      </a:lnTo>
                      <a:lnTo>
                        <a:pt x="26162" y="14478"/>
                      </a:lnTo>
                      <a:lnTo>
                        <a:pt x="27178" y="18669"/>
                      </a:lnTo>
                      <a:lnTo>
                        <a:pt x="27940" y="23495"/>
                      </a:lnTo>
                      <a:lnTo>
                        <a:pt x="28702" y="28702"/>
                      </a:lnTo>
                      <a:lnTo>
                        <a:pt x="26543" y="26543"/>
                      </a:lnTo>
                      <a:lnTo>
                        <a:pt x="24384" y="24765"/>
                      </a:lnTo>
                      <a:lnTo>
                        <a:pt x="19812" y="21971"/>
                      </a:lnTo>
                      <a:lnTo>
                        <a:pt x="14986" y="19812"/>
                      </a:lnTo>
                      <a:lnTo>
                        <a:pt x="10160" y="18161"/>
                      </a:lnTo>
                      <a:lnTo>
                        <a:pt x="5969" y="16383"/>
                      </a:lnTo>
                      <a:lnTo>
                        <a:pt x="2794" y="14224"/>
                      </a:lnTo>
                      <a:lnTo>
                        <a:pt x="1397" y="13081"/>
                      </a:lnTo>
                      <a:lnTo>
                        <a:pt x="635" y="11557"/>
                      </a:lnTo>
                      <a:lnTo>
                        <a:pt x="0" y="9779"/>
                      </a:lnTo>
                      <a:lnTo>
                        <a:pt x="0" y="7747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0" cap="flat" cmpd="sng" algn="ctr">
                  <a:solidFill>
                    <a:srgbClr val="6666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reeform 127"/>
                <p:cNvSpPr/>
                <p:nvPr/>
              </p:nvSpPr>
              <p:spPr>
                <a:xfrm>
                  <a:off x="5859780" y="2923540"/>
                  <a:ext cx="2921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211" h="29211">
                      <a:moveTo>
                        <a:pt x="0" y="7620"/>
                      </a:moveTo>
                      <a:lnTo>
                        <a:pt x="0" y="10160"/>
                      </a:lnTo>
                      <a:lnTo>
                        <a:pt x="0" y="11430"/>
                      </a:lnTo>
                      <a:lnTo>
                        <a:pt x="1270" y="13970"/>
                      </a:lnTo>
                      <a:lnTo>
                        <a:pt x="2540" y="13970"/>
                      </a:lnTo>
                      <a:lnTo>
                        <a:pt x="6350" y="16510"/>
                      </a:lnTo>
                      <a:lnTo>
                        <a:pt x="10160" y="19050"/>
                      </a:lnTo>
                      <a:lnTo>
                        <a:pt x="15240" y="20320"/>
                      </a:lnTo>
                      <a:lnTo>
                        <a:pt x="19050" y="22860"/>
                      </a:lnTo>
                      <a:lnTo>
                        <a:pt x="24130" y="25400"/>
                      </a:lnTo>
                      <a:lnTo>
                        <a:pt x="26670" y="26670"/>
                      </a:lnTo>
                      <a:lnTo>
                        <a:pt x="29210" y="29210"/>
                      </a:lnTo>
                      <a:lnTo>
                        <a:pt x="27940" y="24130"/>
                      </a:lnTo>
                      <a:lnTo>
                        <a:pt x="26670" y="19050"/>
                      </a:lnTo>
                      <a:lnTo>
                        <a:pt x="26670" y="15240"/>
                      </a:lnTo>
                      <a:lnTo>
                        <a:pt x="24130" y="10160"/>
                      </a:lnTo>
                      <a:lnTo>
                        <a:pt x="22860" y="7620"/>
                      </a:lnTo>
                      <a:lnTo>
                        <a:pt x="21590" y="5080"/>
                      </a:lnTo>
                      <a:lnTo>
                        <a:pt x="19050" y="2540"/>
                      </a:lnTo>
                      <a:lnTo>
                        <a:pt x="15240" y="1270"/>
                      </a:lnTo>
                      <a:lnTo>
                        <a:pt x="12700" y="0"/>
                      </a:lnTo>
                      <a:lnTo>
                        <a:pt x="10160" y="0"/>
                      </a:lnTo>
                      <a:lnTo>
                        <a:pt x="7620" y="1270"/>
                      </a:lnTo>
                      <a:lnTo>
                        <a:pt x="6350" y="1270"/>
                      </a:lnTo>
                      <a:lnTo>
                        <a:pt x="3810" y="2540"/>
                      </a:lnTo>
                      <a:lnTo>
                        <a:pt x="1270" y="5080"/>
                      </a:lnTo>
                      <a:lnTo>
                        <a:pt x="0" y="63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08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reeform 128"/>
                <p:cNvSpPr/>
                <p:nvPr/>
              </p:nvSpPr>
              <p:spPr>
                <a:xfrm>
                  <a:off x="5845429" y="2925191"/>
                  <a:ext cx="30862" cy="302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862" h="30227">
                      <a:moveTo>
                        <a:pt x="508" y="5461"/>
                      </a:moveTo>
                      <a:lnTo>
                        <a:pt x="1905" y="3683"/>
                      </a:lnTo>
                      <a:lnTo>
                        <a:pt x="3683" y="2286"/>
                      </a:lnTo>
                      <a:lnTo>
                        <a:pt x="5969" y="1143"/>
                      </a:lnTo>
                      <a:lnTo>
                        <a:pt x="8255" y="381"/>
                      </a:lnTo>
                      <a:lnTo>
                        <a:pt x="10795" y="0"/>
                      </a:lnTo>
                      <a:lnTo>
                        <a:pt x="13208" y="0"/>
                      </a:lnTo>
                      <a:lnTo>
                        <a:pt x="15367" y="381"/>
                      </a:lnTo>
                      <a:lnTo>
                        <a:pt x="18796" y="2159"/>
                      </a:lnTo>
                      <a:lnTo>
                        <a:pt x="21844" y="4445"/>
                      </a:lnTo>
                      <a:lnTo>
                        <a:pt x="24384" y="7620"/>
                      </a:lnTo>
                      <a:lnTo>
                        <a:pt x="26289" y="11176"/>
                      </a:lnTo>
                      <a:lnTo>
                        <a:pt x="27813" y="15367"/>
                      </a:lnTo>
                      <a:lnTo>
                        <a:pt x="29210" y="19939"/>
                      </a:lnTo>
                      <a:lnTo>
                        <a:pt x="30099" y="25019"/>
                      </a:lnTo>
                      <a:lnTo>
                        <a:pt x="30861" y="30226"/>
                      </a:lnTo>
                      <a:lnTo>
                        <a:pt x="28829" y="28194"/>
                      </a:lnTo>
                      <a:lnTo>
                        <a:pt x="26670" y="26416"/>
                      </a:lnTo>
                      <a:lnTo>
                        <a:pt x="21717" y="23495"/>
                      </a:lnTo>
                      <a:lnTo>
                        <a:pt x="16510" y="21082"/>
                      </a:lnTo>
                      <a:lnTo>
                        <a:pt x="11303" y="19177"/>
                      </a:lnTo>
                      <a:lnTo>
                        <a:pt x="6731" y="17145"/>
                      </a:lnTo>
                      <a:lnTo>
                        <a:pt x="4572" y="16129"/>
                      </a:lnTo>
                      <a:lnTo>
                        <a:pt x="2921" y="14732"/>
                      </a:lnTo>
                      <a:lnTo>
                        <a:pt x="1524" y="13335"/>
                      </a:lnTo>
                      <a:lnTo>
                        <a:pt x="508" y="11557"/>
                      </a:lnTo>
                      <a:lnTo>
                        <a:pt x="0" y="9779"/>
                      </a:lnTo>
                      <a:lnTo>
                        <a:pt x="0" y="749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 cap="flat" cmpd="sng" algn="ctr">
                  <a:solidFill>
                    <a:srgbClr val="99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>
                  <a:off x="5845810" y="2924810"/>
                  <a:ext cx="30481" cy="304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481" h="30481">
                      <a:moveTo>
                        <a:pt x="0" y="7620"/>
                      </a:moveTo>
                      <a:lnTo>
                        <a:pt x="0" y="10160"/>
                      </a:lnTo>
                      <a:lnTo>
                        <a:pt x="0" y="12700"/>
                      </a:lnTo>
                      <a:lnTo>
                        <a:pt x="1270" y="13970"/>
                      </a:lnTo>
                      <a:lnTo>
                        <a:pt x="2540" y="15240"/>
                      </a:lnTo>
                      <a:lnTo>
                        <a:pt x="5080" y="16510"/>
                      </a:lnTo>
                      <a:lnTo>
                        <a:pt x="6350" y="17780"/>
                      </a:lnTo>
                      <a:lnTo>
                        <a:pt x="11430" y="19050"/>
                      </a:lnTo>
                      <a:lnTo>
                        <a:pt x="16510" y="21590"/>
                      </a:lnTo>
                      <a:lnTo>
                        <a:pt x="21590" y="24130"/>
                      </a:lnTo>
                      <a:lnTo>
                        <a:pt x="26670" y="26670"/>
                      </a:lnTo>
                      <a:lnTo>
                        <a:pt x="27940" y="29210"/>
                      </a:lnTo>
                      <a:lnTo>
                        <a:pt x="30480" y="30480"/>
                      </a:lnTo>
                      <a:lnTo>
                        <a:pt x="30480" y="25400"/>
                      </a:lnTo>
                      <a:lnTo>
                        <a:pt x="29210" y="20320"/>
                      </a:lnTo>
                      <a:lnTo>
                        <a:pt x="27940" y="15240"/>
                      </a:lnTo>
                      <a:lnTo>
                        <a:pt x="25400" y="11430"/>
                      </a:lnTo>
                      <a:lnTo>
                        <a:pt x="24130" y="7620"/>
                      </a:lnTo>
                      <a:lnTo>
                        <a:pt x="21590" y="5080"/>
                      </a:lnTo>
                      <a:lnTo>
                        <a:pt x="19050" y="2540"/>
                      </a:lnTo>
                      <a:lnTo>
                        <a:pt x="15240" y="0"/>
                      </a:lnTo>
                      <a:lnTo>
                        <a:pt x="12700" y="0"/>
                      </a:lnTo>
                      <a:lnTo>
                        <a:pt x="10160" y="0"/>
                      </a:lnTo>
                      <a:lnTo>
                        <a:pt x="7620" y="0"/>
                      </a:lnTo>
                      <a:lnTo>
                        <a:pt x="5080" y="1270"/>
                      </a:lnTo>
                      <a:lnTo>
                        <a:pt x="3810" y="2540"/>
                      </a:lnTo>
                      <a:lnTo>
                        <a:pt x="1270" y="3810"/>
                      </a:lnTo>
                      <a:lnTo>
                        <a:pt x="0" y="63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08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Freeform 130"/>
                <p:cNvSpPr/>
                <p:nvPr/>
              </p:nvSpPr>
              <p:spPr>
                <a:xfrm>
                  <a:off x="5831586" y="2922778"/>
                  <a:ext cx="27052" cy="274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052" h="27433">
                      <a:moveTo>
                        <a:pt x="508" y="5588"/>
                      </a:moveTo>
                      <a:lnTo>
                        <a:pt x="1905" y="3937"/>
                      </a:lnTo>
                      <a:lnTo>
                        <a:pt x="3683" y="2413"/>
                      </a:lnTo>
                      <a:lnTo>
                        <a:pt x="5969" y="1143"/>
                      </a:lnTo>
                      <a:lnTo>
                        <a:pt x="8255" y="381"/>
                      </a:lnTo>
                      <a:lnTo>
                        <a:pt x="10668" y="0"/>
                      </a:lnTo>
                      <a:lnTo>
                        <a:pt x="13081" y="0"/>
                      </a:lnTo>
                      <a:lnTo>
                        <a:pt x="15113" y="635"/>
                      </a:lnTo>
                      <a:lnTo>
                        <a:pt x="18288" y="2159"/>
                      </a:lnTo>
                      <a:lnTo>
                        <a:pt x="20320" y="4191"/>
                      </a:lnTo>
                      <a:lnTo>
                        <a:pt x="21844" y="6731"/>
                      </a:lnTo>
                      <a:lnTo>
                        <a:pt x="22860" y="9906"/>
                      </a:lnTo>
                      <a:lnTo>
                        <a:pt x="23749" y="13462"/>
                      </a:lnTo>
                      <a:lnTo>
                        <a:pt x="24638" y="17526"/>
                      </a:lnTo>
                      <a:lnTo>
                        <a:pt x="25654" y="22352"/>
                      </a:lnTo>
                      <a:lnTo>
                        <a:pt x="27051" y="27432"/>
                      </a:lnTo>
                      <a:lnTo>
                        <a:pt x="25146" y="25527"/>
                      </a:lnTo>
                      <a:lnTo>
                        <a:pt x="22987" y="23749"/>
                      </a:lnTo>
                      <a:lnTo>
                        <a:pt x="18542" y="20955"/>
                      </a:lnTo>
                      <a:lnTo>
                        <a:pt x="13970" y="18923"/>
                      </a:lnTo>
                      <a:lnTo>
                        <a:pt x="9398" y="17145"/>
                      </a:lnTo>
                      <a:lnTo>
                        <a:pt x="5588" y="15748"/>
                      </a:lnTo>
                      <a:lnTo>
                        <a:pt x="2540" y="13843"/>
                      </a:lnTo>
                      <a:lnTo>
                        <a:pt x="1270" y="12700"/>
                      </a:lnTo>
                      <a:lnTo>
                        <a:pt x="508" y="11176"/>
                      </a:lnTo>
                      <a:lnTo>
                        <a:pt x="0" y="9652"/>
                      </a:lnTo>
                      <a:lnTo>
                        <a:pt x="0" y="774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0" cap="flat" cmpd="sng" algn="ctr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5831840" y="2922270"/>
                  <a:ext cx="2667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671" h="27941">
                      <a:moveTo>
                        <a:pt x="0" y="8890"/>
                      </a:moveTo>
                      <a:lnTo>
                        <a:pt x="0" y="10160"/>
                      </a:lnTo>
                      <a:lnTo>
                        <a:pt x="1270" y="11430"/>
                      </a:lnTo>
                      <a:lnTo>
                        <a:pt x="1270" y="12700"/>
                      </a:lnTo>
                      <a:lnTo>
                        <a:pt x="2540" y="13970"/>
                      </a:lnTo>
                      <a:lnTo>
                        <a:pt x="5080" y="16510"/>
                      </a:lnTo>
                      <a:lnTo>
                        <a:pt x="8890" y="17780"/>
                      </a:lnTo>
                      <a:lnTo>
                        <a:pt x="13970" y="19050"/>
                      </a:lnTo>
                      <a:lnTo>
                        <a:pt x="19050" y="21590"/>
                      </a:lnTo>
                      <a:lnTo>
                        <a:pt x="22860" y="24130"/>
                      </a:lnTo>
                      <a:lnTo>
                        <a:pt x="25400" y="26670"/>
                      </a:lnTo>
                      <a:lnTo>
                        <a:pt x="26670" y="27940"/>
                      </a:lnTo>
                      <a:lnTo>
                        <a:pt x="25400" y="22860"/>
                      </a:lnTo>
                      <a:lnTo>
                        <a:pt x="24130" y="17780"/>
                      </a:lnTo>
                      <a:lnTo>
                        <a:pt x="24130" y="13970"/>
                      </a:lnTo>
                      <a:lnTo>
                        <a:pt x="22860" y="10160"/>
                      </a:lnTo>
                      <a:lnTo>
                        <a:pt x="21590" y="7620"/>
                      </a:lnTo>
                      <a:lnTo>
                        <a:pt x="20320" y="5080"/>
                      </a:lnTo>
                      <a:lnTo>
                        <a:pt x="17780" y="2540"/>
                      </a:lnTo>
                      <a:lnTo>
                        <a:pt x="15240" y="1270"/>
                      </a:lnTo>
                      <a:lnTo>
                        <a:pt x="12700" y="0"/>
                      </a:lnTo>
                      <a:lnTo>
                        <a:pt x="11430" y="0"/>
                      </a:lnTo>
                      <a:lnTo>
                        <a:pt x="8890" y="1270"/>
                      </a:lnTo>
                      <a:lnTo>
                        <a:pt x="6350" y="1270"/>
                      </a:lnTo>
                      <a:lnTo>
                        <a:pt x="3810" y="2540"/>
                      </a:lnTo>
                      <a:lnTo>
                        <a:pt x="1270" y="5080"/>
                      </a:lnTo>
                      <a:lnTo>
                        <a:pt x="1270" y="63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08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5814314" y="2923032"/>
                  <a:ext cx="31624" cy="285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624" h="28576">
                      <a:moveTo>
                        <a:pt x="508" y="5461"/>
                      </a:moveTo>
                      <a:lnTo>
                        <a:pt x="1905" y="3683"/>
                      </a:lnTo>
                      <a:lnTo>
                        <a:pt x="3556" y="2286"/>
                      </a:lnTo>
                      <a:lnTo>
                        <a:pt x="5715" y="1143"/>
                      </a:lnTo>
                      <a:lnTo>
                        <a:pt x="8255" y="381"/>
                      </a:lnTo>
                      <a:lnTo>
                        <a:pt x="10668" y="0"/>
                      </a:lnTo>
                      <a:lnTo>
                        <a:pt x="13081" y="0"/>
                      </a:lnTo>
                      <a:lnTo>
                        <a:pt x="15367" y="508"/>
                      </a:lnTo>
                      <a:lnTo>
                        <a:pt x="18796" y="1905"/>
                      </a:lnTo>
                      <a:lnTo>
                        <a:pt x="21844" y="4064"/>
                      </a:lnTo>
                      <a:lnTo>
                        <a:pt x="24511" y="7112"/>
                      </a:lnTo>
                      <a:lnTo>
                        <a:pt x="26670" y="10160"/>
                      </a:lnTo>
                      <a:lnTo>
                        <a:pt x="28448" y="14224"/>
                      </a:lnTo>
                      <a:lnTo>
                        <a:pt x="29718" y="18542"/>
                      </a:lnTo>
                      <a:lnTo>
                        <a:pt x="30861" y="23241"/>
                      </a:lnTo>
                      <a:lnTo>
                        <a:pt x="31623" y="28575"/>
                      </a:lnTo>
                      <a:lnTo>
                        <a:pt x="29718" y="26416"/>
                      </a:lnTo>
                      <a:lnTo>
                        <a:pt x="27432" y="24638"/>
                      </a:lnTo>
                      <a:lnTo>
                        <a:pt x="22479" y="22098"/>
                      </a:lnTo>
                      <a:lnTo>
                        <a:pt x="17018" y="19939"/>
                      </a:lnTo>
                      <a:lnTo>
                        <a:pt x="11938" y="18288"/>
                      </a:lnTo>
                      <a:lnTo>
                        <a:pt x="7112" y="16764"/>
                      </a:lnTo>
                      <a:lnTo>
                        <a:pt x="4953" y="15748"/>
                      </a:lnTo>
                      <a:lnTo>
                        <a:pt x="3302" y="14605"/>
                      </a:lnTo>
                      <a:lnTo>
                        <a:pt x="1778" y="13208"/>
                      </a:lnTo>
                      <a:lnTo>
                        <a:pt x="762" y="11557"/>
                      </a:lnTo>
                      <a:lnTo>
                        <a:pt x="127" y="9779"/>
                      </a:lnTo>
                      <a:lnTo>
                        <a:pt x="0" y="7493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0" cap="flat" cmpd="sng" algn="ctr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 133"/>
                <p:cNvSpPr/>
                <p:nvPr/>
              </p:nvSpPr>
              <p:spPr>
                <a:xfrm>
                  <a:off x="5814060" y="2922270"/>
                  <a:ext cx="31751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751" h="29211">
                      <a:moveTo>
                        <a:pt x="0" y="8890"/>
                      </a:moveTo>
                      <a:lnTo>
                        <a:pt x="1270" y="10160"/>
                      </a:lnTo>
                      <a:lnTo>
                        <a:pt x="1270" y="12700"/>
                      </a:lnTo>
                      <a:lnTo>
                        <a:pt x="2540" y="13970"/>
                      </a:lnTo>
                      <a:lnTo>
                        <a:pt x="3810" y="15240"/>
                      </a:lnTo>
                      <a:lnTo>
                        <a:pt x="5080" y="16510"/>
                      </a:lnTo>
                      <a:lnTo>
                        <a:pt x="7620" y="17780"/>
                      </a:lnTo>
                      <a:lnTo>
                        <a:pt x="12700" y="19050"/>
                      </a:lnTo>
                      <a:lnTo>
                        <a:pt x="17780" y="20320"/>
                      </a:lnTo>
                      <a:lnTo>
                        <a:pt x="22860" y="22860"/>
                      </a:lnTo>
                      <a:lnTo>
                        <a:pt x="27940" y="25400"/>
                      </a:lnTo>
                      <a:lnTo>
                        <a:pt x="30480" y="26670"/>
                      </a:lnTo>
                      <a:lnTo>
                        <a:pt x="31750" y="29210"/>
                      </a:lnTo>
                      <a:lnTo>
                        <a:pt x="31750" y="24130"/>
                      </a:lnTo>
                      <a:lnTo>
                        <a:pt x="30480" y="19050"/>
                      </a:lnTo>
                      <a:lnTo>
                        <a:pt x="29210" y="15240"/>
                      </a:lnTo>
                      <a:lnTo>
                        <a:pt x="26670" y="11430"/>
                      </a:lnTo>
                      <a:lnTo>
                        <a:pt x="25400" y="7620"/>
                      </a:lnTo>
                      <a:lnTo>
                        <a:pt x="21590" y="5080"/>
                      </a:lnTo>
                      <a:lnTo>
                        <a:pt x="19050" y="2540"/>
                      </a:lnTo>
                      <a:lnTo>
                        <a:pt x="16510" y="1270"/>
                      </a:lnTo>
                      <a:lnTo>
                        <a:pt x="13970" y="0"/>
                      </a:lnTo>
                      <a:lnTo>
                        <a:pt x="11430" y="0"/>
                      </a:lnTo>
                      <a:lnTo>
                        <a:pt x="8890" y="1270"/>
                      </a:lnTo>
                      <a:lnTo>
                        <a:pt x="6350" y="2540"/>
                      </a:lnTo>
                      <a:lnTo>
                        <a:pt x="3810" y="2540"/>
                      </a:lnTo>
                      <a:lnTo>
                        <a:pt x="2540" y="5080"/>
                      </a:lnTo>
                      <a:lnTo>
                        <a:pt x="1270" y="63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08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Freeform 134"/>
                <p:cNvSpPr/>
                <p:nvPr/>
              </p:nvSpPr>
              <p:spPr>
                <a:xfrm>
                  <a:off x="6259195" y="3063621"/>
                  <a:ext cx="46610" cy="243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610" h="24385">
                      <a:moveTo>
                        <a:pt x="1270" y="5715"/>
                      </a:moveTo>
                      <a:lnTo>
                        <a:pt x="2286" y="4953"/>
                      </a:lnTo>
                      <a:lnTo>
                        <a:pt x="3429" y="3810"/>
                      </a:lnTo>
                      <a:lnTo>
                        <a:pt x="3683" y="2413"/>
                      </a:lnTo>
                      <a:lnTo>
                        <a:pt x="3429" y="1651"/>
                      </a:lnTo>
                      <a:lnTo>
                        <a:pt x="2921" y="381"/>
                      </a:lnTo>
                      <a:lnTo>
                        <a:pt x="4953" y="0"/>
                      </a:lnTo>
                      <a:lnTo>
                        <a:pt x="7366" y="0"/>
                      </a:lnTo>
                      <a:lnTo>
                        <a:pt x="10160" y="381"/>
                      </a:lnTo>
                      <a:lnTo>
                        <a:pt x="13081" y="1270"/>
                      </a:lnTo>
                      <a:lnTo>
                        <a:pt x="19685" y="3175"/>
                      </a:lnTo>
                      <a:lnTo>
                        <a:pt x="26289" y="6350"/>
                      </a:lnTo>
                      <a:lnTo>
                        <a:pt x="32893" y="10160"/>
                      </a:lnTo>
                      <a:lnTo>
                        <a:pt x="38735" y="14732"/>
                      </a:lnTo>
                      <a:lnTo>
                        <a:pt x="41275" y="17018"/>
                      </a:lnTo>
                      <a:lnTo>
                        <a:pt x="43561" y="19431"/>
                      </a:lnTo>
                      <a:lnTo>
                        <a:pt x="45339" y="21844"/>
                      </a:lnTo>
                      <a:lnTo>
                        <a:pt x="46609" y="24384"/>
                      </a:lnTo>
                      <a:lnTo>
                        <a:pt x="41529" y="21336"/>
                      </a:lnTo>
                      <a:lnTo>
                        <a:pt x="35687" y="18796"/>
                      </a:lnTo>
                      <a:lnTo>
                        <a:pt x="29591" y="16510"/>
                      </a:lnTo>
                      <a:lnTo>
                        <a:pt x="23495" y="14224"/>
                      </a:lnTo>
                      <a:lnTo>
                        <a:pt x="10922" y="10541"/>
                      </a:lnTo>
                      <a:lnTo>
                        <a:pt x="5207" y="8763"/>
                      </a:lnTo>
                      <a:lnTo>
                        <a:pt x="0" y="673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0" cap="flat" cmpd="sng" algn="ctr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Freeform 135"/>
                <p:cNvSpPr/>
                <p:nvPr/>
              </p:nvSpPr>
              <p:spPr>
                <a:xfrm>
                  <a:off x="6259830" y="3063240"/>
                  <a:ext cx="45721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21" h="25401">
                      <a:moveTo>
                        <a:pt x="0" y="7620"/>
                      </a:moveTo>
                      <a:lnTo>
                        <a:pt x="5080" y="8890"/>
                      </a:lnTo>
                      <a:lnTo>
                        <a:pt x="10160" y="10160"/>
                      </a:lnTo>
                      <a:lnTo>
                        <a:pt x="22860" y="15240"/>
                      </a:lnTo>
                      <a:lnTo>
                        <a:pt x="29210" y="16510"/>
                      </a:lnTo>
                      <a:lnTo>
                        <a:pt x="35560" y="19050"/>
                      </a:lnTo>
                      <a:lnTo>
                        <a:pt x="40640" y="21590"/>
                      </a:lnTo>
                      <a:lnTo>
                        <a:pt x="45720" y="25400"/>
                      </a:lnTo>
                      <a:lnTo>
                        <a:pt x="44450" y="21590"/>
                      </a:lnTo>
                      <a:lnTo>
                        <a:pt x="43180" y="19050"/>
                      </a:lnTo>
                      <a:lnTo>
                        <a:pt x="40640" y="17780"/>
                      </a:lnTo>
                      <a:lnTo>
                        <a:pt x="38100" y="15240"/>
                      </a:lnTo>
                      <a:lnTo>
                        <a:pt x="31750" y="10160"/>
                      </a:lnTo>
                      <a:lnTo>
                        <a:pt x="25400" y="6350"/>
                      </a:lnTo>
                      <a:lnTo>
                        <a:pt x="19050" y="3810"/>
                      </a:lnTo>
                      <a:lnTo>
                        <a:pt x="12700" y="1270"/>
                      </a:lnTo>
                      <a:lnTo>
                        <a:pt x="10160" y="1270"/>
                      </a:lnTo>
                      <a:lnTo>
                        <a:pt x="6350" y="0"/>
                      </a:lnTo>
                      <a:lnTo>
                        <a:pt x="5080" y="0"/>
                      </a:lnTo>
                      <a:lnTo>
                        <a:pt x="2540" y="1270"/>
                      </a:lnTo>
                      <a:lnTo>
                        <a:pt x="2540" y="1270"/>
                      </a:lnTo>
                      <a:lnTo>
                        <a:pt x="3810" y="2540"/>
                      </a:lnTo>
                      <a:lnTo>
                        <a:pt x="2540" y="3810"/>
                      </a:lnTo>
                      <a:lnTo>
                        <a:pt x="1270" y="5080"/>
                      </a:lnTo>
                      <a:lnTo>
                        <a:pt x="1270" y="63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08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Freeform 136"/>
                <p:cNvSpPr/>
                <p:nvPr/>
              </p:nvSpPr>
              <p:spPr>
                <a:xfrm>
                  <a:off x="6257290" y="3070352"/>
                  <a:ext cx="44324" cy="227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324" h="22734">
                      <a:moveTo>
                        <a:pt x="1651" y="3556"/>
                      </a:moveTo>
                      <a:lnTo>
                        <a:pt x="2921" y="3175"/>
                      </a:lnTo>
                      <a:lnTo>
                        <a:pt x="4064" y="2413"/>
                      </a:lnTo>
                      <a:lnTo>
                        <a:pt x="4064" y="1397"/>
                      </a:lnTo>
                      <a:lnTo>
                        <a:pt x="3175" y="0"/>
                      </a:lnTo>
                      <a:lnTo>
                        <a:pt x="9271" y="0"/>
                      </a:lnTo>
                      <a:lnTo>
                        <a:pt x="15240" y="1016"/>
                      </a:lnTo>
                      <a:lnTo>
                        <a:pt x="21336" y="3048"/>
                      </a:lnTo>
                      <a:lnTo>
                        <a:pt x="27305" y="5969"/>
                      </a:lnTo>
                      <a:lnTo>
                        <a:pt x="32893" y="9271"/>
                      </a:lnTo>
                      <a:lnTo>
                        <a:pt x="37592" y="13462"/>
                      </a:lnTo>
                      <a:lnTo>
                        <a:pt x="41656" y="17907"/>
                      </a:lnTo>
                      <a:lnTo>
                        <a:pt x="44323" y="22733"/>
                      </a:lnTo>
                      <a:lnTo>
                        <a:pt x="39116" y="19685"/>
                      </a:lnTo>
                      <a:lnTo>
                        <a:pt x="33401" y="16637"/>
                      </a:lnTo>
                      <a:lnTo>
                        <a:pt x="20955" y="11049"/>
                      </a:lnTo>
                      <a:lnTo>
                        <a:pt x="14732" y="8890"/>
                      </a:lnTo>
                      <a:lnTo>
                        <a:pt x="9017" y="6985"/>
                      </a:lnTo>
                      <a:lnTo>
                        <a:pt x="4064" y="5334"/>
                      </a:lnTo>
                      <a:lnTo>
                        <a:pt x="0" y="419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0" cap="flat" cmpd="sng" algn="ctr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 137"/>
                <p:cNvSpPr/>
                <p:nvPr/>
              </p:nvSpPr>
              <p:spPr>
                <a:xfrm>
                  <a:off x="6257290" y="3070860"/>
                  <a:ext cx="44451" cy="22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451" h="22861">
                      <a:moveTo>
                        <a:pt x="0" y="3810"/>
                      </a:moveTo>
                      <a:lnTo>
                        <a:pt x="3810" y="5080"/>
                      </a:lnTo>
                      <a:lnTo>
                        <a:pt x="8890" y="6350"/>
                      </a:lnTo>
                      <a:lnTo>
                        <a:pt x="15240" y="8890"/>
                      </a:lnTo>
                      <a:lnTo>
                        <a:pt x="21590" y="10160"/>
                      </a:lnTo>
                      <a:lnTo>
                        <a:pt x="34290" y="16510"/>
                      </a:lnTo>
                      <a:lnTo>
                        <a:pt x="39370" y="19050"/>
                      </a:lnTo>
                      <a:lnTo>
                        <a:pt x="44450" y="22860"/>
                      </a:lnTo>
                      <a:lnTo>
                        <a:pt x="41910" y="17780"/>
                      </a:lnTo>
                      <a:lnTo>
                        <a:pt x="38100" y="12700"/>
                      </a:lnTo>
                      <a:lnTo>
                        <a:pt x="33020" y="8890"/>
                      </a:lnTo>
                      <a:lnTo>
                        <a:pt x="27940" y="5080"/>
                      </a:lnTo>
                      <a:lnTo>
                        <a:pt x="21590" y="2540"/>
                      </a:lnTo>
                      <a:lnTo>
                        <a:pt x="15240" y="0"/>
                      </a:lnTo>
                      <a:lnTo>
                        <a:pt x="8890" y="0"/>
                      </a:lnTo>
                      <a:lnTo>
                        <a:pt x="3810" y="0"/>
                      </a:lnTo>
                      <a:lnTo>
                        <a:pt x="3810" y="1270"/>
                      </a:lnTo>
                      <a:lnTo>
                        <a:pt x="3810" y="2540"/>
                      </a:lnTo>
                      <a:lnTo>
                        <a:pt x="3810" y="2540"/>
                      </a:lnTo>
                      <a:lnTo>
                        <a:pt x="127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08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Freeform 138"/>
                <p:cNvSpPr/>
                <p:nvPr/>
              </p:nvSpPr>
              <p:spPr>
                <a:xfrm>
                  <a:off x="6251575" y="3074797"/>
                  <a:ext cx="44832" cy="210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832" h="21083">
                      <a:moveTo>
                        <a:pt x="2413" y="3937"/>
                      </a:moveTo>
                      <a:lnTo>
                        <a:pt x="4191" y="3937"/>
                      </a:lnTo>
                      <a:lnTo>
                        <a:pt x="5461" y="3556"/>
                      </a:lnTo>
                      <a:lnTo>
                        <a:pt x="6350" y="3048"/>
                      </a:lnTo>
                      <a:lnTo>
                        <a:pt x="7112" y="1778"/>
                      </a:lnTo>
                      <a:lnTo>
                        <a:pt x="7239" y="0"/>
                      </a:lnTo>
                      <a:lnTo>
                        <a:pt x="12573" y="508"/>
                      </a:lnTo>
                      <a:lnTo>
                        <a:pt x="18161" y="1778"/>
                      </a:lnTo>
                      <a:lnTo>
                        <a:pt x="23622" y="3556"/>
                      </a:lnTo>
                      <a:lnTo>
                        <a:pt x="28956" y="5842"/>
                      </a:lnTo>
                      <a:lnTo>
                        <a:pt x="33909" y="8890"/>
                      </a:lnTo>
                      <a:lnTo>
                        <a:pt x="38354" y="12192"/>
                      </a:lnTo>
                      <a:lnTo>
                        <a:pt x="42037" y="16383"/>
                      </a:lnTo>
                      <a:lnTo>
                        <a:pt x="44831" y="21082"/>
                      </a:lnTo>
                      <a:lnTo>
                        <a:pt x="42164" y="19558"/>
                      </a:lnTo>
                      <a:lnTo>
                        <a:pt x="39370" y="18161"/>
                      </a:lnTo>
                      <a:lnTo>
                        <a:pt x="32766" y="15748"/>
                      </a:lnTo>
                      <a:lnTo>
                        <a:pt x="25654" y="13970"/>
                      </a:lnTo>
                      <a:lnTo>
                        <a:pt x="18542" y="12192"/>
                      </a:lnTo>
                      <a:lnTo>
                        <a:pt x="11811" y="10668"/>
                      </a:lnTo>
                      <a:lnTo>
                        <a:pt x="6350" y="8636"/>
                      </a:lnTo>
                      <a:lnTo>
                        <a:pt x="3937" y="7620"/>
                      </a:lnTo>
                      <a:lnTo>
                        <a:pt x="2032" y="6604"/>
                      </a:lnTo>
                      <a:lnTo>
                        <a:pt x="762" y="5334"/>
                      </a:lnTo>
                      <a:lnTo>
                        <a:pt x="0" y="393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0" cap="flat" cmpd="sng" algn="ctr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6252210" y="3074670"/>
                  <a:ext cx="44451" cy="215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451" h="21591">
                      <a:moveTo>
                        <a:pt x="0" y="3810"/>
                      </a:moveTo>
                      <a:lnTo>
                        <a:pt x="0" y="5080"/>
                      </a:lnTo>
                      <a:lnTo>
                        <a:pt x="1270" y="6350"/>
                      </a:lnTo>
                      <a:lnTo>
                        <a:pt x="3810" y="7620"/>
                      </a:lnTo>
                      <a:lnTo>
                        <a:pt x="6350" y="8890"/>
                      </a:lnTo>
                      <a:lnTo>
                        <a:pt x="11430" y="10160"/>
                      </a:lnTo>
                      <a:lnTo>
                        <a:pt x="17780" y="12700"/>
                      </a:lnTo>
                      <a:lnTo>
                        <a:pt x="25400" y="13970"/>
                      </a:lnTo>
                      <a:lnTo>
                        <a:pt x="31750" y="16510"/>
                      </a:lnTo>
                      <a:lnTo>
                        <a:pt x="39370" y="17780"/>
                      </a:lnTo>
                      <a:lnTo>
                        <a:pt x="41910" y="19050"/>
                      </a:lnTo>
                      <a:lnTo>
                        <a:pt x="44450" y="21590"/>
                      </a:lnTo>
                      <a:lnTo>
                        <a:pt x="41910" y="16510"/>
                      </a:lnTo>
                      <a:lnTo>
                        <a:pt x="38100" y="12700"/>
                      </a:lnTo>
                      <a:lnTo>
                        <a:pt x="33020" y="8890"/>
                      </a:lnTo>
                      <a:lnTo>
                        <a:pt x="29210" y="6350"/>
                      </a:lnTo>
                      <a:lnTo>
                        <a:pt x="22860" y="3810"/>
                      </a:lnTo>
                      <a:lnTo>
                        <a:pt x="17780" y="1270"/>
                      </a:lnTo>
                      <a:lnTo>
                        <a:pt x="12700" y="1270"/>
                      </a:lnTo>
                      <a:lnTo>
                        <a:pt x="6350" y="0"/>
                      </a:lnTo>
                      <a:lnTo>
                        <a:pt x="6350" y="1270"/>
                      </a:lnTo>
                      <a:lnTo>
                        <a:pt x="6350" y="3810"/>
                      </a:lnTo>
                      <a:lnTo>
                        <a:pt x="5080" y="3810"/>
                      </a:lnTo>
                      <a:lnTo>
                        <a:pt x="3810" y="3810"/>
                      </a:lnTo>
                      <a:lnTo>
                        <a:pt x="2540" y="381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08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>
                  <a:off x="6244971" y="3079623"/>
                  <a:ext cx="39244" cy="193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244" h="19305">
                      <a:moveTo>
                        <a:pt x="1397" y="10414"/>
                      </a:moveTo>
                      <a:lnTo>
                        <a:pt x="2667" y="9779"/>
                      </a:lnTo>
                      <a:lnTo>
                        <a:pt x="5334" y="7112"/>
                      </a:lnTo>
                      <a:lnTo>
                        <a:pt x="7493" y="3810"/>
                      </a:lnTo>
                      <a:lnTo>
                        <a:pt x="7874" y="1778"/>
                      </a:lnTo>
                      <a:lnTo>
                        <a:pt x="8128" y="0"/>
                      </a:lnTo>
                      <a:lnTo>
                        <a:pt x="12446" y="0"/>
                      </a:lnTo>
                      <a:lnTo>
                        <a:pt x="16891" y="889"/>
                      </a:lnTo>
                      <a:lnTo>
                        <a:pt x="21590" y="2286"/>
                      </a:lnTo>
                      <a:lnTo>
                        <a:pt x="25781" y="4191"/>
                      </a:lnTo>
                      <a:lnTo>
                        <a:pt x="29845" y="6985"/>
                      </a:lnTo>
                      <a:lnTo>
                        <a:pt x="33401" y="10541"/>
                      </a:lnTo>
                      <a:lnTo>
                        <a:pt x="36703" y="14478"/>
                      </a:lnTo>
                      <a:lnTo>
                        <a:pt x="39243" y="19304"/>
                      </a:lnTo>
                      <a:lnTo>
                        <a:pt x="36957" y="18415"/>
                      </a:lnTo>
                      <a:lnTo>
                        <a:pt x="34163" y="18034"/>
                      </a:lnTo>
                      <a:lnTo>
                        <a:pt x="28321" y="17653"/>
                      </a:lnTo>
                      <a:lnTo>
                        <a:pt x="15240" y="18034"/>
                      </a:lnTo>
                      <a:lnTo>
                        <a:pt x="9271" y="17653"/>
                      </a:lnTo>
                      <a:lnTo>
                        <a:pt x="6731" y="17272"/>
                      </a:lnTo>
                      <a:lnTo>
                        <a:pt x="4445" y="16637"/>
                      </a:lnTo>
                      <a:lnTo>
                        <a:pt x="2540" y="15875"/>
                      </a:lnTo>
                      <a:lnTo>
                        <a:pt x="1143" y="14478"/>
                      </a:lnTo>
                      <a:lnTo>
                        <a:pt x="254" y="12700"/>
                      </a:lnTo>
                      <a:lnTo>
                        <a:pt x="0" y="10668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0" cap="flat" cmpd="sng" algn="ctr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Freeform 141"/>
                <p:cNvSpPr/>
                <p:nvPr/>
              </p:nvSpPr>
              <p:spPr>
                <a:xfrm>
                  <a:off x="6244590" y="3079750"/>
                  <a:ext cx="39371" cy="190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371" h="19051">
                      <a:moveTo>
                        <a:pt x="0" y="10160"/>
                      </a:moveTo>
                      <a:lnTo>
                        <a:pt x="0" y="12700"/>
                      </a:lnTo>
                      <a:lnTo>
                        <a:pt x="1270" y="13970"/>
                      </a:lnTo>
                      <a:lnTo>
                        <a:pt x="3810" y="15240"/>
                      </a:lnTo>
                      <a:lnTo>
                        <a:pt x="5080" y="16510"/>
                      </a:lnTo>
                      <a:lnTo>
                        <a:pt x="7620" y="17780"/>
                      </a:lnTo>
                      <a:lnTo>
                        <a:pt x="10160" y="17780"/>
                      </a:lnTo>
                      <a:lnTo>
                        <a:pt x="16510" y="17780"/>
                      </a:lnTo>
                      <a:lnTo>
                        <a:pt x="29210" y="17780"/>
                      </a:lnTo>
                      <a:lnTo>
                        <a:pt x="34290" y="17780"/>
                      </a:lnTo>
                      <a:lnTo>
                        <a:pt x="36830" y="17780"/>
                      </a:lnTo>
                      <a:lnTo>
                        <a:pt x="39370" y="19050"/>
                      </a:lnTo>
                      <a:lnTo>
                        <a:pt x="36830" y="13970"/>
                      </a:lnTo>
                      <a:lnTo>
                        <a:pt x="34290" y="10160"/>
                      </a:lnTo>
                      <a:lnTo>
                        <a:pt x="30480" y="6350"/>
                      </a:lnTo>
                      <a:lnTo>
                        <a:pt x="26670" y="3810"/>
                      </a:lnTo>
                      <a:lnTo>
                        <a:pt x="21590" y="2540"/>
                      </a:lnTo>
                      <a:lnTo>
                        <a:pt x="17780" y="0"/>
                      </a:lnTo>
                      <a:lnTo>
                        <a:pt x="12700" y="0"/>
                      </a:lnTo>
                      <a:lnTo>
                        <a:pt x="8890" y="0"/>
                      </a:lnTo>
                      <a:lnTo>
                        <a:pt x="8890" y="1270"/>
                      </a:lnTo>
                      <a:lnTo>
                        <a:pt x="7620" y="3810"/>
                      </a:lnTo>
                      <a:lnTo>
                        <a:pt x="6350" y="7620"/>
                      </a:lnTo>
                      <a:lnTo>
                        <a:pt x="3810" y="8890"/>
                      </a:lnTo>
                      <a:lnTo>
                        <a:pt x="1270" y="1016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08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>
                  <a:off x="5800979" y="2639187"/>
                  <a:ext cx="104395" cy="2820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395" h="282068">
                      <a:moveTo>
                        <a:pt x="99314" y="136779"/>
                      </a:moveTo>
                      <a:lnTo>
                        <a:pt x="94996" y="140716"/>
                      </a:lnTo>
                      <a:lnTo>
                        <a:pt x="90678" y="144399"/>
                      </a:lnTo>
                      <a:lnTo>
                        <a:pt x="86868" y="148209"/>
                      </a:lnTo>
                      <a:lnTo>
                        <a:pt x="83439" y="151511"/>
                      </a:lnTo>
                      <a:lnTo>
                        <a:pt x="80391" y="154813"/>
                      </a:lnTo>
                      <a:lnTo>
                        <a:pt x="74803" y="161036"/>
                      </a:lnTo>
                      <a:lnTo>
                        <a:pt x="70612" y="166751"/>
                      </a:lnTo>
                      <a:lnTo>
                        <a:pt x="67056" y="172339"/>
                      </a:lnTo>
                      <a:lnTo>
                        <a:pt x="64389" y="177927"/>
                      </a:lnTo>
                      <a:lnTo>
                        <a:pt x="62484" y="183261"/>
                      </a:lnTo>
                      <a:lnTo>
                        <a:pt x="61214" y="188976"/>
                      </a:lnTo>
                      <a:lnTo>
                        <a:pt x="60452" y="194818"/>
                      </a:lnTo>
                      <a:lnTo>
                        <a:pt x="59817" y="201422"/>
                      </a:lnTo>
                      <a:lnTo>
                        <a:pt x="59563" y="208280"/>
                      </a:lnTo>
                      <a:lnTo>
                        <a:pt x="59182" y="216154"/>
                      </a:lnTo>
                      <a:lnTo>
                        <a:pt x="59055" y="224663"/>
                      </a:lnTo>
                      <a:lnTo>
                        <a:pt x="58674" y="234442"/>
                      </a:lnTo>
                      <a:lnTo>
                        <a:pt x="57912" y="245237"/>
                      </a:lnTo>
                      <a:lnTo>
                        <a:pt x="53975" y="244221"/>
                      </a:lnTo>
                      <a:lnTo>
                        <a:pt x="50038" y="243078"/>
                      </a:lnTo>
                      <a:lnTo>
                        <a:pt x="40513" y="240665"/>
                      </a:lnTo>
                      <a:lnTo>
                        <a:pt x="30861" y="239141"/>
                      </a:lnTo>
                      <a:lnTo>
                        <a:pt x="26035" y="238887"/>
                      </a:lnTo>
                      <a:lnTo>
                        <a:pt x="21336" y="239268"/>
                      </a:lnTo>
                      <a:lnTo>
                        <a:pt x="17145" y="240538"/>
                      </a:lnTo>
                      <a:lnTo>
                        <a:pt x="13335" y="242697"/>
                      </a:lnTo>
                      <a:lnTo>
                        <a:pt x="11811" y="244094"/>
                      </a:lnTo>
                      <a:lnTo>
                        <a:pt x="10287" y="245872"/>
                      </a:lnTo>
                      <a:lnTo>
                        <a:pt x="8890" y="247777"/>
                      </a:lnTo>
                      <a:lnTo>
                        <a:pt x="7493" y="250190"/>
                      </a:lnTo>
                      <a:lnTo>
                        <a:pt x="6604" y="252730"/>
                      </a:lnTo>
                      <a:lnTo>
                        <a:pt x="5842" y="255778"/>
                      </a:lnTo>
                      <a:lnTo>
                        <a:pt x="5207" y="259080"/>
                      </a:lnTo>
                      <a:lnTo>
                        <a:pt x="5080" y="262890"/>
                      </a:lnTo>
                      <a:lnTo>
                        <a:pt x="5080" y="266954"/>
                      </a:lnTo>
                      <a:lnTo>
                        <a:pt x="5207" y="271526"/>
                      </a:lnTo>
                      <a:lnTo>
                        <a:pt x="5588" y="276479"/>
                      </a:lnTo>
                      <a:lnTo>
                        <a:pt x="6604" y="282067"/>
                      </a:lnTo>
                      <a:lnTo>
                        <a:pt x="4699" y="279781"/>
                      </a:lnTo>
                      <a:lnTo>
                        <a:pt x="2921" y="276860"/>
                      </a:lnTo>
                      <a:lnTo>
                        <a:pt x="1778" y="273304"/>
                      </a:lnTo>
                      <a:lnTo>
                        <a:pt x="762" y="269113"/>
                      </a:lnTo>
                      <a:lnTo>
                        <a:pt x="254" y="264668"/>
                      </a:lnTo>
                      <a:lnTo>
                        <a:pt x="0" y="259461"/>
                      </a:lnTo>
                      <a:lnTo>
                        <a:pt x="254" y="254127"/>
                      </a:lnTo>
                      <a:lnTo>
                        <a:pt x="635" y="248412"/>
                      </a:lnTo>
                      <a:lnTo>
                        <a:pt x="1397" y="242443"/>
                      </a:lnTo>
                      <a:lnTo>
                        <a:pt x="2540" y="236347"/>
                      </a:lnTo>
                      <a:lnTo>
                        <a:pt x="5842" y="223901"/>
                      </a:lnTo>
                      <a:lnTo>
                        <a:pt x="10287" y="211328"/>
                      </a:lnTo>
                      <a:lnTo>
                        <a:pt x="13081" y="205359"/>
                      </a:lnTo>
                      <a:lnTo>
                        <a:pt x="16129" y="199390"/>
                      </a:lnTo>
                      <a:lnTo>
                        <a:pt x="20066" y="202946"/>
                      </a:lnTo>
                      <a:lnTo>
                        <a:pt x="23749" y="206121"/>
                      </a:lnTo>
                      <a:lnTo>
                        <a:pt x="26924" y="209042"/>
                      </a:lnTo>
                      <a:lnTo>
                        <a:pt x="29972" y="211836"/>
                      </a:lnTo>
                      <a:lnTo>
                        <a:pt x="32893" y="214376"/>
                      </a:lnTo>
                      <a:lnTo>
                        <a:pt x="35433" y="216662"/>
                      </a:lnTo>
                      <a:lnTo>
                        <a:pt x="37846" y="218567"/>
                      </a:lnTo>
                      <a:lnTo>
                        <a:pt x="40005" y="220345"/>
                      </a:lnTo>
                      <a:lnTo>
                        <a:pt x="43815" y="223139"/>
                      </a:lnTo>
                      <a:lnTo>
                        <a:pt x="46736" y="225044"/>
                      </a:lnTo>
                      <a:lnTo>
                        <a:pt x="49149" y="226314"/>
                      </a:lnTo>
                      <a:lnTo>
                        <a:pt x="50927" y="226695"/>
                      </a:lnTo>
                      <a:lnTo>
                        <a:pt x="52070" y="226441"/>
                      </a:lnTo>
                      <a:lnTo>
                        <a:pt x="52832" y="225552"/>
                      </a:lnTo>
                      <a:lnTo>
                        <a:pt x="53086" y="223901"/>
                      </a:lnTo>
                      <a:lnTo>
                        <a:pt x="53086" y="221742"/>
                      </a:lnTo>
                      <a:lnTo>
                        <a:pt x="52705" y="219202"/>
                      </a:lnTo>
                      <a:lnTo>
                        <a:pt x="52324" y="216027"/>
                      </a:lnTo>
                      <a:lnTo>
                        <a:pt x="51562" y="212471"/>
                      </a:lnTo>
                      <a:lnTo>
                        <a:pt x="50927" y="208534"/>
                      </a:lnTo>
                      <a:lnTo>
                        <a:pt x="49403" y="199771"/>
                      </a:lnTo>
                      <a:lnTo>
                        <a:pt x="48641" y="190119"/>
                      </a:lnTo>
                      <a:lnTo>
                        <a:pt x="48895" y="180086"/>
                      </a:lnTo>
                      <a:lnTo>
                        <a:pt x="49403" y="174879"/>
                      </a:lnTo>
                      <a:lnTo>
                        <a:pt x="50546" y="169799"/>
                      </a:lnTo>
                      <a:lnTo>
                        <a:pt x="52070" y="164592"/>
                      </a:lnTo>
                      <a:lnTo>
                        <a:pt x="54356" y="159893"/>
                      </a:lnTo>
                      <a:lnTo>
                        <a:pt x="57277" y="155067"/>
                      </a:lnTo>
                      <a:lnTo>
                        <a:pt x="60960" y="150622"/>
                      </a:lnTo>
                      <a:lnTo>
                        <a:pt x="65405" y="146177"/>
                      </a:lnTo>
                      <a:lnTo>
                        <a:pt x="70612" y="142367"/>
                      </a:lnTo>
                      <a:lnTo>
                        <a:pt x="76708" y="138811"/>
                      </a:lnTo>
                      <a:lnTo>
                        <a:pt x="83947" y="135509"/>
                      </a:lnTo>
                      <a:lnTo>
                        <a:pt x="79629" y="124968"/>
                      </a:lnTo>
                      <a:lnTo>
                        <a:pt x="75692" y="114681"/>
                      </a:lnTo>
                      <a:lnTo>
                        <a:pt x="72136" y="104902"/>
                      </a:lnTo>
                      <a:lnTo>
                        <a:pt x="68580" y="95885"/>
                      </a:lnTo>
                      <a:lnTo>
                        <a:pt x="65786" y="87122"/>
                      </a:lnTo>
                      <a:lnTo>
                        <a:pt x="63119" y="78994"/>
                      </a:lnTo>
                      <a:lnTo>
                        <a:pt x="60579" y="71374"/>
                      </a:lnTo>
                      <a:lnTo>
                        <a:pt x="58674" y="64262"/>
                      </a:lnTo>
                      <a:lnTo>
                        <a:pt x="56896" y="57658"/>
                      </a:lnTo>
                      <a:lnTo>
                        <a:pt x="55372" y="51435"/>
                      </a:lnTo>
                      <a:lnTo>
                        <a:pt x="54356" y="45720"/>
                      </a:lnTo>
                      <a:lnTo>
                        <a:pt x="53467" y="40259"/>
                      </a:lnTo>
                      <a:lnTo>
                        <a:pt x="53086" y="35433"/>
                      </a:lnTo>
                      <a:lnTo>
                        <a:pt x="52832" y="30861"/>
                      </a:lnTo>
                      <a:lnTo>
                        <a:pt x="52832" y="26670"/>
                      </a:lnTo>
                      <a:lnTo>
                        <a:pt x="53213" y="22733"/>
                      </a:lnTo>
                      <a:lnTo>
                        <a:pt x="53848" y="19431"/>
                      </a:lnTo>
                      <a:lnTo>
                        <a:pt x="54737" y="16256"/>
                      </a:lnTo>
                      <a:lnTo>
                        <a:pt x="56134" y="13462"/>
                      </a:lnTo>
                      <a:lnTo>
                        <a:pt x="57658" y="10922"/>
                      </a:lnTo>
                      <a:lnTo>
                        <a:pt x="59436" y="8763"/>
                      </a:lnTo>
                      <a:lnTo>
                        <a:pt x="61468" y="6985"/>
                      </a:lnTo>
                      <a:lnTo>
                        <a:pt x="64008" y="5334"/>
                      </a:lnTo>
                      <a:lnTo>
                        <a:pt x="66675" y="3937"/>
                      </a:lnTo>
                      <a:lnTo>
                        <a:pt x="69596" y="2794"/>
                      </a:lnTo>
                      <a:lnTo>
                        <a:pt x="72898" y="1778"/>
                      </a:lnTo>
                      <a:lnTo>
                        <a:pt x="76327" y="1016"/>
                      </a:lnTo>
                      <a:lnTo>
                        <a:pt x="80010" y="635"/>
                      </a:lnTo>
                      <a:lnTo>
                        <a:pt x="83947" y="254"/>
                      </a:lnTo>
                      <a:lnTo>
                        <a:pt x="88265" y="0"/>
                      </a:lnTo>
                      <a:lnTo>
                        <a:pt x="97409" y="254"/>
                      </a:lnTo>
                      <a:lnTo>
                        <a:pt x="93218" y="2794"/>
                      </a:lnTo>
                      <a:lnTo>
                        <a:pt x="89154" y="5715"/>
                      </a:lnTo>
                      <a:lnTo>
                        <a:pt x="85725" y="8890"/>
                      </a:lnTo>
                      <a:lnTo>
                        <a:pt x="82804" y="12319"/>
                      </a:lnTo>
                      <a:lnTo>
                        <a:pt x="80137" y="16002"/>
                      </a:lnTo>
                      <a:lnTo>
                        <a:pt x="77978" y="19812"/>
                      </a:lnTo>
                      <a:lnTo>
                        <a:pt x="76327" y="24003"/>
                      </a:lnTo>
                      <a:lnTo>
                        <a:pt x="74930" y="28067"/>
                      </a:lnTo>
                      <a:lnTo>
                        <a:pt x="73787" y="32385"/>
                      </a:lnTo>
                      <a:lnTo>
                        <a:pt x="73025" y="36703"/>
                      </a:lnTo>
                      <a:lnTo>
                        <a:pt x="72644" y="46101"/>
                      </a:lnTo>
                      <a:lnTo>
                        <a:pt x="73279" y="55499"/>
                      </a:lnTo>
                      <a:lnTo>
                        <a:pt x="74803" y="65278"/>
                      </a:lnTo>
                      <a:lnTo>
                        <a:pt x="77089" y="75184"/>
                      </a:lnTo>
                      <a:lnTo>
                        <a:pt x="80137" y="84582"/>
                      </a:lnTo>
                      <a:lnTo>
                        <a:pt x="83820" y="94107"/>
                      </a:lnTo>
                      <a:lnTo>
                        <a:pt x="87630" y="103124"/>
                      </a:lnTo>
                      <a:lnTo>
                        <a:pt x="91821" y="111633"/>
                      </a:lnTo>
                      <a:lnTo>
                        <a:pt x="96139" y="119380"/>
                      </a:lnTo>
                      <a:lnTo>
                        <a:pt x="100330" y="126492"/>
                      </a:lnTo>
                      <a:lnTo>
                        <a:pt x="104394" y="132588"/>
                      </a:lnTo>
                      <a:close/>
                    </a:path>
                  </a:pathLst>
                </a:custGeom>
                <a:solidFill>
                  <a:srgbClr val="74522F"/>
                </a:solidFill>
                <a:ln w="0" cap="flat" cmpd="sng" algn="ctr">
                  <a:solidFill>
                    <a:srgbClr val="74522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5802757" y="2643632"/>
                  <a:ext cx="104268" cy="2776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268" h="277623">
                      <a:moveTo>
                        <a:pt x="6096" y="277622"/>
                      </a:moveTo>
                      <a:lnTo>
                        <a:pt x="4191" y="275336"/>
                      </a:lnTo>
                      <a:lnTo>
                        <a:pt x="2667" y="272669"/>
                      </a:lnTo>
                      <a:lnTo>
                        <a:pt x="1524" y="269494"/>
                      </a:lnTo>
                      <a:lnTo>
                        <a:pt x="508" y="265684"/>
                      </a:lnTo>
                      <a:lnTo>
                        <a:pt x="254" y="261366"/>
                      </a:lnTo>
                      <a:lnTo>
                        <a:pt x="0" y="256794"/>
                      </a:lnTo>
                      <a:lnTo>
                        <a:pt x="254" y="252095"/>
                      </a:lnTo>
                      <a:lnTo>
                        <a:pt x="508" y="246761"/>
                      </a:lnTo>
                      <a:lnTo>
                        <a:pt x="1270" y="241427"/>
                      </a:lnTo>
                      <a:lnTo>
                        <a:pt x="2540" y="235839"/>
                      </a:lnTo>
                      <a:lnTo>
                        <a:pt x="5588" y="224155"/>
                      </a:lnTo>
                      <a:lnTo>
                        <a:pt x="9652" y="212344"/>
                      </a:lnTo>
                      <a:lnTo>
                        <a:pt x="14986" y="200660"/>
                      </a:lnTo>
                      <a:lnTo>
                        <a:pt x="18669" y="204216"/>
                      </a:lnTo>
                      <a:lnTo>
                        <a:pt x="22225" y="207391"/>
                      </a:lnTo>
                      <a:lnTo>
                        <a:pt x="25527" y="210439"/>
                      </a:lnTo>
                      <a:lnTo>
                        <a:pt x="28575" y="213106"/>
                      </a:lnTo>
                      <a:lnTo>
                        <a:pt x="31496" y="215519"/>
                      </a:lnTo>
                      <a:lnTo>
                        <a:pt x="34163" y="217678"/>
                      </a:lnTo>
                      <a:lnTo>
                        <a:pt x="36703" y="219583"/>
                      </a:lnTo>
                      <a:lnTo>
                        <a:pt x="38735" y="221361"/>
                      </a:lnTo>
                      <a:lnTo>
                        <a:pt x="42672" y="224155"/>
                      </a:lnTo>
                      <a:lnTo>
                        <a:pt x="45720" y="225933"/>
                      </a:lnTo>
                      <a:lnTo>
                        <a:pt x="48260" y="226949"/>
                      </a:lnTo>
                      <a:lnTo>
                        <a:pt x="49911" y="227330"/>
                      </a:lnTo>
                      <a:lnTo>
                        <a:pt x="51308" y="226695"/>
                      </a:lnTo>
                      <a:lnTo>
                        <a:pt x="52070" y="225552"/>
                      </a:lnTo>
                      <a:lnTo>
                        <a:pt x="52451" y="223774"/>
                      </a:lnTo>
                      <a:lnTo>
                        <a:pt x="52578" y="221361"/>
                      </a:lnTo>
                      <a:lnTo>
                        <a:pt x="52451" y="218694"/>
                      </a:lnTo>
                      <a:lnTo>
                        <a:pt x="52070" y="215265"/>
                      </a:lnTo>
                      <a:lnTo>
                        <a:pt x="51435" y="211582"/>
                      </a:lnTo>
                      <a:lnTo>
                        <a:pt x="50927" y="207391"/>
                      </a:lnTo>
                      <a:lnTo>
                        <a:pt x="49784" y="198120"/>
                      </a:lnTo>
                      <a:lnTo>
                        <a:pt x="49149" y="188087"/>
                      </a:lnTo>
                      <a:lnTo>
                        <a:pt x="49530" y="177546"/>
                      </a:lnTo>
                      <a:lnTo>
                        <a:pt x="50292" y="172212"/>
                      </a:lnTo>
                      <a:lnTo>
                        <a:pt x="51435" y="166878"/>
                      </a:lnTo>
                      <a:lnTo>
                        <a:pt x="53213" y="161798"/>
                      </a:lnTo>
                      <a:lnTo>
                        <a:pt x="55499" y="156845"/>
                      </a:lnTo>
                      <a:lnTo>
                        <a:pt x="58420" y="151892"/>
                      </a:lnTo>
                      <a:lnTo>
                        <a:pt x="62230" y="147320"/>
                      </a:lnTo>
                      <a:lnTo>
                        <a:pt x="66675" y="143002"/>
                      </a:lnTo>
                      <a:lnTo>
                        <a:pt x="71882" y="138811"/>
                      </a:lnTo>
                      <a:lnTo>
                        <a:pt x="78232" y="135255"/>
                      </a:lnTo>
                      <a:lnTo>
                        <a:pt x="85344" y="132080"/>
                      </a:lnTo>
                      <a:lnTo>
                        <a:pt x="81026" y="121412"/>
                      </a:lnTo>
                      <a:lnTo>
                        <a:pt x="76962" y="111125"/>
                      </a:lnTo>
                      <a:lnTo>
                        <a:pt x="73406" y="101473"/>
                      </a:lnTo>
                      <a:lnTo>
                        <a:pt x="70104" y="92583"/>
                      </a:lnTo>
                      <a:lnTo>
                        <a:pt x="67056" y="84074"/>
                      </a:lnTo>
                      <a:lnTo>
                        <a:pt x="64516" y="76073"/>
                      </a:lnTo>
                      <a:lnTo>
                        <a:pt x="62103" y="68453"/>
                      </a:lnTo>
                      <a:lnTo>
                        <a:pt x="60198" y="61595"/>
                      </a:lnTo>
                      <a:lnTo>
                        <a:pt x="58420" y="54991"/>
                      </a:lnTo>
                      <a:lnTo>
                        <a:pt x="56896" y="49149"/>
                      </a:lnTo>
                      <a:lnTo>
                        <a:pt x="55753" y="43561"/>
                      </a:lnTo>
                      <a:lnTo>
                        <a:pt x="54991" y="38481"/>
                      </a:lnTo>
                      <a:lnTo>
                        <a:pt x="54356" y="33782"/>
                      </a:lnTo>
                      <a:lnTo>
                        <a:pt x="54229" y="29337"/>
                      </a:lnTo>
                      <a:lnTo>
                        <a:pt x="54229" y="25400"/>
                      </a:lnTo>
                      <a:lnTo>
                        <a:pt x="54483" y="21590"/>
                      </a:lnTo>
                      <a:lnTo>
                        <a:pt x="55118" y="18542"/>
                      </a:lnTo>
                      <a:lnTo>
                        <a:pt x="56134" y="15494"/>
                      </a:lnTo>
                      <a:lnTo>
                        <a:pt x="57277" y="12954"/>
                      </a:lnTo>
                      <a:lnTo>
                        <a:pt x="58801" y="10668"/>
                      </a:lnTo>
                      <a:lnTo>
                        <a:pt x="60452" y="8636"/>
                      </a:lnTo>
                      <a:lnTo>
                        <a:pt x="62484" y="6858"/>
                      </a:lnTo>
                      <a:lnTo>
                        <a:pt x="64770" y="5334"/>
                      </a:lnTo>
                      <a:lnTo>
                        <a:pt x="67310" y="4064"/>
                      </a:lnTo>
                      <a:lnTo>
                        <a:pt x="69977" y="2921"/>
                      </a:lnTo>
                      <a:lnTo>
                        <a:pt x="73025" y="2032"/>
                      </a:lnTo>
                      <a:lnTo>
                        <a:pt x="79883" y="762"/>
                      </a:lnTo>
                      <a:lnTo>
                        <a:pt x="87630" y="127"/>
                      </a:lnTo>
                      <a:lnTo>
                        <a:pt x="96266" y="0"/>
                      </a:lnTo>
                      <a:lnTo>
                        <a:pt x="91948" y="2286"/>
                      </a:lnTo>
                      <a:lnTo>
                        <a:pt x="88138" y="5080"/>
                      </a:lnTo>
                      <a:lnTo>
                        <a:pt x="84836" y="8255"/>
                      </a:lnTo>
                      <a:lnTo>
                        <a:pt x="82042" y="11430"/>
                      </a:lnTo>
                      <a:lnTo>
                        <a:pt x="79502" y="14986"/>
                      </a:lnTo>
                      <a:lnTo>
                        <a:pt x="77470" y="18542"/>
                      </a:lnTo>
                      <a:lnTo>
                        <a:pt x="75692" y="22479"/>
                      </a:lnTo>
                      <a:lnTo>
                        <a:pt x="74422" y="26416"/>
                      </a:lnTo>
                      <a:lnTo>
                        <a:pt x="73406" y="30480"/>
                      </a:lnTo>
                      <a:lnTo>
                        <a:pt x="72771" y="34671"/>
                      </a:lnTo>
                      <a:lnTo>
                        <a:pt x="72390" y="43815"/>
                      </a:lnTo>
                      <a:lnTo>
                        <a:pt x="73025" y="52832"/>
                      </a:lnTo>
                      <a:lnTo>
                        <a:pt x="74676" y="62357"/>
                      </a:lnTo>
                      <a:lnTo>
                        <a:pt x="76962" y="71882"/>
                      </a:lnTo>
                      <a:lnTo>
                        <a:pt x="80264" y="81153"/>
                      </a:lnTo>
                      <a:lnTo>
                        <a:pt x="83820" y="90424"/>
                      </a:lnTo>
                      <a:lnTo>
                        <a:pt x="87757" y="99187"/>
                      </a:lnTo>
                      <a:lnTo>
                        <a:pt x="91948" y="107569"/>
                      </a:lnTo>
                      <a:lnTo>
                        <a:pt x="96266" y="115316"/>
                      </a:lnTo>
                      <a:lnTo>
                        <a:pt x="100457" y="122301"/>
                      </a:lnTo>
                      <a:lnTo>
                        <a:pt x="104267" y="128397"/>
                      </a:lnTo>
                      <a:lnTo>
                        <a:pt x="99568" y="132588"/>
                      </a:lnTo>
                      <a:lnTo>
                        <a:pt x="94869" y="136398"/>
                      </a:lnTo>
                      <a:lnTo>
                        <a:pt x="90932" y="140208"/>
                      </a:lnTo>
                      <a:lnTo>
                        <a:pt x="86995" y="143764"/>
                      </a:lnTo>
                      <a:lnTo>
                        <a:pt x="83312" y="147320"/>
                      </a:lnTo>
                      <a:lnTo>
                        <a:pt x="80264" y="150495"/>
                      </a:lnTo>
                      <a:lnTo>
                        <a:pt x="74676" y="156845"/>
                      </a:lnTo>
                      <a:lnTo>
                        <a:pt x="70358" y="162560"/>
                      </a:lnTo>
                      <a:lnTo>
                        <a:pt x="66675" y="168148"/>
                      </a:lnTo>
                      <a:lnTo>
                        <a:pt x="64008" y="173609"/>
                      </a:lnTo>
                      <a:lnTo>
                        <a:pt x="62103" y="179197"/>
                      </a:lnTo>
                      <a:lnTo>
                        <a:pt x="60452" y="184912"/>
                      </a:lnTo>
                      <a:lnTo>
                        <a:pt x="59563" y="190881"/>
                      </a:lnTo>
                      <a:lnTo>
                        <a:pt x="58928" y="197358"/>
                      </a:lnTo>
                      <a:lnTo>
                        <a:pt x="58674" y="204470"/>
                      </a:lnTo>
                      <a:lnTo>
                        <a:pt x="58166" y="212217"/>
                      </a:lnTo>
                      <a:lnTo>
                        <a:pt x="57785" y="220853"/>
                      </a:lnTo>
                      <a:lnTo>
                        <a:pt x="57404" y="230505"/>
                      </a:lnTo>
                      <a:lnTo>
                        <a:pt x="56642" y="241173"/>
                      </a:lnTo>
                      <a:lnTo>
                        <a:pt x="54356" y="241046"/>
                      </a:lnTo>
                      <a:lnTo>
                        <a:pt x="51308" y="240411"/>
                      </a:lnTo>
                      <a:lnTo>
                        <a:pt x="47625" y="239395"/>
                      </a:lnTo>
                      <a:lnTo>
                        <a:pt x="43180" y="238379"/>
                      </a:lnTo>
                      <a:lnTo>
                        <a:pt x="38608" y="237617"/>
                      </a:lnTo>
                      <a:lnTo>
                        <a:pt x="33782" y="236855"/>
                      </a:lnTo>
                      <a:lnTo>
                        <a:pt x="28829" y="236474"/>
                      </a:lnTo>
                      <a:lnTo>
                        <a:pt x="24003" y="236855"/>
                      </a:lnTo>
                      <a:lnTo>
                        <a:pt x="19431" y="237871"/>
                      </a:lnTo>
                      <a:lnTo>
                        <a:pt x="15113" y="239649"/>
                      </a:lnTo>
                      <a:lnTo>
                        <a:pt x="13335" y="240792"/>
                      </a:lnTo>
                      <a:lnTo>
                        <a:pt x="11303" y="242443"/>
                      </a:lnTo>
                      <a:lnTo>
                        <a:pt x="9779" y="244348"/>
                      </a:lnTo>
                      <a:lnTo>
                        <a:pt x="8382" y="246507"/>
                      </a:lnTo>
                      <a:lnTo>
                        <a:pt x="7112" y="248920"/>
                      </a:lnTo>
                      <a:lnTo>
                        <a:pt x="6096" y="251841"/>
                      </a:lnTo>
                      <a:lnTo>
                        <a:pt x="5334" y="255016"/>
                      </a:lnTo>
                      <a:lnTo>
                        <a:pt x="4953" y="258826"/>
                      </a:lnTo>
                      <a:lnTo>
                        <a:pt x="4826" y="262763"/>
                      </a:lnTo>
                      <a:lnTo>
                        <a:pt x="4953" y="267335"/>
                      </a:lnTo>
                      <a:lnTo>
                        <a:pt x="5334" y="272288"/>
                      </a:lnTo>
                      <a:close/>
                    </a:path>
                  </a:pathLst>
                </a:custGeom>
                <a:solidFill>
                  <a:srgbClr val="624120"/>
                </a:solidFill>
                <a:ln w="0" cap="flat" cmpd="sng" algn="ctr">
                  <a:solidFill>
                    <a:srgbClr val="62412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>
                  <a:off x="5804535" y="2647315"/>
                  <a:ext cx="104649" cy="2736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649" h="273686">
                      <a:moveTo>
                        <a:pt x="5842" y="273685"/>
                      </a:moveTo>
                      <a:lnTo>
                        <a:pt x="3937" y="271526"/>
                      </a:lnTo>
                      <a:lnTo>
                        <a:pt x="2413" y="268986"/>
                      </a:lnTo>
                      <a:lnTo>
                        <a:pt x="1270" y="265938"/>
                      </a:lnTo>
                      <a:lnTo>
                        <a:pt x="508" y="262636"/>
                      </a:lnTo>
                      <a:lnTo>
                        <a:pt x="127" y="258826"/>
                      </a:lnTo>
                      <a:lnTo>
                        <a:pt x="0" y="254762"/>
                      </a:lnTo>
                      <a:lnTo>
                        <a:pt x="127" y="250317"/>
                      </a:lnTo>
                      <a:lnTo>
                        <a:pt x="762" y="245618"/>
                      </a:lnTo>
                      <a:lnTo>
                        <a:pt x="1524" y="240665"/>
                      </a:lnTo>
                      <a:lnTo>
                        <a:pt x="2667" y="235585"/>
                      </a:lnTo>
                      <a:lnTo>
                        <a:pt x="5334" y="224790"/>
                      </a:lnTo>
                      <a:lnTo>
                        <a:pt x="9144" y="213868"/>
                      </a:lnTo>
                      <a:lnTo>
                        <a:pt x="13589" y="202311"/>
                      </a:lnTo>
                      <a:lnTo>
                        <a:pt x="17399" y="205867"/>
                      </a:lnTo>
                      <a:lnTo>
                        <a:pt x="21082" y="209042"/>
                      </a:lnTo>
                      <a:lnTo>
                        <a:pt x="24384" y="212090"/>
                      </a:lnTo>
                      <a:lnTo>
                        <a:pt x="27559" y="214757"/>
                      </a:lnTo>
                      <a:lnTo>
                        <a:pt x="30480" y="217170"/>
                      </a:lnTo>
                      <a:lnTo>
                        <a:pt x="33020" y="219329"/>
                      </a:lnTo>
                      <a:lnTo>
                        <a:pt x="35433" y="221234"/>
                      </a:lnTo>
                      <a:lnTo>
                        <a:pt x="37719" y="222885"/>
                      </a:lnTo>
                      <a:lnTo>
                        <a:pt x="41656" y="225679"/>
                      </a:lnTo>
                      <a:lnTo>
                        <a:pt x="44704" y="227203"/>
                      </a:lnTo>
                      <a:lnTo>
                        <a:pt x="47244" y="228219"/>
                      </a:lnTo>
                      <a:lnTo>
                        <a:pt x="49149" y="228219"/>
                      </a:lnTo>
                      <a:lnTo>
                        <a:pt x="50673" y="227584"/>
                      </a:lnTo>
                      <a:lnTo>
                        <a:pt x="51689" y="226314"/>
                      </a:lnTo>
                      <a:lnTo>
                        <a:pt x="51943" y="224282"/>
                      </a:lnTo>
                      <a:lnTo>
                        <a:pt x="52197" y="221742"/>
                      </a:lnTo>
                      <a:lnTo>
                        <a:pt x="52197" y="218694"/>
                      </a:lnTo>
                      <a:lnTo>
                        <a:pt x="51943" y="215138"/>
                      </a:lnTo>
                      <a:lnTo>
                        <a:pt x="51689" y="211074"/>
                      </a:lnTo>
                      <a:lnTo>
                        <a:pt x="51054" y="206756"/>
                      </a:lnTo>
                      <a:lnTo>
                        <a:pt x="50292" y="196977"/>
                      </a:lnTo>
                      <a:lnTo>
                        <a:pt x="49657" y="186563"/>
                      </a:lnTo>
                      <a:lnTo>
                        <a:pt x="50419" y="175641"/>
                      </a:lnTo>
                      <a:lnTo>
                        <a:pt x="51181" y="170180"/>
                      </a:lnTo>
                      <a:lnTo>
                        <a:pt x="52578" y="164846"/>
                      </a:lnTo>
                      <a:lnTo>
                        <a:pt x="54356" y="159258"/>
                      </a:lnTo>
                      <a:lnTo>
                        <a:pt x="56896" y="154051"/>
                      </a:lnTo>
                      <a:lnTo>
                        <a:pt x="59944" y="149225"/>
                      </a:lnTo>
                      <a:lnTo>
                        <a:pt x="63500" y="144399"/>
                      </a:lnTo>
                      <a:lnTo>
                        <a:pt x="67945" y="139827"/>
                      </a:lnTo>
                      <a:lnTo>
                        <a:pt x="73406" y="136017"/>
                      </a:lnTo>
                      <a:lnTo>
                        <a:pt x="79629" y="132207"/>
                      </a:lnTo>
                      <a:lnTo>
                        <a:pt x="86741" y="129032"/>
                      </a:lnTo>
                      <a:lnTo>
                        <a:pt x="82550" y="118364"/>
                      </a:lnTo>
                      <a:lnTo>
                        <a:pt x="78486" y="108077"/>
                      </a:lnTo>
                      <a:lnTo>
                        <a:pt x="74930" y="98552"/>
                      </a:lnTo>
                      <a:lnTo>
                        <a:pt x="71628" y="89662"/>
                      </a:lnTo>
                      <a:lnTo>
                        <a:pt x="68707" y="81407"/>
                      </a:lnTo>
                      <a:lnTo>
                        <a:pt x="66040" y="73533"/>
                      </a:lnTo>
                      <a:lnTo>
                        <a:pt x="63754" y="66167"/>
                      </a:lnTo>
                      <a:lnTo>
                        <a:pt x="61595" y="59436"/>
                      </a:lnTo>
                      <a:lnTo>
                        <a:pt x="59944" y="53086"/>
                      </a:lnTo>
                      <a:lnTo>
                        <a:pt x="58547" y="47244"/>
                      </a:lnTo>
                      <a:lnTo>
                        <a:pt x="57404" y="41910"/>
                      </a:lnTo>
                      <a:lnTo>
                        <a:pt x="56388" y="36957"/>
                      </a:lnTo>
                      <a:lnTo>
                        <a:pt x="56007" y="32385"/>
                      </a:lnTo>
                      <a:lnTo>
                        <a:pt x="55626" y="28321"/>
                      </a:lnTo>
                      <a:lnTo>
                        <a:pt x="55626" y="24511"/>
                      </a:lnTo>
                      <a:lnTo>
                        <a:pt x="56007" y="21209"/>
                      </a:lnTo>
                      <a:lnTo>
                        <a:pt x="56642" y="18161"/>
                      </a:lnTo>
                      <a:lnTo>
                        <a:pt x="57404" y="15367"/>
                      </a:lnTo>
                      <a:lnTo>
                        <a:pt x="58547" y="12827"/>
                      </a:lnTo>
                      <a:lnTo>
                        <a:pt x="59944" y="10668"/>
                      </a:lnTo>
                      <a:lnTo>
                        <a:pt x="61595" y="8890"/>
                      </a:lnTo>
                      <a:lnTo>
                        <a:pt x="63500" y="7239"/>
                      </a:lnTo>
                      <a:lnTo>
                        <a:pt x="65659" y="5715"/>
                      </a:lnTo>
                      <a:lnTo>
                        <a:pt x="67945" y="4572"/>
                      </a:lnTo>
                      <a:lnTo>
                        <a:pt x="73406" y="2794"/>
                      </a:lnTo>
                      <a:lnTo>
                        <a:pt x="79883" y="1397"/>
                      </a:lnTo>
                      <a:lnTo>
                        <a:pt x="87122" y="635"/>
                      </a:lnTo>
                      <a:lnTo>
                        <a:pt x="95250" y="0"/>
                      </a:lnTo>
                      <a:lnTo>
                        <a:pt x="90932" y="2413"/>
                      </a:lnTo>
                      <a:lnTo>
                        <a:pt x="87376" y="4953"/>
                      </a:lnTo>
                      <a:lnTo>
                        <a:pt x="84074" y="7747"/>
                      </a:lnTo>
                      <a:lnTo>
                        <a:pt x="81407" y="10795"/>
                      </a:lnTo>
                      <a:lnTo>
                        <a:pt x="78867" y="14224"/>
                      </a:lnTo>
                      <a:lnTo>
                        <a:pt x="76962" y="17653"/>
                      </a:lnTo>
                      <a:lnTo>
                        <a:pt x="75184" y="21336"/>
                      </a:lnTo>
                      <a:lnTo>
                        <a:pt x="74168" y="25019"/>
                      </a:lnTo>
                      <a:lnTo>
                        <a:pt x="73152" y="29083"/>
                      </a:lnTo>
                      <a:lnTo>
                        <a:pt x="72644" y="33147"/>
                      </a:lnTo>
                      <a:lnTo>
                        <a:pt x="72136" y="41910"/>
                      </a:lnTo>
                      <a:lnTo>
                        <a:pt x="72898" y="50800"/>
                      </a:lnTo>
                      <a:lnTo>
                        <a:pt x="74676" y="59944"/>
                      </a:lnTo>
                      <a:lnTo>
                        <a:pt x="77216" y="68961"/>
                      </a:lnTo>
                      <a:lnTo>
                        <a:pt x="80264" y="78232"/>
                      </a:lnTo>
                      <a:lnTo>
                        <a:pt x="83947" y="87122"/>
                      </a:lnTo>
                      <a:lnTo>
                        <a:pt x="87884" y="95758"/>
                      </a:lnTo>
                      <a:lnTo>
                        <a:pt x="92202" y="103886"/>
                      </a:lnTo>
                      <a:lnTo>
                        <a:pt x="96393" y="111506"/>
                      </a:lnTo>
                      <a:lnTo>
                        <a:pt x="100584" y="118364"/>
                      </a:lnTo>
                      <a:lnTo>
                        <a:pt x="104648" y="124460"/>
                      </a:lnTo>
                      <a:lnTo>
                        <a:pt x="99695" y="128651"/>
                      </a:lnTo>
                      <a:lnTo>
                        <a:pt x="95250" y="132588"/>
                      </a:lnTo>
                      <a:lnTo>
                        <a:pt x="90932" y="136271"/>
                      </a:lnTo>
                      <a:lnTo>
                        <a:pt x="87122" y="140081"/>
                      </a:lnTo>
                      <a:lnTo>
                        <a:pt x="83566" y="143383"/>
                      </a:lnTo>
                      <a:lnTo>
                        <a:pt x="80264" y="146812"/>
                      </a:lnTo>
                      <a:lnTo>
                        <a:pt x="74676" y="152908"/>
                      </a:lnTo>
                      <a:lnTo>
                        <a:pt x="70104" y="158877"/>
                      </a:lnTo>
                      <a:lnTo>
                        <a:pt x="66421" y="164465"/>
                      </a:lnTo>
                      <a:lnTo>
                        <a:pt x="63754" y="169926"/>
                      </a:lnTo>
                      <a:lnTo>
                        <a:pt x="61595" y="175514"/>
                      </a:lnTo>
                      <a:lnTo>
                        <a:pt x="59944" y="181229"/>
                      </a:lnTo>
                      <a:lnTo>
                        <a:pt x="58928" y="187325"/>
                      </a:lnTo>
                      <a:lnTo>
                        <a:pt x="58166" y="193802"/>
                      </a:lnTo>
                      <a:lnTo>
                        <a:pt x="57658" y="200787"/>
                      </a:lnTo>
                      <a:lnTo>
                        <a:pt x="57150" y="208661"/>
                      </a:lnTo>
                      <a:lnTo>
                        <a:pt x="56896" y="217424"/>
                      </a:lnTo>
                      <a:lnTo>
                        <a:pt x="56261" y="226822"/>
                      </a:lnTo>
                      <a:lnTo>
                        <a:pt x="55499" y="237744"/>
                      </a:lnTo>
                      <a:lnTo>
                        <a:pt x="55245" y="238125"/>
                      </a:lnTo>
                      <a:lnTo>
                        <a:pt x="54737" y="238125"/>
                      </a:lnTo>
                      <a:lnTo>
                        <a:pt x="52832" y="237871"/>
                      </a:lnTo>
                      <a:lnTo>
                        <a:pt x="49911" y="237490"/>
                      </a:lnTo>
                      <a:lnTo>
                        <a:pt x="46101" y="236728"/>
                      </a:lnTo>
                      <a:lnTo>
                        <a:pt x="41656" y="235712"/>
                      </a:lnTo>
                      <a:lnTo>
                        <a:pt x="36830" y="234950"/>
                      </a:lnTo>
                      <a:lnTo>
                        <a:pt x="31877" y="234569"/>
                      </a:lnTo>
                      <a:lnTo>
                        <a:pt x="26670" y="234569"/>
                      </a:lnTo>
                      <a:lnTo>
                        <a:pt x="21717" y="235331"/>
                      </a:lnTo>
                      <a:lnTo>
                        <a:pt x="16891" y="236982"/>
                      </a:lnTo>
                      <a:lnTo>
                        <a:pt x="14732" y="238125"/>
                      </a:lnTo>
                      <a:lnTo>
                        <a:pt x="12827" y="239522"/>
                      </a:lnTo>
                      <a:lnTo>
                        <a:pt x="10922" y="241046"/>
                      </a:lnTo>
                      <a:lnTo>
                        <a:pt x="9144" y="243205"/>
                      </a:lnTo>
                      <a:lnTo>
                        <a:pt x="7874" y="245618"/>
                      </a:lnTo>
                      <a:lnTo>
                        <a:pt x="6731" y="248412"/>
                      </a:lnTo>
                      <a:lnTo>
                        <a:pt x="5715" y="251333"/>
                      </a:lnTo>
                      <a:lnTo>
                        <a:pt x="5080" y="254889"/>
                      </a:lnTo>
                      <a:lnTo>
                        <a:pt x="4699" y="259080"/>
                      </a:lnTo>
                      <a:lnTo>
                        <a:pt x="4699" y="263398"/>
                      </a:lnTo>
                      <a:lnTo>
                        <a:pt x="5080" y="268351"/>
                      </a:lnTo>
                      <a:close/>
                    </a:path>
                  </a:pathLst>
                </a:custGeom>
                <a:solidFill>
                  <a:srgbClr val="522F11"/>
                </a:solidFill>
                <a:ln w="0" cap="flat" cmpd="sng" algn="ctr">
                  <a:solidFill>
                    <a:srgbClr val="522F1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>
                  <a:off x="5806186" y="2651252"/>
                  <a:ext cx="104776" cy="2697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776" h="269749">
                      <a:moveTo>
                        <a:pt x="99949" y="124714"/>
                      </a:moveTo>
                      <a:lnTo>
                        <a:pt x="95377" y="128651"/>
                      </a:lnTo>
                      <a:lnTo>
                        <a:pt x="91059" y="132588"/>
                      </a:lnTo>
                      <a:lnTo>
                        <a:pt x="87249" y="136144"/>
                      </a:lnTo>
                      <a:lnTo>
                        <a:pt x="83820" y="139446"/>
                      </a:lnTo>
                      <a:lnTo>
                        <a:pt x="80518" y="142875"/>
                      </a:lnTo>
                      <a:lnTo>
                        <a:pt x="74803" y="149225"/>
                      </a:lnTo>
                      <a:lnTo>
                        <a:pt x="70104" y="154940"/>
                      </a:lnTo>
                      <a:lnTo>
                        <a:pt x="66294" y="160655"/>
                      </a:lnTo>
                      <a:lnTo>
                        <a:pt x="63373" y="166243"/>
                      </a:lnTo>
                      <a:lnTo>
                        <a:pt x="61087" y="171704"/>
                      </a:lnTo>
                      <a:lnTo>
                        <a:pt x="59436" y="177419"/>
                      </a:lnTo>
                      <a:lnTo>
                        <a:pt x="58293" y="183642"/>
                      </a:lnTo>
                      <a:lnTo>
                        <a:pt x="57277" y="190119"/>
                      </a:lnTo>
                      <a:lnTo>
                        <a:pt x="56769" y="197231"/>
                      </a:lnTo>
                      <a:lnTo>
                        <a:pt x="56261" y="205105"/>
                      </a:lnTo>
                      <a:lnTo>
                        <a:pt x="55753" y="213614"/>
                      </a:lnTo>
                      <a:lnTo>
                        <a:pt x="55245" y="223266"/>
                      </a:lnTo>
                      <a:lnTo>
                        <a:pt x="54356" y="234188"/>
                      </a:lnTo>
                      <a:lnTo>
                        <a:pt x="54991" y="234823"/>
                      </a:lnTo>
                      <a:lnTo>
                        <a:pt x="55245" y="235331"/>
                      </a:lnTo>
                      <a:lnTo>
                        <a:pt x="54991" y="235585"/>
                      </a:lnTo>
                      <a:lnTo>
                        <a:pt x="54229" y="235585"/>
                      </a:lnTo>
                      <a:lnTo>
                        <a:pt x="53467" y="235585"/>
                      </a:lnTo>
                      <a:lnTo>
                        <a:pt x="52070" y="235331"/>
                      </a:lnTo>
                      <a:lnTo>
                        <a:pt x="48768" y="234823"/>
                      </a:lnTo>
                      <a:lnTo>
                        <a:pt x="44831" y="233934"/>
                      </a:lnTo>
                      <a:lnTo>
                        <a:pt x="40005" y="233172"/>
                      </a:lnTo>
                      <a:lnTo>
                        <a:pt x="34544" y="232537"/>
                      </a:lnTo>
                      <a:lnTo>
                        <a:pt x="29210" y="232410"/>
                      </a:lnTo>
                      <a:lnTo>
                        <a:pt x="23876" y="232791"/>
                      </a:lnTo>
                      <a:lnTo>
                        <a:pt x="18669" y="234188"/>
                      </a:lnTo>
                      <a:lnTo>
                        <a:pt x="16383" y="235204"/>
                      </a:lnTo>
                      <a:lnTo>
                        <a:pt x="14097" y="236347"/>
                      </a:lnTo>
                      <a:lnTo>
                        <a:pt x="11938" y="237998"/>
                      </a:lnTo>
                      <a:lnTo>
                        <a:pt x="10033" y="239903"/>
                      </a:lnTo>
                      <a:lnTo>
                        <a:pt x="8509" y="242062"/>
                      </a:lnTo>
                      <a:lnTo>
                        <a:pt x="7112" y="244602"/>
                      </a:lnTo>
                      <a:lnTo>
                        <a:pt x="5969" y="247777"/>
                      </a:lnTo>
                      <a:lnTo>
                        <a:pt x="5207" y="251206"/>
                      </a:lnTo>
                      <a:lnTo>
                        <a:pt x="4699" y="255143"/>
                      </a:lnTo>
                      <a:lnTo>
                        <a:pt x="4699" y="259461"/>
                      </a:lnTo>
                      <a:lnTo>
                        <a:pt x="4826" y="264414"/>
                      </a:lnTo>
                      <a:lnTo>
                        <a:pt x="5588" y="269748"/>
                      </a:lnTo>
                      <a:lnTo>
                        <a:pt x="3683" y="267716"/>
                      </a:lnTo>
                      <a:lnTo>
                        <a:pt x="2286" y="265176"/>
                      </a:lnTo>
                      <a:lnTo>
                        <a:pt x="1143" y="262382"/>
                      </a:lnTo>
                      <a:lnTo>
                        <a:pt x="381" y="259461"/>
                      </a:lnTo>
                      <a:lnTo>
                        <a:pt x="0" y="256159"/>
                      </a:lnTo>
                      <a:lnTo>
                        <a:pt x="0" y="252349"/>
                      </a:lnTo>
                      <a:lnTo>
                        <a:pt x="254" y="248666"/>
                      </a:lnTo>
                      <a:lnTo>
                        <a:pt x="762" y="244221"/>
                      </a:lnTo>
                      <a:lnTo>
                        <a:pt x="1524" y="239903"/>
                      </a:lnTo>
                      <a:lnTo>
                        <a:pt x="2540" y="235331"/>
                      </a:lnTo>
                      <a:lnTo>
                        <a:pt x="5207" y="225425"/>
                      </a:lnTo>
                      <a:lnTo>
                        <a:pt x="8636" y="215011"/>
                      </a:lnTo>
                      <a:lnTo>
                        <a:pt x="12573" y="204089"/>
                      </a:lnTo>
                      <a:lnTo>
                        <a:pt x="16383" y="207518"/>
                      </a:lnTo>
                      <a:lnTo>
                        <a:pt x="20066" y="210820"/>
                      </a:lnTo>
                      <a:lnTo>
                        <a:pt x="23241" y="213741"/>
                      </a:lnTo>
                      <a:lnTo>
                        <a:pt x="26416" y="216408"/>
                      </a:lnTo>
                      <a:lnTo>
                        <a:pt x="29210" y="218821"/>
                      </a:lnTo>
                      <a:lnTo>
                        <a:pt x="31877" y="220853"/>
                      </a:lnTo>
                      <a:lnTo>
                        <a:pt x="34417" y="222758"/>
                      </a:lnTo>
                      <a:lnTo>
                        <a:pt x="36703" y="224536"/>
                      </a:lnTo>
                      <a:lnTo>
                        <a:pt x="40513" y="226822"/>
                      </a:lnTo>
                      <a:lnTo>
                        <a:pt x="43815" y="228473"/>
                      </a:lnTo>
                      <a:lnTo>
                        <a:pt x="46482" y="229235"/>
                      </a:lnTo>
                      <a:lnTo>
                        <a:pt x="48387" y="229235"/>
                      </a:lnTo>
                      <a:lnTo>
                        <a:pt x="50038" y="228473"/>
                      </a:lnTo>
                      <a:lnTo>
                        <a:pt x="50927" y="226822"/>
                      </a:lnTo>
                      <a:lnTo>
                        <a:pt x="51689" y="224663"/>
                      </a:lnTo>
                      <a:lnTo>
                        <a:pt x="51943" y="221869"/>
                      </a:lnTo>
                      <a:lnTo>
                        <a:pt x="52070" y="218567"/>
                      </a:lnTo>
                      <a:lnTo>
                        <a:pt x="51943" y="214757"/>
                      </a:lnTo>
                      <a:lnTo>
                        <a:pt x="51562" y="210693"/>
                      </a:lnTo>
                      <a:lnTo>
                        <a:pt x="51308" y="206121"/>
                      </a:lnTo>
                      <a:lnTo>
                        <a:pt x="50546" y="196088"/>
                      </a:lnTo>
                      <a:lnTo>
                        <a:pt x="50546" y="185039"/>
                      </a:lnTo>
                      <a:lnTo>
                        <a:pt x="51308" y="173736"/>
                      </a:lnTo>
                      <a:lnTo>
                        <a:pt x="52324" y="168021"/>
                      </a:lnTo>
                      <a:lnTo>
                        <a:pt x="53594" y="162433"/>
                      </a:lnTo>
                      <a:lnTo>
                        <a:pt x="55499" y="156972"/>
                      </a:lnTo>
                      <a:lnTo>
                        <a:pt x="58039" y="151638"/>
                      </a:lnTo>
                      <a:lnTo>
                        <a:pt x="61087" y="146431"/>
                      </a:lnTo>
                      <a:lnTo>
                        <a:pt x="64897" y="141478"/>
                      </a:lnTo>
                      <a:lnTo>
                        <a:pt x="69596" y="136906"/>
                      </a:lnTo>
                      <a:lnTo>
                        <a:pt x="74930" y="132842"/>
                      </a:lnTo>
                      <a:lnTo>
                        <a:pt x="81153" y="129286"/>
                      </a:lnTo>
                      <a:lnTo>
                        <a:pt x="88392" y="125857"/>
                      </a:lnTo>
                      <a:lnTo>
                        <a:pt x="84201" y="115189"/>
                      </a:lnTo>
                      <a:lnTo>
                        <a:pt x="80137" y="105156"/>
                      </a:lnTo>
                      <a:lnTo>
                        <a:pt x="76454" y="95631"/>
                      </a:lnTo>
                      <a:lnTo>
                        <a:pt x="73279" y="86741"/>
                      </a:lnTo>
                      <a:lnTo>
                        <a:pt x="70104" y="78486"/>
                      </a:lnTo>
                      <a:lnTo>
                        <a:pt x="67691" y="70739"/>
                      </a:lnTo>
                      <a:lnTo>
                        <a:pt x="65151" y="63627"/>
                      </a:lnTo>
                      <a:lnTo>
                        <a:pt x="63246" y="57150"/>
                      </a:lnTo>
                      <a:lnTo>
                        <a:pt x="61468" y="50927"/>
                      </a:lnTo>
                      <a:lnTo>
                        <a:pt x="60198" y="45212"/>
                      </a:lnTo>
                      <a:lnTo>
                        <a:pt x="59055" y="40132"/>
                      </a:lnTo>
                      <a:lnTo>
                        <a:pt x="58039" y="35433"/>
                      </a:lnTo>
                      <a:lnTo>
                        <a:pt x="57531" y="30988"/>
                      </a:lnTo>
                      <a:lnTo>
                        <a:pt x="57277" y="27051"/>
                      </a:lnTo>
                      <a:lnTo>
                        <a:pt x="57277" y="23495"/>
                      </a:lnTo>
                      <a:lnTo>
                        <a:pt x="57531" y="20320"/>
                      </a:lnTo>
                      <a:lnTo>
                        <a:pt x="58039" y="17526"/>
                      </a:lnTo>
                      <a:lnTo>
                        <a:pt x="58801" y="14986"/>
                      </a:lnTo>
                      <a:lnTo>
                        <a:pt x="59944" y="12827"/>
                      </a:lnTo>
                      <a:lnTo>
                        <a:pt x="61087" y="10668"/>
                      </a:lnTo>
                      <a:lnTo>
                        <a:pt x="62611" y="9144"/>
                      </a:lnTo>
                      <a:lnTo>
                        <a:pt x="64389" y="7493"/>
                      </a:lnTo>
                      <a:lnTo>
                        <a:pt x="68580" y="5080"/>
                      </a:lnTo>
                      <a:lnTo>
                        <a:pt x="73787" y="3302"/>
                      </a:lnTo>
                      <a:lnTo>
                        <a:pt x="79756" y="2032"/>
                      </a:lnTo>
                      <a:lnTo>
                        <a:pt x="86614" y="1016"/>
                      </a:lnTo>
                      <a:lnTo>
                        <a:pt x="94107" y="0"/>
                      </a:lnTo>
                      <a:lnTo>
                        <a:pt x="90043" y="2159"/>
                      </a:lnTo>
                      <a:lnTo>
                        <a:pt x="86487" y="4826"/>
                      </a:lnTo>
                      <a:lnTo>
                        <a:pt x="83439" y="7366"/>
                      </a:lnTo>
                      <a:lnTo>
                        <a:pt x="80645" y="10287"/>
                      </a:lnTo>
                      <a:lnTo>
                        <a:pt x="78359" y="13462"/>
                      </a:lnTo>
                      <a:lnTo>
                        <a:pt x="76454" y="16637"/>
                      </a:lnTo>
                      <a:lnTo>
                        <a:pt x="74930" y="20193"/>
                      </a:lnTo>
                      <a:lnTo>
                        <a:pt x="73787" y="23876"/>
                      </a:lnTo>
                      <a:lnTo>
                        <a:pt x="72771" y="27686"/>
                      </a:lnTo>
                      <a:lnTo>
                        <a:pt x="72263" y="31623"/>
                      </a:lnTo>
                      <a:lnTo>
                        <a:pt x="72009" y="39878"/>
                      </a:lnTo>
                      <a:lnTo>
                        <a:pt x="73025" y="48387"/>
                      </a:lnTo>
                      <a:lnTo>
                        <a:pt x="74803" y="57277"/>
                      </a:lnTo>
                      <a:lnTo>
                        <a:pt x="77216" y="66167"/>
                      </a:lnTo>
                      <a:lnTo>
                        <a:pt x="80518" y="75057"/>
                      </a:lnTo>
                      <a:lnTo>
                        <a:pt x="84201" y="83820"/>
                      </a:lnTo>
                      <a:lnTo>
                        <a:pt x="88265" y="92075"/>
                      </a:lnTo>
                      <a:lnTo>
                        <a:pt x="92456" y="100203"/>
                      </a:lnTo>
                      <a:lnTo>
                        <a:pt x="96647" y="107696"/>
                      </a:lnTo>
                      <a:lnTo>
                        <a:pt x="100838" y="114681"/>
                      </a:lnTo>
                      <a:lnTo>
                        <a:pt x="104775" y="120523"/>
                      </a:lnTo>
                      <a:close/>
                    </a:path>
                  </a:pathLst>
                </a:custGeom>
                <a:solidFill>
                  <a:srgbClr val="421F02"/>
                </a:solidFill>
                <a:ln w="0" cap="flat" cmpd="sng" algn="ctr">
                  <a:solidFill>
                    <a:srgbClr val="421F0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>
                  <a:off x="6287262" y="2617597"/>
                  <a:ext cx="32513" cy="307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513" h="30735">
                      <a:moveTo>
                        <a:pt x="6350" y="23241"/>
                      </a:moveTo>
                      <a:lnTo>
                        <a:pt x="9144" y="20447"/>
                      </a:lnTo>
                      <a:lnTo>
                        <a:pt x="11684" y="17272"/>
                      </a:lnTo>
                      <a:lnTo>
                        <a:pt x="14224" y="13843"/>
                      </a:lnTo>
                      <a:lnTo>
                        <a:pt x="16256" y="9906"/>
                      </a:lnTo>
                      <a:lnTo>
                        <a:pt x="17780" y="5461"/>
                      </a:lnTo>
                      <a:lnTo>
                        <a:pt x="19177" y="0"/>
                      </a:lnTo>
                      <a:lnTo>
                        <a:pt x="19939" y="4064"/>
                      </a:lnTo>
                      <a:lnTo>
                        <a:pt x="20955" y="7620"/>
                      </a:lnTo>
                      <a:lnTo>
                        <a:pt x="23749" y="14097"/>
                      </a:lnTo>
                      <a:lnTo>
                        <a:pt x="25781" y="17399"/>
                      </a:lnTo>
                      <a:lnTo>
                        <a:pt x="27686" y="21209"/>
                      </a:lnTo>
                      <a:lnTo>
                        <a:pt x="29972" y="25146"/>
                      </a:lnTo>
                      <a:lnTo>
                        <a:pt x="32512" y="29845"/>
                      </a:lnTo>
                      <a:lnTo>
                        <a:pt x="31115" y="30734"/>
                      </a:lnTo>
                      <a:lnTo>
                        <a:pt x="29845" y="30353"/>
                      </a:lnTo>
                      <a:lnTo>
                        <a:pt x="28067" y="28956"/>
                      </a:lnTo>
                      <a:lnTo>
                        <a:pt x="26289" y="26924"/>
                      </a:lnTo>
                      <a:lnTo>
                        <a:pt x="22479" y="22733"/>
                      </a:lnTo>
                      <a:lnTo>
                        <a:pt x="20320" y="21209"/>
                      </a:lnTo>
                      <a:lnTo>
                        <a:pt x="18034" y="20447"/>
                      </a:lnTo>
                      <a:lnTo>
                        <a:pt x="16891" y="20701"/>
                      </a:lnTo>
                      <a:lnTo>
                        <a:pt x="15494" y="20828"/>
                      </a:lnTo>
                      <a:lnTo>
                        <a:pt x="12446" y="21971"/>
                      </a:lnTo>
                      <a:lnTo>
                        <a:pt x="5969" y="25527"/>
                      </a:lnTo>
                      <a:lnTo>
                        <a:pt x="3048" y="27305"/>
                      </a:lnTo>
                      <a:lnTo>
                        <a:pt x="1016" y="28702"/>
                      </a:lnTo>
                      <a:lnTo>
                        <a:pt x="381" y="29083"/>
                      </a:lnTo>
                      <a:lnTo>
                        <a:pt x="0" y="29337"/>
                      </a:lnTo>
                      <a:lnTo>
                        <a:pt x="0" y="29083"/>
                      </a:lnTo>
                      <a:lnTo>
                        <a:pt x="381" y="28702"/>
                      </a:lnTo>
                      <a:close/>
                    </a:path>
                  </a:pathLst>
                </a:custGeom>
                <a:solidFill>
                  <a:srgbClr val="AD8C60"/>
                </a:solidFill>
                <a:ln w="0" cap="flat" cmpd="sng" algn="ctr">
                  <a:solidFill>
                    <a:srgbClr val="AD8C6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>
                  <a:off x="6288786" y="2590419"/>
                  <a:ext cx="32513" cy="306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513" h="30608">
                      <a:moveTo>
                        <a:pt x="6350" y="23114"/>
                      </a:moveTo>
                      <a:lnTo>
                        <a:pt x="9144" y="20066"/>
                      </a:lnTo>
                      <a:lnTo>
                        <a:pt x="11684" y="17145"/>
                      </a:lnTo>
                      <a:lnTo>
                        <a:pt x="13970" y="13843"/>
                      </a:lnTo>
                      <a:lnTo>
                        <a:pt x="16129" y="9906"/>
                      </a:lnTo>
                      <a:lnTo>
                        <a:pt x="17907" y="5334"/>
                      </a:lnTo>
                      <a:lnTo>
                        <a:pt x="19050" y="0"/>
                      </a:lnTo>
                      <a:lnTo>
                        <a:pt x="19812" y="3937"/>
                      </a:lnTo>
                      <a:lnTo>
                        <a:pt x="20955" y="7493"/>
                      </a:lnTo>
                      <a:lnTo>
                        <a:pt x="23876" y="13970"/>
                      </a:lnTo>
                      <a:lnTo>
                        <a:pt x="25527" y="17399"/>
                      </a:lnTo>
                      <a:lnTo>
                        <a:pt x="27686" y="21082"/>
                      </a:lnTo>
                      <a:lnTo>
                        <a:pt x="29972" y="25019"/>
                      </a:lnTo>
                      <a:lnTo>
                        <a:pt x="32512" y="29591"/>
                      </a:lnTo>
                      <a:lnTo>
                        <a:pt x="31115" y="30607"/>
                      </a:lnTo>
                      <a:lnTo>
                        <a:pt x="29591" y="30226"/>
                      </a:lnTo>
                      <a:lnTo>
                        <a:pt x="28067" y="28829"/>
                      </a:lnTo>
                      <a:lnTo>
                        <a:pt x="26289" y="26797"/>
                      </a:lnTo>
                      <a:lnTo>
                        <a:pt x="22479" y="22733"/>
                      </a:lnTo>
                      <a:lnTo>
                        <a:pt x="20320" y="21082"/>
                      </a:lnTo>
                      <a:lnTo>
                        <a:pt x="18034" y="20320"/>
                      </a:lnTo>
                      <a:lnTo>
                        <a:pt x="16891" y="20320"/>
                      </a:lnTo>
                      <a:lnTo>
                        <a:pt x="15494" y="20701"/>
                      </a:lnTo>
                      <a:lnTo>
                        <a:pt x="12446" y="21844"/>
                      </a:lnTo>
                      <a:lnTo>
                        <a:pt x="5969" y="25400"/>
                      </a:lnTo>
                      <a:lnTo>
                        <a:pt x="3048" y="27178"/>
                      </a:lnTo>
                      <a:lnTo>
                        <a:pt x="1016" y="28575"/>
                      </a:lnTo>
                      <a:lnTo>
                        <a:pt x="381" y="28956"/>
                      </a:lnTo>
                      <a:lnTo>
                        <a:pt x="0" y="29210"/>
                      </a:lnTo>
                      <a:lnTo>
                        <a:pt x="0" y="28956"/>
                      </a:lnTo>
                      <a:lnTo>
                        <a:pt x="381" y="28575"/>
                      </a:lnTo>
                      <a:close/>
                    </a:path>
                  </a:pathLst>
                </a:custGeom>
                <a:solidFill>
                  <a:srgbClr val="AD8C60"/>
                </a:solidFill>
                <a:ln w="0" cap="flat" cmpd="sng" algn="ctr">
                  <a:solidFill>
                    <a:srgbClr val="AD8C6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Freeform 148"/>
                <p:cNvSpPr/>
                <p:nvPr/>
              </p:nvSpPr>
              <p:spPr>
                <a:xfrm>
                  <a:off x="6292088" y="2606929"/>
                  <a:ext cx="26671" cy="227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671" h="22734">
                      <a:moveTo>
                        <a:pt x="1905" y="17653"/>
                      </a:moveTo>
                      <a:lnTo>
                        <a:pt x="3429" y="16129"/>
                      </a:lnTo>
                      <a:lnTo>
                        <a:pt x="6096" y="13462"/>
                      </a:lnTo>
                      <a:lnTo>
                        <a:pt x="8001" y="11176"/>
                      </a:lnTo>
                      <a:lnTo>
                        <a:pt x="9525" y="8890"/>
                      </a:lnTo>
                      <a:lnTo>
                        <a:pt x="11938" y="5080"/>
                      </a:lnTo>
                      <a:lnTo>
                        <a:pt x="13462" y="2794"/>
                      </a:lnTo>
                      <a:lnTo>
                        <a:pt x="15367" y="0"/>
                      </a:lnTo>
                      <a:lnTo>
                        <a:pt x="18034" y="5207"/>
                      </a:lnTo>
                      <a:lnTo>
                        <a:pt x="20066" y="10287"/>
                      </a:lnTo>
                      <a:lnTo>
                        <a:pt x="21463" y="13081"/>
                      </a:lnTo>
                      <a:lnTo>
                        <a:pt x="22860" y="16129"/>
                      </a:lnTo>
                      <a:lnTo>
                        <a:pt x="24511" y="19177"/>
                      </a:lnTo>
                      <a:lnTo>
                        <a:pt x="26670" y="22733"/>
                      </a:lnTo>
                      <a:lnTo>
                        <a:pt x="22606" y="20574"/>
                      </a:lnTo>
                      <a:lnTo>
                        <a:pt x="19177" y="19177"/>
                      </a:lnTo>
                      <a:lnTo>
                        <a:pt x="16129" y="18288"/>
                      </a:lnTo>
                      <a:lnTo>
                        <a:pt x="13208" y="17907"/>
                      </a:lnTo>
                      <a:lnTo>
                        <a:pt x="10541" y="17907"/>
                      </a:lnTo>
                      <a:lnTo>
                        <a:pt x="7493" y="18288"/>
                      </a:lnTo>
                      <a:lnTo>
                        <a:pt x="4064" y="18669"/>
                      </a:lnTo>
                      <a:lnTo>
                        <a:pt x="0" y="19177"/>
                      </a:lnTo>
                      <a:close/>
                    </a:path>
                  </a:pathLst>
                </a:custGeom>
                <a:solidFill>
                  <a:srgbClr val="9F7F58"/>
                </a:solidFill>
                <a:ln w="0" cap="flat" cmpd="sng" algn="ctr">
                  <a:solidFill>
                    <a:srgbClr val="9F7F5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>
                  <a:off x="6257925" y="2643378"/>
                  <a:ext cx="22734" cy="736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734" h="73661">
                      <a:moveTo>
                        <a:pt x="5334" y="73660"/>
                      </a:moveTo>
                      <a:lnTo>
                        <a:pt x="2540" y="65913"/>
                      </a:lnTo>
                      <a:lnTo>
                        <a:pt x="889" y="58674"/>
                      </a:lnTo>
                      <a:lnTo>
                        <a:pt x="0" y="51943"/>
                      </a:lnTo>
                      <a:lnTo>
                        <a:pt x="0" y="45593"/>
                      </a:lnTo>
                      <a:lnTo>
                        <a:pt x="508" y="39878"/>
                      </a:lnTo>
                      <a:lnTo>
                        <a:pt x="1778" y="34290"/>
                      </a:lnTo>
                      <a:lnTo>
                        <a:pt x="3429" y="29464"/>
                      </a:lnTo>
                      <a:lnTo>
                        <a:pt x="5461" y="24638"/>
                      </a:lnTo>
                      <a:lnTo>
                        <a:pt x="7874" y="20574"/>
                      </a:lnTo>
                      <a:lnTo>
                        <a:pt x="10287" y="16510"/>
                      </a:lnTo>
                      <a:lnTo>
                        <a:pt x="15367" y="9906"/>
                      </a:lnTo>
                      <a:lnTo>
                        <a:pt x="17653" y="6858"/>
                      </a:lnTo>
                      <a:lnTo>
                        <a:pt x="19685" y="4318"/>
                      </a:lnTo>
                      <a:lnTo>
                        <a:pt x="21463" y="2159"/>
                      </a:lnTo>
                      <a:lnTo>
                        <a:pt x="22606" y="0"/>
                      </a:lnTo>
                      <a:lnTo>
                        <a:pt x="22733" y="6350"/>
                      </a:lnTo>
                      <a:lnTo>
                        <a:pt x="22606" y="12446"/>
                      </a:lnTo>
                      <a:lnTo>
                        <a:pt x="21844" y="18288"/>
                      </a:lnTo>
                      <a:lnTo>
                        <a:pt x="20955" y="24257"/>
                      </a:lnTo>
                      <a:lnTo>
                        <a:pt x="18161" y="35306"/>
                      </a:lnTo>
                      <a:lnTo>
                        <a:pt x="14859" y="45593"/>
                      </a:lnTo>
                      <a:lnTo>
                        <a:pt x="11430" y="54737"/>
                      </a:lnTo>
                      <a:lnTo>
                        <a:pt x="9652" y="58801"/>
                      </a:lnTo>
                      <a:lnTo>
                        <a:pt x="8382" y="62611"/>
                      </a:lnTo>
                      <a:lnTo>
                        <a:pt x="6985" y="65913"/>
                      </a:lnTo>
                      <a:lnTo>
                        <a:pt x="6096" y="68961"/>
                      </a:lnTo>
                      <a:lnTo>
                        <a:pt x="5461" y="71501"/>
                      </a:lnTo>
                      <a:close/>
                    </a:path>
                  </a:pathLst>
                </a:custGeom>
                <a:solidFill>
                  <a:srgbClr val="AD8C60"/>
                </a:solidFill>
                <a:ln w="0" cap="flat" cmpd="sng" algn="ctr">
                  <a:solidFill>
                    <a:srgbClr val="AD8C6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>
                  <a:off x="5855589" y="2339594"/>
                  <a:ext cx="310643" cy="2658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0643" h="265812">
                      <a:moveTo>
                        <a:pt x="0" y="178816"/>
                      </a:moveTo>
                      <a:lnTo>
                        <a:pt x="2540" y="167005"/>
                      </a:lnTo>
                      <a:lnTo>
                        <a:pt x="5588" y="155321"/>
                      </a:lnTo>
                      <a:lnTo>
                        <a:pt x="9271" y="143637"/>
                      </a:lnTo>
                      <a:lnTo>
                        <a:pt x="13462" y="132461"/>
                      </a:lnTo>
                      <a:lnTo>
                        <a:pt x="18288" y="121539"/>
                      </a:lnTo>
                      <a:lnTo>
                        <a:pt x="23368" y="110744"/>
                      </a:lnTo>
                      <a:lnTo>
                        <a:pt x="29337" y="100203"/>
                      </a:lnTo>
                      <a:lnTo>
                        <a:pt x="35560" y="90170"/>
                      </a:lnTo>
                      <a:lnTo>
                        <a:pt x="42418" y="80518"/>
                      </a:lnTo>
                      <a:lnTo>
                        <a:pt x="49784" y="71120"/>
                      </a:lnTo>
                      <a:lnTo>
                        <a:pt x="57404" y="62230"/>
                      </a:lnTo>
                      <a:lnTo>
                        <a:pt x="65659" y="53848"/>
                      </a:lnTo>
                      <a:lnTo>
                        <a:pt x="74168" y="45847"/>
                      </a:lnTo>
                      <a:lnTo>
                        <a:pt x="83439" y="38608"/>
                      </a:lnTo>
                      <a:lnTo>
                        <a:pt x="92837" y="31623"/>
                      </a:lnTo>
                      <a:lnTo>
                        <a:pt x="102743" y="25527"/>
                      </a:lnTo>
                      <a:lnTo>
                        <a:pt x="113030" y="19812"/>
                      </a:lnTo>
                      <a:lnTo>
                        <a:pt x="123698" y="14859"/>
                      </a:lnTo>
                      <a:lnTo>
                        <a:pt x="134874" y="10541"/>
                      </a:lnTo>
                      <a:lnTo>
                        <a:pt x="146177" y="6731"/>
                      </a:lnTo>
                      <a:lnTo>
                        <a:pt x="158115" y="3937"/>
                      </a:lnTo>
                      <a:lnTo>
                        <a:pt x="170180" y="1778"/>
                      </a:lnTo>
                      <a:lnTo>
                        <a:pt x="182753" y="381"/>
                      </a:lnTo>
                      <a:lnTo>
                        <a:pt x="195580" y="0"/>
                      </a:lnTo>
                      <a:lnTo>
                        <a:pt x="208661" y="381"/>
                      </a:lnTo>
                      <a:lnTo>
                        <a:pt x="221996" y="1651"/>
                      </a:lnTo>
                      <a:lnTo>
                        <a:pt x="235712" y="3810"/>
                      </a:lnTo>
                      <a:lnTo>
                        <a:pt x="249555" y="6731"/>
                      </a:lnTo>
                      <a:lnTo>
                        <a:pt x="263779" y="10922"/>
                      </a:lnTo>
                      <a:lnTo>
                        <a:pt x="278384" y="16002"/>
                      </a:lnTo>
                      <a:lnTo>
                        <a:pt x="292989" y="22225"/>
                      </a:lnTo>
                      <a:lnTo>
                        <a:pt x="307975" y="29337"/>
                      </a:lnTo>
                      <a:lnTo>
                        <a:pt x="309626" y="33020"/>
                      </a:lnTo>
                      <a:lnTo>
                        <a:pt x="310642" y="37338"/>
                      </a:lnTo>
                      <a:lnTo>
                        <a:pt x="310642" y="42164"/>
                      </a:lnTo>
                      <a:lnTo>
                        <a:pt x="310007" y="47498"/>
                      </a:lnTo>
                      <a:lnTo>
                        <a:pt x="308864" y="53340"/>
                      </a:lnTo>
                      <a:lnTo>
                        <a:pt x="306959" y="59563"/>
                      </a:lnTo>
                      <a:lnTo>
                        <a:pt x="304546" y="66040"/>
                      </a:lnTo>
                      <a:lnTo>
                        <a:pt x="301371" y="73152"/>
                      </a:lnTo>
                      <a:lnTo>
                        <a:pt x="297942" y="80264"/>
                      </a:lnTo>
                      <a:lnTo>
                        <a:pt x="293878" y="88011"/>
                      </a:lnTo>
                      <a:lnTo>
                        <a:pt x="289560" y="95885"/>
                      </a:lnTo>
                      <a:lnTo>
                        <a:pt x="284734" y="104013"/>
                      </a:lnTo>
                      <a:lnTo>
                        <a:pt x="279654" y="112268"/>
                      </a:lnTo>
                      <a:lnTo>
                        <a:pt x="274320" y="120523"/>
                      </a:lnTo>
                      <a:lnTo>
                        <a:pt x="263144" y="137922"/>
                      </a:lnTo>
                      <a:lnTo>
                        <a:pt x="239522" y="173355"/>
                      </a:lnTo>
                      <a:lnTo>
                        <a:pt x="228092" y="190754"/>
                      </a:lnTo>
                      <a:lnTo>
                        <a:pt x="216916" y="207772"/>
                      </a:lnTo>
                      <a:lnTo>
                        <a:pt x="211709" y="216027"/>
                      </a:lnTo>
                      <a:lnTo>
                        <a:pt x="206883" y="223901"/>
                      </a:lnTo>
                      <a:lnTo>
                        <a:pt x="202438" y="231775"/>
                      </a:lnTo>
                      <a:lnTo>
                        <a:pt x="198247" y="239395"/>
                      </a:lnTo>
                      <a:lnTo>
                        <a:pt x="194564" y="246507"/>
                      </a:lnTo>
                      <a:lnTo>
                        <a:pt x="191389" y="253365"/>
                      </a:lnTo>
                      <a:lnTo>
                        <a:pt x="188722" y="259715"/>
                      </a:lnTo>
                      <a:lnTo>
                        <a:pt x="186563" y="265811"/>
                      </a:lnTo>
                      <a:lnTo>
                        <a:pt x="182880" y="256921"/>
                      </a:lnTo>
                      <a:lnTo>
                        <a:pt x="179197" y="248412"/>
                      </a:lnTo>
                      <a:lnTo>
                        <a:pt x="175641" y="240665"/>
                      </a:lnTo>
                      <a:lnTo>
                        <a:pt x="171958" y="233553"/>
                      </a:lnTo>
                      <a:lnTo>
                        <a:pt x="168275" y="227076"/>
                      </a:lnTo>
                      <a:lnTo>
                        <a:pt x="164846" y="221107"/>
                      </a:lnTo>
                      <a:lnTo>
                        <a:pt x="161163" y="215646"/>
                      </a:lnTo>
                      <a:lnTo>
                        <a:pt x="157480" y="210693"/>
                      </a:lnTo>
                      <a:lnTo>
                        <a:pt x="154051" y="206375"/>
                      </a:lnTo>
                      <a:lnTo>
                        <a:pt x="150495" y="202438"/>
                      </a:lnTo>
                      <a:lnTo>
                        <a:pt x="146939" y="198882"/>
                      </a:lnTo>
                      <a:lnTo>
                        <a:pt x="143510" y="195834"/>
                      </a:lnTo>
                      <a:lnTo>
                        <a:pt x="136525" y="191135"/>
                      </a:lnTo>
                      <a:lnTo>
                        <a:pt x="129667" y="187960"/>
                      </a:lnTo>
                      <a:lnTo>
                        <a:pt x="122682" y="185928"/>
                      </a:lnTo>
                      <a:lnTo>
                        <a:pt x="116078" y="185674"/>
                      </a:lnTo>
                      <a:lnTo>
                        <a:pt x="109474" y="185928"/>
                      </a:lnTo>
                      <a:lnTo>
                        <a:pt x="102997" y="187579"/>
                      </a:lnTo>
                      <a:lnTo>
                        <a:pt x="96520" y="189738"/>
                      </a:lnTo>
                      <a:lnTo>
                        <a:pt x="90043" y="192659"/>
                      </a:lnTo>
                      <a:lnTo>
                        <a:pt x="83947" y="196088"/>
                      </a:lnTo>
                      <a:lnTo>
                        <a:pt x="77851" y="199644"/>
                      </a:lnTo>
                      <a:lnTo>
                        <a:pt x="65913" y="207518"/>
                      </a:lnTo>
                      <a:lnTo>
                        <a:pt x="60071" y="211328"/>
                      </a:lnTo>
                      <a:lnTo>
                        <a:pt x="54610" y="214884"/>
                      </a:lnTo>
                      <a:lnTo>
                        <a:pt x="49149" y="217805"/>
                      </a:lnTo>
                      <a:lnTo>
                        <a:pt x="43815" y="220345"/>
                      </a:lnTo>
                      <a:lnTo>
                        <a:pt x="38862" y="221996"/>
                      </a:lnTo>
                      <a:lnTo>
                        <a:pt x="33782" y="222885"/>
                      </a:lnTo>
                      <a:lnTo>
                        <a:pt x="28829" y="222758"/>
                      </a:lnTo>
                      <a:lnTo>
                        <a:pt x="24130" y="221107"/>
                      </a:lnTo>
                      <a:lnTo>
                        <a:pt x="19812" y="218440"/>
                      </a:lnTo>
                      <a:lnTo>
                        <a:pt x="17526" y="216408"/>
                      </a:lnTo>
                      <a:lnTo>
                        <a:pt x="15367" y="214249"/>
                      </a:lnTo>
                      <a:lnTo>
                        <a:pt x="13208" y="211328"/>
                      </a:lnTo>
                      <a:lnTo>
                        <a:pt x="11303" y="208153"/>
                      </a:lnTo>
                      <a:lnTo>
                        <a:pt x="9271" y="204597"/>
                      </a:lnTo>
                      <a:lnTo>
                        <a:pt x="7366" y="200406"/>
                      </a:lnTo>
                      <a:lnTo>
                        <a:pt x="5334" y="195834"/>
                      </a:lnTo>
                      <a:lnTo>
                        <a:pt x="3683" y="190754"/>
                      </a:lnTo>
                      <a:lnTo>
                        <a:pt x="1778" y="185039"/>
                      </a:lnTo>
                      <a:close/>
                    </a:path>
                  </a:pathLst>
                </a:custGeom>
                <a:solidFill>
                  <a:srgbClr val="74522F"/>
                </a:solidFill>
                <a:ln w="0" cap="flat" cmpd="sng" algn="ctr">
                  <a:solidFill>
                    <a:srgbClr val="74522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>
                  <a:off x="5861685" y="2341753"/>
                  <a:ext cx="301118" cy="2373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1118" h="237364">
                      <a:moveTo>
                        <a:pt x="0" y="172212"/>
                      </a:moveTo>
                      <a:lnTo>
                        <a:pt x="3175" y="160655"/>
                      </a:lnTo>
                      <a:lnTo>
                        <a:pt x="6731" y="149479"/>
                      </a:lnTo>
                      <a:lnTo>
                        <a:pt x="10795" y="138430"/>
                      </a:lnTo>
                      <a:lnTo>
                        <a:pt x="15240" y="127508"/>
                      </a:lnTo>
                      <a:lnTo>
                        <a:pt x="20193" y="116840"/>
                      </a:lnTo>
                      <a:lnTo>
                        <a:pt x="25654" y="106553"/>
                      </a:lnTo>
                      <a:lnTo>
                        <a:pt x="31369" y="96520"/>
                      </a:lnTo>
                      <a:lnTo>
                        <a:pt x="37719" y="86614"/>
                      </a:lnTo>
                      <a:lnTo>
                        <a:pt x="44450" y="77343"/>
                      </a:lnTo>
                      <a:lnTo>
                        <a:pt x="51308" y="68453"/>
                      </a:lnTo>
                      <a:lnTo>
                        <a:pt x="58801" y="59944"/>
                      </a:lnTo>
                      <a:lnTo>
                        <a:pt x="66929" y="51816"/>
                      </a:lnTo>
                      <a:lnTo>
                        <a:pt x="75184" y="44069"/>
                      </a:lnTo>
                      <a:lnTo>
                        <a:pt x="83820" y="36957"/>
                      </a:lnTo>
                      <a:lnTo>
                        <a:pt x="92837" y="30480"/>
                      </a:lnTo>
                      <a:lnTo>
                        <a:pt x="102235" y="24384"/>
                      </a:lnTo>
                      <a:lnTo>
                        <a:pt x="112014" y="19050"/>
                      </a:lnTo>
                      <a:lnTo>
                        <a:pt x="122174" y="14224"/>
                      </a:lnTo>
                      <a:lnTo>
                        <a:pt x="132842" y="10160"/>
                      </a:lnTo>
                      <a:lnTo>
                        <a:pt x="143764" y="6604"/>
                      </a:lnTo>
                      <a:lnTo>
                        <a:pt x="154813" y="3810"/>
                      </a:lnTo>
                      <a:lnTo>
                        <a:pt x="166370" y="1778"/>
                      </a:lnTo>
                      <a:lnTo>
                        <a:pt x="178308" y="635"/>
                      </a:lnTo>
                      <a:lnTo>
                        <a:pt x="190500" y="0"/>
                      </a:lnTo>
                      <a:lnTo>
                        <a:pt x="202946" y="508"/>
                      </a:lnTo>
                      <a:lnTo>
                        <a:pt x="215646" y="1651"/>
                      </a:lnTo>
                      <a:lnTo>
                        <a:pt x="228854" y="3810"/>
                      </a:lnTo>
                      <a:lnTo>
                        <a:pt x="242062" y="6731"/>
                      </a:lnTo>
                      <a:lnTo>
                        <a:pt x="255778" y="10668"/>
                      </a:lnTo>
                      <a:lnTo>
                        <a:pt x="269748" y="15494"/>
                      </a:lnTo>
                      <a:lnTo>
                        <a:pt x="283845" y="21336"/>
                      </a:lnTo>
                      <a:lnTo>
                        <a:pt x="298450" y="28321"/>
                      </a:lnTo>
                      <a:lnTo>
                        <a:pt x="300101" y="32131"/>
                      </a:lnTo>
                      <a:lnTo>
                        <a:pt x="300863" y="36195"/>
                      </a:lnTo>
                      <a:lnTo>
                        <a:pt x="301117" y="40513"/>
                      </a:lnTo>
                      <a:lnTo>
                        <a:pt x="300355" y="45466"/>
                      </a:lnTo>
                      <a:lnTo>
                        <a:pt x="298958" y="50800"/>
                      </a:lnTo>
                      <a:lnTo>
                        <a:pt x="297053" y="56388"/>
                      </a:lnTo>
                      <a:lnTo>
                        <a:pt x="294386" y="62357"/>
                      </a:lnTo>
                      <a:lnTo>
                        <a:pt x="291338" y="68453"/>
                      </a:lnTo>
                      <a:lnTo>
                        <a:pt x="287655" y="74930"/>
                      </a:lnTo>
                      <a:lnTo>
                        <a:pt x="283464" y="81661"/>
                      </a:lnTo>
                      <a:lnTo>
                        <a:pt x="279019" y="88519"/>
                      </a:lnTo>
                      <a:lnTo>
                        <a:pt x="274193" y="95504"/>
                      </a:lnTo>
                      <a:lnTo>
                        <a:pt x="263398" y="110109"/>
                      </a:lnTo>
                      <a:lnTo>
                        <a:pt x="251841" y="125095"/>
                      </a:lnTo>
                      <a:lnTo>
                        <a:pt x="227711" y="155829"/>
                      </a:lnTo>
                      <a:lnTo>
                        <a:pt x="215773" y="171069"/>
                      </a:lnTo>
                      <a:lnTo>
                        <a:pt x="204597" y="185547"/>
                      </a:lnTo>
                      <a:lnTo>
                        <a:pt x="199263" y="192913"/>
                      </a:lnTo>
                      <a:lnTo>
                        <a:pt x="194310" y="199771"/>
                      </a:lnTo>
                      <a:lnTo>
                        <a:pt x="189738" y="206756"/>
                      </a:lnTo>
                      <a:lnTo>
                        <a:pt x="185420" y="213487"/>
                      </a:lnTo>
                      <a:lnTo>
                        <a:pt x="181864" y="219837"/>
                      </a:lnTo>
                      <a:lnTo>
                        <a:pt x="178562" y="225933"/>
                      </a:lnTo>
                      <a:lnTo>
                        <a:pt x="175768" y="231902"/>
                      </a:lnTo>
                      <a:lnTo>
                        <a:pt x="173482" y="237363"/>
                      </a:lnTo>
                      <a:lnTo>
                        <a:pt x="170307" y="229616"/>
                      </a:lnTo>
                      <a:lnTo>
                        <a:pt x="166751" y="222504"/>
                      </a:lnTo>
                      <a:lnTo>
                        <a:pt x="163322" y="216027"/>
                      </a:lnTo>
                      <a:lnTo>
                        <a:pt x="159893" y="209931"/>
                      </a:lnTo>
                      <a:lnTo>
                        <a:pt x="156591" y="204343"/>
                      </a:lnTo>
                      <a:lnTo>
                        <a:pt x="153162" y="199390"/>
                      </a:lnTo>
                      <a:lnTo>
                        <a:pt x="149860" y="194945"/>
                      </a:lnTo>
                      <a:lnTo>
                        <a:pt x="146431" y="190881"/>
                      </a:lnTo>
                      <a:lnTo>
                        <a:pt x="143129" y="187198"/>
                      </a:lnTo>
                      <a:lnTo>
                        <a:pt x="139954" y="184023"/>
                      </a:lnTo>
                      <a:lnTo>
                        <a:pt x="133350" y="178943"/>
                      </a:lnTo>
                      <a:lnTo>
                        <a:pt x="126873" y="175387"/>
                      </a:lnTo>
                      <a:lnTo>
                        <a:pt x="120269" y="173101"/>
                      </a:lnTo>
                      <a:lnTo>
                        <a:pt x="113919" y="171958"/>
                      </a:lnTo>
                      <a:lnTo>
                        <a:pt x="107823" y="172212"/>
                      </a:lnTo>
                      <a:lnTo>
                        <a:pt x="101727" y="173101"/>
                      </a:lnTo>
                      <a:lnTo>
                        <a:pt x="95504" y="175133"/>
                      </a:lnTo>
                      <a:lnTo>
                        <a:pt x="89535" y="177673"/>
                      </a:lnTo>
                      <a:lnTo>
                        <a:pt x="83566" y="180721"/>
                      </a:lnTo>
                      <a:lnTo>
                        <a:pt x="72263" y="187960"/>
                      </a:lnTo>
                      <a:lnTo>
                        <a:pt x="61087" y="195834"/>
                      </a:lnTo>
                      <a:lnTo>
                        <a:pt x="56007" y="199644"/>
                      </a:lnTo>
                      <a:lnTo>
                        <a:pt x="50800" y="202946"/>
                      </a:lnTo>
                      <a:lnTo>
                        <a:pt x="45593" y="206121"/>
                      </a:lnTo>
                      <a:lnTo>
                        <a:pt x="40767" y="208534"/>
                      </a:lnTo>
                      <a:lnTo>
                        <a:pt x="35941" y="210312"/>
                      </a:lnTo>
                      <a:lnTo>
                        <a:pt x="31369" y="211328"/>
                      </a:lnTo>
                      <a:lnTo>
                        <a:pt x="26924" y="211328"/>
                      </a:lnTo>
                      <a:lnTo>
                        <a:pt x="22479" y="210058"/>
                      </a:lnTo>
                      <a:lnTo>
                        <a:pt x="18288" y="207772"/>
                      </a:lnTo>
                      <a:lnTo>
                        <a:pt x="14478" y="203962"/>
                      </a:lnTo>
                      <a:lnTo>
                        <a:pt x="12573" y="201549"/>
                      </a:lnTo>
                      <a:lnTo>
                        <a:pt x="10668" y="198628"/>
                      </a:lnTo>
                      <a:lnTo>
                        <a:pt x="8636" y="195453"/>
                      </a:lnTo>
                      <a:lnTo>
                        <a:pt x="6985" y="191770"/>
                      </a:lnTo>
                      <a:lnTo>
                        <a:pt x="5080" y="187579"/>
                      </a:lnTo>
                      <a:lnTo>
                        <a:pt x="3556" y="183007"/>
                      </a:lnTo>
                      <a:lnTo>
                        <a:pt x="1778" y="177927"/>
                      </a:lnTo>
                      <a:close/>
                    </a:path>
                  </a:pathLst>
                </a:custGeom>
                <a:solidFill>
                  <a:srgbClr val="775433"/>
                </a:solidFill>
                <a:ln w="0" cap="flat" cmpd="sng" algn="ctr">
                  <a:solidFill>
                    <a:srgbClr val="7754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>
                <a:xfrm>
                  <a:off x="5867908" y="2344166"/>
                  <a:ext cx="290958" cy="2085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0958" h="208535">
                      <a:moveTo>
                        <a:pt x="0" y="165354"/>
                      </a:moveTo>
                      <a:lnTo>
                        <a:pt x="3683" y="154305"/>
                      </a:lnTo>
                      <a:lnTo>
                        <a:pt x="7620" y="143510"/>
                      </a:lnTo>
                      <a:lnTo>
                        <a:pt x="12065" y="132842"/>
                      </a:lnTo>
                      <a:lnTo>
                        <a:pt x="16891" y="122174"/>
                      </a:lnTo>
                      <a:lnTo>
                        <a:pt x="21844" y="112014"/>
                      </a:lnTo>
                      <a:lnTo>
                        <a:pt x="27432" y="101981"/>
                      </a:lnTo>
                      <a:lnTo>
                        <a:pt x="33147" y="92329"/>
                      </a:lnTo>
                      <a:lnTo>
                        <a:pt x="39624" y="83058"/>
                      </a:lnTo>
                      <a:lnTo>
                        <a:pt x="46101" y="73914"/>
                      </a:lnTo>
                      <a:lnTo>
                        <a:pt x="52959" y="65405"/>
                      </a:lnTo>
                      <a:lnTo>
                        <a:pt x="60325" y="57150"/>
                      </a:lnTo>
                      <a:lnTo>
                        <a:pt x="67818" y="49403"/>
                      </a:lnTo>
                      <a:lnTo>
                        <a:pt x="75819" y="42164"/>
                      </a:lnTo>
                      <a:lnTo>
                        <a:pt x="84201" y="35179"/>
                      </a:lnTo>
                      <a:lnTo>
                        <a:pt x="92837" y="29083"/>
                      </a:lnTo>
                      <a:lnTo>
                        <a:pt x="101600" y="23114"/>
                      </a:lnTo>
                      <a:lnTo>
                        <a:pt x="110998" y="18034"/>
                      </a:lnTo>
                      <a:lnTo>
                        <a:pt x="120650" y="13462"/>
                      </a:lnTo>
                      <a:lnTo>
                        <a:pt x="130556" y="9525"/>
                      </a:lnTo>
                      <a:lnTo>
                        <a:pt x="140843" y="6096"/>
                      </a:lnTo>
                      <a:lnTo>
                        <a:pt x="151384" y="3556"/>
                      </a:lnTo>
                      <a:lnTo>
                        <a:pt x="162306" y="1651"/>
                      </a:lnTo>
                      <a:lnTo>
                        <a:pt x="173609" y="381"/>
                      </a:lnTo>
                      <a:lnTo>
                        <a:pt x="185166" y="0"/>
                      </a:lnTo>
                      <a:lnTo>
                        <a:pt x="196850" y="381"/>
                      </a:lnTo>
                      <a:lnTo>
                        <a:pt x="209169" y="1651"/>
                      </a:lnTo>
                      <a:lnTo>
                        <a:pt x="221742" y="3556"/>
                      </a:lnTo>
                      <a:lnTo>
                        <a:pt x="234315" y="6350"/>
                      </a:lnTo>
                      <a:lnTo>
                        <a:pt x="247396" y="10033"/>
                      </a:lnTo>
                      <a:lnTo>
                        <a:pt x="260858" y="14859"/>
                      </a:lnTo>
                      <a:lnTo>
                        <a:pt x="274447" y="20574"/>
                      </a:lnTo>
                      <a:lnTo>
                        <a:pt x="288544" y="27051"/>
                      </a:lnTo>
                      <a:lnTo>
                        <a:pt x="290068" y="30861"/>
                      </a:lnTo>
                      <a:lnTo>
                        <a:pt x="290957" y="34544"/>
                      </a:lnTo>
                      <a:lnTo>
                        <a:pt x="290957" y="38989"/>
                      </a:lnTo>
                      <a:lnTo>
                        <a:pt x="290195" y="43307"/>
                      </a:lnTo>
                      <a:lnTo>
                        <a:pt x="288925" y="48006"/>
                      </a:lnTo>
                      <a:lnTo>
                        <a:pt x="286766" y="53213"/>
                      </a:lnTo>
                      <a:lnTo>
                        <a:pt x="284099" y="58293"/>
                      </a:lnTo>
                      <a:lnTo>
                        <a:pt x="280797" y="63627"/>
                      </a:lnTo>
                      <a:lnTo>
                        <a:pt x="277241" y="69342"/>
                      </a:lnTo>
                      <a:lnTo>
                        <a:pt x="272923" y="75057"/>
                      </a:lnTo>
                      <a:lnTo>
                        <a:pt x="268097" y="81026"/>
                      </a:lnTo>
                      <a:lnTo>
                        <a:pt x="263144" y="86995"/>
                      </a:lnTo>
                      <a:lnTo>
                        <a:pt x="252222" y="99441"/>
                      </a:lnTo>
                      <a:lnTo>
                        <a:pt x="240284" y="112014"/>
                      </a:lnTo>
                      <a:lnTo>
                        <a:pt x="215519" y="137922"/>
                      </a:lnTo>
                      <a:lnTo>
                        <a:pt x="203454" y="150749"/>
                      </a:lnTo>
                      <a:lnTo>
                        <a:pt x="191897" y="163449"/>
                      </a:lnTo>
                      <a:lnTo>
                        <a:pt x="186563" y="169545"/>
                      </a:lnTo>
                      <a:lnTo>
                        <a:pt x="181483" y="175768"/>
                      </a:lnTo>
                      <a:lnTo>
                        <a:pt x="176911" y="181610"/>
                      </a:lnTo>
                      <a:lnTo>
                        <a:pt x="172466" y="187325"/>
                      </a:lnTo>
                      <a:lnTo>
                        <a:pt x="168656" y="192913"/>
                      </a:lnTo>
                      <a:lnTo>
                        <a:pt x="165354" y="198374"/>
                      </a:lnTo>
                      <a:lnTo>
                        <a:pt x="162687" y="203581"/>
                      </a:lnTo>
                      <a:lnTo>
                        <a:pt x="160528" y="208534"/>
                      </a:lnTo>
                      <a:lnTo>
                        <a:pt x="157353" y="202184"/>
                      </a:lnTo>
                      <a:lnTo>
                        <a:pt x="154051" y="196215"/>
                      </a:lnTo>
                      <a:lnTo>
                        <a:pt x="151003" y="190881"/>
                      </a:lnTo>
                      <a:lnTo>
                        <a:pt x="147701" y="185928"/>
                      </a:lnTo>
                      <a:lnTo>
                        <a:pt x="144653" y="181610"/>
                      </a:lnTo>
                      <a:lnTo>
                        <a:pt x="141351" y="177546"/>
                      </a:lnTo>
                      <a:lnTo>
                        <a:pt x="135255" y="170688"/>
                      </a:lnTo>
                      <a:lnTo>
                        <a:pt x="129032" y="165608"/>
                      </a:lnTo>
                      <a:lnTo>
                        <a:pt x="122936" y="161671"/>
                      </a:lnTo>
                      <a:lnTo>
                        <a:pt x="116713" y="159258"/>
                      </a:lnTo>
                      <a:lnTo>
                        <a:pt x="110871" y="157861"/>
                      </a:lnTo>
                      <a:lnTo>
                        <a:pt x="105029" y="157861"/>
                      </a:lnTo>
                      <a:lnTo>
                        <a:pt x="99314" y="158496"/>
                      </a:lnTo>
                      <a:lnTo>
                        <a:pt x="93599" y="160020"/>
                      </a:lnTo>
                      <a:lnTo>
                        <a:pt x="88011" y="162433"/>
                      </a:lnTo>
                      <a:lnTo>
                        <a:pt x="82423" y="165227"/>
                      </a:lnTo>
                      <a:lnTo>
                        <a:pt x="76962" y="168656"/>
                      </a:lnTo>
                      <a:lnTo>
                        <a:pt x="66421" y="176022"/>
                      </a:lnTo>
                      <a:lnTo>
                        <a:pt x="56261" y="184023"/>
                      </a:lnTo>
                      <a:lnTo>
                        <a:pt x="51308" y="187706"/>
                      </a:lnTo>
                      <a:lnTo>
                        <a:pt x="46736" y="191135"/>
                      </a:lnTo>
                      <a:lnTo>
                        <a:pt x="41910" y="194310"/>
                      </a:lnTo>
                      <a:lnTo>
                        <a:pt x="37465" y="196596"/>
                      </a:lnTo>
                      <a:lnTo>
                        <a:pt x="33020" y="198628"/>
                      </a:lnTo>
                      <a:lnTo>
                        <a:pt x="28829" y="199644"/>
                      </a:lnTo>
                      <a:lnTo>
                        <a:pt x="24511" y="199771"/>
                      </a:lnTo>
                      <a:lnTo>
                        <a:pt x="20701" y="199009"/>
                      </a:lnTo>
                      <a:lnTo>
                        <a:pt x="16891" y="196977"/>
                      </a:lnTo>
                      <a:lnTo>
                        <a:pt x="13208" y="193675"/>
                      </a:lnTo>
                      <a:lnTo>
                        <a:pt x="9525" y="189103"/>
                      </a:lnTo>
                      <a:lnTo>
                        <a:pt x="7874" y="186182"/>
                      </a:lnTo>
                      <a:lnTo>
                        <a:pt x="6350" y="182880"/>
                      </a:lnTo>
                      <a:lnTo>
                        <a:pt x="4572" y="179324"/>
                      </a:lnTo>
                      <a:lnTo>
                        <a:pt x="3048" y="175133"/>
                      </a:lnTo>
                      <a:lnTo>
                        <a:pt x="1524" y="170561"/>
                      </a:lnTo>
                      <a:close/>
                    </a:path>
                  </a:pathLst>
                </a:custGeom>
                <a:solidFill>
                  <a:srgbClr val="7B5837"/>
                </a:solidFill>
                <a:ln w="0" cap="flat" cmpd="sng" algn="ctr">
                  <a:solidFill>
                    <a:srgbClr val="7B583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>
                <a:xfrm>
                  <a:off x="5874004" y="2346325"/>
                  <a:ext cx="281306" cy="1883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1306" h="188342">
                      <a:moveTo>
                        <a:pt x="0" y="158750"/>
                      </a:moveTo>
                      <a:lnTo>
                        <a:pt x="4191" y="148082"/>
                      </a:lnTo>
                      <a:lnTo>
                        <a:pt x="8636" y="137541"/>
                      </a:lnTo>
                      <a:lnTo>
                        <a:pt x="13462" y="127127"/>
                      </a:lnTo>
                      <a:lnTo>
                        <a:pt x="18415" y="116967"/>
                      </a:lnTo>
                      <a:lnTo>
                        <a:pt x="23876" y="107188"/>
                      </a:lnTo>
                      <a:lnTo>
                        <a:pt x="29464" y="97663"/>
                      </a:lnTo>
                      <a:lnTo>
                        <a:pt x="35179" y="88392"/>
                      </a:lnTo>
                      <a:lnTo>
                        <a:pt x="41402" y="79248"/>
                      </a:lnTo>
                      <a:lnTo>
                        <a:pt x="47879" y="70485"/>
                      </a:lnTo>
                      <a:lnTo>
                        <a:pt x="54610" y="62484"/>
                      </a:lnTo>
                      <a:lnTo>
                        <a:pt x="61468" y="54610"/>
                      </a:lnTo>
                      <a:lnTo>
                        <a:pt x="68961" y="47117"/>
                      </a:lnTo>
                      <a:lnTo>
                        <a:pt x="76454" y="40132"/>
                      </a:lnTo>
                      <a:lnTo>
                        <a:pt x="84328" y="33655"/>
                      </a:lnTo>
                      <a:lnTo>
                        <a:pt x="92583" y="27559"/>
                      </a:lnTo>
                      <a:lnTo>
                        <a:pt x="101092" y="21971"/>
                      </a:lnTo>
                      <a:lnTo>
                        <a:pt x="109855" y="17018"/>
                      </a:lnTo>
                      <a:lnTo>
                        <a:pt x="118999" y="12700"/>
                      </a:lnTo>
                      <a:lnTo>
                        <a:pt x="128397" y="8890"/>
                      </a:lnTo>
                      <a:lnTo>
                        <a:pt x="138176" y="5715"/>
                      </a:lnTo>
                      <a:lnTo>
                        <a:pt x="148082" y="3302"/>
                      </a:lnTo>
                      <a:lnTo>
                        <a:pt x="158242" y="1397"/>
                      </a:lnTo>
                      <a:lnTo>
                        <a:pt x="169037" y="381"/>
                      </a:lnTo>
                      <a:lnTo>
                        <a:pt x="179832" y="0"/>
                      </a:lnTo>
                      <a:lnTo>
                        <a:pt x="191135" y="254"/>
                      </a:lnTo>
                      <a:lnTo>
                        <a:pt x="202692" y="1397"/>
                      </a:lnTo>
                      <a:lnTo>
                        <a:pt x="214630" y="3302"/>
                      </a:lnTo>
                      <a:lnTo>
                        <a:pt x="226695" y="6096"/>
                      </a:lnTo>
                      <a:lnTo>
                        <a:pt x="239268" y="9652"/>
                      </a:lnTo>
                      <a:lnTo>
                        <a:pt x="252095" y="14224"/>
                      </a:lnTo>
                      <a:lnTo>
                        <a:pt x="265176" y="19558"/>
                      </a:lnTo>
                      <a:lnTo>
                        <a:pt x="278511" y="25908"/>
                      </a:lnTo>
                      <a:lnTo>
                        <a:pt x="280289" y="29464"/>
                      </a:lnTo>
                      <a:lnTo>
                        <a:pt x="281305" y="33274"/>
                      </a:lnTo>
                      <a:lnTo>
                        <a:pt x="281305" y="37211"/>
                      </a:lnTo>
                      <a:lnTo>
                        <a:pt x="280543" y="41275"/>
                      </a:lnTo>
                      <a:lnTo>
                        <a:pt x="279019" y="45466"/>
                      </a:lnTo>
                      <a:lnTo>
                        <a:pt x="276733" y="49784"/>
                      </a:lnTo>
                      <a:lnTo>
                        <a:pt x="273939" y="54356"/>
                      </a:lnTo>
                      <a:lnTo>
                        <a:pt x="270510" y="58928"/>
                      </a:lnTo>
                      <a:lnTo>
                        <a:pt x="266700" y="63627"/>
                      </a:lnTo>
                      <a:lnTo>
                        <a:pt x="262255" y="68580"/>
                      </a:lnTo>
                      <a:lnTo>
                        <a:pt x="257429" y="73533"/>
                      </a:lnTo>
                      <a:lnTo>
                        <a:pt x="252476" y="78486"/>
                      </a:lnTo>
                      <a:lnTo>
                        <a:pt x="241046" y="88773"/>
                      </a:lnTo>
                      <a:lnTo>
                        <a:pt x="228981" y="99187"/>
                      </a:lnTo>
                      <a:lnTo>
                        <a:pt x="203581" y="120396"/>
                      </a:lnTo>
                      <a:lnTo>
                        <a:pt x="191135" y="130810"/>
                      </a:lnTo>
                      <a:lnTo>
                        <a:pt x="179451" y="141351"/>
                      </a:lnTo>
                      <a:lnTo>
                        <a:pt x="168656" y="151384"/>
                      </a:lnTo>
                      <a:lnTo>
                        <a:pt x="163830" y="156591"/>
                      </a:lnTo>
                      <a:lnTo>
                        <a:pt x="159639" y="161417"/>
                      </a:lnTo>
                      <a:lnTo>
                        <a:pt x="155829" y="166243"/>
                      </a:lnTo>
                      <a:lnTo>
                        <a:pt x="152400" y="170815"/>
                      </a:lnTo>
                      <a:lnTo>
                        <a:pt x="149606" y="175514"/>
                      </a:lnTo>
                      <a:lnTo>
                        <a:pt x="147320" y="179832"/>
                      </a:lnTo>
                      <a:lnTo>
                        <a:pt x="144526" y="174879"/>
                      </a:lnTo>
                      <a:lnTo>
                        <a:pt x="141478" y="170180"/>
                      </a:lnTo>
                      <a:lnTo>
                        <a:pt x="135636" y="162306"/>
                      </a:lnTo>
                      <a:lnTo>
                        <a:pt x="129667" y="155702"/>
                      </a:lnTo>
                      <a:lnTo>
                        <a:pt x="123952" y="150622"/>
                      </a:lnTo>
                      <a:lnTo>
                        <a:pt x="118110" y="147066"/>
                      </a:lnTo>
                      <a:lnTo>
                        <a:pt x="112649" y="144653"/>
                      </a:lnTo>
                      <a:lnTo>
                        <a:pt x="107061" y="143256"/>
                      </a:lnTo>
                      <a:lnTo>
                        <a:pt x="101473" y="142875"/>
                      </a:lnTo>
                      <a:lnTo>
                        <a:pt x="96139" y="143637"/>
                      </a:lnTo>
                      <a:lnTo>
                        <a:pt x="90678" y="145034"/>
                      </a:lnTo>
                      <a:lnTo>
                        <a:pt x="85471" y="147066"/>
                      </a:lnTo>
                      <a:lnTo>
                        <a:pt x="80391" y="149860"/>
                      </a:lnTo>
                      <a:lnTo>
                        <a:pt x="75311" y="153035"/>
                      </a:lnTo>
                      <a:lnTo>
                        <a:pt x="70358" y="156591"/>
                      </a:lnTo>
                      <a:lnTo>
                        <a:pt x="60579" y="164211"/>
                      </a:lnTo>
                      <a:lnTo>
                        <a:pt x="51308" y="172085"/>
                      </a:lnTo>
                      <a:lnTo>
                        <a:pt x="46863" y="175895"/>
                      </a:lnTo>
                      <a:lnTo>
                        <a:pt x="42418" y="179197"/>
                      </a:lnTo>
                      <a:lnTo>
                        <a:pt x="38227" y="182372"/>
                      </a:lnTo>
                      <a:lnTo>
                        <a:pt x="34290" y="184785"/>
                      </a:lnTo>
                      <a:lnTo>
                        <a:pt x="30226" y="186817"/>
                      </a:lnTo>
                      <a:lnTo>
                        <a:pt x="26289" y="187960"/>
                      </a:lnTo>
                      <a:lnTo>
                        <a:pt x="22479" y="188341"/>
                      </a:lnTo>
                      <a:lnTo>
                        <a:pt x="18796" y="187706"/>
                      </a:lnTo>
                      <a:lnTo>
                        <a:pt x="15367" y="186182"/>
                      </a:lnTo>
                      <a:lnTo>
                        <a:pt x="11938" y="183388"/>
                      </a:lnTo>
                      <a:lnTo>
                        <a:pt x="8890" y="179451"/>
                      </a:lnTo>
                      <a:lnTo>
                        <a:pt x="5715" y="174117"/>
                      </a:lnTo>
                      <a:lnTo>
                        <a:pt x="2667" y="167259"/>
                      </a:lnTo>
                      <a:lnTo>
                        <a:pt x="1397" y="163195"/>
                      </a:lnTo>
                      <a:close/>
                    </a:path>
                  </a:pathLst>
                </a:custGeom>
                <a:solidFill>
                  <a:srgbClr val="7E5C39"/>
                </a:solidFill>
                <a:ln w="0" cap="flat" cmpd="sng" algn="ctr">
                  <a:solidFill>
                    <a:srgbClr val="7E5C3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>
                <a:xfrm>
                  <a:off x="5880227" y="2348738"/>
                  <a:ext cx="271400" cy="1770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1400" h="177039">
                      <a:moveTo>
                        <a:pt x="0" y="151892"/>
                      </a:moveTo>
                      <a:lnTo>
                        <a:pt x="9779" y="131572"/>
                      </a:lnTo>
                      <a:lnTo>
                        <a:pt x="20066" y="111887"/>
                      </a:lnTo>
                      <a:lnTo>
                        <a:pt x="25527" y="102362"/>
                      </a:lnTo>
                      <a:lnTo>
                        <a:pt x="31242" y="93218"/>
                      </a:lnTo>
                      <a:lnTo>
                        <a:pt x="37211" y="84201"/>
                      </a:lnTo>
                      <a:lnTo>
                        <a:pt x="43307" y="75692"/>
                      </a:lnTo>
                      <a:lnTo>
                        <a:pt x="49657" y="67310"/>
                      </a:lnTo>
                      <a:lnTo>
                        <a:pt x="56261" y="59436"/>
                      </a:lnTo>
                      <a:lnTo>
                        <a:pt x="62992" y="51943"/>
                      </a:lnTo>
                      <a:lnTo>
                        <a:pt x="70104" y="44831"/>
                      </a:lnTo>
                      <a:lnTo>
                        <a:pt x="77216" y="38100"/>
                      </a:lnTo>
                      <a:lnTo>
                        <a:pt x="84836" y="32004"/>
                      </a:lnTo>
                      <a:lnTo>
                        <a:pt x="92583" y="26035"/>
                      </a:lnTo>
                      <a:lnTo>
                        <a:pt x="100584" y="20955"/>
                      </a:lnTo>
                      <a:lnTo>
                        <a:pt x="108839" y="16129"/>
                      </a:lnTo>
                      <a:lnTo>
                        <a:pt x="117348" y="12065"/>
                      </a:lnTo>
                      <a:lnTo>
                        <a:pt x="126111" y="8509"/>
                      </a:lnTo>
                      <a:lnTo>
                        <a:pt x="135382" y="5461"/>
                      </a:lnTo>
                      <a:lnTo>
                        <a:pt x="144780" y="3175"/>
                      </a:lnTo>
                      <a:lnTo>
                        <a:pt x="154432" y="1397"/>
                      </a:lnTo>
                      <a:lnTo>
                        <a:pt x="164338" y="381"/>
                      </a:lnTo>
                      <a:lnTo>
                        <a:pt x="174752" y="0"/>
                      </a:lnTo>
                      <a:lnTo>
                        <a:pt x="185293" y="381"/>
                      </a:lnTo>
                      <a:lnTo>
                        <a:pt x="196342" y="1397"/>
                      </a:lnTo>
                      <a:lnTo>
                        <a:pt x="207645" y="3302"/>
                      </a:lnTo>
                      <a:lnTo>
                        <a:pt x="219075" y="5969"/>
                      </a:lnTo>
                      <a:lnTo>
                        <a:pt x="231013" y="9271"/>
                      </a:lnTo>
                      <a:lnTo>
                        <a:pt x="243332" y="13589"/>
                      </a:lnTo>
                      <a:lnTo>
                        <a:pt x="256032" y="18796"/>
                      </a:lnTo>
                      <a:lnTo>
                        <a:pt x="268859" y="24892"/>
                      </a:lnTo>
                      <a:lnTo>
                        <a:pt x="270637" y="28194"/>
                      </a:lnTo>
                      <a:lnTo>
                        <a:pt x="271399" y="31750"/>
                      </a:lnTo>
                      <a:lnTo>
                        <a:pt x="271399" y="35560"/>
                      </a:lnTo>
                      <a:lnTo>
                        <a:pt x="270637" y="39116"/>
                      </a:lnTo>
                      <a:lnTo>
                        <a:pt x="268859" y="42926"/>
                      </a:lnTo>
                      <a:lnTo>
                        <a:pt x="266827" y="46609"/>
                      </a:lnTo>
                      <a:lnTo>
                        <a:pt x="263906" y="50419"/>
                      </a:lnTo>
                      <a:lnTo>
                        <a:pt x="260477" y="54356"/>
                      </a:lnTo>
                      <a:lnTo>
                        <a:pt x="256413" y="58039"/>
                      </a:lnTo>
                      <a:lnTo>
                        <a:pt x="251841" y="61976"/>
                      </a:lnTo>
                      <a:lnTo>
                        <a:pt x="247015" y="66040"/>
                      </a:lnTo>
                      <a:lnTo>
                        <a:pt x="241681" y="70104"/>
                      </a:lnTo>
                      <a:lnTo>
                        <a:pt x="230124" y="77978"/>
                      </a:lnTo>
                      <a:lnTo>
                        <a:pt x="217551" y="86360"/>
                      </a:lnTo>
                      <a:lnTo>
                        <a:pt x="191643" y="102743"/>
                      </a:lnTo>
                      <a:lnTo>
                        <a:pt x="179070" y="110871"/>
                      </a:lnTo>
                      <a:lnTo>
                        <a:pt x="166878" y="119126"/>
                      </a:lnTo>
                      <a:lnTo>
                        <a:pt x="156083" y="127254"/>
                      </a:lnTo>
                      <a:lnTo>
                        <a:pt x="151130" y="131445"/>
                      </a:lnTo>
                      <a:lnTo>
                        <a:pt x="146685" y="135382"/>
                      </a:lnTo>
                      <a:lnTo>
                        <a:pt x="142875" y="139319"/>
                      </a:lnTo>
                      <a:lnTo>
                        <a:pt x="139446" y="143383"/>
                      </a:lnTo>
                      <a:lnTo>
                        <a:pt x="136525" y="147447"/>
                      </a:lnTo>
                      <a:lnTo>
                        <a:pt x="134493" y="151130"/>
                      </a:lnTo>
                      <a:lnTo>
                        <a:pt x="128905" y="144018"/>
                      </a:lnTo>
                      <a:lnTo>
                        <a:pt x="123444" y="138303"/>
                      </a:lnTo>
                      <a:lnTo>
                        <a:pt x="118110" y="133985"/>
                      </a:lnTo>
                      <a:lnTo>
                        <a:pt x="112776" y="130556"/>
                      </a:lnTo>
                      <a:lnTo>
                        <a:pt x="107569" y="128651"/>
                      </a:lnTo>
                      <a:lnTo>
                        <a:pt x="102362" y="127381"/>
                      </a:lnTo>
                      <a:lnTo>
                        <a:pt x="97155" y="127254"/>
                      </a:lnTo>
                      <a:lnTo>
                        <a:pt x="92202" y="128016"/>
                      </a:lnTo>
                      <a:lnTo>
                        <a:pt x="87122" y="129413"/>
                      </a:lnTo>
                      <a:lnTo>
                        <a:pt x="82296" y="131572"/>
                      </a:lnTo>
                      <a:lnTo>
                        <a:pt x="77597" y="134112"/>
                      </a:lnTo>
                      <a:lnTo>
                        <a:pt x="72771" y="137287"/>
                      </a:lnTo>
                      <a:lnTo>
                        <a:pt x="63754" y="144399"/>
                      </a:lnTo>
                      <a:lnTo>
                        <a:pt x="54864" y="152400"/>
                      </a:lnTo>
                      <a:lnTo>
                        <a:pt x="46482" y="160274"/>
                      </a:lnTo>
                      <a:lnTo>
                        <a:pt x="38608" y="167386"/>
                      </a:lnTo>
                      <a:lnTo>
                        <a:pt x="34671" y="170561"/>
                      </a:lnTo>
                      <a:lnTo>
                        <a:pt x="30861" y="173101"/>
                      </a:lnTo>
                      <a:lnTo>
                        <a:pt x="27305" y="175006"/>
                      </a:lnTo>
                      <a:lnTo>
                        <a:pt x="23749" y="176530"/>
                      </a:lnTo>
                      <a:lnTo>
                        <a:pt x="20320" y="177038"/>
                      </a:lnTo>
                      <a:lnTo>
                        <a:pt x="17018" y="176657"/>
                      </a:lnTo>
                      <a:lnTo>
                        <a:pt x="13970" y="175514"/>
                      </a:lnTo>
                      <a:lnTo>
                        <a:pt x="10922" y="173228"/>
                      </a:lnTo>
                      <a:lnTo>
                        <a:pt x="8001" y="169926"/>
                      </a:lnTo>
                      <a:lnTo>
                        <a:pt x="5080" y="165227"/>
                      </a:lnTo>
                      <a:lnTo>
                        <a:pt x="2413" y="159258"/>
                      </a:lnTo>
                      <a:close/>
                    </a:path>
                  </a:pathLst>
                </a:custGeom>
                <a:solidFill>
                  <a:srgbClr val="815F3D"/>
                </a:solidFill>
                <a:ln w="0" cap="flat" cmpd="sng" algn="ctr">
                  <a:solidFill>
                    <a:srgbClr val="815F3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Freeform 155"/>
                <p:cNvSpPr/>
                <p:nvPr/>
              </p:nvSpPr>
              <p:spPr>
                <a:xfrm>
                  <a:off x="5886323" y="2350643"/>
                  <a:ext cx="261621" cy="1658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1621" h="165863">
                      <a:moveTo>
                        <a:pt x="0" y="145542"/>
                      </a:moveTo>
                      <a:lnTo>
                        <a:pt x="10795" y="125730"/>
                      </a:lnTo>
                      <a:lnTo>
                        <a:pt x="21717" y="106934"/>
                      </a:lnTo>
                      <a:lnTo>
                        <a:pt x="33274" y="89027"/>
                      </a:lnTo>
                      <a:lnTo>
                        <a:pt x="39243" y="80518"/>
                      </a:lnTo>
                      <a:lnTo>
                        <a:pt x="45085" y="72136"/>
                      </a:lnTo>
                      <a:lnTo>
                        <a:pt x="51435" y="64262"/>
                      </a:lnTo>
                      <a:lnTo>
                        <a:pt x="57785" y="56769"/>
                      </a:lnTo>
                      <a:lnTo>
                        <a:pt x="64389" y="49657"/>
                      </a:lnTo>
                      <a:lnTo>
                        <a:pt x="71120" y="42799"/>
                      </a:lnTo>
                      <a:lnTo>
                        <a:pt x="77978" y="36449"/>
                      </a:lnTo>
                      <a:lnTo>
                        <a:pt x="85090" y="30480"/>
                      </a:lnTo>
                      <a:lnTo>
                        <a:pt x="92456" y="25019"/>
                      </a:lnTo>
                      <a:lnTo>
                        <a:pt x="99822" y="20066"/>
                      </a:lnTo>
                      <a:lnTo>
                        <a:pt x="107696" y="15494"/>
                      </a:lnTo>
                      <a:lnTo>
                        <a:pt x="115824" y="11557"/>
                      </a:lnTo>
                      <a:lnTo>
                        <a:pt x="124079" y="8128"/>
                      </a:lnTo>
                      <a:lnTo>
                        <a:pt x="132588" y="5334"/>
                      </a:lnTo>
                      <a:lnTo>
                        <a:pt x="141351" y="3048"/>
                      </a:lnTo>
                      <a:lnTo>
                        <a:pt x="150368" y="1397"/>
                      </a:lnTo>
                      <a:lnTo>
                        <a:pt x="159893" y="508"/>
                      </a:lnTo>
                      <a:lnTo>
                        <a:pt x="169418" y="0"/>
                      </a:lnTo>
                      <a:lnTo>
                        <a:pt x="179451" y="508"/>
                      </a:lnTo>
                      <a:lnTo>
                        <a:pt x="189738" y="1651"/>
                      </a:lnTo>
                      <a:lnTo>
                        <a:pt x="200533" y="3429"/>
                      </a:lnTo>
                      <a:lnTo>
                        <a:pt x="211455" y="5842"/>
                      </a:lnTo>
                      <a:lnTo>
                        <a:pt x="222885" y="9144"/>
                      </a:lnTo>
                      <a:lnTo>
                        <a:pt x="234569" y="13335"/>
                      </a:lnTo>
                      <a:lnTo>
                        <a:pt x="246634" y="18288"/>
                      </a:lnTo>
                      <a:lnTo>
                        <a:pt x="259207" y="24003"/>
                      </a:lnTo>
                      <a:lnTo>
                        <a:pt x="260731" y="27305"/>
                      </a:lnTo>
                      <a:lnTo>
                        <a:pt x="261620" y="30734"/>
                      </a:lnTo>
                      <a:lnTo>
                        <a:pt x="261493" y="34036"/>
                      </a:lnTo>
                      <a:lnTo>
                        <a:pt x="260477" y="37211"/>
                      </a:lnTo>
                      <a:lnTo>
                        <a:pt x="258953" y="40386"/>
                      </a:lnTo>
                      <a:lnTo>
                        <a:pt x="256667" y="43561"/>
                      </a:lnTo>
                      <a:lnTo>
                        <a:pt x="253619" y="46736"/>
                      </a:lnTo>
                      <a:lnTo>
                        <a:pt x="249936" y="49911"/>
                      </a:lnTo>
                      <a:lnTo>
                        <a:pt x="245872" y="52832"/>
                      </a:lnTo>
                      <a:lnTo>
                        <a:pt x="241300" y="55753"/>
                      </a:lnTo>
                      <a:lnTo>
                        <a:pt x="236347" y="58801"/>
                      </a:lnTo>
                      <a:lnTo>
                        <a:pt x="230759" y="61722"/>
                      </a:lnTo>
                      <a:lnTo>
                        <a:pt x="219075" y="67691"/>
                      </a:lnTo>
                      <a:lnTo>
                        <a:pt x="206121" y="73533"/>
                      </a:lnTo>
                      <a:lnTo>
                        <a:pt x="179578" y="85217"/>
                      </a:lnTo>
                      <a:lnTo>
                        <a:pt x="166624" y="91186"/>
                      </a:lnTo>
                      <a:lnTo>
                        <a:pt x="154432" y="97028"/>
                      </a:lnTo>
                      <a:lnTo>
                        <a:pt x="143256" y="103378"/>
                      </a:lnTo>
                      <a:lnTo>
                        <a:pt x="138303" y="106426"/>
                      </a:lnTo>
                      <a:lnTo>
                        <a:pt x="133858" y="109474"/>
                      </a:lnTo>
                      <a:lnTo>
                        <a:pt x="129921" y="112903"/>
                      </a:lnTo>
                      <a:lnTo>
                        <a:pt x="126365" y="116078"/>
                      </a:lnTo>
                      <a:lnTo>
                        <a:pt x="123571" y="119380"/>
                      </a:lnTo>
                      <a:lnTo>
                        <a:pt x="121412" y="122809"/>
                      </a:lnTo>
                      <a:lnTo>
                        <a:pt x="116205" y="118237"/>
                      </a:lnTo>
                      <a:lnTo>
                        <a:pt x="111252" y="114681"/>
                      </a:lnTo>
                      <a:lnTo>
                        <a:pt x="106426" y="112268"/>
                      </a:lnTo>
                      <a:lnTo>
                        <a:pt x="101473" y="110871"/>
                      </a:lnTo>
                      <a:lnTo>
                        <a:pt x="96647" y="110363"/>
                      </a:lnTo>
                      <a:lnTo>
                        <a:pt x="91948" y="110490"/>
                      </a:lnTo>
                      <a:lnTo>
                        <a:pt x="87249" y="111506"/>
                      </a:lnTo>
                      <a:lnTo>
                        <a:pt x="82804" y="113284"/>
                      </a:lnTo>
                      <a:lnTo>
                        <a:pt x="78232" y="115443"/>
                      </a:lnTo>
                      <a:lnTo>
                        <a:pt x="73787" y="118237"/>
                      </a:lnTo>
                      <a:lnTo>
                        <a:pt x="69596" y="121412"/>
                      </a:lnTo>
                      <a:lnTo>
                        <a:pt x="65278" y="124968"/>
                      </a:lnTo>
                      <a:lnTo>
                        <a:pt x="57023" y="132588"/>
                      </a:lnTo>
                      <a:lnTo>
                        <a:pt x="49149" y="140716"/>
                      </a:lnTo>
                      <a:lnTo>
                        <a:pt x="41656" y="148717"/>
                      </a:lnTo>
                      <a:lnTo>
                        <a:pt x="34417" y="155829"/>
                      </a:lnTo>
                      <a:lnTo>
                        <a:pt x="30861" y="158877"/>
                      </a:lnTo>
                      <a:lnTo>
                        <a:pt x="27686" y="161544"/>
                      </a:lnTo>
                      <a:lnTo>
                        <a:pt x="24384" y="163449"/>
                      </a:lnTo>
                      <a:lnTo>
                        <a:pt x="21336" y="165100"/>
                      </a:lnTo>
                      <a:lnTo>
                        <a:pt x="18288" y="165862"/>
                      </a:lnTo>
                      <a:lnTo>
                        <a:pt x="15367" y="165862"/>
                      </a:lnTo>
                      <a:lnTo>
                        <a:pt x="12446" y="165100"/>
                      </a:lnTo>
                      <a:lnTo>
                        <a:pt x="9779" y="163322"/>
                      </a:lnTo>
                      <a:lnTo>
                        <a:pt x="7112" y="160528"/>
                      </a:lnTo>
                      <a:lnTo>
                        <a:pt x="4572" y="156718"/>
                      </a:lnTo>
                      <a:lnTo>
                        <a:pt x="2286" y="151638"/>
                      </a:lnTo>
                      <a:close/>
                    </a:path>
                  </a:pathLst>
                </a:custGeom>
                <a:solidFill>
                  <a:srgbClr val="856241"/>
                </a:solidFill>
                <a:ln w="0" cap="flat" cmpd="sng" algn="ctr">
                  <a:solidFill>
                    <a:srgbClr val="85624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 156"/>
                <p:cNvSpPr/>
                <p:nvPr/>
              </p:nvSpPr>
              <p:spPr>
                <a:xfrm>
                  <a:off x="5892419" y="2353183"/>
                  <a:ext cx="251969" cy="1545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1969" h="154560">
                      <a:moveTo>
                        <a:pt x="0" y="138557"/>
                      </a:moveTo>
                      <a:lnTo>
                        <a:pt x="11811" y="119888"/>
                      </a:lnTo>
                      <a:lnTo>
                        <a:pt x="23495" y="101600"/>
                      </a:lnTo>
                      <a:lnTo>
                        <a:pt x="35179" y="84455"/>
                      </a:lnTo>
                      <a:lnTo>
                        <a:pt x="47371" y="68453"/>
                      </a:lnTo>
                      <a:lnTo>
                        <a:pt x="53467" y="60960"/>
                      </a:lnTo>
                      <a:lnTo>
                        <a:pt x="59690" y="53594"/>
                      </a:lnTo>
                      <a:lnTo>
                        <a:pt x="65913" y="46863"/>
                      </a:lnTo>
                      <a:lnTo>
                        <a:pt x="72263" y="40386"/>
                      </a:lnTo>
                      <a:lnTo>
                        <a:pt x="78740" y="34290"/>
                      </a:lnTo>
                      <a:lnTo>
                        <a:pt x="85598" y="28702"/>
                      </a:lnTo>
                      <a:lnTo>
                        <a:pt x="92456" y="23368"/>
                      </a:lnTo>
                      <a:lnTo>
                        <a:pt x="99568" y="18669"/>
                      </a:lnTo>
                      <a:lnTo>
                        <a:pt x="106807" y="14478"/>
                      </a:lnTo>
                      <a:lnTo>
                        <a:pt x="114427" y="10795"/>
                      </a:lnTo>
                      <a:lnTo>
                        <a:pt x="122047" y="7620"/>
                      </a:lnTo>
                      <a:lnTo>
                        <a:pt x="129921" y="4826"/>
                      </a:lnTo>
                      <a:lnTo>
                        <a:pt x="138176" y="2667"/>
                      </a:lnTo>
                      <a:lnTo>
                        <a:pt x="146685" y="1270"/>
                      </a:lnTo>
                      <a:lnTo>
                        <a:pt x="155448" y="254"/>
                      </a:lnTo>
                      <a:lnTo>
                        <a:pt x="164465" y="0"/>
                      </a:lnTo>
                      <a:lnTo>
                        <a:pt x="173863" y="254"/>
                      </a:lnTo>
                      <a:lnTo>
                        <a:pt x="183515" y="1270"/>
                      </a:lnTo>
                      <a:lnTo>
                        <a:pt x="193675" y="3048"/>
                      </a:lnTo>
                      <a:lnTo>
                        <a:pt x="204089" y="5461"/>
                      </a:lnTo>
                      <a:lnTo>
                        <a:pt x="214757" y="8636"/>
                      </a:lnTo>
                      <a:lnTo>
                        <a:pt x="225933" y="12573"/>
                      </a:lnTo>
                      <a:lnTo>
                        <a:pt x="237490" y="17272"/>
                      </a:lnTo>
                      <a:lnTo>
                        <a:pt x="249555" y="22606"/>
                      </a:lnTo>
                      <a:lnTo>
                        <a:pt x="251206" y="26035"/>
                      </a:lnTo>
                      <a:lnTo>
                        <a:pt x="251968" y="29083"/>
                      </a:lnTo>
                      <a:lnTo>
                        <a:pt x="251714" y="32131"/>
                      </a:lnTo>
                      <a:lnTo>
                        <a:pt x="250698" y="35052"/>
                      </a:lnTo>
                      <a:lnTo>
                        <a:pt x="249174" y="37592"/>
                      </a:lnTo>
                      <a:lnTo>
                        <a:pt x="246761" y="40259"/>
                      </a:lnTo>
                      <a:lnTo>
                        <a:pt x="243586" y="42799"/>
                      </a:lnTo>
                      <a:lnTo>
                        <a:pt x="240030" y="44958"/>
                      </a:lnTo>
                      <a:lnTo>
                        <a:pt x="235585" y="47117"/>
                      </a:lnTo>
                      <a:lnTo>
                        <a:pt x="231013" y="49276"/>
                      </a:lnTo>
                      <a:lnTo>
                        <a:pt x="225806" y="51308"/>
                      </a:lnTo>
                      <a:lnTo>
                        <a:pt x="220218" y="53213"/>
                      </a:lnTo>
                      <a:lnTo>
                        <a:pt x="208153" y="57023"/>
                      </a:lnTo>
                      <a:lnTo>
                        <a:pt x="195072" y="60579"/>
                      </a:lnTo>
                      <a:lnTo>
                        <a:pt x="167767" y="67437"/>
                      </a:lnTo>
                      <a:lnTo>
                        <a:pt x="154559" y="70993"/>
                      </a:lnTo>
                      <a:lnTo>
                        <a:pt x="141986" y="74930"/>
                      </a:lnTo>
                      <a:lnTo>
                        <a:pt x="136271" y="76962"/>
                      </a:lnTo>
                      <a:lnTo>
                        <a:pt x="130683" y="78867"/>
                      </a:lnTo>
                      <a:lnTo>
                        <a:pt x="125730" y="81280"/>
                      </a:lnTo>
                      <a:lnTo>
                        <a:pt x="121031" y="83439"/>
                      </a:lnTo>
                      <a:lnTo>
                        <a:pt x="117094" y="85852"/>
                      </a:lnTo>
                      <a:lnTo>
                        <a:pt x="113665" y="88392"/>
                      </a:lnTo>
                      <a:lnTo>
                        <a:pt x="110744" y="91186"/>
                      </a:lnTo>
                      <a:lnTo>
                        <a:pt x="108585" y="93980"/>
                      </a:lnTo>
                      <a:lnTo>
                        <a:pt x="103759" y="91948"/>
                      </a:lnTo>
                      <a:lnTo>
                        <a:pt x="99314" y="90805"/>
                      </a:lnTo>
                      <a:lnTo>
                        <a:pt x="94742" y="90424"/>
                      </a:lnTo>
                      <a:lnTo>
                        <a:pt x="90297" y="90805"/>
                      </a:lnTo>
                      <a:lnTo>
                        <a:pt x="86106" y="91821"/>
                      </a:lnTo>
                      <a:lnTo>
                        <a:pt x="81661" y="93345"/>
                      </a:lnTo>
                      <a:lnTo>
                        <a:pt x="77724" y="95504"/>
                      </a:lnTo>
                      <a:lnTo>
                        <a:pt x="73406" y="98044"/>
                      </a:lnTo>
                      <a:lnTo>
                        <a:pt x="69342" y="101219"/>
                      </a:lnTo>
                      <a:lnTo>
                        <a:pt x="65532" y="104648"/>
                      </a:lnTo>
                      <a:lnTo>
                        <a:pt x="57912" y="112141"/>
                      </a:lnTo>
                      <a:lnTo>
                        <a:pt x="50546" y="120396"/>
                      </a:lnTo>
                      <a:lnTo>
                        <a:pt x="43434" y="128778"/>
                      </a:lnTo>
                      <a:lnTo>
                        <a:pt x="36957" y="136779"/>
                      </a:lnTo>
                      <a:lnTo>
                        <a:pt x="30607" y="143891"/>
                      </a:lnTo>
                      <a:lnTo>
                        <a:pt x="27559" y="146939"/>
                      </a:lnTo>
                      <a:lnTo>
                        <a:pt x="24638" y="149479"/>
                      </a:lnTo>
                      <a:lnTo>
                        <a:pt x="21717" y="151638"/>
                      </a:lnTo>
                      <a:lnTo>
                        <a:pt x="18923" y="153289"/>
                      </a:lnTo>
                      <a:lnTo>
                        <a:pt x="16129" y="154178"/>
                      </a:lnTo>
                      <a:lnTo>
                        <a:pt x="13716" y="154559"/>
                      </a:lnTo>
                      <a:lnTo>
                        <a:pt x="11176" y="154051"/>
                      </a:lnTo>
                      <a:lnTo>
                        <a:pt x="8636" y="152781"/>
                      </a:lnTo>
                      <a:lnTo>
                        <a:pt x="6350" y="150876"/>
                      </a:lnTo>
                      <a:lnTo>
                        <a:pt x="4318" y="147701"/>
                      </a:lnTo>
                      <a:lnTo>
                        <a:pt x="2159" y="143764"/>
                      </a:lnTo>
                      <a:close/>
                    </a:path>
                  </a:pathLst>
                </a:custGeom>
                <a:solidFill>
                  <a:srgbClr val="876743"/>
                </a:solidFill>
                <a:ln w="0" cap="flat" cmpd="sng" algn="ctr">
                  <a:solidFill>
                    <a:srgbClr val="87674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Freeform 157"/>
                <p:cNvSpPr/>
                <p:nvPr/>
              </p:nvSpPr>
              <p:spPr>
                <a:xfrm>
                  <a:off x="6067425" y="2688971"/>
                  <a:ext cx="25274" cy="134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274" h="134621">
                      <a:moveTo>
                        <a:pt x="19431" y="0"/>
                      </a:moveTo>
                      <a:lnTo>
                        <a:pt x="19685" y="3175"/>
                      </a:lnTo>
                      <a:lnTo>
                        <a:pt x="19812" y="6731"/>
                      </a:lnTo>
                      <a:lnTo>
                        <a:pt x="19812" y="10541"/>
                      </a:lnTo>
                      <a:lnTo>
                        <a:pt x="20066" y="13843"/>
                      </a:lnTo>
                      <a:lnTo>
                        <a:pt x="20574" y="16256"/>
                      </a:lnTo>
                      <a:lnTo>
                        <a:pt x="20955" y="17272"/>
                      </a:lnTo>
                      <a:lnTo>
                        <a:pt x="21590" y="17653"/>
                      </a:lnTo>
                      <a:lnTo>
                        <a:pt x="22225" y="17653"/>
                      </a:lnTo>
                      <a:lnTo>
                        <a:pt x="22987" y="17272"/>
                      </a:lnTo>
                      <a:lnTo>
                        <a:pt x="23876" y="16256"/>
                      </a:lnTo>
                      <a:lnTo>
                        <a:pt x="25019" y="14732"/>
                      </a:lnTo>
                      <a:lnTo>
                        <a:pt x="25273" y="19177"/>
                      </a:lnTo>
                      <a:lnTo>
                        <a:pt x="25273" y="24511"/>
                      </a:lnTo>
                      <a:lnTo>
                        <a:pt x="25019" y="36068"/>
                      </a:lnTo>
                      <a:lnTo>
                        <a:pt x="24511" y="41656"/>
                      </a:lnTo>
                      <a:lnTo>
                        <a:pt x="23749" y="46736"/>
                      </a:lnTo>
                      <a:lnTo>
                        <a:pt x="22479" y="50546"/>
                      </a:lnTo>
                      <a:lnTo>
                        <a:pt x="21717" y="52197"/>
                      </a:lnTo>
                      <a:lnTo>
                        <a:pt x="20828" y="53340"/>
                      </a:lnTo>
                      <a:lnTo>
                        <a:pt x="19431" y="62484"/>
                      </a:lnTo>
                      <a:lnTo>
                        <a:pt x="18796" y="66675"/>
                      </a:lnTo>
                      <a:lnTo>
                        <a:pt x="18542" y="70612"/>
                      </a:lnTo>
                      <a:lnTo>
                        <a:pt x="18034" y="74168"/>
                      </a:lnTo>
                      <a:lnTo>
                        <a:pt x="18034" y="77343"/>
                      </a:lnTo>
                      <a:lnTo>
                        <a:pt x="18288" y="79883"/>
                      </a:lnTo>
                      <a:lnTo>
                        <a:pt x="18669" y="82042"/>
                      </a:lnTo>
                      <a:lnTo>
                        <a:pt x="18034" y="84455"/>
                      </a:lnTo>
                      <a:lnTo>
                        <a:pt x="17780" y="87249"/>
                      </a:lnTo>
                      <a:lnTo>
                        <a:pt x="17145" y="93472"/>
                      </a:lnTo>
                      <a:lnTo>
                        <a:pt x="16383" y="100457"/>
                      </a:lnTo>
                      <a:lnTo>
                        <a:pt x="15621" y="106934"/>
                      </a:lnTo>
                      <a:lnTo>
                        <a:pt x="14859" y="112268"/>
                      </a:lnTo>
                      <a:lnTo>
                        <a:pt x="14478" y="114173"/>
                      </a:lnTo>
                      <a:lnTo>
                        <a:pt x="14097" y="115824"/>
                      </a:lnTo>
                      <a:lnTo>
                        <a:pt x="13462" y="116459"/>
                      </a:lnTo>
                      <a:lnTo>
                        <a:pt x="13081" y="116459"/>
                      </a:lnTo>
                      <a:lnTo>
                        <a:pt x="12573" y="115697"/>
                      </a:lnTo>
                      <a:lnTo>
                        <a:pt x="11811" y="113665"/>
                      </a:lnTo>
                      <a:lnTo>
                        <a:pt x="8636" y="124587"/>
                      </a:lnTo>
                      <a:lnTo>
                        <a:pt x="6985" y="129667"/>
                      </a:lnTo>
                      <a:lnTo>
                        <a:pt x="4826" y="134620"/>
                      </a:lnTo>
                      <a:lnTo>
                        <a:pt x="5207" y="131064"/>
                      </a:lnTo>
                      <a:lnTo>
                        <a:pt x="5588" y="127889"/>
                      </a:lnTo>
                      <a:lnTo>
                        <a:pt x="5969" y="124968"/>
                      </a:lnTo>
                      <a:lnTo>
                        <a:pt x="6223" y="122555"/>
                      </a:lnTo>
                      <a:lnTo>
                        <a:pt x="6350" y="120396"/>
                      </a:lnTo>
                      <a:lnTo>
                        <a:pt x="6350" y="118618"/>
                      </a:lnTo>
                      <a:lnTo>
                        <a:pt x="6223" y="117221"/>
                      </a:lnTo>
                      <a:lnTo>
                        <a:pt x="5969" y="116205"/>
                      </a:lnTo>
                      <a:lnTo>
                        <a:pt x="5588" y="115443"/>
                      </a:lnTo>
                      <a:lnTo>
                        <a:pt x="5207" y="115062"/>
                      </a:lnTo>
                      <a:lnTo>
                        <a:pt x="4064" y="115189"/>
                      </a:lnTo>
                      <a:lnTo>
                        <a:pt x="2286" y="116586"/>
                      </a:lnTo>
                      <a:lnTo>
                        <a:pt x="0" y="118999"/>
                      </a:lnTo>
                      <a:lnTo>
                        <a:pt x="1524" y="112903"/>
                      </a:lnTo>
                      <a:lnTo>
                        <a:pt x="2540" y="107569"/>
                      </a:lnTo>
                      <a:lnTo>
                        <a:pt x="3556" y="102743"/>
                      </a:lnTo>
                      <a:lnTo>
                        <a:pt x="4064" y="98171"/>
                      </a:lnTo>
                      <a:lnTo>
                        <a:pt x="5080" y="89916"/>
                      </a:lnTo>
                      <a:lnTo>
                        <a:pt x="5461" y="85852"/>
                      </a:lnTo>
                      <a:lnTo>
                        <a:pt x="5842" y="81026"/>
                      </a:lnTo>
                      <a:lnTo>
                        <a:pt x="6223" y="79883"/>
                      </a:lnTo>
                      <a:lnTo>
                        <a:pt x="6604" y="78486"/>
                      </a:lnTo>
                      <a:lnTo>
                        <a:pt x="7874" y="74803"/>
                      </a:lnTo>
                      <a:lnTo>
                        <a:pt x="9398" y="70612"/>
                      </a:lnTo>
                      <a:lnTo>
                        <a:pt x="10795" y="66802"/>
                      </a:lnTo>
                      <a:lnTo>
                        <a:pt x="11176" y="65024"/>
                      </a:lnTo>
                      <a:lnTo>
                        <a:pt x="11557" y="63627"/>
                      </a:lnTo>
                      <a:lnTo>
                        <a:pt x="11811" y="62738"/>
                      </a:lnTo>
                      <a:lnTo>
                        <a:pt x="11557" y="61849"/>
                      </a:lnTo>
                      <a:lnTo>
                        <a:pt x="11176" y="61722"/>
                      </a:lnTo>
                      <a:lnTo>
                        <a:pt x="10160" y="62103"/>
                      </a:lnTo>
                      <a:lnTo>
                        <a:pt x="8890" y="63119"/>
                      </a:lnTo>
                      <a:lnTo>
                        <a:pt x="7112" y="64897"/>
                      </a:lnTo>
                      <a:lnTo>
                        <a:pt x="7874" y="63119"/>
                      </a:lnTo>
                      <a:lnTo>
                        <a:pt x="9144" y="60706"/>
                      </a:lnTo>
                      <a:lnTo>
                        <a:pt x="12192" y="55118"/>
                      </a:lnTo>
                      <a:lnTo>
                        <a:pt x="13335" y="52578"/>
                      </a:lnTo>
                      <a:lnTo>
                        <a:pt x="13843" y="50546"/>
                      </a:lnTo>
                      <a:lnTo>
                        <a:pt x="13716" y="49784"/>
                      </a:lnTo>
                      <a:lnTo>
                        <a:pt x="13335" y="49276"/>
                      </a:lnTo>
                      <a:lnTo>
                        <a:pt x="12573" y="49022"/>
                      </a:lnTo>
                      <a:lnTo>
                        <a:pt x="11430" y="49022"/>
                      </a:lnTo>
                      <a:lnTo>
                        <a:pt x="12573" y="44958"/>
                      </a:lnTo>
                      <a:lnTo>
                        <a:pt x="13716" y="41148"/>
                      </a:lnTo>
                      <a:lnTo>
                        <a:pt x="14478" y="37846"/>
                      </a:lnTo>
                      <a:lnTo>
                        <a:pt x="14986" y="34798"/>
                      </a:lnTo>
                      <a:lnTo>
                        <a:pt x="14986" y="32766"/>
                      </a:lnTo>
                      <a:lnTo>
                        <a:pt x="14605" y="31623"/>
                      </a:lnTo>
                      <a:lnTo>
                        <a:pt x="14224" y="31496"/>
                      </a:lnTo>
                      <a:lnTo>
                        <a:pt x="13462" y="31623"/>
                      </a:lnTo>
                      <a:lnTo>
                        <a:pt x="12700" y="32258"/>
                      </a:lnTo>
                      <a:lnTo>
                        <a:pt x="11557" y="33020"/>
                      </a:lnTo>
                      <a:lnTo>
                        <a:pt x="12573" y="28956"/>
                      </a:lnTo>
                      <a:lnTo>
                        <a:pt x="13716" y="25146"/>
                      </a:lnTo>
                      <a:lnTo>
                        <a:pt x="16256" y="17399"/>
                      </a:lnTo>
                      <a:lnTo>
                        <a:pt x="17526" y="13462"/>
                      </a:lnTo>
                      <a:lnTo>
                        <a:pt x="18542" y="9398"/>
                      </a:lnTo>
                      <a:lnTo>
                        <a:pt x="19050" y="4826"/>
                      </a:lnTo>
                      <a:close/>
                    </a:path>
                  </a:pathLst>
                </a:custGeom>
                <a:solidFill>
                  <a:srgbClr val="DDD1D1"/>
                </a:solidFill>
                <a:ln w="0" cap="flat" cmpd="sng" algn="ctr">
                  <a:solidFill>
                    <a:srgbClr val="DDD1D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reeform 158"/>
                <p:cNvSpPr/>
                <p:nvPr/>
              </p:nvSpPr>
              <p:spPr>
                <a:xfrm>
                  <a:off x="5899404" y="2636774"/>
                  <a:ext cx="78868" cy="1336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868" h="133605">
                      <a:moveTo>
                        <a:pt x="3810" y="3556"/>
                      </a:moveTo>
                      <a:lnTo>
                        <a:pt x="7112" y="7747"/>
                      </a:lnTo>
                      <a:lnTo>
                        <a:pt x="9906" y="12319"/>
                      </a:lnTo>
                      <a:lnTo>
                        <a:pt x="12700" y="17272"/>
                      </a:lnTo>
                      <a:lnTo>
                        <a:pt x="16891" y="27559"/>
                      </a:lnTo>
                      <a:lnTo>
                        <a:pt x="20574" y="37973"/>
                      </a:lnTo>
                      <a:lnTo>
                        <a:pt x="24003" y="48133"/>
                      </a:lnTo>
                      <a:lnTo>
                        <a:pt x="25654" y="53086"/>
                      </a:lnTo>
                      <a:lnTo>
                        <a:pt x="27686" y="57404"/>
                      </a:lnTo>
                      <a:lnTo>
                        <a:pt x="29972" y="61595"/>
                      </a:lnTo>
                      <a:lnTo>
                        <a:pt x="32258" y="65151"/>
                      </a:lnTo>
                      <a:lnTo>
                        <a:pt x="35179" y="68199"/>
                      </a:lnTo>
                      <a:lnTo>
                        <a:pt x="38354" y="70612"/>
                      </a:lnTo>
                      <a:lnTo>
                        <a:pt x="44196" y="78867"/>
                      </a:lnTo>
                      <a:lnTo>
                        <a:pt x="50673" y="87249"/>
                      </a:lnTo>
                      <a:lnTo>
                        <a:pt x="57404" y="95123"/>
                      </a:lnTo>
                      <a:lnTo>
                        <a:pt x="64008" y="102743"/>
                      </a:lnTo>
                      <a:lnTo>
                        <a:pt x="69977" y="110490"/>
                      </a:lnTo>
                      <a:lnTo>
                        <a:pt x="74676" y="118237"/>
                      </a:lnTo>
                      <a:lnTo>
                        <a:pt x="76454" y="122174"/>
                      </a:lnTo>
                      <a:lnTo>
                        <a:pt x="77851" y="125984"/>
                      </a:lnTo>
                      <a:lnTo>
                        <a:pt x="78740" y="129667"/>
                      </a:lnTo>
                      <a:lnTo>
                        <a:pt x="78867" y="133604"/>
                      </a:lnTo>
                      <a:lnTo>
                        <a:pt x="76835" y="130937"/>
                      </a:lnTo>
                      <a:lnTo>
                        <a:pt x="74930" y="128905"/>
                      </a:lnTo>
                      <a:lnTo>
                        <a:pt x="73533" y="127508"/>
                      </a:lnTo>
                      <a:lnTo>
                        <a:pt x="72263" y="126492"/>
                      </a:lnTo>
                      <a:lnTo>
                        <a:pt x="69977" y="125349"/>
                      </a:lnTo>
                      <a:lnTo>
                        <a:pt x="67437" y="123825"/>
                      </a:lnTo>
                      <a:lnTo>
                        <a:pt x="66294" y="122555"/>
                      </a:lnTo>
                      <a:lnTo>
                        <a:pt x="65278" y="120777"/>
                      </a:lnTo>
                      <a:lnTo>
                        <a:pt x="63754" y="117475"/>
                      </a:lnTo>
                      <a:lnTo>
                        <a:pt x="62992" y="116459"/>
                      </a:lnTo>
                      <a:lnTo>
                        <a:pt x="62103" y="116459"/>
                      </a:lnTo>
                      <a:lnTo>
                        <a:pt x="61087" y="117602"/>
                      </a:lnTo>
                      <a:lnTo>
                        <a:pt x="60706" y="118618"/>
                      </a:lnTo>
                      <a:lnTo>
                        <a:pt x="60071" y="120269"/>
                      </a:lnTo>
                      <a:lnTo>
                        <a:pt x="59182" y="118237"/>
                      </a:lnTo>
                      <a:lnTo>
                        <a:pt x="58547" y="115443"/>
                      </a:lnTo>
                      <a:lnTo>
                        <a:pt x="57277" y="109728"/>
                      </a:lnTo>
                      <a:lnTo>
                        <a:pt x="56515" y="107823"/>
                      </a:lnTo>
                      <a:lnTo>
                        <a:pt x="55499" y="106807"/>
                      </a:lnTo>
                      <a:lnTo>
                        <a:pt x="55118" y="106807"/>
                      </a:lnTo>
                      <a:lnTo>
                        <a:pt x="54356" y="107188"/>
                      </a:lnTo>
                      <a:lnTo>
                        <a:pt x="53721" y="108077"/>
                      </a:lnTo>
                      <a:lnTo>
                        <a:pt x="52959" y="109728"/>
                      </a:lnTo>
                      <a:lnTo>
                        <a:pt x="52705" y="105156"/>
                      </a:lnTo>
                      <a:lnTo>
                        <a:pt x="51689" y="101219"/>
                      </a:lnTo>
                      <a:lnTo>
                        <a:pt x="50292" y="98044"/>
                      </a:lnTo>
                      <a:lnTo>
                        <a:pt x="48768" y="95631"/>
                      </a:lnTo>
                      <a:lnTo>
                        <a:pt x="47244" y="94361"/>
                      </a:lnTo>
                      <a:lnTo>
                        <a:pt x="45466" y="94107"/>
                      </a:lnTo>
                      <a:lnTo>
                        <a:pt x="43942" y="95377"/>
                      </a:lnTo>
                      <a:lnTo>
                        <a:pt x="43434" y="96266"/>
                      </a:lnTo>
                      <a:lnTo>
                        <a:pt x="42672" y="97917"/>
                      </a:lnTo>
                      <a:lnTo>
                        <a:pt x="41910" y="96266"/>
                      </a:lnTo>
                      <a:lnTo>
                        <a:pt x="41148" y="93853"/>
                      </a:lnTo>
                      <a:lnTo>
                        <a:pt x="39751" y="88011"/>
                      </a:lnTo>
                      <a:lnTo>
                        <a:pt x="39116" y="85471"/>
                      </a:lnTo>
                      <a:lnTo>
                        <a:pt x="38227" y="83693"/>
                      </a:lnTo>
                      <a:lnTo>
                        <a:pt x="37211" y="83058"/>
                      </a:lnTo>
                      <a:lnTo>
                        <a:pt x="36830" y="83185"/>
                      </a:lnTo>
                      <a:lnTo>
                        <a:pt x="36068" y="84074"/>
                      </a:lnTo>
                      <a:lnTo>
                        <a:pt x="35306" y="82042"/>
                      </a:lnTo>
                      <a:lnTo>
                        <a:pt x="34290" y="79502"/>
                      </a:lnTo>
                      <a:lnTo>
                        <a:pt x="32512" y="73787"/>
                      </a:lnTo>
                      <a:lnTo>
                        <a:pt x="31242" y="71755"/>
                      </a:lnTo>
                      <a:lnTo>
                        <a:pt x="30353" y="70993"/>
                      </a:lnTo>
                      <a:lnTo>
                        <a:pt x="29718" y="71374"/>
                      </a:lnTo>
                      <a:lnTo>
                        <a:pt x="29210" y="72263"/>
                      </a:lnTo>
                      <a:lnTo>
                        <a:pt x="28575" y="73533"/>
                      </a:lnTo>
                      <a:lnTo>
                        <a:pt x="28067" y="75565"/>
                      </a:lnTo>
                      <a:lnTo>
                        <a:pt x="27051" y="73406"/>
                      </a:lnTo>
                      <a:lnTo>
                        <a:pt x="26162" y="70231"/>
                      </a:lnTo>
                      <a:lnTo>
                        <a:pt x="24130" y="62865"/>
                      </a:lnTo>
                      <a:lnTo>
                        <a:pt x="22860" y="59944"/>
                      </a:lnTo>
                      <a:lnTo>
                        <a:pt x="22225" y="58928"/>
                      </a:lnTo>
                      <a:lnTo>
                        <a:pt x="21463" y="58166"/>
                      </a:lnTo>
                      <a:lnTo>
                        <a:pt x="20701" y="57912"/>
                      </a:lnTo>
                      <a:lnTo>
                        <a:pt x="19812" y="58166"/>
                      </a:lnTo>
                      <a:lnTo>
                        <a:pt x="18796" y="59182"/>
                      </a:lnTo>
                      <a:lnTo>
                        <a:pt x="17780" y="60579"/>
                      </a:lnTo>
                      <a:lnTo>
                        <a:pt x="16891" y="58293"/>
                      </a:lnTo>
                      <a:lnTo>
                        <a:pt x="16129" y="54991"/>
                      </a:lnTo>
                      <a:lnTo>
                        <a:pt x="14351" y="47498"/>
                      </a:lnTo>
                      <a:lnTo>
                        <a:pt x="13462" y="44450"/>
                      </a:lnTo>
                      <a:lnTo>
                        <a:pt x="13081" y="43688"/>
                      </a:lnTo>
                      <a:lnTo>
                        <a:pt x="12700" y="43307"/>
                      </a:lnTo>
                      <a:lnTo>
                        <a:pt x="12319" y="43561"/>
                      </a:lnTo>
                      <a:lnTo>
                        <a:pt x="11938" y="44323"/>
                      </a:lnTo>
                      <a:lnTo>
                        <a:pt x="11557" y="45974"/>
                      </a:lnTo>
                      <a:lnTo>
                        <a:pt x="11303" y="48260"/>
                      </a:lnTo>
                      <a:lnTo>
                        <a:pt x="10414" y="45339"/>
                      </a:lnTo>
                      <a:lnTo>
                        <a:pt x="9398" y="41783"/>
                      </a:lnTo>
                      <a:lnTo>
                        <a:pt x="7620" y="33655"/>
                      </a:lnTo>
                      <a:lnTo>
                        <a:pt x="6858" y="29972"/>
                      </a:lnTo>
                      <a:lnTo>
                        <a:pt x="5969" y="26924"/>
                      </a:lnTo>
                      <a:lnTo>
                        <a:pt x="4826" y="25146"/>
                      </a:lnTo>
                      <a:lnTo>
                        <a:pt x="4191" y="24765"/>
                      </a:lnTo>
                      <a:lnTo>
                        <a:pt x="3683" y="24892"/>
                      </a:lnTo>
                      <a:lnTo>
                        <a:pt x="3048" y="22225"/>
                      </a:lnTo>
                      <a:lnTo>
                        <a:pt x="2413" y="19050"/>
                      </a:lnTo>
                      <a:lnTo>
                        <a:pt x="1524" y="12192"/>
                      </a:lnTo>
                      <a:lnTo>
                        <a:pt x="762" y="5334"/>
                      </a:lnTo>
                      <a:lnTo>
                        <a:pt x="381" y="24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1D1"/>
                </a:solidFill>
                <a:ln w="0" cap="flat" cmpd="sng" algn="ctr">
                  <a:solidFill>
                    <a:srgbClr val="DDD1D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Freeform 159"/>
                <p:cNvSpPr/>
                <p:nvPr/>
              </p:nvSpPr>
              <p:spPr>
                <a:xfrm>
                  <a:off x="5900928" y="2637028"/>
                  <a:ext cx="79757" cy="1306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757" h="130684">
                      <a:moveTo>
                        <a:pt x="0" y="0"/>
                      </a:moveTo>
                      <a:lnTo>
                        <a:pt x="3048" y="8509"/>
                      </a:lnTo>
                      <a:lnTo>
                        <a:pt x="7112" y="17272"/>
                      </a:lnTo>
                      <a:lnTo>
                        <a:pt x="11684" y="26416"/>
                      </a:lnTo>
                      <a:lnTo>
                        <a:pt x="16891" y="35814"/>
                      </a:lnTo>
                      <a:lnTo>
                        <a:pt x="22606" y="45466"/>
                      </a:lnTo>
                      <a:lnTo>
                        <a:pt x="28575" y="55118"/>
                      </a:lnTo>
                      <a:lnTo>
                        <a:pt x="41275" y="74041"/>
                      </a:lnTo>
                      <a:lnTo>
                        <a:pt x="47625" y="83185"/>
                      </a:lnTo>
                      <a:lnTo>
                        <a:pt x="53594" y="92075"/>
                      </a:lnTo>
                      <a:lnTo>
                        <a:pt x="59563" y="100457"/>
                      </a:lnTo>
                      <a:lnTo>
                        <a:pt x="64897" y="107823"/>
                      </a:lnTo>
                      <a:lnTo>
                        <a:pt x="69723" y="115062"/>
                      </a:lnTo>
                      <a:lnTo>
                        <a:pt x="73914" y="121158"/>
                      </a:lnTo>
                      <a:lnTo>
                        <a:pt x="75692" y="123952"/>
                      </a:lnTo>
                      <a:lnTo>
                        <a:pt x="77216" y="126238"/>
                      </a:lnTo>
                      <a:lnTo>
                        <a:pt x="78613" y="128651"/>
                      </a:lnTo>
                      <a:lnTo>
                        <a:pt x="79756" y="130683"/>
                      </a:lnTo>
                      <a:lnTo>
                        <a:pt x="73914" y="125730"/>
                      </a:lnTo>
                      <a:lnTo>
                        <a:pt x="67818" y="119761"/>
                      </a:lnTo>
                      <a:lnTo>
                        <a:pt x="61595" y="113030"/>
                      </a:lnTo>
                      <a:lnTo>
                        <a:pt x="55118" y="105283"/>
                      </a:lnTo>
                      <a:lnTo>
                        <a:pt x="48768" y="97155"/>
                      </a:lnTo>
                      <a:lnTo>
                        <a:pt x="42418" y="88519"/>
                      </a:lnTo>
                      <a:lnTo>
                        <a:pt x="36068" y="79375"/>
                      </a:lnTo>
                      <a:lnTo>
                        <a:pt x="30226" y="70231"/>
                      </a:lnTo>
                      <a:lnTo>
                        <a:pt x="24384" y="60706"/>
                      </a:lnTo>
                      <a:lnTo>
                        <a:pt x="19050" y="51181"/>
                      </a:lnTo>
                      <a:lnTo>
                        <a:pt x="14224" y="41656"/>
                      </a:lnTo>
                      <a:lnTo>
                        <a:pt x="9779" y="32385"/>
                      </a:lnTo>
                      <a:lnTo>
                        <a:pt x="6096" y="23495"/>
                      </a:lnTo>
                      <a:lnTo>
                        <a:pt x="3302" y="15240"/>
                      </a:lnTo>
                      <a:lnTo>
                        <a:pt x="1143" y="7366"/>
                      </a:lnTo>
                      <a:lnTo>
                        <a:pt x="635" y="3556"/>
                      </a:lnTo>
                      <a:close/>
                    </a:path>
                  </a:pathLst>
                </a:custGeom>
                <a:solidFill>
                  <a:srgbClr val="DDD1D1"/>
                </a:solidFill>
                <a:ln w="0" cap="flat" cmpd="sng" algn="ctr">
                  <a:solidFill>
                    <a:srgbClr val="DDD1D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Freeform 160"/>
                <p:cNvSpPr/>
                <p:nvPr/>
              </p:nvSpPr>
              <p:spPr>
                <a:xfrm>
                  <a:off x="5901817" y="2636266"/>
                  <a:ext cx="80519" cy="1297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0519" h="129795">
                      <a:moveTo>
                        <a:pt x="80518" y="129794"/>
                      </a:moveTo>
                      <a:lnTo>
                        <a:pt x="75184" y="124333"/>
                      </a:lnTo>
                      <a:lnTo>
                        <a:pt x="69342" y="117983"/>
                      </a:lnTo>
                      <a:lnTo>
                        <a:pt x="63500" y="110871"/>
                      </a:lnTo>
                      <a:lnTo>
                        <a:pt x="57150" y="103124"/>
                      </a:lnTo>
                      <a:lnTo>
                        <a:pt x="50546" y="94996"/>
                      </a:lnTo>
                      <a:lnTo>
                        <a:pt x="44069" y="86360"/>
                      </a:lnTo>
                      <a:lnTo>
                        <a:pt x="31623" y="68326"/>
                      </a:lnTo>
                      <a:lnTo>
                        <a:pt x="25654" y="59055"/>
                      </a:lnTo>
                      <a:lnTo>
                        <a:pt x="20066" y="49784"/>
                      </a:lnTo>
                      <a:lnTo>
                        <a:pt x="14859" y="40640"/>
                      </a:lnTo>
                      <a:lnTo>
                        <a:pt x="10414" y="31750"/>
                      </a:lnTo>
                      <a:lnTo>
                        <a:pt x="6604" y="23114"/>
                      </a:lnTo>
                      <a:lnTo>
                        <a:pt x="3556" y="14732"/>
                      </a:lnTo>
                      <a:lnTo>
                        <a:pt x="1270" y="7112"/>
                      </a:lnTo>
                      <a:lnTo>
                        <a:pt x="0" y="0"/>
                      </a:lnTo>
                      <a:lnTo>
                        <a:pt x="3175" y="8255"/>
                      </a:lnTo>
                      <a:lnTo>
                        <a:pt x="7239" y="17018"/>
                      </a:lnTo>
                      <a:lnTo>
                        <a:pt x="11811" y="26035"/>
                      </a:lnTo>
                      <a:lnTo>
                        <a:pt x="17145" y="35306"/>
                      </a:lnTo>
                      <a:lnTo>
                        <a:pt x="22987" y="44704"/>
                      </a:lnTo>
                      <a:lnTo>
                        <a:pt x="29083" y="54102"/>
                      </a:lnTo>
                      <a:lnTo>
                        <a:pt x="41783" y="72771"/>
                      </a:lnTo>
                      <a:lnTo>
                        <a:pt x="48133" y="81661"/>
                      </a:lnTo>
                      <a:lnTo>
                        <a:pt x="54483" y="90297"/>
                      </a:lnTo>
                      <a:lnTo>
                        <a:pt x="60198" y="98425"/>
                      </a:lnTo>
                      <a:lnTo>
                        <a:pt x="65786" y="106045"/>
                      </a:lnTo>
                      <a:lnTo>
                        <a:pt x="70612" y="113157"/>
                      </a:lnTo>
                      <a:lnTo>
                        <a:pt x="74803" y="119507"/>
                      </a:lnTo>
                      <a:lnTo>
                        <a:pt x="76454" y="122555"/>
                      </a:lnTo>
                      <a:lnTo>
                        <a:pt x="78232" y="125095"/>
                      </a:lnTo>
                      <a:lnTo>
                        <a:pt x="79629" y="127635"/>
                      </a:lnTo>
                      <a:close/>
                    </a:path>
                  </a:pathLst>
                </a:custGeom>
                <a:solidFill>
                  <a:srgbClr val="D2C0B5"/>
                </a:solidFill>
                <a:ln w="0" cap="flat" cmpd="sng" algn="ctr">
                  <a:solidFill>
                    <a:srgbClr val="D2C0B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Freeform 161"/>
                <p:cNvSpPr/>
                <p:nvPr/>
              </p:nvSpPr>
              <p:spPr>
                <a:xfrm>
                  <a:off x="5903087" y="2635631"/>
                  <a:ext cx="81281" cy="1290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1281" h="129033">
                      <a:moveTo>
                        <a:pt x="81280" y="129032"/>
                      </a:moveTo>
                      <a:lnTo>
                        <a:pt x="76454" y="122936"/>
                      </a:lnTo>
                      <a:lnTo>
                        <a:pt x="70866" y="116205"/>
                      </a:lnTo>
                      <a:lnTo>
                        <a:pt x="64897" y="108966"/>
                      </a:lnTo>
                      <a:lnTo>
                        <a:pt x="58674" y="100965"/>
                      </a:lnTo>
                      <a:lnTo>
                        <a:pt x="52197" y="92710"/>
                      </a:lnTo>
                      <a:lnTo>
                        <a:pt x="45720" y="84201"/>
                      </a:lnTo>
                      <a:lnTo>
                        <a:pt x="32766" y="66548"/>
                      </a:lnTo>
                      <a:lnTo>
                        <a:pt x="26670" y="57531"/>
                      </a:lnTo>
                      <a:lnTo>
                        <a:pt x="20955" y="48641"/>
                      </a:lnTo>
                      <a:lnTo>
                        <a:pt x="15494" y="39751"/>
                      </a:lnTo>
                      <a:lnTo>
                        <a:pt x="10668" y="31115"/>
                      </a:lnTo>
                      <a:lnTo>
                        <a:pt x="6731" y="22733"/>
                      </a:lnTo>
                      <a:lnTo>
                        <a:pt x="3683" y="14605"/>
                      </a:lnTo>
                      <a:lnTo>
                        <a:pt x="1270" y="7112"/>
                      </a:lnTo>
                      <a:lnTo>
                        <a:pt x="0" y="0"/>
                      </a:lnTo>
                      <a:lnTo>
                        <a:pt x="3048" y="8255"/>
                      </a:lnTo>
                      <a:lnTo>
                        <a:pt x="7112" y="16891"/>
                      </a:lnTo>
                      <a:lnTo>
                        <a:pt x="11811" y="25781"/>
                      </a:lnTo>
                      <a:lnTo>
                        <a:pt x="17272" y="34798"/>
                      </a:lnTo>
                      <a:lnTo>
                        <a:pt x="22987" y="43815"/>
                      </a:lnTo>
                      <a:lnTo>
                        <a:pt x="29083" y="53213"/>
                      </a:lnTo>
                      <a:lnTo>
                        <a:pt x="42164" y="71120"/>
                      </a:lnTo>
                      <a:lnTo>
                        <a:pt x="48514" y="80010"/>
                      </a:lnTo>
                      <a:lnTo>
                        <a:pt x="54864" y="88519"/>
                      </a:lnTo>
                      <a:lnTo>
                        <a:pt x="60833" y="96647"/>
                      </a:lnTo>
                      <a:lnTo>
                        <a:pt x="66294" y="104394"/>
                      </a:lnTo>
                      <a:lnTo>
                        <a:pt x="71247" y="111506"/>
                      </a:lnTo>
                      <a:lnTo>
                        <a:pt x="75438" y="118237"/>
                      </a:lnTo>
                      <a:lnTo>
                        <a:pt x="78867" y="123952"/>
                      </a:lnTo>
                      <a:lnTo>
                        <a:pt x="80264" y="126746"/>
                      </a:lnTo>
                      <a:close/>
                    </a:path>
                  </a:pathLst>
                </a:custGeom>
                <a:solidFill>
                  <a:srgbClr val="C5AF99"/>
                </a:solidFill>
                <a:ln w="0" cap="flat" cmpd="sng" algn="ctr">
                  <a:solidFill>
                    <a:srgbClr val="C5AF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Freeform 162"/>
                <p:cNvSpPr/>
                <p:nvPr/>
              </p:nvSpPr>
              <p:spPr>
                <a:xfrm>
                  <a:off x="5904230" y="2634996"/>
                  <a:ext cx="81916" cy="1285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1916" h="128525">
                      <a:moveTo>
                        <a:pt x="81915" y="128524"/>
                      </a:moveTo>
                      <a:lnTo>
                        <a:pt x="77597" y="121539"/>
                      </a:lnTo>
                      <a:lnTo>
                        <a:pt x="72390" y="114427"/>
                      </a:lnTo>
                      <a:lnTo>
                        <a:pt x="66675" y="106807"/>
                      </a:lnTo>
                      <a:lnTo>
                        <a:pt x="60452" y="98933"/>
                      </a:lnTo>
                      <a:lnTo>
                        <a:pt x="53975" y="90551"/>
                      </a:lnTo>
                      <a:lnTo>
                        <a:pt x="47371" y="82042"/>
                      </a:lnTo>
                      <a:lnTo>
                        <a:pt x="34163" y="64897"/>
                      </a:lnTo>
                      <a:lnTo>
                        <a:pt x="27813" y="56134"/>
                      </a:lnTo>
                      <a:lnTo>
                        <a:pt x="21717" y="47498"/>
                      </a:lnTo>
                      <a:lnTo>
                        <a:pt x="16256" y="38862"/>
                      </a:lnTo>
                      <a:lnTo>
                        <a:pt x="11303" y="30480"/>
                      </a:lnTo>
                      <a:lnTo>
                        <a:pt x="7112" y="22352"/>
                      </a:lnTo>
                      <a:lnTo>
                        <a:pt x="3556" y="14478"/>
                      </a:lnTo>
                      <a:lnTo>
                        <a:pt x="1270" y="6985"/>
                      </a:lnTo>
                      <a:lnTo>
                        <a:pt x="0" y="0"/>
                      </a:lnTo>
                      <a:lnTo>
                        <a:pt x="3048" y="8128"/>
                      </a:lnTo>
                      <a:lnTo>
                        <a:pt x="7112" y="16637"/>
                      </a:lnTo>
                      <a:lnTo>
                        <a:pt x="11938" y="25400"/>
                      </a:lnTo>
                      <a:lnTo>
                        <a:pt x="17272" y="34290"/>
                      </a:lnTo>
                      <a:lnTo>
                        <a:pt x="23241" y="43180"/>
                      </a:lnTo>
                      <a:lnTo>
                        <a:pt x="29464" y="52197"/>
                      </a:lnTo>
                      <a:lnTo>
                        <a:pt x="42545" y="69850"/>
                      </a:lnTo>
                      <a:lnTo>
                        <a:pt x="49149" y="78486"/>
                      </a:lnTo>
                      <a:lnTo>
                        <a:pt x="55499" y="86741"/>
                      </a:lnTo>
                      <a:lnTo>
                        <a:pt x="61468" y="94869"/>
                      </a:lnTo>
                      <a:lnTo>
                        <a:pt x="66929" y="102616"/>
                      </a:lnTo>
                      <a:lnTo>
                        <a:pt x="72009" y="109855"/>
                      </a:lnTo>
                      <a:lnTo>
                        <a:pt x="76200" y="116713"/>
                      </a:lnTo>
                      <a:lnTo>
                        <a:pt x="79629" y="122809"/>
                      </a:lnTo>
                      <a:lnTo>
                        <a:pt x="81026" y="125730"/>
                      </a:lnTo>
                      <a:close/>
                    </a:path>
                  </a:pathLst>
                </a:custGeom>
                <a:solidFill>
                  <a:srgbClr val="B99E7C"/>
                </a:solidFill>
                <a:ln w="0" cap="flat" cmpd="sng" algn="ctr">
                  <a:solidFill>
                    <a:srgbClr val="B99E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Freeform 163"/>
                <p:cNvSpPr/>
                <p:nvPr/>
              </p:nvSpPr>
              <p:spPr>
                <a:xfrm>
                  <a:off x="5905373" y="2634107"/>
                  <a:ext cx="82805" cy="1278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805" h="127890">
                      <a:moveTo>
                        <a:pt x="0" y="0"/>
                      </a:moveTo>
                      <a:lnTo>
                        <a:pt x="3048" y="8255"/>
                      </a:lnTo>
                      <a:lnTo>
                        <a:pt x="7112" y="16637"/>
                      </a:lnTo>
                      <a:lnTo>
                        <a:pt x="11811" y="25273"/>
                      </a:lnTo>
                      <a:lnTo>
                        <a:pt x="17399" y="33782"/>
                      </a:lnTo>
                      <a:lnTo>
                        <a:pt x="23368" y="42418"/>
                      </a:lnTo>
                      <a:lnTo>
                        <a:pt x="29718" y="51308"/>
                      </a:lnTo>
                      <a:lnTo>
                        <a:pt x="43053" y="68580"/>
                      </a:lnTo>
                      <a:lnTo>
                        <a:pt x="49530" y="76962"/>
                      </a:lnTo>
                      <a:lnTo>
                        <a:pt x="56134" y="85090"/>
                      </a:lnTo>
                      <a:lnTo>
                        <a:pt x="62230" y="93218"/>
                      </a:lnTo>
                      <a:lnTo>
                        <a:pt x="67818" y="100965"/>
                      </a:lnTo>
                      <a:lnTo>
                        <a:pt x="72771" y="108204"/>
                      </a:lnTo>
                      <a:lnTo>
                        <a:pt x="76962" y="115189"/>
                      </a:lnTo>
                      <a:lnTo>
                        <a:pt x="80518" y="121666"/>
                      </a:lnTo>
                      <a:lnTo>
                        <a:pt x="82804" y="127889"/>
                      </a:lnTo>
                      <a:lnTo>
                        <a:pt x="78740" y="120269"/>
                      </a:lnTo>
                      <a:lnTo>
                        <a:pt x="73914" y="112776"/>
                      </a:lnTo>
                      <a:lnTo>
                        <a:pt x="68326" y="104902"/>
                      </a:lnTo>
                      <a:lnTo>
                        <a:pt x="62230" y="96520"/>
                      </a:lnTo>
                      <a:lnTo>
                        <a:pt x="49022" y="80010"/>
                      </a:lnTo>
                      <a:lnTo>
                        <a:pt x="35433" y="62992"/>
                      </a:lnTo>
                      <a:lnTo>
                        <a:pt x="28956" y="54737"/>
                      </a:lnTo>
                      <a:lnTo>
                        <a:pt x="22606" y="46228"/>
                      </a:lnTo>
                      <a:lnTo>
                        <a:pt x="16891" y="37973"/>
                      </a:lnTo>
                      <a:lnTo>
                        <a:pt x="11684" y="29845"/>
                      </a:lnTo>
                      <a:lnTo>
                        <a:pt x="7239" y="22098"/>
                      </a:lnTo>
                      <a:lnTo>
                        <a:pt x="3810" y="14351"/>
                      </a:lnTo>
                      <a:lnTo>
                        <a:pt x="1397" y="7112"/>
                      </a:lnTo>
                      <a:close/>
                    </a:path>
                  </a:pathLst>
                </a:custGeom>
                <a:solidFill>
                  <a:srgbClr val="AD8C60"/>
                </a:solidFill>
                <a:ln w="0" cap="flat" cmpd="sng" algn="ctr">
                  <a:solidFill>
                    <a:srgbClr val="AD8C6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6" name="TextBox 165"/>
              <p:cNvSpPr txBox="1"/>
              <p:nvPr/>
            </p:nvSpPr>
            <p:spPr>
              <a:xfrm>
                <a:off x="4942332" y="2616200"/>
                <a:ext cx="1011936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bear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73" name="Group 172"/>
          <p:cNvGrpSpPr/>
          <p:nvPr/>
        </p:nvGrpSpPr>
        <p:grpSpPr>
          <a:xfrm>
            <a:off x="4953000" y="1016000"/>
            <a:ext cx="1511301" cy="939801"/>
            <a:chOff x="4953000" y="1016000"/>
            <a:chExt cx="1511301" cy="939801"/>
          </a:xfrm>
        </p:grpSpPr>
        <p:sp>
          <p:nvSpPr>
            <p:cNvPr id="169" name="Freeform 168"/>
            <p:cNvSpPr/>
            <p:nvPr/>
          </p:nvSpPr>
          <p:spPr>
            <a:xfrm>
              <a:off x="4953000" y="1016000"/>
              <a:ext cx="1511301" cy="939801"/>
            </a:xfrm>
            <a:custGeom>
              <a:avLst/>
              <a:gdLst/>
              <a:ahLst/>
              <a:cxnLst/>
              <a:rect l="0" t="0" r="0" b="0"/>
              <a:pathLst>
                <a:path w="1511301" h="939801">
                  <a:moveTo>
                    <a:pt x="0" y="0"/>
                  </a:moveTo>
                  <a:lnTo>
                    <a:pt x="1511300" y="0"/>
                  </a:lnTo>
                  <a:lnTo>
                    <a:pt x="1511300" y="939800"/>
                  </a:lnTo>
                  <a:lnTo>
                    <a:pt x="0" y="9398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4967732" y="1270000"/>
              <a:ext cx="1451737" cy="577469"/>
              <a:chOff x="4967732" y="1270000"/>
              <a:chExt cx="1451737" cy="577469"/>
            </a:xfrm>
          </p:grpSpPr>
          <p:pic>
            <p:nvPicPr>
              <p:cNvPr id="170" name="Picture 169"/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2000" y="1270000"/>
                <a:ext cx="577469" cy="5774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71" name="TextBox 170"/>
              <p:cNvSpPr txBox="1"/>
              <p:nvPr/>
            </p:nvSpPr>
            <p:spPr>
              <a:xfrm>
                <a:off x="4967732" y="1384300"/>
                <a:ext cx="1062736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shoe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178" name="Group 177"/>
          <p:cNvGrpSpPr/>
          <p:nvPr/>
        </p:nvGrpSpPr>
        <p:grpSpPr>
          <a:xfrm>
            <a:off x="520700" y="3467100"/>
            <a:ext cx="1517269" cy="939801"/>
            <a:chOff x="520700" y="3467100"/>
            <a:chExt cx="1517269" cy="939801"/>
          </a:xfrm>
        </p:grpSpPr>
        <p:sp>
          <p:nvSpPr>
            <p:cNvPr id="174" name="Freeform 173"/>
            <p:cNvSpPr/>
            <p:nvPr/>
          </p:nvSpPr>
          <p:spPr>
            <a:xfrm>
              <a:off x="520700" y="3467100"/>
              <a:ext cx="1511301" cy="939801"/>
            </a:xfrm>
            <a:custGeom>
              <a:avLst/>
              <a:gdLst/>
              <a:ahLst/>
              <a:cxnLst/>
              <a:rect l="0" t="0" r="0" b="0"/>
              <a:pathLst>
                <a:path w="1511301" h="939801">
                  <a:moveTo>
                    <a:pt x="0" y="0"/>
                  </a:moveTo>
                  <a:lnTo>
                    <a:pt x="1511300" y="0"/>
                  </a:lnTo>
                  <a:lnTo>
                    <a:pt x="1511300" y="939800"/>
                  </a:lnTo>
                  <a:lnTo>
                    <a:pt x="0" y="9398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7" name="Group 176"/>
            <p:cNvGrpSpPr/>
            <p:nvPr/>
          </p:nvGrpSpPr>
          <p:grpSpPr>
            <a:xfrm>
              <a:off x="700532" y="3543300"/>
              <a:ext cx="1337437" cy="755269"/>
              <a:chOff x="700532" y="3543300"/>
              <a:chExt cx="1337437" cy="755269"/>
            </a:xfrm>
          </p:grpSpPr>
          <p:pic>
            <p:nvPicPr>
              <p:cNvPr id="175" name="Picture 174"/>
              <p:cNvPicPr>
                <a:picLocks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2700" y="3543300"/>
                <a:ext cx="755269" cy="7552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76" name="TextBox 175"/>
              <p:cNvSpPr txBox="1"/>
              <p:nvPr/>
            </p:nvSpPr>
            <p:spPr>
              <a:xfrm>
                <a:off x="700532" y="3784600"/>
                <a:ext cx="783336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ice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83" name="Group 182"/>
          <p:cNvGrpSpPr/>
          <p:nvPr/>
        </p:nvGrpSpPr>
        <p:grpSpPr>
          <a:xfrm>
            <a:off x="533400" y="2235200"/>
            <a:ext cx="1511301" cy="939801"/>
            <a:chOff x="533400" y="2235200"/>
            <a:chExt cx="1511301" cy="939801"/>
          </a:xfrm>
        </p:grpSpPr>
        <p:sp>
          <p:nvSpPr>
            <p:cNvPr id="179" name="Freeform 178"/>
            <p:cNvSpPr/>
            <p:nvPr/>
          </p:nvSpPr>
          <p:spPr>
            <a:xfrm>
              <a:off x="533400" y="2235200"/>
              <a:ext cx="1511301" cy="939801"/>
            </a:xfrm>
            <a:custGeom>
              <a:avLst/>
              <a:gdLst/>
              <a:ahLst/>
              <a:cxnLst/>
              <a:rect l="0" t="0" r="0" b="0"/>
              <a:pathLst>
                <a:path w="1511301" h="939801">
                  <a:moveTo>
                    <a:pt x="0" y="0"/>
                  </a:moveTo>
                  <a:lnTo>
                    <a:pt x="1511300" y="0"/>
                  </a:lnTo>
                  <a:lnTo>
                    <a:pt x="1511300" y="939800"/>
                  </a:lnTo>
                  <a:lnTo>
                    <a:pt x="0" y="9398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2" name="Group 181"/>
            <p:cNvGrpSpPr/>
            <p:nvPr/>
          </p:nvGrpSpPr>
          <p:grpSpPr>
            <a:xfrm>
              <a:off x="586232" y="2451100"/>
              <a:ext cx="1362837" cy="666369"/>
              <a:chOff x="586232" y="2451100"/>
              <a:chExt cx="1362837" cy="666369"/>
            </a:xfrm>
          </p:grpSpPr>
          <p:pic>
            <p:nvPicPr>
              <p:cNvPr id="180" name="Picture 179"/>
              <p:cNvPicPr>
                <a:picLocks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2700" y="2451100"/>
                <a:ext cx="666369" cy="6663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81" name="TextBox 180"/>
              <p:cNvSpPr txBox="1"/>
              <p:nvPr/>
            </p:nvSpPr>
            <p:spPr>
              <a:xfrm>
                <a:off x="586232" y="2705100"/>
                <a:ext cx="859536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fish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91" name="Group 190"/>
          <p:cNvGrpSpPr/>
          <p:nvPr/>
        </p:nvGrpSpPr>
        <p:grpSpPr>
          <a:xfrm>
            <a:off x="497332" y="990600"/>
            <a:ext cx="1534669" cy="939801"/>
            <a:chOff x="497332" y="990600"/>
            <a:chExt cx="1534669" cy="939801"/>
          </a:xfrm>
        </p:grpSpPr>
        <p:sp>
          <p:nvSpPr>
            <p:cNvPr id="184" name="Freeform 183"/>
            <p:cNvSpPr/>
            <p:nvPr/>
          </p:nvSpPr>
          <p:spPr>
            <a:xfrm>
              <a:off x="520700" y="990600"/>
              <a:ext cx="1511301" cy="939801"/>
            </a:xfrm>
            <a:custGeom>
              <a:avLst/>
              <a:gdLst/>
              <a:ahLst/>
              <a:cxnLst/>
              <a:rect l="0" t="0" r="0" b="0"/>
              <a:pathLst>
                <a:path w="1511301" h="939801">
                  <a:moveTo>
                    <a:pt x="0" y="0"/>
                  </a:moveTo>
                  <a:lnTo>
                    <a:pt x="1511300" y="0"/>
                  </a:lnTo>
                  <a:lnTo>
                    <a:pt x="1511300" y="939800"/>
                  </a:lnTo>
                  <a:lnTo>
                    <a:pt x="0" y="9398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0" name="Group 189"/>
            <p:cNvGrpSpPr/>
            <p:nvPr/>
          </p:nvGrpSpPr>
          <p:grpSpPr>
            <a:xfrm>
              <a:off x="497332" y="1064641"/>
              <a:ext cx="1374522" cy="701691"/>
              <a:chOff x="497332" y="1064641"/>
              <a:chExt cx="1374522" cy="701691"/>
            </a:xfrm>
          </p:grpSpPr>
          <p:grpSp>
            <p:nvGrpSpPr>
              <p:cNvPr id="188" name="Group 187"/>
              <p:cNvGrpSpPr/>
              <p:nvPr/>
            </p:nvGrpSpPr>
            <p:grpSpPr>
              <a:xfrm>
                <a:off x="1293241" y="1064641"/>
                <a:ext cx="578613" cy="667513"/>
                <a:chOff x="1293241" y="1064641"/>
                <a:chExt cx="578613" cy="667513"/>
              </a:xfrm>
            </p:grpSpPr>
            <p:sp>
              <p:nvSpPr>
                <p:cNvPr id="185" name="Freeform 184"/>
                <p:cNvSpPr/>
                <p:nvPr/>
              </p:nvSpPr>
              <p:spPr>
                <a:xfrm>
                  <a:off x="1293241" y="1064641"/>
                  <a:ext cx="578613" cy="6675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8613" h="667513">
                      <a:moveTo>
                        <a:pt x="411099" y="289306"/>
                      </a:moveTo>
                      <a:lnTo>
                        <a:pt x="413004" y="289306"/>
                      </a:lnTo>
                      <a:lnTo>
                        <a:pt x="412115" y="297434"/>
                      </a:lnTo>
                      <a:lnTo>
                        <a:pt x="413004" y="289306"/>
                      </a:lnTo>
                      <a:lnTo>
                        <a:pt x="417449" y="250952"/>
                      </a:lnTo>
                      <a:lnTo>
                        <a:pt x="424434" y="246380"/>
                      </a:lnTo>
                      <a:lnTo>
                        <a:pt x="425323" y="246380"/>
                      </a:lnTo>
                      <a:lnTo>
                        <a:pt x="457073" y="271018"/>
                      </a:lnTo>
                      <a:lnTo>
                        <a:pt x="468503" y="281051"/>
                      </a:lnTo>
                      <a:lnTo>
                        <a:pt x="457073" y="271018"/>
                      </a:lnTo>
                      <a:lnTo>
                        <a:pt x="478282" y="271018"/>
                      </a:lnTo>
                      <a:lnTo>
                        <a:pt x="501015" y="274574"/>
                      </a:lnTo>
                      <a:lnTo>
                        <a:pt x="522986" y="281051"/>
                      </a:lnTo>
                      <a:lnTo>
                        <a:pt x="578612" y="258191"/>
                      </a:lnTo>
                      <a:lnTo>
                        <a:pt x="554863" y="329184"/>
                      </a:lnTo>
                      <a:lnTo>
                        <a:pt x="558419" y="341884"/>
                      </a:lnTo>
                      <a:lnTo>
                        <a:pt x="557403" y="365506"/>
                      </a:lnTo>
                      <a:lnTo>
                        <a:pt x="546989" y="384556"/>
                      </a:lnTo>
                      <a:lnTo>
                        <a:pt x="536194" y="396621"/>
                      </a:lnTo>
                      <a:lnTo>
                        <a:pt x="524891" y="402844"/>
                      </a:lnTo>
                      <a:lnTo>
                        <a:pt x="516890" y="411988"/>
                      </a:lnTo>
                      <a:lnTo>
                        <a:pt x="488696" y="421767"/>
                      </a:lnTo>
                      <a:lnTo>
                        <a:pt x="476377" y="436499"/>
                      </a:lnTo>
                      <a:lnTo>
                        <a:pt x="458978" y="446405"/>
                      </a:lnTo>
                      <a:lnTo>
                        <a:pt x="425323" y="473837"/>
                      </a:lnTo>
                      <a:lnTo>
                        <a:pt x="403225" y="496443"/>
                      </a:lnTo>
                      <a:lnTo>
                        <a:pt x="399796" y="515620"/>
                      </a:lnTo>
                      <a:lnTo>
                        <a:pt x="411099" y="579247"/>
                      </a:lnTo>
                      <a:lnTo>
                        <a:pt x="423545" y="593852"/>
                      </a:lnTo>
                      <a:lnTo>
                        <a:pt x="431419" y="596519"/>
                      </a:lnTo>
                      <a:lnTo>
                        <a:pt x="441198" y="601980"/>
                      </a:lnTo>
                      <a:lnTo>
                        <a:pt x="445643" y="615569"/>
                      </a:lnTo>
                      <a:lnTo>
                        <a:pt x="438658" y="626618"/>
                      </a:lnTo>
                      <a:lnTo>
                        <a:pt x="403225" y="627507"/>
                      </a:lnTo>
                      <a:lnTo>
                        <a:pt x="386715" y="611124"/>
                      </a:lnTo>
                      <a:lnTo>
                        <a:pt x="376047" y="601091"/>
                      </a:lnTo>
                      <a:lnTo>
                        <a:pt x="362966" y="577469"/>
                      </a:lnTo>
                      <a:lnTo>
                        <a:pt x="352171" y="563753"/>
                      </a:lnTo>
                      <a:lnTo>
                        <a:pt x="349631" y="539242"/>
                      </a:lnTo>
                      <a:lnTo>
                        <a:pt x="348742" y="505587"/>
                      </a:lnTo>
                      <a:lnTo>
                        <a:pt x="364617" y="458343"/>
                      </a:lnTo>
                      <a:lnTo>
                        <a:pt x="372491" y="446405"/>
                      </a:lnTo>
                      <a:lnTo>
                        <a:pt x="364617" y="458343"/>
                      </a:lnTo>
                      <a:lnTo>
                        <a:pt x="348742" y="505587"/>
                      </a:lnTo>
                      <a:lnTo>
                        <a:pt x="349631" y="539242"/>
                      </a:lnTo>
                      <a:lnTo>
                        <a:pt x="352171" y="563753"/>
                      </a:lnTo>
                      <a:lnTo>
                        <a:pt x="355727" y="609219"/>
                      </a:lnTo>
                      <a:lnTo>
                        <a:pt x="368046" y="624586"/>
                      </a:lnTo>
                      <a:lnTo>
                        <a:pt x="375285" y="626618"/>
                      </a:lnTo>
                      <a:lnTo>
                        <a:pt x="388366" y="633730"/>
                      </a:lnTo>
                      <a:lnTo>
                        <a:pt x="394589" y="644652"/>
                      </a:lnTo>
                      <a:lnTo>
                        <a:pt x="394589" y="657352"/>
                      </a:lnTo>
                      <a:lnTo>
                        <a:pt x="384810" y="665480"/>
                      </a:lnTo>
                      <a:lnTo>
                        <a:pt x="358521" y="667512"/>
                      </a:lnTo>
                      <a:lnTo>
                        <a:pt x="333756" y="659257"/>
                      </a:lnTo>
                      <a:lnTo>
                        <a:pt x="313563" y="629158"/>
                      </a:lnTo>
                      <a:lnTo>
                        <a:pt x="282829" y="565658"/>
                      </a:lnTo>
                      <a:lnTo>
                        <a:pt x="278384" y="530987"/>
                      </a:lnTo>
                      <a:lnTo>
                        <a:pt x="268605" y="518287"/>
                      </a:lnTo>
                      <a:lnTo>
                        <a:pt x="268605" y="499364"/>
                      </a:lnTo>
                      <a:lnTo>
                        <a:pt x="261620" y="494792"/>
                      </a:lnTo>
                      <a:lnTo>
                        <a:pt x="262509" y="471932"/>
                      </a:lnTo>
                      <a:lnTo>
                        <a:pt x="254635" y="445643"/>
                      </a:lnTo>
                      <a:lnTo>
                        <a:pt x="248285" y="419227"/>
                      </a:lnTo>
                      <a:lnTo>
                        <a:pt x="226441" y="413639"/>
                      </a:lnTo>
                      <a:lnTo>
                        <a:pt x="210566" y="406400"/>
                      </a:lnTo>
                      <a:lnTo>
                        <a:pt x="194818" y="403733"/>
                      </a:lnTo>
                      <a:lnTo>
                        <a:pt x="175387" y="411988"/>
                      </a:lnTo>
                      <a:lnTo>
                        <a:pt x="163068" y="429260"/>
                      </a:lnTo>
                      <a:lnTo>
                        <a:pt x="163068" y="441071"/>
                      </a:lnTo>
                      <a:lnTo>
                        <a:pt x="141859" y="514731"/>
                      </a:lnTo>
                      <a:lnTo>
                        <a:pt x="145415" y="526542"/>
                      </a:lnTo>
                      <a:lnTo>
                        <a:pt x="158623" y="535559"/>
                      </a:lnTo>
                      <a:lnTo>
                        <a:pt x="167513" y="535559"/>
                      </a:lnTo>
                      <a:lnTo>
                        <a:pt x="173609" y="539242"/>
                      </a:lnTo>
                      <a:lnTo>
                        <a:pt x="178943" y="547370"/>
                      </a:lnTo>
                      <a:lnTo>
                        <a:pt x="175387" y="557530"/>
                      </a:lnTo>
                      <a:lnTo>
                        <a:pt x="163068" y="563753"/>
                      </a:lnTo>
                      <a:lnTo>
                        <a:pt x="148844" y="565658"/>
                      </a:lnTo>
                      <a:lnTo>
                        <a:pt x="135763" y="563753"/>
                      </a:lnTo>
                      <a:lnTo>
                        <a:pt x="113665" y="546481"/>
                      </a:lnTo>
                      <a:lnTo>
                        <a:pt x="103886" y="540131"/>
                      </a:lnTo>
                      <a:lnTo>
                        <a:pt x="125095" y="479044"/>
                      </a:lnTo>
                      <a:lnTo>
                        <a:pt x="129540" y="419227"/>
                      </a:lnTo>
                      <a:lnTo>
                        <a:pt x="140970" y="391033"/>
                      </a:lnTo>
                      <a:lnTo>
                        <a:pt x="163830" y="370078"/>
                      </a:lnTo>
                      <a:lnTo>
                        <a:pt x="140970" y="391033"/>
                      </a:lnTo>
                      <a:lnTo>
                        <a:pt x="129540" y="419227"/>
                      </a:lnTo>
                      <a:lnTo>
                        <a:pt x="125095" y="479044"/>
                      </a:lnTo>
                      <a:lnTo>
                        <a:pt x="103886" y="540131"/>
                      </a:lnTo>
                      <a:lnTo>
                        <a:pt x="103251" y="542798"/>
                      </a:lnTo>
                      <a:lnTo>
                        <a:pt x="86487" y="587375"/>
                      </a:lnTo>
                      <a:lnTo>
                        <a:pt x="92456" y="609219"/>
                      </a:lnTo>
                      <a:lnTo>
                        <a:pt x="97790" y="609219"/>
                      </a:lnTo>
                      <a:lnTo>
                        <a:pt x="103251" y="614807"/>
                      </a:lnTo>
                      <a:lnTo>
                        <a:pt x="105791" y="623697"/>
                      </a:lnTo>
                      <a:lnTo>
                        <a:pt x="103886" y="635762"/>
                      </a:lnTo>
                      <a:lnTo>
                        <a:pt x="82042" y="646557"/>
                      </a:lnTo>
                      <a:lnTo>
                        <a:pt x="64262" y="648208"/>
                      </a:lnTo>
                      <a:lnTo>
                        <a:pt x="54737" y="643890"/>
                      </a:lnTo>
                      <a:lnTo>
                        <a:pt x="54737" y="636397"/>
                      </a:lnTo>
                      <a:lnTo>
                        <a:pt x="44958" y="602996"/>
                      </a:lnTo>
                      <a:lnTo>
                        <a:pt x="38862" y="597535"/>
                      </a:lnTo>
                      <a:lnTo>
                        <a:pt x="38862" y="578231"/>
                      </a:lnTo>
                      <a:lnTo>
                        <a:pt x="40513" y="499999"/>
                      </a:lnTo>
                      <a:lnTo>
                        <a:pt x="34544" y="489204"/>
                      </a:lnTo>
                      <a:lnTo>
                        <a:pt x="34544" y="466598"/>
                      </a:lnTo>
                      <a:lnTo>
                        <a:pt x="21209" y="397256"/>
                      </a:lnTo>
                      <a:lnTo>
                        <a:pt x="20320" y="359918"/>
                      </a:lnTo>
                      <a:lnTo>
                        <a:pt x="26543" y="338328"/>
                      </a:lnTo>
                      <a:lnTo>
                        <a:pt x="21209" y="266446"/>
                      </a:lnTo>
                      <a:lnTo>
                        <a:pt x="24003" y="205486"/>
                      </a:lnTo>
                      <a:lnTo>
                        <a:pt x="35433" y="117221"/>
                      </a:lnTo>
                      <a:lnTo>
                        <a:pt x="34544" y="98171"/>
                      </a:lnTo>
                      <a:lnTo>
                        <a:pt x="29083" y="91059"/>
                      </a:lnTo>
                      <a:lnTo>
                        <a:pt x="25654" y="82804"/>
                      </a:lnTo>
                      <a:lnTo>
                        <a:pt x="18669" y="75311"/>
                      </a:lnTo>
                      <a:lnTo>
                        <a:pt x="7874" y="53721"/>
                      </a:lnTo>
                      <a:lnTo>
                        <a:pt x="1905" y="40005"/>
                      </a:lnTo>
                      <a:lnTo>
                        <a:pt x="0" y="17145"/>
                      </a:lnTo>
                      <a:lnTo>
                        <a:pt x="9779" y="1778"/>
                      </a:lnTo>
                      <a:lnTo>
                        <a:pt x="30099" y="0"/>
                      </a:lnTo>
                      <a:lnTo>
                        <a:pt x="44958" y="6350"/>
                      </a:lnTo>
                      <a:lnTo>
                        <a:pt x="65278" y="24511"/>
                      </a:lnTo>
                      <a:lnTo>
                        <a:pt x="82931" y="55372"/>
                      </a:lnTo>
                      <a:lnTo>
                        <a:pt x="87376" y="87376"/>
                      </a:lnTo>
                      <a:lnTo>
                        <a:pt x="85471" y="124460"/>
                      </a:lnTo>
                      <a:lnTo>
                        <a:pt x="85471" y="150876"/>
                      </a:lnTo>
                      <a:lnTo>
                        <a:pt x="73152" y="231775"/>
                      </a:lnTo>
                      <a:lnTo>
                        <a:pt x="71501" y="269113"/>
                      </a:lnTo>
                      <a:lnTo>
                        <a:pt x="143764" y="220853"/>
                      </a:lnTo>
                      <a:lnTo>
                        <a:pt x="178943" y="204597"/>
                      </a:lnTo>
                      <a:lnTo>
                        <a:pt x="207137" y="193675"/>
                      </a:lnTo>
                      <a:lnTo>
                        <a:pt x="235966" y="188214"/>
                      </a:lnTo>
                      <a:lnTo>
                        <a:pt x="280924" y="192786"/>
                      </a:lnTo>
                      <a:lnTo>
                        <a:pt x="315468" y="202819"/>
                      </a:lnTo>
                      <a:lnTo>
                        <a:pt x="351282" y="227457"/>
                      </a:lnTo>
                      <a:lnTo>
                        <a:pt x="374396" y="248031"/>
                      </a:lnTo>
                      <a:lnTo>
                        <a:pt x="386715" y="265430"/>
                      </a:lnTo>
                      <a:lnTo>
                        <a:pt x="399034" y="289306"/>
                      </a:lnTo>
                      <a:lnTo>
                        <a:pt x="487807" y="421767"/>
                      </a:lnTo>
                      <a:lnTo>
                        <a:pt x="409575" y="371094"/>
                      </a:lnTo>
                      <a:close/>
                    </a:path>
                  </a:pathLst>
                </a:custGeom>
                <a:solidFill>
                  <a:srgbClr val="1F1F1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Freeform 185"/>
                <p:cNvSpPr/>
                <p:nvPr/>
              </p:nvSpPr>
              <p:spPr>
                <a:xfrm>
                  <a:off x="1797812" y="1416431"/>
                  <a:ext cx="20321" cy="163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321" h="16384">
                      <a:moveTo>
                        <a:pt x="8001" y="16383"/>
                      </a:moveTo>
                      <a:lnTo>
                        <a:pt x="1905" y="14732"/>
                      </a:lnTo>
                      <a:lnTo>
                        <a:pt x="0" y="8128"/>
                      </a:lnTo>
                      <a:lnTo>
                        <a:pt x="16764" y="0"/>
                      </a:lnTo>
                      <a:lnTo>
                        <a:pt x="20320" y="3556"/>
                      </a:lnTo>
                      <a:lnTo>
                        <a:pt x="20320" y="11811"/>
                      </a:lnTo>
                      <a:lnTo>
                        <a:pt x="14224" y="1638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Freeform 186"/>
                <p:cNvSpPr/>
                <p:nvPr/>
              </p:nvSpPr>
              <p:spPr>
                <a:xfrm>
                  <a:off x="1734439" y="1412875"/>
                  <a:ext cx="20321" cy="153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321" h="15368">
                      <a:moveTo>
                        <a:pt x="20320" y="3556"/>
                      </a:moveTo>
                      <a:lnTo>
                        <a:pt x="20320" y="10033"/>
                      </a:lnTo>
                      <a:lnTo>
                        <a:pt x="15875" y="15367"/>
                      </a:lnTo>
                      <a:lnTo>
                        <a:pt x="7874" y="15367"/>
                      </a:lnTo>
                      <a:lnTo>
                        <a:pt x="1905" y="9144"/>
                      </a:lnTo>
                      <a:lnTo>
                        <a:pt x="0" y="1905"/>
                      </a:lnTo>
                      <a:lnTo>
                        <a:pt x="3556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9" name="TextBox 188"/>
              <p:cNvSpPr txBox="1"/>
              <p:nvPr/>
            </p:nvSpPr>
            <p:spPr>
              <a:xfrm>
                <a:off x="497332" y="1397000"/>
                <a:ext cx="808736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cat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sp>
        <p:nvSpPr>
          <p:cNvPr id="192" name="TextBox 191"/>
          <p:cNvSpPr txBox="1"/>
          <p:nvPr/>
        </p:nvSpPr>
        <p:spPr>
          <a:xfrm>
            <a:off x="2872232" y="139700"/>
            <a:ext cx="388213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Rhyming Words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cxnSp>
        <p:nvCxnSpPr>
          <p:cNvPr id="193" name="Straight Connector 192"/>
          <p:cNvCxnSpPr/>
          <p:nvPr/>
        </p:nvCxnSpPr>
        <p:spPr>
          <a:xfrm>
            <a:off x="0" y="5410200"/>
            <a:ext cx="101473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101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FF0000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588000" y="6819900"/>
            <a:ext cx="1854201" cy="914401"/>
            <a:chOff x="5588000" y="6819900"/>
            <a:chExt cx="1854201" cy="914401"/>
          </a:xfrm>
        </p:grpSpPr>
        <p:sp>
          <p:nvSpPr>
            <p:cNvPr id="2" name="Freeform 1"/>
            <p:cNvSpPr/>
            <p:nvPr/>
          </p:nvSpPr>
          <p:spPr>
            <a:xfrm>
              <a:off x="5588000" y="68199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715000" y="6911023"/>
              <a:ext cx="1436687" cy="714756"/>
              <a:chOff x="5715000" y="6911023"/>
              <a:chExt cx="1436687" cy="714756"/>
            </a:xfrm>
          </p:grpSpPr>
          <p:pic>
            <p:nvPicPr>
              <p:cNvPr id="3" name="Picture 2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439535" y="6913626"/>
                <a:ext cx="714756" cy="70954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5715000" y="7213600"/>
                <a:ext cx="8636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red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162300" y="5664200"/>
            <a:ext cx="1854201" cy="914401"/>
            <a:chOff x="3162300" y="5664200"/>
            <a:chExt cx="1854201" cy="914401"/>
          </a:xfrm>
        </p:grpSpPr>
        <p:sp>
          <p:nvSpPr>
            <p:cNvPr id="7" name="Freeform 6"/>
            <p:cNvSpPr/>
            <p:nvPr/>
          </p:nvSpPr>
          <p:spPr>
            <a:xfrm>
              <a:off x="3162300" y="56642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200400" y="5715000"/>
              <a:ext cx="1669669" cy="780669"/>
              <a:chOff x="3200400" y="5715000"/>
              <a:chExt cx="1669669" cy="780669"/>
            </a:xfrm>
          </p:grpSpPr>
          <p:pic>
            <p:nvPicPr>
              <p:cNvPr id="8" name="Picture 7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9400" y="5715000"/>
                <a:ext cx="780669" cy="7806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200400" y="6057900"/>
                <a:ext cx="9652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wall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5715000" y="5562600"/>
            <a:ext cx="1854201" cy="914401"/>
            <a:chOff x="5715000" y="5562600"/>
            <a:chExt cx="1854201" cy="914401"/>
          </a:xfrm>
        </p:grpSpPr>
        <p:sp>
          <p:nvSpPr>
            <p:cNvPr id="12" name="Freeform 11"/>
            <p:cNvSpPr/>
            <p:nvPr/>
          </p:nvSpPr>
          <p:spPr>
            <a:xfrm>
              <a:off x="5715000" y="55626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740400" y="5674360"/>
              <a:ext cx="1705611" cy="689992"/>
              <a:chOff x="5740400" y="5674360"/>
              <a:chExt cx="1705611" cy="689992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6512560" y="5674360"/>
                <a:ext cx="933451" cy="689992"/>
                <a:chOff x="6512560" y="5674360"/>
                <a:chExt cx="933451" cy="689992"/>
              </a:xfrm>
            </p:grpSpPr>
            <p:sp>
              <p:nvSpPr>
                <p:cNvPr id="13" name="Freeform 12"/>
                <p:cNvSpPr/>
                <p:nvPr/>
              </p:nvSpPr>
              <p:spPr>
                <a:xfrm>
                  <a:off x="6701917" y="6258941"/>
                  <a:ext cx="86107" cy="185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6107" h="18543">
                      <a:moveTo>
                        <a:pt x="1524" y="7239"/>
                      </a:moveTo>
                      <a:lnTo>
                        <a:pt x="19685" y="5207"/>
                      </a:lnTo>
                      <a:lnTo>
                        <a:pt x="59182" y="0"/>
                      </a:lnTo>
                      <a:lnTo>
                        <a:pt x="86106" y="10287"/>
                      </a:lnTo>
                      <a:lnTo>
                        <a:pt x="72263" y="9779"/>
                      </a:lnTo>
                      <a:lnTo>
                        <a:pt x="39751" y="15240"/>
                      </a:lnTo>
                      <a:lnTo>
                        <a:pt x="7620" y="18542"/>
                      </a:lnTo>
                      <a:lnTo>
                        <a:pt x="5969" y="18288"/>
                      </a:lnTo>
                      <a:lnTo>
                        <a:pt x="4191" y="17145"/>
                      </a:lnTo>
                      <a:lnTo>
                        <a:pt x="1270" y="13208"/>
                      </a:lnTo>
                      <a:lnTo>
                        <a:pt x="0" y="9271"/>
                      </a:lnTo>
                      <a:lnTo>
                        <a:pt x="381" y="7874"/>
                      </a:lnTo>
                      <a:close/>
                    </a:path>
                  </a:pathLst>
                </a:custGeom>
                <a:solidFill>
                  <a:srgbClr val="00CC00"/>
                </a:solidFill>
                <a:ln w="0" cap="flat" cmpd="sng" algn="ctr">
                  <a:solidFill>
                    <a:srgbClr val="00C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6701790" y="6258560"/>
                  <a:ext cx="86361" cy="190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6361" h="19051">
                      <a:moveTo>
                        <a:pt x="1270" y="7620"/>
                      </a:moveTo>
                      <a:lnTo>
                        <a:pt x="20320" y="6350"/>
                      </a:lnTo>
                      <a:lnTo>
                        <a:pt x="59690" y="0"/>
                      </a:lnTo>
                      <a:lnTo>
                        <a:pt x="86360" y="11430"/>
                      </a:lnTo>
                      <a:lnTo>
                        <a:pt x="72390" y="10160"/>
                      </a:lnTo>
                      <a:lnTo>
                        <a:pt x="39370" y="16510"/>
                      </a:lnTo>
                      <a:lnTo>
                        <a:pt x="7620" y="19050"/>
                      </a:lnTo>
                      <a:lnTo>
                        <a:pt x="6350" y="19050"/>
                      </a:lnTo>
                      <a:lnTo>
                        <a:pt x="3810" y="17780"/>
                      </a:lnTo>
                      <a:lnTo>
                        <a:pt x="1270" y="13970"/>
                      </a:lnTo>
                      <a:lnTo>
                        <a:pt x="0" y="10160"/>
                      </a:lnTo>
                      <a:lnTo>
                        <a:pt x="0" y="889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572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6533261" y="6102604"/>
                  <a:ext cx="851536" cy="2617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51536" h="261748">
                      <a:moveTo>
                        <a:pt x="708279" y="1905"/>
                      </a:moveTo>
                      <a:lnTo>
                        <a:pt x="755269" y="8509"/>
                      </a:lnTo>
                      <a:lnTo>
                        <a:pt x="797560" y="15494"/>
                      </a:lnTo>
                      <a:lnTo>
                        <a:pt x="839216" y="46482"/>
                      </a:lnTo>
                      <a:lnTo>
                        <a:pt x="843915" y="50927"/>
                      </a:lnTo>
                      <a:lnTo>
                        <a:pt x="847344" y="56007"/>
                      </a:lnTo>
                      <a:lnTo>
                        <a:pt x="849757" y="61722"/>
                      </a:lnTo>
                      <a:lnTo>
                        <a:pt x="851154" y="67691"/>
                      </a:lnTo>
                      <a:lnTo>
                        <a:pt x="851535" y="80264"/>
                      </a:lnTo>
                      <a:lnTo>
                        <a:pt x="848995" y="92456"/>
                      </a:lnTo>
                      <a:lnTo>
                        <a:pt x="846836" y="97282"/>
                      </a:lnTo>
                      <a:lnTo>
                        <a:pt x="843534" y="101727"/>
                      </a:lnTo>
                      <a:lnTo>
                        <a:pt x="834898" y="109982"/>
                      </a:lnTo>
                      <a:lnTo>
                        <a:pt x="825119" y="117729"/>
                      </a:lnTo>
                      <a:lnTo>
                        <a:pt x="816356" y="125857"/>
                      </a:lnTo>
                      <a:lnTo>
                        <a:pt x="806069" y="138938"/>
                      </a:lnTo>
                      <a:lnTo>
                        <a:pt x="800862" y="145415"/>
                      </a:lnTo>
                      <a:lnTo>
                        <a:pt x="794512" y="151257"/>
                      </a:lnTo>
                      <a:lnTo>
                        <a:pt x="785876" y="157607"/>
                      </a:lnTo>
                      <a:lnTo>
                        <a:pt x="776859" y="163576"/>
                      </a:lnTo>
                      <a:lnTo>
                        <a:pt x="757301" y="174498"/>
                      </a:lnTo>
                      <a:lnTo>
                        <a:pt x="736727" y="184023"/>
                      </a:lnTo>
                      <a:lnTo>
                        <a:pt x="715772" y="192913"/>
                      </a:lnTo>
                      <a:lnTo>
                        <a:pt x="693674" y="201295"/>
                      </a:lnTo>
                      <a:lnTo>
                        <a:pt x="671068" y="208788"/>
                      </a:lnTo>
                      <a:lnTo>
                        <a:pt x="647954" y="215138"/>
                      </a:lnTo>
                      <a:lnTo>
                        <a:pt x="624586" y="220472"/>
                      </a:lnTo>
                      <a:lnTo>
                        <a:pt x="599948" y="225044"/>
                      </a:lnTo>
                      <a:lnTo>
                        <a:pt x="575183" y="228473"/>
                      </a:lnTo>
                      <a:lnTo>
                        <a:pt x="550164" y="230759"/>
                      </a:lnTo>
                      <a:lnTo>
                        <a:pt x="525145" y="231775"/>
                      </a:lnTo>
                      <a:lnTo>
                        <a:pt x="500507" y="230759"/>
                      </a:lnTo>
                      <a:lnTo>
                        <a:pt x="475869" y="228219"/>
                      </a:lnTo>
                      <a:lnTo>
                        <a:pt x="451358" y="225044"/>
                      </a:lnTo>
                      <a:lnTo>
                        <a:pt x="426847" y="222504"/>
                      </a:lnTo>
                      <a:lnTo>
                        <a:pt x="388366" y="218948"/>
                      </a:lnTo>
                      <a:lnTo>
                        <a:pt x="369062" y="217678"/>
                      </a:lnTo>
                      <a:lnTo>
                        <a:pt x="349758" y="217551"/>
                      </a:lnTo>
                      <a:lnTo>
                        <a:pt x="332359" y="219075"/>
                      </a:lnTo>
                      <a:lnTo>
                        <a:pt x="315087" y="221488"/>
                      </a:lnTo>
                      <a:lnTo>
                        <a:pt x="280670" y="227203"/>
                      </a:lnTo>
                      <a:lnTo>
                        <a:pt x="255016" y="230124"/>
                      </a:lnTo>
                      <a:lnTo>
                        <a:pt x="229743" y="233807"/>
                      </a:lnTo>
                      <a:lnTo>
                        <a:pt x="223266" y="235204"/>
                      </a:lnTo>
                      <a:lnTo>
                        <a:pt x="215900" y="237109"/>
                      </a:lnTo>
                      <a:lnTo>
                        <a:pt x="207645" y="239522"/>
                      </a:lnTo>
                      <a:lnTo>
                        <a:pt x="198755" y="242189"/>
                      </a:lnTo>
                      <a:lnTo>
                        <a:pt x="180467" y="248031"/>
                      </a:lnTo>
                      <a:lnTo>
                        <a:pt x="162814" y="253873"/>
                      </a:lnTo>
                      <a:lnTo>
                        <a:pt x="154940" y="256413"/>
                      </a:lnTo>
                      <a:lnTo>
                        <a:pt x="147955" y="258572"/>
                      </a:lnTo>
                      <a:lnTo>
                        <a:pt x="141986" y="260223"/>
                      </a:lnTo>
                      <a:lnTo>
                        <a:pt x="137541" y="261366"/>
                      </a:lnTo>
                      <a:lnTo>
                        <a:pt x="134620" y="261747"/>
                      </a:lnTo>
                      <a:lnTo>
                        <a:pt x="133604" y="261366"/>
                      </a:lnTo>
                      <a:lnTo>
                        <a:pt x="134747" y="259969"/>
                      </a:lnTo>
                      <a:lnTo>
                        <a:pt x="138303" y="257556"/>
                      </a:lnTo>
                      <a:lnTo>
                        <a:pt x="187579" y="226822"/>
                      </a:lnTo>
                      <a:lnTo>
                        <a:pt x="240157" y="214503"/>
                      </a:lnTo>
                      <a:lnTo>
                        <a:pt x="279019" y="203073"/>
                      </a:lnTo>
                      <a:lnTo>
                        <a:pt x="273685" y="190373"/>
                      </a:lnTo>
                      <a:lnTo>
                        <a:pt x="242824" y="182753"/>
                      </a:lnTo>
                      <a:lnTo>
                        <a:pt x="196469" y="185420"/>
                      </a:lnTo>
                      <a:lnTo>
                        <a:pt x="145542" y="188341"/>
                      </a:lnTo>
                      <a:lnTo>
                        <a:pt x="92329" y="195199"/>
                      </a:lnTo>
                      <a:lnTo>
                        <a:pt x="53594" y="206629"/>
                      </a:lnTo>
                      <a:lnTo>
                        <a:pt x="0" y="205994"/>
                      </a:lnTo>
                      <a:lnTo>
                        <a:pt x="57023" y="187833"/>
                      </a:lnTo>
                      <a:lnTo>
                        <a:pt x="121285" y="174879"/>
                      </a:lnTo>
                      <a:lnTo>
                        <a:pt x="172339" y="171958"/>
                      </a:lnTo>
                      <a:lnTo>
                        <a:pt x="253238" y="163576"/>
                      </a:lnTo>
                      <a:lnTo>
                        <a:pt x="213360" y="156591"/>
                      </a:lnTo>
                      <a:lnTo>
                        <a:pt x="144272" y="169926"/>
                      </a:lnTo>
                      <a:lnTo>
                        <a:pt x="166497" y="153670"/>
                      </a:lnTo>
                      <a:lnTo>
                        <a:pt x="258699" y="139192"/>
                      </a:lnTo>
                      <a:lnTo>
                        <a:pt x="269494" y="125476"/>
                      </a:lnTo>
                      <a:lnTo>
                        <a:pt x="324739" y="79629"/>
                      </a:lnTo>
                      <a:lnTo>
                        <a:pt x="392557" y="47879"/>
                      </a:lnTo>
                      <a:lnTo>
                        <a:pt x="483235" y="11049"/>
                      </a:lnTo>
                      <a:lnTo>
                        <a:pt x="580263" y="0"/>
                      </a:lnTo>
                      <a:lnTo>
                        <a:pt x="627253" y="6477"/>
                      </a:lnTo>
                      <a:lnTo>
                        <a:pt x="662305" y="10160"/>
                      </a:lnTo>
                      <a:close/>
                    </a:path>
                  </a:pathLst>
                </a:custGeom>
                <a:solidFill>
                  <a:srgbClr val="00CC00"/>
                </a:solidFill>
                <a:ln w="0" cap="flat" cmpd="sng" algn="ctr">
                  <a:solidFill>
                    <a:srgbClr val="00C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6532880" y="6102350"/>
                  <a:ext cx="852171" cy="261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52171" h="261621">
                      <a:moveTo>
                        <a:pt x="662940" y="10160"/>
                      </a:moveTo>
                      <a:lnTo>
                        <a:pt x="627380" y="6350"/>
                      </a:lnTo>
                      <a:lnTo>
                        <a:pt x="580390" y="0"/>
                      </a:lnTo>
                      <a:lnTo>
                        <a:pt x="483870" y="11430"/>
                      </a:lnTo>
                      <a:lnTo>
                        <a:pt x="392430" y="48260"/>
                      </a:lnTo>
                      <a:lnTo>
                        <a:pt x="325120" y="80010"/>
                      </a:lnTo>
                      <a:lnTo>
                        <a:pt x="269240" y="125730"/>
                      </a:lnTo>
                      <a:lnTo>
                        <a:pt x="259080" y="139700"/>
                      </a:lnTo>
                      <a:lnTo>
                        <a:pt x="166370" y="153670"/>
                      </a:lnTo>
                      <a:lnTo>
                        <a:pt x="144780" y="170180"/>
                      </a:lnTo>
                      <a:lnTo>
                        <a:pt x="213360" y="156210"/>
                      </a:lnTo>
                      <a:lnTo>
                        <a:pt x="254000" y="163830"/>
                      </a:lnTo>
                      <a:lnTo>
                        <a:pt x="172720" y="172720"/>
                      </a:lnTo>
                      <a:lnTo>
                        <a:pt x="121920" y="175260"/>
                      </a:lnTo>
                      <a:lnTo>
                        <a:pt x="57150" y="187960"/>
                      </a:lnTo>
                      <a:lnTo>
                        <a:pt x="0" y="207010"/>
                      </a:lnTo>
                      <a:lnTo>
                        <a:pt x="53340" y="207010"/>
                      </a:lnTo>
                      <a:lnTo>
                        <a:pt x="92710" y="195580"/>
                      </a:lnTo>
                      <a:lnTo>
                        <a:pt x="146050" y="189230"/>
                      </a:lnTo>
                      <a:lnTo>
                        <a:pt x="196850" y="185420"/>
                      </a:lnTo>
                      <a:lnTo>
                        <a:pt x="243840" y="182880"/>
                      </a:lnTo>
                      <a:lnTo>
                        <a:pt x="274320" y="190500"/>
                      </a:lnTo>
                      <a:lnTo>
                        <a:pt x="279400" y="203200"/>
                      </a:lnTo>
                      <a:lnTo>
                        <a:pt x="240030" y="214630"/>
                      </a:lnTo>
                      <a:lnTo>
                        <a:pt x="187960" y="227330"/>
                      </a:lnTo>
                      <a:lnTo>
                        <a:pt x="138430" y="257810"/>
                      </a:lnTo>
                      <a:lnTo>
                        <a:pt x="134620" y="260350"/>
                      </a:lnTo>
                      <a:lnTo>
                        <a:pt x="134620" y="261620"/>
                      </a:lnTo>
                      <a:lnTo>
                        <a:pt x="134620" y="261620"/>
                      </a:lnTo>
                      <a:lnTo>
                        <a:pt x="138430" y="261620"/>
                      </a:lnTo>
                      <a:lnTo>
                        <a:pt x="142240" y="260350"/>
                      </a:lnTo>
                      <a:lnTo>
                        <a:pt x="148590" y="259080"/>
                      </a:lnTo>
                      <a:lnTo>
                        <a:pt x="154940" y="256540"/>
                      </a:lnTo>
                      <a:lnTo>
                        <a:pt x="163830" y="254000"/>
                      </a:lnTo>
                      <a:lnTo>
                        <a:pt x="180340" y="248920"/>
                      </a:lnTo>
                      <a:lnTo>
                        <a:pt x="199390" y="242570"/>
                      </a:lnTo>
                      <a:lnTo>
                        <a:pt x="208280" y="240030"/>
                      </a:lnTo>
                      <a:lnTo>
                        <a:pt x="215900" y="237490"/>
                      </a:lnTo>
                      <a:lnTo>
                        <a:pt x="223520" y="234950"/>
                      </a:lnTo>
                      <a:lnTo>
                        <a:pt x="229870" y="233680"/>
                      </a:lnTo>
                      <a:lnTo>
                        <a:pt x="255270" y="229870"/>
                      </a:lnTo>
                      <a:lnTo>
                        <a:pt x="280670" y="227330"/>
                      </a:lnTo>
                      <a:lnTo>
                        <a:pt x="316230" y="222250"/>
                      </a:lnTo>
                      <a:lnTo>
                        <a:pt x="332740" y="219710"/>
                      </a:lnTo>
                      <a:lnTo>
                        <a:pt x="350520" y="218440"/>
                      </a:lnTo>
                      <a:lnTo>
                        <a:pt x="369570" y="218440"/>
                      </a:lnTo>
                      <a:lnTo>
                        <a:pt x="388620" y="219710"/>
                      </a:lnTo>
                      <a:lnTo>
                        <a:pt x="427990" y="222250"/>
                      </a:lnTo>
                      <a:lnTo>
                        <a:pt x="452120" y="224790"/>
                      </a:lnTo>
                      <a:lnTo>
                        <a:pt x="476250" y="228600"/>
                      </a:lnTo>
                      <a:lnTo>
                        <a:pt x="501650" y="231140"/>
                      </a:lnTo>
                      <a:lnTo>
                        <a:pt x="525780" y="232410"/>
                      </a:lnTo>
                      <a:lnTo>
                        <a:pt x="549910" y="231140"/>
                      </a:lnTo>
                      <a:lnTo>
                        <a:pt x="575310" y="228600"/>
                      </a:lnTo>
                      <a:lnTo>
                        <a:pt x="600710" y="224790"/>
                      </a:lnTo>
                      <a:lnTo>
                        <a:pt x="624840" y="220980"/>
                      </a:lnTo>
                      <a:lnTo>
                        <a:pt x="648970" y="215900"/>
                      </a:lnTo>
                      <a:lnTo>
                        <a:pt x="671830" y="209550"/>
                      </a:lnTo>
                      <a:lnTo>
                        <a:pt x="693420" y="201930"/>
                      </a:lnTo>
                      <a:lnTo>
                        <a:pt x="716280" y="193040"/>
                      </a:lnTo>
                      <a:lnTo>
                        <a:pt x="737870" y="184150"/>
                      </a:lnTo>
                      <a:lnTo>
                        <a:pt x="758190" y="175260"/>
                      </a:lnTo>
                      <a:lnTo>
                        <a:pt x="777240" y="163830"/>
                      </a:lnTo>
                      <a:lnTo>
                        <a:pt x="786130" y="157480"/>
                      </a:lnTo>
                      <a:lnTo>
                        <a:pt x="795020" y="151130"/>
                      </a:lnTo>
                      <a:lnTo>
                        <a:pt x="801370" y="146050"/>
                      </a:lnTo>
                      <a:lnTo>
                        <a:pt x="806450" y="139700"/>
                      </a:lnTo>
                      <a:lnTo>
                        <a:pt x="816610" y="125730"/>
                      </a:lnTo>
                      <a:lnTo>
                        <a:pt x="825500" y="118110"/>
                      </a:lnTo>
                      <a:lnTo>
                        <a:pt x="835660" y="110490"/>
                      </a:lnTo>
                      <a:lnTo>
                        <a:pt x="843280" y="101600"/>
                      </a:lnTo>
                      <a:lnTo>
                        <a:pt x="847090" y="97790"/>
                      </a:lnTo>
                      <a:lnTo>
                        <a:pt x="849630" y="92710"/>
                      </a:lnTo>
                      <a:lnTo>
                        <a:pt x="852170" y="80010"/>
                      </a:lnTo>
                      <a:lnTo>
                        <a:pt x="852170" y="67310"/>
                      </a:lnTo>
                      <a:lnTo>
                        <a:pt x="849630" y="62230"/>
                      </a:lnTo>
                      <a:lnTo>
                        <a:pt x="847090" y="55880"/>
                      </a:lnTo>
                      <a:lnTo>
                        <a:pt x="844550" y="50800"/>
                      </a:lnTo>
                      <a:lnTo>
                        <a:pt x="839470" y="46990"/>
                      </a:lnTo>
                      <a:lnTo>
                        <a:pt x="797560" y="15240"/>
                      </a:lnTo>
                      <a:lnTo>
                        <a:pt x="755650" y="8890"/>
                      </a:lnTo>
                      <a:lnTo>
                        <a:pt x="70866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572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7110603" y="5800471"/>
                  <a:ext cx="334900" cy="3247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4900" h="324740">
                      <a:moveTo>
                        <a:pt x="0" y="36449"/>
                      </a:moveTo>
                      <a:lnTo>
                        <a:pt x="10414" y="17145"/>
                      </a:lnTo>
                      <a:lnTo>
                        <a:pt x="13335" y="13208"/>
                      </a:lnTo>
                      <a:lnTo>
                        <a:pt x="17272" y="9906"/>
                      </a:lnTo>
                      <a:lnTo>
                        <a:pt x="21971" y="7112"/>
                      </a:lnTo>
                      <a:lnTo>
                        <a:pt x="27432" y="4699"/>
                      </a:lnTo>
                      <a:lnTo>
                        <a:pt x="39243" y="1524"/>
                      </a:lnTo>
                      <a:lnTo>
                        <a:pt x="51308" y="0"/>
                      </a:lnTo>
                      <a:lnTo>
                        <a:pt x="58166" y="127"/>
                      </a:lnTo>
                      <a:lnTo>
                        <a:pt x="65024" y="1016"/>
                      </a:lnTo>
                      <a:lnTo>
                        <a:pt x="78232" y="4699"/>
                      </a:lnTo>
                      <a:lnTo>
                        <a:pt x="91059" y="10033"/>
                      </a:lnTo>
                      <a:lnTo>
                        <a:pt x="103378" y="15621"/>
                      </a:lnTo>
                      <a:lnTo>
                        <a:pt x="116332" y="22352"/>
                      </a:lnTo>
                      <a:lnTo>
                        <a:pt x="128397" y="30099"/>
                      </a:lnTo>
                      <a:lnTo>
                        <a:pt x="151892" y="46355"/>
                      </a:lnTo>
                      <a:lnTo>
                        <a:pt x="170942" y="58547"/>
                      </a:lnTo>
                      <a:lnTo>
                        <a:pt x="180086" y="65024"/>
                      </a:lnTo>
                      <a:lnTo>
                        <a:pt x="188468" y="72136"/>
                      </a:lnTo>
                      <a:lnTo>
                        <a:pt x="198882" y="83439"/>
                      </a:lnTo>
                      <a:lnTo>
                        <a:pt x="208280" y="95631"/>
                      </a:lnTo>
                      <a:lnTo>
                        <a:pt x="217043" y="108077"/>
                      </a:lnTo>
                      <a:lnTo>
                        <a:pt x="226314" y="120142"/>
                      </a:lnTo>
                      <a:lnTo>
                        <a:pt x="236601" y="131572"/>
                      </a:lnTo>
                      <a:lnTo>
                        <a:pt x="246507" y="143129"/>
                      </a:lnTo>
                      <a:lnTo>
                        <a:pt x="253111" y="152908"/>
                      </a:lnTo>
                      <a:lnTo>
                        <a:pt x="258953" y="163068"/>
                      </a:lnTo>
                      <a:lnTo>
                        <a:pt x="265176" y="173101"/>
                      </a:lnTo>
                      <a:lnTo>
                        <a:pt x="272161" y="182626"/>
                      </a:lnTo>
                      <a:lnTo>
                        <a:pt x="279400" y="189357"/>
                      </a:lnTo>
                      <a:lnTo>
                        <a:pt x="287401" y="195453"/>
                      </a:lnTo>
                      <a:lnTo>
                        <a:pt x="295275" y="201803"/>
                      </a:lnTo>
                      <a:lnTo>
                        <a:pt x="301752" y="208788"/>
                      </a:lnTo>
                      <a:lnTo>
                        <a:pt x="309245" y="220726"/>
                      </a:lnTo>
                      <a:lnTo>
                        <a:pt x="314960" y="233426"/>
                      </a:lnTo>
                      <a:lnTo>
                        <a:pt x="323723" y="259588"/>
                      </a:lnTo>
                      <a:lnTo>
                        <a:pt x="325501" y="264287"/>
                      </a:lnTo>
                      <a:lnTo>
                        <a:pt x="327914" y="269240"/>
                      </a:lnTo>
                      <a:lnTo>
                        <a:pt x="332867" y="279400"/>
                      </a:lnTo>
                      <a:lnTo>
                        <a:pt x="334518" y="284353"/>
                      </a:lnTo>
                      <a:lnTo>
                        <a:pt x="334899" y="288798"/>
                      </a:lnTo>
                      <a:lnTo>
                        <a:pt x="333756" y="292862"/>
                      </a:lnTo>
                      <a:lnTo>
                        <a:pt x="330581" y="296418"/>
                      </a:lnTo>
                      <a:lnTo>
                        <a:pt x="308356" y="312547"/>
                      </a:lnTo>
                      <a:lnTo>
                        <a:pt x="255651" y="324739"/>
                      </a:lnTo>
                      <a:lnTo>
                        <a:pt x="215646" y="317881"/>
                      </a:lnTo>
                      <a:lnTo>
                        <a:pt x="205740" y="271907"/>
                      </a:lnTo>
                      <a:lnTo>
                        <a:pt x="203581" y="238506"/>
                      </a:lnTo>
                      <a:lnTo>
                        <a:pt x="184404" y="193167"/>
                      </a:lnTo>
                      <a:lnTo>
                        <a:pt x="157734" y="138938"/>
                      </a:lnTo>
                      <a:lnTo>
                        <a:pt x="131445" y="90297"/>
                      </a:lnTo>
                      <a:lnTo>
                        <a:pt x="76835" y="74803"/>
                      </a:lnTo>
                      <a:lnTo>
                        <a:pt x="1270" y="54991"/>
                      </a:lnTo>
                      <a:close/>
                    </a:path>
                  </a:pathLst>
                </a:custGeom>
                <a:solidFill>
                  <a:srgbClr val="00CC00"/>
                </a:solidFill>
                <a:ln w="0" cap="flat" cmpd="sng" algn="ctr">
                  <a:solidFill>
                    <a:srgbClr val="00C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7110730" y="5800090"/>
                  <a:ext cx="335281" cy="3251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5281" h="325121">
                      <a:moveTo>
                        <a:pt x="1270" y="55880"/>
                      </a:moveTo>
                      <a:lnTo>
                        <a:pt x="76200" y="74930"/>
                      </a:lnTo>
                      <a:lnTo>
                        <a:pt x="130810" y="90170"/>
                      </a:lnTo>
                      <a:lnTo>
                        <a:pt x="157480" y="139700"/>
                      </a:lnTo>
                      <a:lnTo>
                        <a:pt x="184150" y="194310"/>
                      </a:lnTo>
                      <a:lnTo>
                        <a:pt x="203200" y="238760"/>
                      </a:lnTo>
                      <a:lnTo>
                        <a:pt x="205740" y="273050"/>
                      </a:lnTo>
                      <a:lnTo>
                        <a:pt x="215900" y="318770"/>
                      </a:lnTo>
                      <a:lnTo>
                        <a:pt x="255270" y="325120"/>
                      </a:lnTo>
                      <a:lnTo>
                        <a:pt x="308610" y="312420"/>
                      </a:lnTo>
                      <a:lnTo>
                        <a:pt x="330200" y="297180"/>
                      </a:lnTo>
                      <a:lnTo>
                        <a:pt x="334010" y="293370"/>
                      </a:lnTo>
                      <a:lnTo>
                        <a:pt x="335280" y="289560"/>
                      </a:lnTo>
                      <a:lnTo>
                        <a:pt x="334010" y="284480"/>
                      </a:lnTo>
                      <a:lnTo>
                        <a:pt x="332740" y="279400"/>
                      </a:lnTo>
                      <a:lnTo>
                        <a:pt x="327660" y="269240"/>
                      </a:lnTo>
                      <a:lnTo>
                        <a:pt x="325120" y="264160"/>
                      </a:lnTo>
                      <a:lnTo>
                        <a:pt x="323850" y="260350"/>
                      </a:lnTo>
                      <a:lnTo>
                        <a:pt x="314960" y="233680"/>
                      </a:lnTo>
                      <a:lnTo>
                        <a:pt x="309880" y="220980"/>
                      </a:lnTo>
                      <a:lnTo>
                        <a:pt x="300990" y="209550"/>
                      </a:lnTo>
                      <a:lnTo>
                        <a:pt x="294640" y="201930"/>
                      </a:lnTo>
                      <a:lnTo>
                        <a:pt x="287020" y="195580"/>
                      </a:lnTo>
                      <a:lnTo>
                        <a:pt x="279400" y="189230"/>
                      </a:lnTo>
                      <a:lnTo>
                        <a:pt x="271780" y="182880"/>
                      </a:lnTo>
                      <a:lnTo>
                        <a:pt x="265430" y="173990"/>
                      </a:lnTo>
                      <a:lnTo>
                        <a:pt x="259080" y="163830"/>
                      </a:lnTo>
                      <a:lnTo>
                        <a:pt x="252730" y="153670"/>
                      </a:lnTo>
                      <a:lnTo>
                        <a:pt x="246380" y="143510"/>
                      </a:lnTo>
                      <a:lnTo>
                        <a:pt x="236220" y="132080"/>
                      </a:lnTo>
                      <a:lnTo>
                        <a:pt x="226060" y="120650"/>
                      </a:lnTo>
                      <a:lnTo>
                        <a:pt x="217170" y="109220"/>
                      </a:lnTo>
                      <a:lnTo>
                        <a:pt x="208280" y="96520"/>
                      </a:lnTo>
                      <a:lnTo>
                        <a:pt x="199390" y="83820"/>
                      </a:lnTo>
                      <a:lnTo>
                        <a:pt x="187960" y="72390"/>
                      </a:lnTo>
                      <a:lnTo>
                        <a:pt x="180340" y="66040"/>
                      </a:lnTo>
                      <a:lnTo>
                        <a:pt x="170180" y="59690"/>
                      </a:lnTo>
                      <a:lnTo>
                        <a:pt x="151130" y="46990"/>
                      </a:lnTo>
                      <a:lnTo>
                        <a:pt x="128270" y="30480"/>
                      </a:lnTo>
                      <a:lnTo>
                        <a:pt x="115570" y="22860"/>
                      </a:lnTo>
                      <a:lnTo>
                        <a:pt x="102870" y="16510"/>
                      </a:lnTo>
                      <a:lnTo>
                        <a:pt x="90170" y="10160"/>
                      </a:lnTo>
                      <a:lnTo>
                        <a:pt x="77470" y="5080"/>
                      </a:lnTo>
                      <a:lnTo>
                        <a:pt x="64770" y="1270"/>
                      </a:lnTo>
                      <a:lnTo>
                        <a:pt x="58420" y="0"/>
                      </a:lnTo>
                      <a:lnTo>
                        <a:pt x="50800" y="0"/>
                      </a:lnTo>
                      <a:lnTo>
                        <a:pt x="39370" y="1270"/>
                      </a:lnTo>
                      <a:lnTo>
                        <a:pt x="26670" y="5080"/>
                      </a:lnTo>
                      <a:lnTo>
                        <a:pt x="21590" y="7620"/>
                      </a:lnTo>
                      <a:lnTo>
                        <a:pt x="16510" y="10160"/>
                      </a:lnTo>
                      <a:lnTo>
                        <a:pt x="12700" y="13970"/>
                      </a:lnTo>
                      <a:lnTo>
                        <a:pt x="10160" y="17780"/>
                      </a:lnTo>
                      <a:lnTo>
                        <a:pt x="0" y="3683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572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6525387" y="5675884"/>
                  <a:ext cx="801117" cy="5543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01117" h="554356">
                      <a:moveTo>
                        <a:pt x="0" y="105156"/>
                      </a:moveTo>
                      <a:lnTo>
                        <a:pt x="10414" y="85979"/>
                      </a:lnTo>
                      <a:lnTo>
                        <a:pt x="39370" y="65786"/>
                      </a:lnTo>
                      <a:lnTo>
                        <a:pt x="54991" y="55499"/>
                      </a:lnTo>
                      <a:lnTo>
                        <a:pt x="89789" y="53594"/>
                      </a:lnTo>
                      <a:lnTo>
                        <a:pt x="112903" y="52197"/>
                      </a:lnTo>
                      <a:lnTo>
                        <a:pt x="146939" y="37338"/>
                      </a:lnTo>
                      <a:lnTo>
                        <a:pt x="180594" y="16764"/>
                      </a:lnTo>
                      <a:lnTo>
                        <a:pt x="214376" y="0"/>
                      </a:lnTo>
                      <a:lnTo>
                        <a:pt x="261874" y="15875"/>
                      </a:lnTo>
                      <a:lnTo>
                        <a:pt x="286258" y="33020"/>
                      </a:lnTo>
                      <a:lnTo>
                        <a:pt x="310642" y="50292"/>
                      </a:lnTo>
                      <a:lnTo>
                        <a:pt x="341376" y="57785"/>
                      </a:lnTo>
                      <a:lnTo>
                        <a:pt x="358521" y="71628"/>
                      </a:lnTo>
                      <a:lnTo>
                        <a:pt x="383413" y="98171"/>
                      </a:lnTo>
                      <a:lnTo>
                        <a:pt x="414401" y="109347"/>
                      </a:lnTo>
                      <a:lnTo>
                        <a:pt x="443738" y="131826"/>
                      </a:lnTo>
                      <a:lnTo>
                        <a:pt x="502920" y="147066"/>
                      </a:lnTo>
                      <a:lnTo>
                        <a:pt x="538480" y="157988"/>
                      </a:lnTo>
                      <a:lnTo>
                        <a:pt x="574421" y="174625"/>
                      </a:lnTo>
                      <a:lnTo>
                        <a:pt x="669290" y="202692"/>
                      </a:lnTo>
                      <a:lnTo>
                        <a:pt x="716915" y="218567"/>
                      </a:lnTo>
                      <a:lnTo>
                        <a:pt x="742442" y="254254"/>
                      </a:lnTo>
                      <a:lnTo>
                        <a:pt x="769112" y="308610"/>
                      </a:lnTo>
                      <a:lnTo>
                        <a:pt x="791718" y="372237"/>
                      </a:lnTo>
                      <a:lnTo>
                        <a:pt x="799973" y="427609"/>
                      </a:lnTo>
                      <a:lnTo>
                        <a:pt x="801116" y="446024"/>
                      </a:lnTo>
                      <a:lnTo>
                        <a:pt x="753872" y="433832"/>
                      </a:lnTo>
                      <a:lnTo>
                        <a:pt x="695706" y="433451"/>
                      </a:lnTo>
                      <a:lnTo>
                        <a:pt x="672592" y="438531"/>
                      </a:lnTo>
                      <a:lnTo>
                        <a:pt x="613918" y="428879"/>
                      </a:lnTo>
                      <a:lnTo>
                        <a:pt x="544322" y="432816"/>
                      </a:lnTo>
                      <a:lnTo>
                        <a:pt x="482346" y="445643"/>
                      </a:lnTo>
                      <a:lnTo>
                        <a:pt x="452755" y="456692"/>
                      </a:lnTo>
                      <a:lnTo>
                        <a:pt x="391287" y="478790"/>
                      </a:lnTo>
                      <a:lnTo>
                        <a:pt x="328422" y="513969"/>
                      </a:lnTo>
                      <a:lnTo>
                        <a:pt x="272923" y="554355"/>
                      </a:lnTo>
                      <a:lnTo>
                        <a:pt x="244729" y="552196"/>
                      </a:lnTo>
                      <a:lnTo>
                        <a:pt x="220345" y="535051"/>
                      </a:lnTo>
                      <a:lnTo>
                        <a:pt x="172212" y="509905"/>
                      </a:lnTo>
                      <a:lnTo>
                        <a:pt x="152527" y="492379"/>
                      </a:lnTo>
                      <a:lnTo>
                        <a:pt x="139700" y="474599"/>
                      </a:lnTo>
                      <a:lnTo>
                        <a:pt x="162941" y="473202"/>
                      </a:lnTo>
                      <a:lnTo>
                        <a:pt x="171069" y="491363"/>
                      </a:lnTo>
                      <a:lnTo>
                        <a:pt x="222885" y="501396"/>
                      </a:lnTo>
                      <a:lnTo>
                        <a:pt x="241808" y="505841"/>
                      </a:lnTo>
                      <a:lnTo>
                        <a:pt x="220599" y="464439"/>
                      </a:lnTo>
                      <a:lnTo>
                        <a:pt x="204851" y="400177"/>
                      </a:lnTo>
                      <a:lnTo>
                        <a:pt x="216281" y="395859"/>
                      </a:lnTo>
                      <a:lnTo>
                        <a:pt x="238887" y="459613"/>
                      </a:lnTo>
                      <a:lnTo>
                        <a:pt x="264668" y="498983"/>
                      </a:lnTo>
                      <a:lnTo>
                        <a:pt x="262636" y="467614"/>
                      </a:lnTo>
                      <a:lnTo>
                        <a:pt x="277114" y="438785"/>
                      </a:lnTo>
                      <a:lnTo>
                        <a:pt x="279527" y="475869"/>
                      </a:lnTo>
                      <a:lnTo>
                        <a:pt x="287909" y="497713"/>
                      </a:lnTo>
                      <a:lnTo>
                        <a:pt x="309626" y="474218"/>
                      </a:lnTo>
                      <a:lnTo>
                        <a:pt x="346837" y="438531"/>
                      </a:lnTo>
                      <a:lnTo>
                        <a:pt x="305435" y="409321"/>
                      </a:lnTo>
                      <a:lnTo>
                        <a:pt x="284226" y="367792"/>
                      </a:lnTo>
                      <a:lnTo>
                        <a:pt x="270891" y="340741"/>
                      </a:lnTo>
                      <a:lnTo>
                        <a:pt x="206883" y="322072"/>
                      </a:lnTo>
                      <a:lnTo>
                        <a:pt x="149987" y="269494"/>
                      </a:lnTo>
                      <a:lnTo>
                        <a:pt x="108331" y="234696"/>
                      </a:lnTo>
                      <a:lnTo>
                        <a:pt x="59817" y="204089"/>
                      </a:lnTo>
                      <a:lnTo>
                        <a:pt x="34798" y="177546"/>
                      </a:lnTo>
                      <a:lnTo>
                        <a:pt x="22098" y="159766"/>
                      </a:lnTo>
                      <a:lnTo>
                        <a:pt x="21844" y="155956"/>
                      </a:lnTo>
                      <a:lnTo>
                        <a:pt x="9652" y="147320"/>
                      </a:lnTo>
                      <a:close/>
                    </a:path>
                  </a:pathLst>
                </a:custGeom>
                <a:solidFill>
                  <a:srgbClr val="00CC00"/>
                </a:solidFill>
                <a:ln w="0" cap="flat" cmpd="sng" algn="ctr">
                  <a:solidFill>
                    <a:srgbClr val="00C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6525260" y="5675630"/>
                  <a:ext cx="801371" cy="5549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01371" h="554991">
                      <a:moveTo>
                        <a:pt x="10160" y="147320"/>
                      </a:moveTo>
                      <a:lnTo>
                        <a:pt x="21590" y="156210"/>
                      </a:lnTo>
                      <a:lnTo>
                        <a:pt x="21590" y="160020"/>
                      </a:lnTo>
                      <a:lnTo>
                        <a:pt x="34290" y="177800"/>
                      </a:lnTo>
                      <a:lnTo>
                        <a:pt x="59690" y="204470"/>
                      </a:lnTo>
                      <a:lnTo>
                        <a:pt x="107950" y="234950"/>
                      </a:lnTo>
                      <a:lnTo>
                        <a:pt x="149860" y="269240"/>
                      </a:lnTo>
                      <a:lnTo>
                        <a:pt x="207010" y="322580"/>
                      </a:lnTo>
                      <a:lnTo>
                        <a:pt x="270510" y="340360"/>
                      </a:lnTo>
                      <a:lnTo>
                        <a:pt x="284480" y="368300"/>
                      </a:lnTo>
                      <a:lnTo>
                        <a:pt x="306070" y="408940"/>
                      </a:lnTo>
                      <a:lnTo>
                        <a:pt x="346710" y="438150"/>
                      </a:lnTo>
                      <a:lnTo>
                        <a:pt x="309880" y="473710"/>
                      </a:lnTo>
                      <a:lnTo>
                        <a:pt x="288290" y="497840"/>
                      </a:lnTo>
                      <a:lnTo>
                        <a:pt x="279400" y="476250"/>
                      </a:lnTo>
                      <a:lnTo>
                        <a:pt x="276860" y="439420"/>
                      </a:lnTo>
                      <a:lnTo>
                        <a:pt x="262890" y="467360"/>
                      </a:lnTo>
                      <a:lnTo>
                        <a:pt x="264160" y="499110"/>
                      </a:lnTo>
                      <a:lnTo>
                        <a:pt x="238760" y="459740"/>
                      </a:lnTo>
                      <a:lnTo>
                        <a:pt x="215900" y="396240"/>
                      </a:lnTo>
                      <a:lnTo>
                        <a:pt x="204470" y="400050"/>
                      </a:lnTo>
                      <a:lnTo>
                        <a:pt x="220980" y="464820"/>
                      </a:lnTo>
                      <a:lnTo>
                        <a:pt x="241300" y="506730"/>
                      </a:lnTo>
                      <a:lnTo>
                        <a:pt x="223520" y="501650"/>
                      </a:lnTo>
                      <a:lnTo>
                        <a:pt x="171450" y="491490"/>
                      </a:lnTo>
                      <a:lnTo>
                        <a:pt x="162560" y="473710"/>
                      </a:lnTo>
                      <a:lnTo>
                        <a:pt x="139700" y="474980"/>
                      </a:lnTo>
                      <a:lnTo>
                        <a:pt x="152400" y="492760"/>
                      </a:lnTo>
                      <a:lnTo>
                        <a:pt x="172720" y="510540"/>
                      </a:lnTo>
                      <a:lnTo>
                        <a:pt x="220980" y="535940"/>
                      </a:lnTo>
                      <a:lnTo>
                        <a:pt x="245110" y="552450"/>
                      </a:lnTo>
                      <a:lnTo>
                        <a:pt x="273050" y="554990"/>
                      </a:lnTo>
                      <a:lnTo>
                        <a:pt x="328930" y="514350"/>
                      </a:lnTo>
                      <a:lnTo>
                        <a:pt x="391160" y="478790"/>
                      </a:lnTo>
                      <a:lnTo>
                        <a:pt x="453390" y="457200"/>
                      </a:lnTo>
                      <a:lnTo>
                        <a:pt x="482600" y="445770"/>
                      </a:lnTo>
                      <a:lnTo>
                        <a:pt x="544830" y="433070"/>
                      </a:lnTo>
                      <a:lnTo>
                        <a:pt x="614680" y="429260"/>
                      </a:lnTo>
                      <a:lnTo>
                        <a:pt x="673100" y="438150"/>
                      </a:lnTo>
                      <a:lnTo>
                        <a:pt x="695960" y="433070"/>
                      </a:lnTo>
                      <a:lnTo>
                        <a:pt x="754380" y="434340"/>
                      </a:lnTo>
                      <a:lnTo>
                        <a:pt x="801370" y="447040"/>
                      </a:lnTo>
                      <a:lnTo>
                        <a:pt x="800100" y="427990"/>
                      </a:lnTo>
                      <a:lnTo>
                        <a:pt x="791210" y="372110"/>
                      </a:lnTo>
                      <a:lnTo>
                        <a:pt x="769620" y="308610"/>
                      </a:lnTo>
                      <a:lnTo>
                        <a:pt x="742950" y="254000"/>
                      </a:lnTo>
                      <a:lnTo>
                        <a:pt x="717550" y="218440"/>
                      </a:lnTo>
                      <a:lnTo>
                        <a:pt x="669290" y="203200"/>
                      </a:lnTo>
                      <a:lnTo>
                        <a:pt x="574040" y="175260"/>
                      </a:lnTo>
                      <a:lnTo>
                        <a:pt x="538480" y="158750"/>
                      </a:lnTo>
                      <a:lnTo>
                        <a:pt x="502920" y="147320"/>
                      </a:lnTo>
                      <a:lnTo>
                        <a:pt x="443230" y="132080"/>
                      </a:lnTo>
                      <a:lnTo>
                        <a:pt x="414020" y="109220"/>
                      </a:lnTo>
                      <a:lnTo>
                        <a:pt x="383540" y="97790"/>
                      </a:lnTo>
                      <a:lnTo>
                        <a:pt x="359410" y="72390"/>
                      </a:lnTo>
                      <a:lnTo>
                        <a:pt x="341630" y="58420"/>
                      </a:lnTo>
                      <a:lnTo>
                        <a:pt x="311150" y="50800"/>
                      </a:lnTo>
                      <a:lnTo>
                        <a:pt x="285750" y="33020"/>
                      </a:lnTo>
                      <a:lnTo>
                        <a:pt x="261620" y="16510"/>
                      </a:lnTo>
                      <a:lnTo>
                        <a:pt x="214630" y="0"/>
                      </a:lnTo>
                      <a:lnTo>
                        <a:pt x="180340" y="17780"/>
                      </a:lnTo>
                      <a:lnTo>
                        <a:pt x="147320" y="38100"/>
                      </a:lnTo>
                      <a:lnTo>
                        <a:pt x="113030" y="52070"/>
                      </a:lnTo>
                      <a:lnTo>
                        <a:pt x="90170" y="53340"/>
                      </a:lnTo>
                      <a:lnTo>
                        <a:pt x="55880" y="55880"/>
                      </a:lnTo>
                      <a:lnTo>
                        <a:pt x="39370" y="66040"/>
                      </a:lnTo>
                      <a:lnTo>
                        <a:pt x="10160" y="86360"/>
                      </a:lnTo>
                      <a:lnTo>
                        <a:pt x="0" y="10541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572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6565519" y="5774944"/>
                  <a:ext cx="292863" cy="2510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2863" h="251080">
                      <a:moveTo>
                        <a:pt x="57404" y="113919"/>
                      </a:moveTo>
                      <a:lnTo>
                        <a:pt x="32131" y="81915"/>
                      </a:lnTo>
                      <a:lnTo>
                        <a:pt x="24511" y="35814"/>
                      </a:lnTo>
                      <a:lnTo>
                        <a:pt x="0" y="14986"/>
                      </a:lnTo>
                      <a:lnTo>
                        <a:pt x="3683" y="0"/>
                      </a:lnTo>
                      <a:lnTo>
                        <a:pt x="50673" y="6477"/>
                      </a:lnTo>
                      <a:lnTo>
                        <a:pt x="115951" y="8382"/>
                      </a:lnTo>
                      <a:lnTo>
                        <a:pt x="169291" y="42545"/>
                      </a:lnTo>
                      <a:lnTo>
                        <a:pt x="219202" y="95377"/>
                      </a:lnTo>
                      <a:lnTo>
                        <a:pt x="267462" y="124333"/>
                      </a:lnTo>
                      <a:lnTo>
                        <a:pt x="290195" y="188087"/>
                      </a:lnTo>
                      <a:lnTo>
                        <a:pt x="292862" y="230632"/>
                      </a:lnTo>
                      <a:lnTo>
                        <a:pt x="259334" y="2510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0" cap="flat" cmpd="sng" algn="ctr">
                  <a:solidFill>
                    <a:srgbClr val="BBBBB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6565900" y="5774690"/>
                  <a:ext cx="292101" cy="2514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2101" h="251461">
                      <a:moveTo>
                        <a:pt x="57150" y="114300"/>
                      </a:moveTo>
                      <a:lnTo>
                        <a:pt x="31750" y="82550"/>
                      </a:lnTo>
                      <a:lnTo>
                        <a:pt x="24130" y="36830"/>
                      </a:lnTo>
                      <a:lnTo>
                        <a:pt x="0" y="15240"/>
                      </a:lnTo>
                      <a:lnTo>
                        <a:pt x="3810" y="0"/>
                      </a:lnTo>
                      <a:lnTo>
                        <a:pt x="50800" y="6350"/>
                      </a:lnTo>
                      <a:lnTo>
                        <a:pt x="115570" y="8890"/>
                      </a:lnTo>
                      <a:lnTo>
                        <a:pt x="168910" y="43180"/>
                      </a:lnTo>
                      <a:lnTo>
                        <a:pt x="218440" y="95250"/>
                      </a:lnTo>
                      <a:lnTo>
                        <a:pt x="266700" y="124460"/>
                      </a:lnTo>
                      <a:lnTo>
                        <a:pt x="289560" y="187960"/>
                      </a:lnTo>
                      <a:lnTo>
                        <a:pt x="292100" y="231140"/>
                      </a:lnTo>
                      <a:lnTo>
                        <a:pt x="259080" y="251460"/>
                      </a:lnTo>
                    </a:path>
                  </a:pathLst>
                </a:custGeom>
                <a:ln w="4572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6791960" y="6202680"/>
                  <a:ext cx="532131" cy="1054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2131" h="105411">
                      <a:moveTo>
                        <a:pt x="532130" y="0"/>
                      </a:moveTo>
                      <a:lnTo>
                        <a:pt x="487680" y="24130"/>
                      </a:lnTo>
                      <a:lnTo>
                        <a:pt x="472440" y="34290"/>
                      </a:lnTo>
                      <a:lnTo>
                        <a:pt x="457200" y="44450"/>
                      </a:lnTo>
                      <a:lnTo>
                        <a:pt x="441960" y="53340"/>
                      </a:lnTo>
                      <a:lnTo>
                        <a:pt x="433070" y="58420"/>
                      </a:lnTo>
                      <a:lnTo>
                        <a:pt x="425450" y="60960"/>
                      </a:lnTo>
                      <a:lnTo>
                        <a:pt x="407670" y="64770"/>
                      </a:lnTo>
                      <a:lnTo>
                        <a:pt x="391160" y="67310"/>
                      </a:lnTo>
                      <a:lnTo>
                        <a:pt x="355600" y="68580"/>
                      </a:lnTo>
                      <a:lnTo>
                        <a:pt x="332740" y="69850"/>
                      </a:lnTo>
                      <a:lnTo>
                        <a:pt x="308610" y="69850"/>
                      </a:lnTo>
                      <a:lnTo>
                        <a:pt x="285750" y="69850"/>
                      </a:lnTo>
                      <a:lnTo>
                        <a:pt x="262890" y="69850"/>
                      </a:lnTo>
                      <a:lnTo>
                        <a:pt x="222250" y="73660"/>
                      </a:lnTo>
                      <a:lnTo>
                        <a:pt x="201930" y="76200"/>
                      </a:lnTo>
                      <a:lnTo>
                        <a:pt x="181610" y="78740"/>
                      </a:lnTo>
                      <a:lnTo>
                        <a:pt x="161290" y="83820"/>
                      </a:lnTo>
                      <a:lnTo>
                        <a:pt x="140970" y="88900"/>
                      </a:lnTo>
                      <a:lnTo>
                        <a:pt x="121920" y="93980"/>
                      </a:lnTo>
                      <a:lnTo>
                        <a:pt x="101600" y="97790"/>
                      </a:lnTo>
                      <a:lnTo>
                        <a:pt x="76200" y="104140"/>
                      </a:lnTo>
                      <a:lnTo>
                        <a:pt x="63500" y="105410"/>
                      </a:lnTo>
                      <a:lnTo>
                        <a:pt x="50800" y="105410"/>
                      </a:lnTo>
                      <a:lnTo>
                        <a:pt x="44450" y="102870"/>
                      </a:lnTo>
                      <a:lnTo>
                        <a:pt x="38100" y="100330"/>
                      </a:lnTo>
                      <a:lnTo>
                        <a:pt x="26670" y="93980"/>
                      </a:lnTo>
                      <a:lnTo>
                        <a:pt x="19050" y="87630"/>
                      </a:lnTo>
                      <a:lnTo>
                        <a:pt x="12700" y="81280"/>
                      </a:lnTo>
                      <a:lnTo>
                        <a:pt x="6350" y="74930"/>
                      </a:lnTo>
                      <a:lnTo>
                        <a:pt x="1270" y="67310"/>
                      </a:lnTo>
                      <a:lnTo>
                        <a:pt x="0" y="62230"/>
                      </a:lnTo>
                      <a:lnTo>
                        <a:pt x="0" y="58420"/>
                      </a:lnTo>
                      <a:lnTo>
                        <a:pt x="1270" y="48260"/>
                      </a:lnTo>
                      <a:lnTo>
                        <a:pt x="2540" y="39370"/>
                      </a:lnTo>
                      <a:lnTo>
                        <a:pt x="3810" y="29210"/>
                      </a:lnTo>
                    </a:path>
                  </a:pathLst>
                </a:custGeom>
                <a:ln w="4572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6677152" y="6285103"/>
                  <a:ext cx="135891" cy="415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891" h="41530">
                      <a:moveTo>
                        <a:pt x="3302" y="3810"/>
                      </a:moveTo>
                      <a:lnTo>
                        <a:pt x="20320" y="4445"/>
                      </a:lnTo>
                      <a:lnTo>
                        <a:pt x="50927" y="2667"/>
                      </a:lnTo>
                      <a:lnTo>
                        <a:pt x="96901" y="0"/>
                      </a:lnTo>
                      <a:lnTo>
                        <a:pt x="113792" y="2413"/>
                      </a:lnTo>
                      <a:lnTo>
                        <a:pt x="135255" y="9017"/>
                      </a:lnTo>
                      <a:lnTo>
                        <a:pt x="135890" y="20193"/>
                      </a:lnTo>
                      <a:lnTo>
                        <a:pt x="112649" y="27051"/>
                      </a:lnTo>
                      <a:lnTo>
                        <a:pt x="59309" y="41529"/>
                      </a:lnTo>
                      <a:lnTo>
                        <a:pt x="56642" y="41529"/>
                      </a:lnTo>
                      <a:lnTo>
                        <a:pt x="54991" y="40005"/>
                      </a:lnTo>
                      <a:lnTo>
                        <a:pt x="54356" y="37211"/>
                      </a:lnTo>
                      <a:lnTo>
                        <a:pt x="54102" y="33782"/>
                      </a:lnTo>
                      <a:lnTo>
                        <a:pt x="53594" y="25908"/>
                      </a:lnTo>
                      <a:lnTo>
                        <a:pt x="52705" y="22479"/>
                      </a:lnTo>
                      <a:lnTo>
                        <a:pt x="50927" y="19812"/>
                      </a:lnTo>
                      <a:lnTo>
                        <a:pt x="48260" y="17907"/>
                      </a:lnTo>
                      <a:lnTo>
                        <a:pt x="44831" y="16129"/>
                      </a:lnTo>
                      <a:lnTo>
                        <a:pt x="36195" y="12954"/>
                      </a:lnTo>
                      <a:lnTo>
                        <a:pt x="26162" y="10160"/>
                      </a:lnTo>
                      <a:lnTo>
                        <a:pt x="16383" y="7874"/>
                      </a:lnTo>
                      <a:lnTo>
                        <a:pt x="7747" y="5969"/>
                      </a:lnTo>
                      <a:lnTo>
                        <a:pt x="4318" y="5334"/>
                      </a:lnTo>
                      <a:lnTo>
                        <a:pt x="1905" y="4699"/>
                      </a:lnTo>
                      <a:lnTo>
                        <a:pt x="381" y="4318"/>
                      </a:lnTo>
                      <a:lnTo>
                        <a:pt x="0" y="4064"/>
                      </a:lnTo>
                      <a:lnTo>
                        <a:pt x="889" y="3810"/>
                      </a:lnTo>
                      <a:close/>
                    </a:path>
                  </a:pathLst>
                </a:custGeom>
                <a:solidFill>
                  <a:srgbClr val="00CC00"/>
                </a:solidFill>
                <a:ln w="0" cap="flat" cmpd="sng" algn="ctr">
                  <a:solidFill>
                    <a:srgbClr val="00C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6677660" y="6285230"/>
                  <a:ext cx="134621" cy="419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4621" h="41911">
                      <a:moveTo>
                        <a:pt x="2540" y="3810"/>
                      </a:moveTo>
                      <a:lnTo>
                        <a:pt x="20320" y="5080"/>
                      </a:lnTo>
                      <a:lnTo>
                        <a:pt x="50800" y="2540"/>
                      </a:lnTo>
                      <a:lnTo>
                        <a:pt x="96520" y="0"/>
                      </a:lnTo>
                      <a:lnTo>
                        <a:pt x="113030" y="2540"/>
                      </a:lnTo>
                      <a:lnTo>
                        <a:pt x="134620" y="8890"/>
                      </a:lnTo>
                      <a:lnTo>
                        <a:pt x="134620" y="20320"/>
                      </a:lnTo>
                      <a:lnTo>
                        <a:pt x="111760" y="26670"/>
                      </a:lnTo>
                      <a:lnTo>
                        <a:pt x="58420" y="41910"/>
                      </a:lnTo>
                      <a:lnTo>
                        <a:pt x="55880" y="41910"/>
                      </a:lnTo>
                      <a:lnTo>
                        <a:pt x="54610" y="39370"/>
                      </a:lnTo>
                      <a:lnTo>
                        <a:pt x="53340" y="36830"/>
                      </a:lnTo>
                      <a:lnTo>
                        <a:pt x="53340" y="34290"/>
                      </a:lnTo>
                      <a:lnTo>
                        <a:pt x="53340" y="25400"/>
                      </a:lnTo>
                      <a:lnTo>
                        <a:pt x="52070" y="21590"/>
                      </a:lnTo>
                      <a:lnTo>
                        <a:pt x="50800" y="20320"/>
                      </a:lnTo>
                      <a:lnTo>
                        <a:pt x="48260" y="17780"/>
                      </a:lnTo>
                      <a:lnTo>
                        <a:pt x="44450" y="16510"/>
                      </a:lnTo>
                      <a:lnTo>
                        <a:pt x="35560" y="12700"/>
                      </a:lnTo>
                      <a:lnTo>
                        <a:pt x="25400" y="10160"/>
                      </a:lnTo>
                      <a:lnTo>
                        <a:pt x="16510" y="7620"/>
                      </a:lnTo>
                      <a:lnTo>
                        <a:pt x="7620" y="6350"/>
                      </a:lnTo>
                      <a:lnTo>
                        <a:pt x="3810" y="5080"/>
                      </a:lnTo>
                      <a:lnTo>
                        <a:pt x="1270" y="5080"/>
                      </a:lnTo>
                      <a:lnTo>
                        <a:pt x="0" y="3810"/>
                      </a:lnTo>
                      <a:lnTo>
                        <a:pt x="0" y="3810"/>
                      </a:lnTo>
                      <a:lnTo>
                        <a:pt x="0" y="381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572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6513195" y="5825363"/>
                  <a:ext cx="63628" cy="471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628" h="47118">
                      <a:moveTo>
                        <a:pt x="24511" y="3429"/>
                      </a:moveTo>
                      <a:lnTo>
                        <a:pt x="37338" y="21209"/>
                      </a:lnTo>
                      <a:lnTo>
                        <a:pt x="61976" y="43942"/>
                      </a:lnTo>
                      <a:lnTo>
                        <a:pt x="63373" y="45593"/>
                      </a:lnTo>
                      <a:lnTo>
                        <a:pt x="63627" y="46609"/>
                      </a:lnTo>
                      <a:lnTo>
                        <a:pt x="62738" y="47117"/>
                      </a:lnTo>
                      <a:lnTo>
                        <a:pt x="60960" y="47117"/>
                      </a:lnTo>
                      <a:lnTo>
                        <a:pt x="58293" y="46736"/>
                      </a:lnTo>
                      <a:lnTo>
                        <a:pt x="55118" y="45974"/>
                      </a:lnTo>
                      <a:lnTo>
                        <a:pt x="46990" y="43434"/>
                      </a:lnTo>
                      <a:lnTo>
                        <a:pt x="37846" y="40005"/>
                      </a:lnTo>
                      <a:lnTo>
                        <a:pt x="28575" y="36068"/>
                      </a:lnTo>
                      <a:lnTo>
                        <a:pt x="20447" y="32004"/>
                      </a:lnTo>
                      <a:lnTo>
                        <a:pt x="14478" y="28067"/>
                      </a:lnTo>
                      <a:lnTo>
                        <a:pt x="8382" y="22987"/>
                      </a:lnTo>
                      <a:lnTo>
                        <a:pt x="2921" y="16891"/>
                      </a:lnTo>
                      <a:lnTo>
                        <a:pt x="1016" y="13716"/>
                      </a:lnTo>
                      <a:lnTo>
                        <a:pt x="0" y="10668"/>
                      </a:lnTo>
                      <a:lnTo>
                        <a:pt x="0" y="7493"/>
                      </a:lnTo>
                      <a:lnTo>
                        <a:pt x="1270" y="4699"/>
                      </a:lnTo>
                      <a:lnTo>
                        <a:pt x="3302" y="2921"/>
                      </a:lnTo>
                      <a:lnTo>
                        <a:pt x="6096" y="1524"/>
                      </a:lnTo>
                      <a:lnTo>
                        <a:pt x="13081" y="0"/>
                      </a:lnTo>
                      <a:lnTo>
                        <a:pt x="19812" y="508"/>
                      </a:lnTo>
                      <a:lnTo>
                        <a:pt x="22606" y="1651"/>
                      </a:lnTo>
                      <a:close/>
                    </a:path>
                  </a:pathLst>
                </a:custGeom>
                <a:solidFill>
                  <a:srgbClr val="00CC00"/>
                </a:solidFill>
                <a:ln w="0" cap="flat" cmpd="sng" algn="ctr">
                  <a:solidFill>
                    <a:srgbClr val="00C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6512560" y="5825490"/>
                  <a:ext cx="63501" cy="469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01" h="46991">
                      <a:moveTo>
                        <a:pt x="25400" y="2540"/>
                      </a:moveTo>
                      <a:lnTo>
                        <a:pt x="38100" y="21590"/>
                      </a:lnTo>
                      <a:lnTo>
                        <a:pt x="62230" y="44450"/>
                      </a:lnTo>
                      <a:lnTo>
                        <a:pt x="63500" y="45720"/>
                      </a:lnTo>
                      <a:lnTo>
                        <a:pt x="63500" y="46990"/>
                      </a:lnTo>
                      <a:lnTo>
                        <a:pt x="63500" y="46990"/>
                      </a:lnTo>
                      <a:lnTo>
                        <a:pt x="60960" y="46990"/>
                      </a:lnTo>
                      <a:lnTo>
                        <a:pt x="59690" y="46990"/>
                      </a:lnTo>
                      <a:lnTo>
                        <a:pt x="55880" y="45720"/>
                      </a:lnTo>
                      <a:lnTo>
                        <a:pt x="46990" y="43180"/>
                      </a:lnTo>
                      <a:lnTo>
                        <a:pt x="38100" y="39370"/>
                      </a:lnTo>
                      <a:lnTo>
                        <a:pt x="29210" y="35560"/>
                      </a:lnTo>
                      <a:lnTo>
                        <a:pt x="21590" y="31750"/>
                      </a:lnTo>
                      <a:lnTo>
                        <a:pt x="15240" y="27940"/>
                      </a:lnTo>
                      <a:lnTo>
                        <a:pt x="8890" y="22860"/>
                      </a:lnTo>
                      <a:lnTo>
                        <a:pt x="3810" y="16510"/>
                      </a:lnTo>
                      <a:lnTo>
                        <a:pt x="1270" y="13970"/>
                      </a:lnTo>
                      <a:lnTo>
                        <a:pt x="0" y="10160"/>
                      </a:lnTo>
                      <a:lnTo>
                        <a:pt x="0" y="7620"/>
                      </a:lnTo>
                      <a:lnTo>
                        <a:pt x="2540" y="5080"/>
                      </a:lnTo>
                      <a:lnTo>
                        <a:pt x="3810" y="2540"/>
                      </a:lnTo>
                      <a:lnTo>
                        <a:pt x="6350" y="1270"/>
                      </a:lnTo>
                      <a:lnTo>
                        <a:pt x="13970" y="0"/>
                      </a:lnTo>
                      <a:lnTo>
                        <a:pt x="20320" y="0"/>
                      </a:lnTo>
                      <a:lnTo>
                        <a:pt x="2286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572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6746240" y="5899150"/>
                  <a:ext cx="53341" cy="457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341" h="45721">
                      <a:moveTo>
                        <a:pt x="0" y="24130"/>
                      </a:moveTo>
                      <a:lnTo>
                        <a:pt x="0" y="20320"/>
                      </a:lnTo>
                      <a:lnTo>
                        <a:pt x="1270" y="15240"/>
                      </a:lnTo>
                      <a:lnTo>
                        <a:pt x="3810" y="11430"/>
                      </a:lnTo>
                      <a:lnTo>
                        <a:pt x="6350" y="7620"/>
                      </a:lnTo>
                      <a:lnTo>
                        <a:pt x="10160" y="5080"/>
                      </a:lnTo>
                      <a:lnTo>
                        <a:pt x="15240" y="2540"/>
                      </a:lnTo>
                      <a:lnTo>
                        <a:pt x="20320" y="1270"/>
                      </a:lnTo>
                      <a:lnTo>
                        <a:pt x="25400" y="0"/>
                      </a:lnTo>
                      <a:lnTo>
                        <a:pt x="30480" y="0"/>
                      </a:lnTo>
                      <a:lnTo>
                        <a:pt x="35560" y="1270"/>
                      </a:lnTo>
                      <a:lnTo>
                        <a:pt x="40640" y="2540"/>
                      </a:lnTo>
                      <a:lnTo>
                        <a:pt x="44450" y="5080"/>
                      </a:lnTo>
                      <a:lnTo>
                        <a:pt x="48260" y="8890"/>
                      </a:lnTo>
                      <a:lnTo>
                        <a:pt x="50800" y="12700"/>
                      </a:lnTo>
                      <a:lnTo>
                        <a:pt x="52070" y="16510"/>
                      </a:lnTo>
                      <a:lnTo>
                        <a:pt x="53340" y="21590"/>
                      </a:lnTo>
                      <a:lnTo>
                        <a:pt x="53340" y="26670"/>
                      </a:lnTo>
                      <a:lnTo>
                        <a:pt x="52070" y="30480"/>
                      </a:lnTo>
                      <a:lnTo>
                        <a:pt x="49530" y="34290"/>
                      </a:lnTo>
                      <a:lnTo>
                        <a:pt x="46990" y="38100"/>
                      </a:lnTo>
                      <a:lnTo>
                        <a:pt x="43180" y="41910"/>
                      </a:lnTo>
                      <a:lnTo>
                        <a:pt x="38100" y="43180"/>
                      </a:lnTo>
                      <a:lnTo>
                        <a:pt x="33020" y="45720"/>
                      </a:lnTo>
                      <a:lnTo>
                        <a:pt x="27940" y="45720"/>
                      </a:lnTo>
                      <a:lnTo>
                        <a:pt x="22860" y="45720"/>
                      </a:lnTo>
                      <a:lnTo>
                        <a:pt x="17780" y="44450"/>
                      </a:lnTo>
                      <a:lnTo>
                        <a:pt x="12700" y="43180"/>
                      </a:lnTo>
                      <a:lnTo>
                        <a:pt x="8890" y="40640"/>
                      </a:lnTo>
                      <a:lnTo>
                        <a:pt x="5080" y="36830"/>
                      </a:lnTo>
                      <a:lnTo>
                        <a:pt x="2540" y="33020"/>
                      </a:lnTo>
                      <a:lnTo>
                        <a:pt x="1270" y="2921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572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6624955" y="5808218"/>
                  <a:ext cx="90425" cy="722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0425" h="72264">
                      <a:moveTo>
                        <a:pt x="0" y="38735"/>
                      </a:moveTo>
                      <a:lnTo>
                        <a:pt x="508" y="31369"/>
                      </a:lnTo>
                      <a:lnTo>
                        <a:pt x="2667" y="24511"/>
                      </a:lnTo>
                      <a:lnTo>
                        <a:pt x="6477" y="18161"/>
                      </a:lnTo>
                      <a:lnTo>
                        <a:pt x="11684" y="12319"/>
                      </a:lnTo>
                      <a:lnTo>
                        <a:pt x="18034" y="7620"/>
                      </a:lnTo>
                      <a:lnTo>
                        <a:pt x="25527" y="3937"/>
                      </a:lnTo>
                      <a:lnTo>
                        <a:pt x="33909" y="1270"/>
                      </a:lnTo>
                      <a:lnTo>
                        <a:pt x="42926" y="0"/>
                      </a:lnTo>
                      <a:lnTo>
                        <a:pt x="52070" y="254"/>
                      </a:lnTo>
                      <a:lnTo>
                        <a:pt x="60706" y="1905"/>
                      </a:lnTo>
                      <a:lnTo>
                        <a:pt x="68580" y="4826"/>
                      </a:lnTo>
                      <a:lnTo>
                        <a:pt x="75565" y="8763"/>
                      </a:lnTo>
                      <a:lnTo>
                        <a:pt x="81407" y="13843"/>
                      </a:lnTo>
                      <a:lnTo>
                        <a:pt x="85979" y="19685"/>
                      </a:lnTo>
                      <a:lnTo>
                        <a:pt x="89027" y="26289"/>
                      </a:lnTo>
                      <a:lnTo>
                        <a:pt x="90424" y="33528"/>
                      </a:lnTo>
                      <a:lnTo>
                        <a:pt x="90043" y="40894"/>
                      </a:lnTo>
                      <a:lnTo>
                        <a:pt x="87757" y="47879"/>
                      </a:lnTo>
                      <a:lnTo>
                        <a:pt x="84074" y="54229"/>
                      </a:lnTo>
                      <a:lnTo>
                        <a:pt x="78867" y="59817"/>
                      </a:lnTo>
                      <a:lnTo>
                        <a:pt x="72390" y="64643"/>
                      </a:lnTo>
                      <a:lnTo>
                        <a:pt x="64897" y="68453"/>
                      </a:lnTo>
                      <a:lnTo>
                        <a:pt x="56515" y="70993"/>
                      </a:lnTo>
                      <a:lnTo>
                        <a:pt x="47498" y="72263"/>
                      </a:lnTo>
                      <a:lnTo>
                        <a:pt x="38354" y="72009"/>
                      </a:lnTo>
                      <a:lnTo>
                        <a:pt x="29718" y="70485"/>
                      </a:lnTo>
                      <a:lnTo>
                        <a:pt x="21844" y="67564"/>
                      </a:lnTo>
                      <a:lnTo>
                        <a:pt x="14859" y="63500"/>
                      </a:lnTo>
                      <a:lnTo>
                        <a:pt x="9017" y="58420"/>
                      </a:lnTo>
                      <a:lnTo>
                        <a:pt x="4445" y="52578"/>
                      </a:lnTo>
                      <a:lnTo>
                        <a:pt x="1397" y="45974"/>
                      </a:lnTo>
                      <a:close/>
                    </a:path>
                  </a:pathLst>
                </a:custGeom>
                <a:solidFill>
                  <a:srgbClr val="FFBB00"/>
                </a:solidFill>
                <a:ln w="0" cap="flat" cmpd="sng" algn="ctr">
                  <a:solidFill>
                    <a:srgbClr val="FFBB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6624320" y="5807710"/>
                  <a:ext cx="91441" cy="723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1441" h="72391">
                      <a:moveTo>
                        <a:pt x="0" y="39370"/>
                      </a:moveTo>
                      <a:lnTo>
                        <a:pt x="1270" y="31750"/>
                      </a:lnTo>
                      <a:lnTo>
                        <a:pt x="2540" y="25400"/>
                      </a:lnTo>
                      <a:lnTo>
                        <a:pt x="6350" y="19050"/>
                      </a:lnTo>
                      <a:lnTo>
                        <a:pt x="12700" y="12700"/>
                      </a:lnTo>
                      <a:lnTo>
                        <a:pt x="19050" y="7620"/>
                      </a:lnTo>
                      <a:lnTo>
                        <a:pt x="25400" y="3810"/>
                      </a:lnTo>
                      <a:lnTo>
                        <a:pt x="34290" y="2540"/>
                      </a:lnTo>
                      <a:lnTo>
                        <a:pt x="43180" y="0"/>
                      </a:lnTo>
                      <a:lnTo>
                        <a:pt x="53340" y="0"/>
                      </a:lnTo>
                      <a:lnTo>
                        <a:pt x="60960" y="2540"/>
                      </a:lnTo>
                      <a:lnTo>
                        <a:pt x="69850" y="5080"/>
                      </a:lnTo>
                      <a:lnTo>
                        <a:pt x="76200" y="8890"/>
                      </a:lnTo>
                      <a:lnTo>
                        <a:pt x="82550" y="13970"/>
                      </a:lnTo>
                      <a:lnTo>
                        <a:pt x="86360" y="20320"/>
                      </a:lnTo>
                      <a:lnTo>
                        <a:pt x="88900" y="26670"/>
                      </a:lnTo>
                      <a:lnTo>
                        <a:pt x="91440" y="34290"/>
                      </a:lnTo>
                      <a:lnTo>
                        <a:pt x="90170" y="40640"/>
                      </a:lnTo>
                      <a:lnTo>
                        <a:pt x="88900" y="48260"/>
                      </a:lnTo>
                      <a:lnTo>
                        <a:pt x="85090" y="54610"/>
                      </a:lnTo>
                      <a:lnTo>
                        <a:pt x="80010" y="59690"/>
                      </a:lnTo>
                      <a:lnTo>
                        <a:pt x="72390" y="64770"/>
                      </a:lnTo>
                      <a:lnTo>
                        <a:pt x="66040" y="68580"/>
                      </a:lnTo>
                      <a:lnTo>
                        <a:pt x="57150" y="71120"/>
                      </a:lnTo>
                      <a:lnTo>
                        <a:pt x="48260" y="72390"/>
                      </a:lnTo>
                      <a:lnTo>
                        <a:pt x="39370" y="72390"/>
                      </a:lnTo>
                      <a:lnTo>
                        <a:pt x="30480" y="71120"/>
                      </a:lnTo>
                      <a:lnTo>
                        <a:pt x="22860" y="68580"/>
                      </a:lnTo>
                      <a:lnTo>
                        <a:pt x="15240" y="63500"/>
                      </a:lnTo>
                      <a:lnTo>
                        <a:pt x="10160" y="58420"/>
                      </a:lnTo>
                      <a:lnTo>
                        <a:pt x="5080" y="53340"/>
                      </a:lnTo>
                      <a:lnTo>
                        <a:pt x="2540" y="4572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572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6869303" y="5884164"/>
                  <a:ext cx="326264" cy="1913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6264" h="191390">
                      <a:moveTo>
                        <a:pt x="74676" y="4953"/>
                      </a:moveTo>
                      <a:lnTo>
                        <a:pt x="127127" y="24384"/>
                      </a:lnTo>
                      <a:lnTo>
                        <a:pt x="160274" y="31750"/>
                      </a:lnTo>
                      <a:lnTo>
                        <a:pt x="163957" y="36195"/>
                      </a:lnTo>
                      <a:lnTo>
                        <a:pt x="170053" y="41275"/>
                      </a:lnTo>
                      <a:lnTo>
                        <a:pt x="178054" y="46609"/>
                      </a:lnTo>
                      <a:lnTo>
                        <a:pt x="187325" y="52197"/>
                      </a:lnTo>
                      <a:lnTo>
                        <a:pt x="208026" y="62738"/>
                      </a:lnTo>
                      <a:lnTo>
                        <a:pt x="218313" y="67183"/>
                      </a:lnTo>
                      <a:lnTo>
                        <a:pt x="227838" y="70612"/>
                      </a:lnTo>
                      <a:lnTo>
                        <a:pt x="255143" y="96901"/>
                      </a:lnTo>
                      <a:lnTo>
                        <a:pt x="275209" y="120015"/>
                      </a:lnTo>
                      <a:lnTo>
                        <a:pt x="326263" y="191389"/>
                      </a:lnTo>
                      <a:lnTo>
                        <a:pt x="307086" y="178054"/>
                      </a:lnTo>
                      <a:lnTo>
                        <a:pt x="288798" y="163322"/>
                      </a:lnTo>
                      <a:lnTo>
                        <a:pt x="252476" y="133096"/>
                      </a:lnTo>
                      <a:lnTo>
                        <a:pt x="233680" y="119253"/>
                      </a:lnTo>
                      <a:lnTo>
                        <a:pt x="223774" y="112903"/>
                      </a:lnTo>
                      <a:lnTo>
                        <a:pt x="213741" y="107315"/>
                      </a:lnTo>
                      <a:lnTo>
                        <a:pt x="203200" y="102362"/>
                      </a:lnTo>
                      <a:lnTo>
                        <a:pt x="192278" y="98171"/>
                      </a:lnTo>
                      <a:lnTo>
                        <a:pt x="180721" y="94869"/>
                      </a:lnTo>
                      <a:lnTo>
                        <a:pt x="168783" y="92583"/>
                      </a:lnTo>
                      <a:lnTo>
                        <a:pt x="157734" y="84836"/>
                      </a:lnTo>
                      <a:lnTo>
                        <a:pt x="145923" y="75057"/>
                      </a:lnTo>
                      <a:lnTo>
                        <a:pt x="133096" y="64389"/>
                      </a:lnTo>
                      <a:lnTo>
                        <a:pt x="119126" y="53848"/>
                      </a:lnTo>
                      <a:lnTo>
                        <a:pt x="104140" y="44450"/>
                      </a:lnTo>
                      <a:lnTo>
                        <a:pt x="96139" y="40513"/>
                      </a:lnTo>
                      <a:lnTo>
                        <a:pt x="87757" y="37338"/>
                      </a:lnTo>
                      <a:lnTo>
                        <a:pt x="79121" y="34925"/>
                      </a:lnTo>
                      <a:lnTo>
                        <a:pt x="70231" y="33655"/>
                      </a:lnTo>
                      <a:lnTo>
                        <a:pt x="60706" y="33274"/>
                      </a:lnTo>
                      <a:lnTo>
                        <a:pt x="51054" y="342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58800"/>
                </a:solidFill>
                <a:ln w="0" cap="flat" cmpd="sng" algn="ctr">
                  <a:solidFill>
                    <a:srgbClr val="5588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6869430" y="5883910"/>
                  <a:ext cx="326391" cy="1917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6391" h="191771">
                      <a:moveTo>
                        <a:pt x="0" y="0"/>
                      </a:moveTo>
                      <a:lnTo>
                        <a:pt x="50800" y="34290"/>
                      </a:lnTo>
                      <a:lnTo>
                        <a:pt x="60960" y="33020"/>
                      </a:lnTo>
                      <a:lnTo>
                        <a:pt x="69850" y="34290"/>
                      </a:lnTo>
                      <a:lnTo>
                        <a:pt x="78740" y="35560"/>
                      </a:lnTo>
                      <a:lnTo>
                        <a:pt x="87630" y="38100"/>
                      </a:lnTo>
                      <a:lnTo>
                        <a:pt x="96520" y="40640"/>
                      </a:lnTo>
                      <a:lnTo>
                        <a:pt x="104140" y="44450"/>
                      </a:lnTo>
                      <a:lnTo>
                        <a:pt x="119380" y="53340"/>
                      </a:lnTo>
                      <a:lnTo>
                        <a:pt x="133350" y="64770"/>
                      </a:lnTo>
                      <a:lnTo>
                        <a:pt x="146050" y="74930"/>
                      </a:lnTo>
                      <a:lnTo>
                        <a:pt x="157480" y="85090"/>
                      </a:lnTo>
                      <a:lnTo>
                        <a:pt x="168910" y="92710"/>
                      </a:lnTo>
                      <a:lnTo>
                        <a:pt x="180340" y="95250"/>
                      </a:lnTo>
                      <a:lnTo>
                        <a:pt x="191770" y="97790"/>
                      </a:lnTo>
                      <a:lnTo>
                        <a:pt x="203200" y="102870"/>
                      </a:lnTo>
                      <a:lnTo>
                        <a:pt x="213360" y="107950"/>
                      </a:lnTo>
                      <a:lnTo>
                        <a:pt x="223520" y="113030"/>
                      </a:lnTo>
                      <a:lnTo>
                        <a:pt x="233680" y="119380"/>
                      </a:lnTo>
                      <a:lnTo>
                        <a:pt x="252730" y="133350"/>
                      </a:lnTo>
                      <a:lnTo>
                        <a:pt x="288290" y="163830"/>
                      </a:lnTo>
                      <a:lnTo>
                        <a:pt x="307340" y="179070"/>
                      </a:lnTo>
                      <a:lnTo>
                        <a:pt x="326390" y="191770"/>
                      </a:lnTo>
                      <a:lnTo>
                        <a:pt x="274320" y="120650"/>
                      </a:lnTo>
                      <a:lnTo>
                        <a:pt x="255270" y="96520"/>
                      </a:lnTo>
                      <a:lnTo>
                        <a:pt x="227330" y="71120"/>
                      </a:lnTo>
                      <a:lnTo>
                        <a:pt x="218440" y="67310"/>
                      </a:lnTo>
                      <a:lnTo>
                        <a:pt x="208280" y="62230"/>
                      </a:lnTo>
                      <a:lnTo>
                        <a:pt x="187960" y="52070"/>
                      </a:lnTo>
                      <a:lnTo>
                        <a:pt x="177800" y="46990"/>
                      </a:lnTo>
                      <a:lnTo>
                        <a:pt x="170180" y="41910"/>
                      </a:lnTo>
                      <a:lnTo>
                        <a:pt x="163830" y="36830"/>
                      </a:lnTo>
                      <a:lnTo>
                        <a:pt x="160020" y="31750"/>
                      </a:lnTo>
                      <a:lnTo>
                        <a:pt x="127000" y="25400"/>
                      </a:lnTo>
                      <a:lnTo>
                        <a:pt x="74930" y="508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572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6794246" y="6017641"/>
                  <a:ext cx="178563" cy="690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8563" h="69089">
                      <a:moveTo>
                        <a:pt x="51562" y="10922"/>
                      </a:moveTo>
                      <a:lnTo>
                        <a:pt x="81280" y="0"/>
                      </a:lnTo>
                      <a:lnTo>
                        <a:pt x="84963" y="2032"/>
                      </a:lnTo>
                      <a:lnTo>
                        <a:pt x="89535" y="3810"/>
                      </a:lnTo>
                      <a:lnTo>
                        <a:pt x="100457" y="6858"/>
                      </a:lnTo>
                      <a:lnTo>
                        <a:pt x="112903" y="10033"/>
                      </a:lnTo>
                      <a:lnTo>
                        <a:pt x="125730" y="13462"/>
                      </a:lnTo>
                      <a:lnTo>
                        <a:pt x="137668" y="17907"/>
                      </a:lnTo>
                      <a:lnTo>
                        <a:pt x="143129" y="20701"/>
                      </a:lnTo>
                      <a:lnTo>
                        <a:pt x="147828" y="23749"/>
                      </a:lnTo>
                      <a:lnTo>
                        <a:pt x="152019" y="27432"/>
                      </a:lnTo>
                      <a:lnTo>
                        <a:pt x="155194" y="31623"/>
                      </a:lnTo>
                      <a:lnTo>
                        <a:pt x="157226" y="36449"/>
                      </a:lnTo>
                      <a:lnTo>
                        <a:pt x="158369" y="42037"/>
                      </a:lnTo>
                      <a:lnTo>
                        <a:pt x="178562" y="68707"/>
                      </a:lnTo>
                      <a:lnTo>
                        <a:pt x="176276" y="69088"/>
                      </a:lnTo>
                      <a:lnTo>
                        <a:pt x="173101" y="68707"/>
                      </a:lnTo>
                      <a:lnTo>
                        <a:pt x="169037" y="67691"/>
                      </a:lnTo>
                      <a:lnTo>
                        <a:pt x="164338" y="66167"/>
                      </a:lnTo>
                      <a:lnTo>
                        <a:pt x="153543" y="61976"/>
                      </a:lnTo>
                      <a:lnTo>
                        <a:pt x="141859" y="56896"/>
                      </a:lnTo>
                      <a:lnTo>
                        <a:pt x="130048" y="51943"/>
                      </a:lnTo>
                      <a:lnTo>
                        <a:pt x="119253" y="47752"/>
                      </a:lnTo>
                      <a:lnTo>
                        <a:pt x="114554" y="46228"/>
                      </a:lnTo>
                      <a:lnTo>
                        <a:pt x="110617" y="45212"/>
                      </a:lnTo>
                      <a:lnTo>
                        <a:pt x="107315" y="44831"/>
                      </a:lnTo>
                      <a:lnTo>
                        <a:pt x="105029" y="45085"/>
                      </a:lnTo>
                      <a:lnTo>
                        <a:pt x="0" y="4572"/>
                      </a:lnTo>
                      <a:close/>
                    </a:path>
                  </a:pathLst>
                </a:custGeom>
                <a:solidFill>
                  <a:srgbClr val="EEEEBB"/>
                </a:solidFill>
                <a:ln w="0" cap="flat" cmpd="sng" algn="ctr">
                  <a:solidFill>
                    <a:srgbClr val="EEEEB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6794500" y="6017260"/>
                  <a:ext cx="179071" cy="698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9071" h="69851">
                      <a:moveTo>
                        <a:pt x="0" y="5080"/>
                      </a:moveTo>
                      <a:lnTo>
                        <a:pt x="104140" y="45720"/>
                      </a:lnTo>
                      <a:lnTo>
                        <a:pt x="106680" y="45720"/>
                      </a:lnTo>
                      <a:lnTo>
                        <a:pt x="110490" y="45720"/>
                      </a:lnTo>
                      <a:lnTo>
                        <a:pt x="114300" y="46990"/>
                      </a:lnTo>
                      <a:lnTo>
                        <a:pt x="119380" y="48260"/>
                      </a:lnTo>
                      <a:lnTo>
                        <a:pt x="129540" y="52070"/>
                      </a:lnTo>
                      <a:lnTo>
                        <a:pt x="142240" y="57150"/>
                      </a:lnTo>
                      <a:lnTo>
                        <a:pt x="153670" y="62230"/>
                      </a:lnTo>
                      <a:lnTo>
                        <a:pt x="163830" y="66040"/>
                      </a:lnTo>
                      <a:lnTo>
                        <a:pt x="168910" y="67310"/>
                      </a:lnTo>
                      <a:lnTo>
                        <a:pt x="172720" y="69850"/>
                      </a:lnTo>
                      <a:lnTo>
                        <a:pt x="176530" y="69850"/>
                      </a:lnTo>
                      <a:lnTo>
                        <a:pt x="179070" y="69850"/>
                      </a:lnTo>
                      <a:lnTo>
                        <a:pt x="157480" y="41910"/>
                      </a:lnTo>
                      <a:lnTo>
                        <a:pt x="157480" y="36830"/>
                      </a:lnTo>
                      <a:lnTo>
                        <a:pt x="154940" y="31750"/>
                      </a:lnTo>
                      <a:lnTo>
                        <a:pt x="151130" y="27940"/>
                      </a:lnTo>
                      <a:lnTo>
                        <a:pt x="147320" y="24130"/>
                      </a:lnTo>
                      <a:lnTo>
                        <a:pt x="142240" y="21590"/>
                      </a:lnTo>
                      <a:lnTo>
                        <a:pt x="137160" y="17780"/>
                      </a:lnTo>
                      <a:lnTo>
                        <a:pt x="125730" y="13970"/>
                      </a:lnTo>
                      <a:lnTo>
                        <a:pt x="113030" y="10160"/>
                      </a:lnTo>
                      <a:lnTo>
                        <a:pt x="100330" y="7620"/>
                      </a:lnTo>
                      <a:lnTo>
                        <a:pt x="88900" y="3810"/>
                      </a:lnTo>
                      <a:lnTo>
                        <a:pt x="85090" y="2540"/>
                      </a:lnTo>
                      <a:lnTo>
                        <a:pt x="81280" y="0"/>
                      </a:lnTo>
                      <a:lnTo>
                        <a:pt x="52070" y="1143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572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6582410" y="5872480"/>
                  <a:ext cx="210821" cy="1308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0821" h="130811">
                      <a:moveTo>
                        <a:pt x="210820" y="130810"/>
                      </a:moveTo>
                      <a:lnTo>
                        <a:pt x="133350" y="88900"/>
                      </a:lnTo>
                      <a:lnTo>
                        <a:pt x="72390" y="45720"/>
                      </a:lnTo>
                      <a:lnTo>
                        <a:pt x="0" y="0"/>
                      </a:lnTo>
                    </a:path>
                  </a:pathLst>
                </a:custGeom>
                <a:ln w="4572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6715379" y="5674868"/>
                  <a:ext cx="69724" cy="152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724" h="15241">
                      <a:moveTo>
                        <a:pt x="23876" y="0"/>
                      </a:moveTo>
                      <a:lnTo>
                        <a:pt x="46863" y="5842"/>
                      </a:lnTo>
                      <a:lnTo>
                        <a:pt x="69723" y="15240"/>
                      </a:lnTo>
                      <a:lnTo>
                        <a:pt x="35179" y="9398"/>
                      </a:lnTo>
                      <a:lnTo>
                        <a:pt x="0" y="14732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0" cap="flat" cmpd="sng" algn="ctr">
                  <a:solidFill>
                    <a:srgbClr val="77777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6715760" y="5674360"/>
                  <a:ext cx="69851" cy="152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851" h="15241">
                      <a:moveTo>
                        <a:pt x="0" y="15240"/>
                      </a:moveTo>
                      <a:lnTo>
                        <a:pt x="34290" y="10160"/>
                      </a:lnTo>
                      <a:lnTo>
                        <a:pt x="69850" y="15240"/>
                      </a:lnTo>
                      <a:lnTo>
                        <a:pt x="45720" y="6350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572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6636385" y="5817616"/>
                  <a:ext cx="62612" cy="500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612" h="50039">
                      <a:moveTo>
                        <a:pt x="0" y="26797"/>
                      </a:moveTo>
                      <a:lnTo>
                        <a:pt x="381" y="21717"/>
                      </a:lnTo>
                      <a:lnTo>
                        <a:pt x="1905" y="17018"/>
                      </a:lnTo>
                      <a:lnTo>
                        <a:pt x="4445" y="12573"/>
                      </a:lnTo>
                      <a:lnTo>
                        <a:pt x="8128" y="8636"/>
                      </a:lnTo>
                      <a:lnTo>
                        <a:pt x="12573" y="5334"/>
                      </a:lnTo>
                      <a:lnTo>
                        <a:pt x="17653" y="2667"/>
                      </a:lnTo>
                      <a:lnTo>
                        <a:pt x="23495" y="889"/>
                      </a:lnTo>
                      <a:lnTo>
                        <a:pt x="29845" y="0"/>
                      </a:lnTo>
                      <a:lnTo>
                        <a:pt x="36068" y="254"/>
                      </a:lnTo>
                      <a:lnTo>
                        <a:pt x="42037" y="1270"/>
                      </a:lnTo>
                      <a:lnTo>
                        <a:pt x="47498" y="3302"/>
                      </a:lnTo>
                      <a:lnTo>
                        <a:pt x="52451" y="6096"/>
                      </a:lnTo>
                      <a:lnTo>
                        <a:pt x="56388" y="9652"/>
                      </a:lnTo>
                      <a:lnTo>
                        <a:pt x="59563" y="13589"/>
                      </a:lnTo>
                      <a:lnTo>
                        <a:pt x="61722" y="18161"/>
                      </a:lnTo>
                      <a:lnTo>
                        <a:pt x="62611" y="23241"/>
                      </a:lnTo>
                      <a:lnTo>
                        <a:pt x="62357" y="28321"/>
                      </a:lnTo>
                      <a:lnTo>
                        <a:pt x="60706" y="33147"/>
                      </a:lnTo>
                      <a:lnTo>
                        <a:pt x="58166" y="37465"/>
                      </a:lnTo>
                      <a:lnTo>
                        <a:pt x="54610" y="41402"/>
                      </a:lnTo>
                      <a:lnTo>
                        <a:pt x="50165" y="44831"/>
                      </a:lnTo>
                      <a:lnTo>
                        <a:pt x="44958" y="47371"/>
                      </a:lnTo>
                      <a:lnTo>
                        <a:pt x="39116" y="49149"/>
                      </a:lnTo>
                      <a:lnTo>
                        <a:pt x="32893" y="50038"/>
                      </a:lnTo>
                      <a:lnTo>
                        <a:pt x="26670" y="49911"/>
                      </a:lnTo>
                      <a:lnTo>
                        <a:pt x="20701" y="48768"/>
                      </a:lnTo>
                      <a:lnTo>
                        <a:pt x="15113" y="46736"/>
                      </a:lnTo>
                      <a:lnTo>
                        <a:pt x="10287" y="43942"/>
                      </a:lnTo>
                      <a:lnTo>
                        <a:pt x="6223" y="40513"/>
                      </a:lnTo>
                      <a:lnTo>
                        <a:pt x="3175" y="36322"/>
                      </a:lnTo>
                      <a:lnTo>
                        <a:pt x="1016" y="318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6637020" y="5817870"/>
                  <a:ext cx="62231" cy="495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231" h="49531">
                      <a:moveTo>
                        <a:pt x="0" y="26670"/>
                      </a:moveTo>
                      <a:lnTo>
                        <a:pt x="0" y="21590"/>
                      </a:lnTo>
                      <a:lnTo>
                        <a:pt x="1270" y="16510"/>
                      </a:lnTo>
                      <a:lnTo>
                        <a:pt x="3810" y="12700"/>
                      </a:lnTo>
                      <a:lnTo>
                        <a:pt x="7620" y="8890"/>
                      </a:lnTo>
                      <a:lnTo>
                        <a:pt x="11430" y="5080"/>
                      </a:lnTo>
                      <a:lnTo>
                        <a:pt x="17780" y="2540"/>
                      </a:lnTo>
                      <a:lnTo>
                        <a:pt x="22860" y="0"/>
                      </a:lnTo>
                      <a:lnTo>
                        <a:pt x="29210" y="0"/>
                      </a:lnTo>
                      <a:lnTo>
                        <a:pt x="35560" y="0"/>
                      </a:lnTo>
                      <a:lnTo>
                        <a:pt x="41910" y="1270"/>
                      </a:lnTo>
                      <a:lnTo>
                        <a:pt x="46990" y="2540"/>
                      </a:lnTo>
                      <a:lnTo>
                        <a:pt x="52070" y="5080"/>
                      </a:lnTo>
                      <a:lnTo>
                        <a:pt x="55880" y="8890"/>
                      </a:lnTo>
                      <a:lnTo>
                        <a:pt x="58420" y="13970"/>
                      </a:lnTo>
                      <a:lnTo>
                        <a:pt x="60960" y="17780"/>
                      </a:lnTo>
                      <a:lnTo>
                        <a:pt x="62230" y="22860"/>
                      </a:lnTo>
                      <a:lnTo>
                        <a:pt x="62230" y="27940"/>
                      </a:lnTo>
                      <a:lnTo>
                        <a:pt x="59690" y="33020"/>
                      </a:lnTo>
                      <a:lnTo>
                        <a:pt x="57150" y="36830"/>
                      </a:lnTo>
                      <a:lnTo>
                        <a:pt x="53340" y="41910"/>
                      </a:lnTo>
                      <a:lnTo>
                        <a:pt x="49530" y="44450"/>
                      </a:lnTo>
                      <a:lnTo>
                        <a:pt x="44450" y="46990"/>
                      </a:lnTo>
                      <a:lnTo>
                        <a:pt x="38100" y="48260"/>
                      </a:lnTo>
                      <a:lnTo>
                        <a:pt x="31750" y="49530"/>
                      </a:lnTo>
                      <a:lnTo>
                        <a:pt x="25400" y="49530"/>
                      </a:lnTo>
                      <a:lnTo>
                        <a:pt x="20320" y="48260"/>
                      </a:lnTo>
                      <a:lnTo>
                        <a:pt x="13970" y="46990"/>
                      </a:lnTo>
                      <a:lnTo>
                        <a:pt x="10160" y="43180"/>
                      </a:lnTo>
                      <a:lnTo>
                        <a:pt x="5080" y="40640"/>
                      </a:lnTo>
                      <a:lnTo>
                        <a:pt x="2540" y="35560"/>
                      </a:lnTo>
                      <a:lnTo>
                        <a:pt x="0" y="317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572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6650228" y="5831586"/>
                  <a:ext cx="23115" cy="185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15" h="18543">
                      <a:moveTo>
                        <a:pt x="0" y="9906"/>
                      </a:moveTo>
                      <a:lnTo>
                        <a:pt x="635" y="6350"/>
                      </a:lnTo>
                      <a:lnTo>
                        <a:pt x="2921" y="3175"/>
                      </a:lnTo>
                      <a:lnTo>
                        <a:pt x="6477" y="1016"/>
                      </a:lnTo>
                      <a:lnTo>
                        <a:pt x="10922" y="0"/>
                      </a:lnTo>
                      <a:lnTo>
                        <a:pt x="15494" y="508"/>
                      </a:lnTo>
                      <a:lnTo>
                        <a:pt x="19431" y="2159"/>
                      </a:lnTo>
                      <a:lnTo>
                        <a:pt x="22098" y="5080"/>
                      </a:lnTo>
                      <a:lnTo>
                        <a:pt x="23114" y="8636"/>
                      </a:lnTo>
                      <a:lnTo>
                        <a:pt x="22479" y="12319"/>
                      </a:lnTo>
                      <a:lnTo>
                        <a:pt x="20193" y="15240"/>
                      </a:lnTo>
                      <a:lnTo>
                        <a:pt x="16637" y="17526"/>
                      </a:lnTo>
                      <a:lnTo>
                        <a:pt x="12192" y="18542"/>
                      </a:lnTo>
                      <a:lnTo>
                        <a:pt x="7620" y="18034"/>
                      </a:lnTo>
                      <a:lnTo>
                        <a:pt x="3810" y="16256"/>
                      </a:lnTo>
                      <a:lnTo>
                        <a:pt x="1143" y="134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6649720" y="5831840"/>
                  <a:ext cx="24131" cy="177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31" h="17781">
                      <a:moveTo>
                        <a:pt x="0" y="10160"/>
                      </a:moveTo>
                      <a:lnTo>
                        <a:pt x="1270" y="6350"/>
                      </a:lnTo>
                      <a:lnTo>
                        <a:pt x="3810" y="2540"/>
                      </a:lnTo>
                      <a:lnTo>
                        <a:pt x="6350" y="1270"/>
                      </a:lnTo>
                      <a:lnTo>
                        <a:pt x="11430" y="0"/>
                      </a:lnTo>
                      <a:lnTo>
                        <a:pt x="16510" y="0"/>
                      </a:lnTo>
                      <a:lnTo>
                        <a:pt x="20320" y="1270"/>
                      </a:lnTo>
                      <a:lnTo>
                        <a:pt x="22860" y="5080"/>
                      </a:lnTo>
                      <a:lnTo>
                        <a:pt x="24130" y="8890"/>
                      </a:lnTo>
                      <a:lnTo>
                        <a:pt x="22860" y="11430"/>
                      </a:lnTo>
                      <a:lnTo>
                        <a:pt x="20320" y="15240"/>
                      </a:lnTo>
                      <a:lnTo>
                        <a:pt x="17780" y="16510"/>
                      </a:lnTo>
                      <a:lnTo>
                        <a:pt x="12700" y="17780"/>
                      </a:lnTo>
                      <a:lnTo>
                        <a:pt x="7620" y="17780"/>
                      </a:lnTo>
                      <a:lnTo>
                        <a:pt x="5080" y="16510"/>
                      </a:lnTo>
                      <a:lnTo>
                        <a:pt x="1270" y="139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572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6767195" y="5917438"/>
                  <a:ext cx="11685" cy="149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685" h="14987">
                      <a:moveTo>
                        <a:pt x="0" y="7874"/>
                      </a:moveTo>
                      <a:lnTo>
                        <a:pt x="254" y="4953"/>
                      </a:lnTo>
                      <a:lnTo>
                        <a:pt x="1397" y="2540"/>
                      </a:lnTo>
                      <a:lnTo>
                        <a:pt x="3048" y="762"/>
                      </a:lnTo>
                      <a:lnTo>
                        <a:pt x="5334" y="0"/>
                      </a:lnTo>
                      <a:lnTo>
                        <a:pt x="7747" y="508"/>
                      </a:lnTo>
                      <a:lnTo>
                        <a:pt x="9525" y="2032"/>
                      </a:lnTo>
                      <a:lnTo>
                        <a:pt x="10922" y="4318"/>
                      </a:lnTo>
                      <a:lnTo>
                        <a:pt x="11684" y="7239"/>
                      </a:lnTo>
                      <a:lnTo>
                        <a:pt x="11303" y="10160"/>
                      </a:lnTo>
                      <a:lnTo>
                        <a:pt x="10287" y="12573"/>
                      </a:lnTo>
                      <a:lnTo>
                        <a:pt x="8509" y="14224"/>
                      </a:lnTo>
                      <a:lnTo>
                        <a:pt x="6223" y="14986"/>
                      </a:lnTo>
                      <a:lnTo>
                        <a:pt x="3937" y="14478"/>
                      </a:lnTo>
                      <a:lnTo>
                        <a:pt x="2032" y="12954"/>
                      </a:lnTo>
                      <a:lnTo>
                        <a:pt x="762" y="10668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0" cap="flat" cmpd="sng" algn="ctr">
                  <a:solidFill>
                    <a:srgbClr val="DDDDD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6766560" y="5916930"/>
                  <a:ext cx="12701" cy="152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15241">
                      <a:moveTo>
                        <a:pt x="0" y="8890"/>
                      </a:moveTo>
                      <a:lnTo>
                        <a:pt x="1270" y="5080"/>
                      </a:lnTo>
                      <a:lnTo>
                        <a:pt x="1270" y="2540"/>
                      </a:lnTo>
                      <a:lnTo>
                        <a:pt x="3810" y="1270"/>
                      </a:lnTo>
                      <a:lnTo>
                        <a:pt x="6350" y="0"/>
                      </a:lnTo>
                      <a:lnTo>
                        <a:pt x="7620" y="1270"/>
                      </a:lnTo>
                      <a:lnTo>
                        <a:pt x="10160" y="2540"/>
                      </a:lnTo>
                      <a:lnTo>
                        <a:pt x="11430" y="5080"/>
                      </a:lnTo>
                      <a:lnTo>
                        <a:pt x="12700" y="7620"/>
                      </a:lnTo>
                      <a:lnTo>
                        <a:pt x="12700" y="10160"/>
                      </a:lnTo>
                      <a:lnTo>
                        <a:pt x="10160" y="12700"/>
                      </a:lnTo>
                      <a:lnTo>
                        <a:pt x="8890" y="15240"/>
                      </a:lnTo>
                      <a:lnTo>
                        <a:pt x="6350" y="15240"/>
                      </a:lnTo>
                      <a:lnTo>
                        <a:pt x="5080" y="15240"/>
                      </a:lnTo>
                      <a:lnTo>
                        <a:pt x="2540" y="13970"/>
                      </a:lnTo>
                      <a:lnTo>
                        <a:pt x="1270" y="1143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572" cap="flat" cmpd="sng" algn="ctr">
                  <a:solidFill>
                    <a:srgbClr val="BBBBB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5740400" y="5956300"/>
                <a:ext cx="9652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frog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3200400" y="6819900"/>
            <a:ext cx="1854201" cy="914401"/>
            <a:chOff x="3200400" y="6819900"/>
            <a:chExt cx="1854201" cy="914401"/>
          </a:xfrm>
        </p:grpSpPr>
        <p:sp>
          <p:nvSpPr>
            <p:cNvPr id="48" name="Freeform 47"/>
            <p:cNvSpPr/>
            <p:nvPr/>
          </p:nvSpPr>
          <p:spPr>
            <a:xfrm>
              <a:off x="3200400" y="68199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340100" y="6870700"/>
              <a:ext cx="1402969" cy="679069"/>
              <a:chOff x="3340100" y="6870700"/>
              <a:chExt cx="1402969" cy="679069"/>
            </a:xfrm>
          </p:grpSpPr>
          <p:pic>
            <p:nvPicPr>
              <p:cNvPr id="49" name="Picture 48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4000" y="6870700"/>
                <a:ext cx="679069" cy="6790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3340100" y="7073900"/>
                <a:ext cx="10414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rake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482600" y="5600700"/>
            <a:ext cx="1854201" cy="914401"/>
            <a:chOff x="482600" y="5600700"/>
            <a:chExt cx="1854201" cy="914401"/>
          </a:xfrm>
        </p:grpSpPr>
        <p:sp>
          <p:nvSpPr>
            <p:cNvPr id="53" name="Freeform 52"/>
            <p:cNvSpPr/>
            <p:nvPr/>
          </p:nvSpPr>
          <p:spPr>
            <a:xfrm>
              <a:off x="482600" y="56007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520700" y="5626100"/>
              <a:ext cx="1733169" cy="831469"/>
              <a:chOff x="520700" y="5626100"/>
              <a:chExt cx="1733169" cy="831469"/>
            </a:xfrm>
          </p:grpSpPr>
          <p:pic>
            <p:nvPicPr>
              <p:cNvPr id="54" name="Picture 53"/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2400" y="5626100"/>
                <a:ext cx="831469" cy="8314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520700" y="5880100"/>
                <a:ext cx="1143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clock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368300" y="6769100"/>
            <a:ext cx="1854201" cy="914401"/>
            <a:chOff x="368300" y="6769100"/>
            <a:chExt cx="1854201" cy="914401"/>
          </a:xfrm>
        </p:grpSpPr>
        <p:sp>
          <p:nvSpPr>
            <p:cNvPr id="58" name="Freeform 57"/>
            <p:cNvSpPr/>
            <p:nvPr/>
          </p:nvSpPr>
          <p:spPr>
            <a:xfrm>
              <a:off x="368300" y="67691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469900" y="6819900"/>
              <a:ext cx="1599819" cy="736219"/>
              <a:chOff x="469900" y="6819900"/>
              <a:chExt cx="1599819" cy="736219"/>
            </a:xfrm>
          </p:grpSpPr>
          <p:pic>
            <p:nvPicPr>
              <p:cNvPr id="59" name="Picture 58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500" y="6819900"/>
                <a:ext cx="736219" cy="7362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469900" y="7073900"/>
                <a:ext cx="9652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sink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4749800" y="850900"/>
            <a:ext cx="1854201" cy="914401"/>
            <a:chOff x="4749800" y="850900"/>
            <a:chExt cx="1854201" cy="914401"/>
          </a:xfrm>
        </p:grpSpPr>
        <p:sp>
          <p:nvSpPr>
            <p:cNvPr id="63" name="Freeform 62"/>
            <p:cNvSpPr/>
            <p:nvPr/>
          </p:nvSpPr>
          <p:spPr>
            <a:xfrm>
              <a:off x="4749800" y="8509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4787900" y="891604"/>
              <a:ext cx="1792668" cy="739140"/>
              <a:chOff x="4787900" y="891604"/>
              <a:chExt cx="1792668" cy="739140"/>
            </a:xfrm>
          </p:grpSpPr>
          <p:pic>
            <p:nvPicPr>
              <p:cNvPr id="64" name="Picture 63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842254" y="892429"/>
                <a:ext cx="739140" cy="73748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4787900" y="1193800"/>
                <a:ext cx="9906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pink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4749800" y="2108200"/>
            <a:ext cx="1854201" cy="914401"/>
            <a:chOff x="4749800" y="2108200"/>
            <a:chExt cx="1854201" cy="914401"/>
          </a:xfrm>
        </p:grpSpPr>
        <p:sp>
          <p:nvSpPr>
            <p:cNvPr id="68" name="Freeform 67"/>
            <p:cNvSpPr/>
            <p:nvPr/>
          </p:nvSpPr>
          <p:spPr>
            <a:xfrm>
              <a:off x="4749800" y="21082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4800600" y="2182114"/>
              <a:ext cx="1738757" cy="724917"/>
              <a:chOff x="4800600" y="2182114"/>
              <a:chExt cx="1738757" cy="724917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649214" y="2182114"/>
                <a:ext cx="890143" cy="724917"/>
                <a:chOff x="5649214" y="2182114"/>
                <a:chExt cx="890143" cy="724917"/>
              </a:xfrm>
            </p:grpSpPr>
            <p:sp>
              <p:nvSpPr>
                <p:cNvPr id="69" name="Freeform 68"/>
                <p:cNvSpPr/>
                <p:nvPr/>
              </p:nvSpPr>
              <p:spPr>
                <a:xfrm>
                  <a:off x="5678678" y="2220849"/>
                  <a:ext cx="316231" cy="2757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6231" h="275718">
                      <a:moveTo>
                        <a:pt x="4318" y="111633"/>
                      </a:moveTo>
                      <a:lnTo>
                        <a:pt x="12827" y="95504"/>
                      </a:lnTo>
                      <a:lnTo>
                        <a:pt x="20447" y="81661"/>
                      </a:lnTo>
                      <a:lnTo>
                        <a:pt x="39116" y="57023"/>
                      </a:lnTo>
                      <a:lnTo>
                        <a:pt x="51816" y="41656"/>
                      </a:lnTo>
                      <a:lnTo>
                        <a:pt x="75438" y="28575"/>
                      </a:lnTo>
                      <a:lnTo>
                        <a:pt x="86614" y="21590"/>
                      </a:lnTo>
                      <a:lnTo>
                        <a:pt x="108458" y="13843"/>
                      </a:lnTo>
                      <a:lnTo>
                        <a:pt x="143383" y="4699"/>
                      </a:lnTo>
                      <a:lnTo>
                        <a:pt x="162814" y="889"/>
                      </a:lnTo>
                      <a:lnTo>
                        <a:pt x="188087" y="0"/>
                      </a:lnTo>
                      <a:lnTo>
                        <a:pt x="219710" y="889"/>
                      </a:lnTo>
                      <a:lnTo>
                        <a:pt x="251968" y="6223"/>
                      </a:lnTo>
                      <a:lnTo>
                        <a:pt x="273050" y="12319"/>
                      </a:lnTo>
                      <a:lnTo>
                        <a:pt x="287401" y="19304"/>
                      </a:lnTo>
                      <a:lnTo>
                        <a:pt x="300101" y="29337"/>
                      </a:lnTo>
                      <a:lnTo>
                        <a:pt x="306959" y="38481"/>
                      </a:lnTo>
                      <a:lnTo>
                        <a:pt x="308610" y="45466"/>
                      </a:lnTo>
                      <a:lnTo>
                        <a:pt x="311912" y="67818"/>
                      </a:lnTo>
                      <a:lnTo>
                        <a:pt x="313690" y="86360"/>
                      </a:lnTo>
                      <a:lnTo>
                        <a:pt x="314579" y="117094"/>
                      </a:lnTo>
                      <a:lnTo>
                        <a:pt x="316230" y="154051"/>
                      </a:lnTo>
                      <a:lnTo>
                        <a:pt x="0" y="275717"/>
                      </a:lnTo>
                      <a:close/>
                    </a:path>
                  </a:pathLst>
                </a:custGeom>
                <a:solidFill>
                  <a:srgbClr val="65482E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5973826" y="2216277"/>
                  <a:ext cx="40260" cy="3186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260" h="318644">
                      <a:moveTo>
                        <a:pt x="23114" y="0"/>
                      </a:moveTo>
                      <a:lnTo>
                        <a:pt x="34544" y="3683"/>
                      </a:lnTo>
                      <a:lnTo>
                        <a:pt x="40259" y="14478"/>
                      </a:lnTo>
                      <a:lnTo>
                        <a:pt x="38100" y="310896"/>
                      </a:lnTo>
                      <a:lnTo>
                        <a:pt x="31750" y="318643"/>
                      </a:lnTo>
                      <a:lnTo>
                        <a:pt x="8255" y="318643"/>
                      </a:lnTo>
                      <a:lnTo>
                        <a:pt x="0" y="312420"/>
                      </a:lnTo>
                      <a:lnTo>
                        <a:pt x="4064" y="14097"/>
                      </a:lnTo>
                      <a:lnTo>
                        <a:pt x="10414" y="3937"/>
                      </a:lnTo>
                      <a:close/>
                    </a:path>
                  </a:pathLst>
                </a:custGeom>
                <a:solidFill>
                  <a:srgbClr val="65482E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5974715" y="2182114"/>
                  <a:ext cx="49276" cy="42926"/>
                </a:xfrm>
                <a:prstGeom prst="ellipse">
                  <a:avLst/>
                </a:prstGeom>
                <a:solidFill>
                  <a:srgbClr val="65482E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5649214" y="2283841"/>
                  <a:ext cx="41911" cy="3487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911" h="348743">
                      <a:moveTo>
                        <a:pt x="24130" y="0"/>
                      </a:moveTo>
                      <a:lnTo>
                        <a:pt x="35941" y="4064"/>
                      </a:lnTo>
                      <a:lnTo>
                        <a:pt x="41910" y="15875"/>
                      </a:lnTo>
                      <a:lnTo>
                        <a:pt x="39624" y="340233"/>
                      </a:lnTo>
                      <a:lnTo>
                        <a:pt x="33020" y="348742"/>
                      </a:lnTo>
                      <a:lnTo>
                        <a:pt x="8382" y="348742"/>
                      </a:lnTo>
                      <a:lnTo>
                        <a:pt x="0" y="341884"/>
                      </a:lnTo>
                      <a:lnTo>
                        <a:pt x="4191" y="15494"/>
                      </a:lnTo>
                      <a:lnTo>
                        <a:pt x="10922" y="4445"/>
                      </a:lnTo>
                      <a:close/>
                    </a:path>
                  </a:pathLst>
                </a:custGeom>
                <a:solidFill>
                  <a:srgbClr val="65482E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5649849" y="2242185"/>
                  <a:ext cx="50800" cy="47498"/>
                </a:xfrm>
                <a:prstGeom prst="ellipse">
                  <a:avLst/>
                </a:prstGeom>
                <a:solidFill>
                  <a:srgbClr val="65482E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5796280" y="2394204"/>
                  <a:ext cx="709804" cy="4462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9804" h="446279">
                      <a:moveTo>
                        <a:pt x="51816" y="83947"/>
                      </a:moveTo>
                      <a:lnTo>
                        <a:pt x="75946" y="72390"/>
                      </a:lnTo>
                      <a:lnTo>
                        <a:pt x="111760" y="62611"/>
                      </a:lnTo>
                      <a:lnTo>
                        <a:pt x="199263" y="29591"/>
                      </a:lnTo>
                      <a:lnTo>
                        <a:pt x="285242" y="11049"/>
                      </a:lnTo>
                      <a:lnTo>
                        <a:pt x="317881" y="1778"/>
                      </a:lnTo>
                      <a:lnTo>
                        <a:pt x="336042" y="0"/>
                      </a:lnTo>
                      <a:lnTo>
                        <a:pt x="383159" y="17272"/>
                      </a:lnTo>
                      <a:lnTo>
                        <a:pt x="430276" y="30607"/>
                      </a:lnTo>
                      <a:lnTo>
                        <a:pt x="485521" y="51943"/>
                      </a:lnTo>
                      <a:lnTo>
                        <a:pt x="536067" y="78613"/>
                      </a:lnTo>
                      <a:lnTo>
                        <a:pt x="574040" y="94615"/>
                      </a:lnTo>
                      <a:lnTo>
                        <a:pt x="605282" y="113030"/>
                      </a:lnTo>
                      <a:lnTo>
                        <a:pt x="648335" y="135763"/>
                      </a:lnTo>
                      <a:lnTo>
                        <a:pt x="696214" y="171831"/>
                      </a:lnTo>
                      <a:lnTo>
                        <a:pt x="709803" y="185801"/>
                      </a:lnTo>
                      <a:lnTo>
                        <a:pt x="707517" y="322072"/>
                      </a:lnTo>
                      <a:lnTo>
                        <a:pt x="386334" y="446278"/>
                      </a:lnTo>
                      <a:lnTo>
                        <a:pt x="349885" y="427736"/>
                      </a:lnTo>
                      <a:lnTo>
                        <a:pt x="322326" y="410210"/>
                      </a:lnTo>
                      <a:lnTo>
                        <a:pt x="303530" y="396367"/>
                      </a:lnTo>
                      <a:lnTo>
                        <a:pt x="298831" y="396367"/>
                      </a:lnTo>
                      <a:lnTo>
                        <a:pt x="270383" y="377825"/>
                      </a:lnTo>
                      <a:lnTo>
                        <a:pt x="265557" y="375539"/>
                      </a:lnTo>
                      <a:lnTo>
                        <a:pt x="241935" y="361696"/>
                      </a:lnTo>
                      <a:lnTo>
                        <a:pt x="234823" y="359283"/>
                      </a:lnTo>
                      <a:lnTo>
                        <a:pt x="225298" y="352552"/>
                      </a:lnTo>
                      <a:lnTo>
                        <a:pt x="220599" y="347980"/>
                      </a:lnTo>
                      <a:lnTo>
                        <a:pt x="182880" y="327025"/>
                      </a:lnTo>
                      <a:lnTo>
                        <a:pt x="31242" y="255270"/>
                      </a:lnTo>
                      <a:lnTo>
                        <a:pt x="26543" y="250571"/>
                      </a:lnTo>
                      <a:lnTo>
                        <a:pt x="21844" y="248285"/>
                      </a:lnTo>
                      <a:lnTo>
                        <a:pt x="0" y="238506"/>
                      </a:lnTo>
                      <a:lnTo>
                        <a:pt x="6604" y="159639"/>
                      </a:lnTo>
                      <a:lnTo>
                        <a:pt x="10287" y="122174"/>
                      </a:lnTo>
                      <a:lnTo>
                        <a:pt x="18923" y="103632"/>
                      </a:lnTo>
                      <a:lnTo>
                        <a:pt x="38354" y="89789"/>
                      </a:lnTo>
                      <a:close/>
                    </a:path>
                  </a:pathLst>
                </a:custGeom>
                <a:solidFill>
                  <a:srgbClr val="4848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5667248" y="2486025"/>
                  <a:ext cx="138812" cy="1390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8812" h="139066">
                      <a:moveTo>
                        <a:pt x="381" y="0"/>
                      </a:moveTo>
                      <a:lnTo>
                        <a:pt x="50165" y="18796"/>
                      </a:lnTo>
                      <a:lnTo>
                        <a:pt x="110490" y="43180"/>
                      </a:lnTo>
                      <a:lnTo>
                        <a:pt x="138811" y="71374"/>
                      </a:lnTo>
                      <a:lnTo>
                        <a:pt x="106045" y="139065"/>
                      </a:lnTo>
                      <a:lnTo>
                        <a:pt x="59055" y="115697"/>
                      </a:lnTo>
                      <a:lnTo>
                        <a:pt x="35560" y="102743"/>
                      </a:lnTo>
                      <a:lnTo>
                        <a:pt x="24892" y="97536"/>
                      </a:lnTo>
                      <a:lnTo>
                        <a:pt x="11811" y="84074"/>
                      </a:lnTo>
                      <a:lnTo>
                        <a:pt x="7112" y="77216"/>
                      </a:lnTo>
                      <a:lnTo>
                        <a:pt x="2413" y="67818"/>
                      </a:lnTo>
                      <a:lnTo>
                        <a:pt x="0" y="59182"/>
                      </a:lnTo>
                      <a:close/>
                    </a:path>
                  </a:pathLst>
                </a:custGeom>
                <a:solidFill>
                  <a:srgbClr val="E6FEDA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5667502" y="2392299"/>
                  <a:ext cx="158243" cy="1230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8243" h="123064">
                      <a:moveTo>
                        <a:pt x="32639" y="10160"/>
                      </a:moveTo>
                      <a:lnTo>
                        <a:pt x="54356" y="0"/>
                      </a:lnTo>
                      <a:lnTo>
                        <a:pt x="158242" y="9779"/>
                      </a:lnTo>
                      <a:lnTo>
                        <a:pt x="127381" y="39624"/>
                      </a:lnTo>
                      <a:lnTo>
                        <a:pt x="69596" y="83312"/>
                      </a:lnTo>
                      <a:lnTo>
                        <a:pt x="65405" y="115443"/>
                      </a:lnTo>
                      <a:lnTo>
                        <a:pt x="60833" y="123063"/>
                      </a:lnTo>
                      <a:lnTo>
                        <a:pt x="41529" y="115189"/>
                      </a:lnTo>
                      <a:lnTo>
                        <a:pt x="28321" y="108585"/>
                      </a:lnTo>
                      <a:lnTo>
                        <a:pt x="16256" y="102616"/>
                      </a:lnTo>
                      <a:lnTo>
                        <a:pt x="3556" y="96139"/>
                      </a:lnTo>
                      <a:lnTo>
                        <a:pt x="0" y="93599"/>
                      </a:lnTo>
                      <a:lnTo>
                        <a:pt x="0" y="88900"/>
                      </a:lnTo>
                      <a:lnTo>
                        <a:pt x="1143" y="69215"/>
                      </a:lnTo>
                      <a:lnTo>
                        <a:pt x="3556" y="32893"/>
                      </a:lnTo>
                      <a:lnTo>
                        <a:pt x="9398" y="21336"/>
                      </a:lnTo>
                      <a:lnTo>
                        <a:pt x="24130" y="13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>
                  <a:off x="5721985" y="2332863"/>
                  <a:ext cx="422784" cy="3064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2784" h="306452">
                      <a:moveTo>
                        <a:pt x="29718" y="115443"/>
                      </a:moveTo>
                      <a:lnTo>
                        <a:pt x="33401" y="110236"/>
                      </a:lnTo>
                      <a:lnTo>
                        <a:pt x="265430" y="0"/>
                      </a:lnTo>
                      <a:lnTo>
                        <a:pt x="339217" y="19304"/>
                      </a:lnTo>
                      <a:lnTo>
                        <a:pt x="377698" y="33274"/>
                      </a:lnTo>
                      <a:lnTo>
                        <a:pt x="411861" y="50038"/>
                      </a:lnTo>
                      <a:lnTo>
                        <a:pt x="422783" y="69342"/>
                      </a:lnTo>
                      <a:lnTo>
                        <a:pt x="368300" y="83947"/>
                      </a:lnTo>
                      <a:lnTo>
                        <a:pt x="259080" y="114427"/>
                      </a:lnTo>
                      <a:lnTo>
                        <a:pt x="216408" y="125984"/>
                      </a:lnTo>
                      <a:lnTo>
                        <a:pt x="161163" y="141732"/>
                      </a:lnTo>
                      <a:lnTo>
                        <a:pt x="150114" y="147066"/>
                      </a:lnTo>
                      <a:lnTo>
                        <a:pt x="143129" y="150114"/>
                      </a:lnTo>
                      <a:lnTo>
                        <a:pt x="135509" y="154051"/>
                      </a:lnTo>
                      <a:lnTo>
                        <a:pt x="125095" y="161417"/>
                      </a:lnTo>
                      <a:lnTo>
                        <a:pt x="118237" y="167005"/>
                      </a:lnTo>
                      <a:lnTo>
                        <a:pt x="110236" y="176911"/>
                      </a:lnTo>
                      <a:lnTo>
                        <a:pt x="100838" y="201295"/>
                      </a:lnTo>
                      <a:lnTo>
                        <a:pt x="94742" y="242570"/>
                      </a:lnTo>
                      <a:lnTo>
                        <a:pt x="90297" y="252984"/>
                      </a:lnTo>
                      <a:lnTo>
                        <a:pt x="89662" y="272923"/>
                      </a:lnTo>
                      <a:lnTo>
                        <a:pt x="85979" y="283083"/>
                      </a:lnTo>
                      <a:lnTo>
                        <a:pt x="86106" y="291592"/>
                      </a:lnTo>
                      <a:lnTo>
                        <a:pt x="83439" y="300863"/>
                      </a:lnTo>
                      <a:lnTo>
                        <a:pt x="80264" y="304673"/>
                      </a:lnTo>
                      <a:lnTo>
                        <a:pt x="76454" y="306451"/>
                      </a:lnTo>
                      <a:lnTo>
                        <a:pt x="70485" y="302768"/>
                      </a:lnTo>
                      <a:lnTo>
                        <a:pt x="66421" y="302514"/>
                      </a:lnTo>
                      <a:lnTo>
                        <a:pt x="64008" y="302514"/>
                      </a:lnTo>
                      <a:lnTo>
                        <a:pt x="42799" y="286258"/>
                      </a:lnTo>
                      <a:lnTo>
                        <a:pt x="33401" y="281559"/>
                      </a:lnTo>
                      <a:lnTo>
                        <a:pt x="30861" y="277114"/>
                      </a:lnTo>
                      <a:lnTo>
                        <a:pt x="26289" y="274701"/>
                      </a:lnTo>
                      <a:lnTo>
                        <a:pt x="21463" y="270129"/>
                      </a:lnTo>
                      <a:lnTo>
                        <a:pt x="16764" y="267843"/>
                      </a:lnTo>
                      <a:lnTo>
                        <a:pt x="11938" y="263144"/>
                      </a:lnTo>
                      <a:lnTo>
                        <a:pt x="7239" y="260858"/>
                      </a:lnTo>
                      <a:lnTo>
                        <a:pt x="4826" y="253873"/>
                      </a:lnTo>
                      <a:lnTo>
                        <a:pt x="0" y="244729"/>
                      </a:lnTo>
                      <a:lnTo>
                        <a:pt x="0" y="230759"/>
                      </a:lnTo>
                      <a:lnTo>
                        <a:pt x="4445" y="201168"/>
                      </a:lnTo>
                      <a:lnTo>
                        <a:pt x="2540" y="191389"/>
                      </a:lnTo>
                      <a:lnTo>
                        <a:pt x="4826" y="175133"/>
                      </a:lnTo>
                      <a:lnTo>
                        <a:pt x="2540" y="168275"/>
                      </a:lnTo>
                      <a:lnTo>
                        <a:pt x="9525" y="135890"/>
                      </a:lnTo>
                      <a:lnTo>
                        <a:pt x="14351" y="131191"/>
                      </a:lnTo>
                      <a:lnTo>
                        <a:pt x="16764" y="126619"/>
                      </a:lnTo>
                      <a:lnTo>
                        <a:pt x="26289" y="1172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>
                  <a:off x="6255004" y="2633726"/>
                  <a:ext cx="234697" cy="1639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4697" h="163958">
                      <a:moveTo>
                        <a:pt x="213614" y="381"/>
                      </a:moveTo>
                      <a:lnTo>
                        <a:pt x="230886" y="0"/>
                      </a:lnTo>
                      <a:lnTo>
                        <a:pt x="232791" y="13081"/>
                      </a:lnTo>
                      <a:lnTo>
                        <a:pt x="228854" y="41021"/>
                      </a:lnTo>
                      <a:lnTo>
                        <a:pt x="234696" y="75819"/>
                      </a:lnTo>
                      <a:lnTo>
                        <a:pt x="145669" y="109982"/>
                      </a:lnTo>
                      <a:lnTo>
                        <a:pt x="57658" y="147193"/>
                      </a:lnTo>
                      <a:lnTo>
                        <a:pt x="24638" y="153416"/>
                      </a:lnTo>
                      <a:lnTo>
                        <a:pt x="5715" y="163957"/>
                      </a:lnTo>
                      <a:lnTo>
                        <a:pt x="3683" y="145288"/>
                      </a:lnTo>
                      <a:lnTo>
                        <a:pt x="3683" y="96647"/>
                      </a:lnTo>
                      <a:lnTo>
                        <a:pt x="0" y="72771"/>
                      </a:lnTo>
                      <a:lnTo>
                        <a:pt x="49911" y="57023"/>
                      </a:lnTo>
                      <a:lnTo>
                        <a:pt x="111252" y="35179"/>
                      </a:lnTo>
                      <a:lnTo>
                        <a:pt x="184785" y="9271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 w="0" cap="flat" cmpd="sng" algn="ctr">
                  <a:solidFill>
                    <a:srgbClr val="404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>
                  <a:off x="6216142" y="2580386"/>
                  <a:ext cx="299213" cy="1167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9213" h="116714">
                      <a:moveTo>
                        <a:pt x="297307" y="21209"/>
                      </a:moveTo>
                      <a:lnTo>
                        <a:pt x="254" y="116713"/>
                      </a:lnTo>
                      <a:lnTo>
                        <a:pt x="0" y="89916"/>
                      </a:lnTo>
                      <a:lnTo>
                        <a:pt x="299212" y="0"/>
                      </a:lnTo>
                      <a:close/>
                    </a:path>
                  </a:pathLst>
                </a:custGeom>
                <a:solidFill>
                  <a:srgbClr val="65482E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6209792" y="2670302"/>
                  <a:ext cx="303912" cy="1363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3912" h="136399">
                      <a:moveTo>
                        <a:pt x="302133" y="24638"/>
                      </a:moveTo>
                      <a:lnTo>
                        <a:pt x="0" y="136398"/>
                      </a:lnTo>
                      <a:lnTo>
                        <a:pt x="1651" y="106680"/>
                      </a:lnTo>
                      <a:lnTo>
                        <a:pt x="303911" y="0"/>
                      </a:lnTo>
                      <a:close/>
                    </a:path>
                  </a:pathLst>
                </a:custGeom>
                <a:solidFill>
                  <a:srgbClr val="65482E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6180074" y="2636647"/>
                  <a:ext cx="37212" cy="2703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212" h="270384">
                      <a:moveTo>
                        <a:pt x="23495" y="0"/>
                      </a:moveTo>
                      <a:lnTo>
                        <a:pt x="32766" y="3048"/>
                      </a:lnTo>
                      <a:lnTo>
                        <a:pt x="37211" y="12192"/>
                      </a:lnTo>
                      <a:lnTo>
                        <a:pt x="32131" y="262636"/>
                      </a:lnTo>
                      <a:lnTo>
                        <a:pt x="24765" y="270383"/>
                      </a:lnTo>
                      <a:lnTo>
                        <a:pt x="4699" y="270383"/>
                      </a:lnTo>
                      <a:lnTo>
                        <a:pt x="0" y="263525"/>
                      </a:lnTo>
                      <a:lnTo>
                        <a:pt x="8255" y="11811"/>
                      </a:lnTo>
                      <a:lnTo>
                        <a:pt x="13208" y="3302"/>
                      </a:lnTo>
                      <a:close/>
                    </a:path>
                  </a:pathLst>
                </a:custGeom>
                <a:solidFill>
                  <a:srgbClr val="65482E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84138" y="2603627"/>
                  <a:ext cx="39370" cy="37084"/>
                </a:xfrm>
                <a:prstGeom prst="ellipse">
                  <a:avLst/>
                </a:prstGeom>
                <a:solidFill>
                  <a:srgbClr val="65482E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6501257" y="2554986"/>
                  <a:ext cx="30862" cy="2369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862" h="236983">
                      <a:moveTo>
                        <a:pt x="19431" y="0"/>
                      </a:moveTo>
                      <a:lnTo>
                        <a:pt x="26924" y="2921"/>
                      </a:lnTo>
                      <a:lnTo>
                        <a:pt x="30861" y="10922"/>
                      </a:lnTo>
                      <a:lnTo>
                        <a:pt x="26543" y="230124"/>
                      </a:lnTo>
                      <a:lnTo>
                        <a:pt x="20447" y="236982"/>
                      </a:lnTo>
                      <a:lnTo>
                        <a:pt x="3810" y="236982"/>
                      </a:lnTo>
                      <a:lnTo>
                        <a:pt x="0" y="230886"/>
                      </a:lnTo>
                      <a:lnTo>
                        <a:pt x="6731" y="10541"/>
                      </a:lnTo>
                      <a:lnTo>
                        <a:pt x="10922" y="3048"/>
                      </a:lnTo>
                      <a:close/>
                    </a:path>
                  </a:pathLst>
                </a:custGeom>
                <a:solidFill>
                  <a:srgbClr val="65482E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506845" y="2526919"/>
                  <a:ext cx="32512" cy="33274"/>
                </a:xfrm>
                <a:prstGeom prst="ellipse">
                  <a:avLst/>
                </a:prstGeom>
                <a:solidFill>
                  <a:srgbClr val="65482E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5671185" y="2234184"/>
                  <a:ext cx="372746" cy="2630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2746" h="263018">
                      <a:moveTo>
                        <a:pt x="65024" y="85979"/>
                      </a:moveTo>
                      <a:lnTo>
                        <a:pt x="80645" y="77724"/>
                      </a:lnTo>
                      <a:lnTo>
                        <a:pt x="106680" y="66167"/>
                      </a:lnTo>
                      <a:lnTo>
                        <a:pt x="133477" y="56642"/>
                      </a:lnTo>
                      <a:lnTo>
                        <a:pt x="163576" y="45593"/>
                      </a:lnTo>
                      <a:lnTo>
                        <a:pt x="182118" y="40513"/>
                      </a:lnTo>
                      <a:lnTo>
                        <a:pt x="199771" y="37338"/>
                      </a:lnTo>
                      <a:lnTo>
                        <a:pt x="210947" y="36068"/>
                      </a:lnTo>
                      <a:lnTo>
                        <a:pt x="218948" y="34544"/>
                      </a:lnTo>
                      <a:lnTo>
                        <a:pt x="228727" y="32893"/>
                      </a:lnTo>
                      <a:lnTo>
                        <a:pt x="237490" y="31496"/>
                      </a:lnTo>
                      <a:lnTo>
                        <a:pt x="250444" y="28448"/>
                      </a:lnTo>
                      <a:lnTo>
                        <a:pt x="284734" y="21717"/>
                      </a:lnTo>
                      <a:lnTo>
                        <a:pt x="294640" y="19812"/>
                      </a:lnTo>
                      <a:lnTo>
                        <a:pt x="298704" y="20066"/>
                      </a:lnTo>
                      <a:lnTo>
                        <a:pt x="302641" y="21209"/>
                      </a:lnTo>
                      <a:lnTo>
                        <a:pt x="303911" y="10795"/>
                      </a:lnTo>
                      <a:lnTo>
                        <a:pt x="308483" y="1524"/>
                      </a:lnTo>
                      <a:lnTo>
                        <a:pt x="314452" y="0"/>
                      </a:lnTo>
                      <a:lnTo>
                        <a:pt x="320929" y="127"/>
                      </a:lnTo>
                      <a:lnTo>
                        <a:pt x="318643" y="9779"/>
                      </a:lnTo>
                      <a:lnTo>
                        <a:pt x="323342" y="14986"/>
                      </a:lnTo>
                      <a:lnTo>
                        <a:pt x="325120" y="26924"/>
                      </a:lnTo>
                      <a:lnTo>
                        <a:pt x="331470" y="34544"/>
                      </a:lnTo>
                      <a:lnTo>
                        <a:pt x="342265" y="59309"/>
                      </a:lnTo>
                      <a:lnTo>
                        <a:pt x="344805" y="74549"/>
                      </a:lnTo>
                      <a:lnTo>
                        <a:pt x="348615" y="91186"/>
                      </a:lnTo>
                      <a:lnTo>
                        <a:pt x="349885" y="106299"/>
                      </a:lnTo>
                      <a:lnTo>
                        <a:pt x="348996" y="124714"/>
                      </a:lnTo>
                      <a:lnTo>
                        <a:pt x="351536" y="136017"/>
                      </a:lnTo>
                      <a:lnTo>
                        <a:pt x="353568" y="133985"/>
                      </a:lnTo>
                      <a:lnTo>
                        <a:pt x="355600" y="132080"/>
                      </a:lnTo>
                      <a:lnTo>
                        <a:pt x="360807" y="131064"/>
                      </a:lnTo>
                      <a:lnTo>
                        <a:pt x="364871" y="131953"/>
                      </a:lnTo>
                      <a:lnTo>
                        <a:pt x="369824" y="135636"/>
                      </a:lnTo>
                      <a:lnTo>
                        <a:pt x="372745" y="146304"/>
                      </a:lnTo>
                      <a:lnTo>
                        <a:pt x="364871" y="146304"/>
                      </a:lnTo>
                      <a:lnTo>
                        <a:pt x="359410" y="145161"/>
                      </a:lnTo>
                      <a:lnTo>
                        <a:pt x="355727" y="146431"/>
                      </a:lnTo>
                      <a:lnTo>
                        <a:pt x="349504" y="151257"/>
                      </a:lnTo>
                      <a:lnTo>
                        <a:pt x="330835" y="153035"/>
                      </a:lnTo>
                      <a:lnTo>
                        <a:pt x="323596" y="157988"/>
                      </a:lnTo>
                      <a:lnTo>
                        <a:pt x="317754" y="161417"/>
                      </a:lnTo>
                      <a:lnTo>
                        <a:pt x="295910" y="174117"/>
                      </a:lnTo>
                      <a:lnTo>
                        <a:pt x="279400" y="181991"/>
                      </a:lnTo>
                      <a:lnTo>
                        <a:pt x="265430" y="188341"/>
                      </a:lnTo>
                      <a:lnTo>
                        <a:pt x="251841" y="193548"/>
                      </a:lnTo>
                      <a:lnTo>
                        <a:pt x="238379" y="198628"/>
                      </a:lnTo>
                      <a:lnTo>
                        <a:pt x="230759" y="201676"/>
                      </a:lnTo>
                      <a:lnTo>
                        <a:pt x="224663" y="204978"/>
                      </a:lnTo>
                      <a:lnTo>
                        <a:pt x="213614" y="209804"/>
                      </a:lnTo>
                      <a:lnTo>
                        <a:pt x="202946" y="212725"/>
                      </a:lnTo>
                      <a:lnTo>
                        <a:pt x="188595" y="217551"/>
                      </a:lnTo>
                      <a:lnTo>
                        <a:pt x="165862" y="222631"/>
                      </a:lnTo>
                      <a:lnTo>
                        <a:pt x="156972" y="225425"/>
                      </a:lnTo>
                      <a:lnTo>
                        <a:pt x="146558" y="227076"/>
                      </a:lnTo>
                      <a:lnTo>
                        <a:pt x="140589" y="227076"/>
                      </a:lnTo>
                      <a:lnTo>
                        <a:pt x="132080" y="231140"/>
                      </a:lnTo>
                      <a:lnTo>
                        <a:pt x="126238" y="232918"/>
                      </a:lnTo>
                      <a:lnTo>
                        <a:pt x="116205" y="237109"/>
                      </a:lnTo>
                      <a:lnTo>
                        <a:pt x="111125" y="242951"/>
                      </a:lnTo>
                      <a:lnTo>
                        <a:pt x="107569" y="254508"/>
                      </a:lnTo>
                      <a:lnTo>
                        <a:pt x="107950" y="263017"/>
                      </a:lnTo>
                      <a:lnTo>
                        <a:pt x="101092" y="259207"/>
                      </a:lnTo>
                      <a:lnTo>
                        <a:pt x="96647" y="254127"/>
                      </a:lnTo>
                      <a:lnTo>
                        <a:pt x="92837" y="229616"/>
                      </a:lnTo>
                      <a:lnTo>
                        <a:pt x="84201" y="220726"/>
                      </a:lnTo>
                      <a:lnTo>
                        <a:pt x="77978" y="217043"/>
                      </a:lnTo>
                      <a:lnTo>
                        <a:pt x="60198" y="200152"/>
                      </a:lnTo>
                      <a:lnTo>
                        <a:pt x="54229" y="191897"/>
                      </a:lnTo>
                      <a:lnTo>
                        <a:pt x="40005" y="177419"/>
                      </a:lnTo>
                      <a:lnTo>
                        <a:pt x="32639" y="170561"/>
                      </a:lnTo>
                      <a:lnTo>
                        <a:pt x="24765" y="141478"/>
                      </a:lnTo>
                      <a:lnTo>
                        <a:pt x="25908" y="118364"/>
                      </a:lnTo>
                      <a:lnTo>
                        <a:pt x="16891" y="115316"/>
                      </a:lnTo>
                      <a:lnTo>
                        <a:pt x="7366" y="105029"/>
                      </a:lnTo>
                      <a:lnTo>
                        <a:pt x="1905" y="98806"/>
                      </a:lnTo>
                      <a:lnTo>
                        <a:pt x="0" y="96647"/>
                      </a:lnTo>
                      <a:lnTo>
                        <a:pt x="1905" y="94615"/>
                      </a:lnTo>
                      <a:lnTo>
                        <a:pt x="26035" y="96647"/>
                      </a:lnTo>
                      <a:lnTo>
                        <a:pt x="40005" y="94615"/>
                      </a:lnTo>
                      <a:lnTo>
                        <a:pt x="44196" y="94615"/>
                      </a:lnTo>
                      <a:lnTo>
                        <a:pt x="48133" y="92583"/>
                      </a:lnTo>
                      <a:lnTo>
                        <a:pt x="52959" y="92329"/>
                      </a:lnTo>
                      <a:lnTo>
                        <a:pt x="59309" y="901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reeform 85"/>
                <p:cNvSpPr/>
                <p:nvPr/>
              </p:nvSpPr>
              <p:spPr>
                <a:xfrm>
                  <a:off x="5845683" y="2376932"/>
                  <a:ext cx="138939" cy="1291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8939" h="129160">
                      <a:moveTo>
                        <a:pt x="24257" y="42418"/>
                      </a:moveTo>
                      <a:lnTo>
                        <a:pt x="30099" y="38227"/>
                      </a:lnTo>
                      <a:lnTo>
                        <a:pt x="39751" y="32512"/>
                      </a:lnTo>
                      <a:lnTo>
                        <a:pt x="49657" y="27813"/>
                      </a:lnTo>
                      <a:lnTo>
                        <a:pt x="60960" y="22479"/>
                      </a:lnTo>
                      <a:lnTo>
                        <a:pt x="67818" y="19939"/>
                      </a:lnTo>
                      <a:lnTo>
                        <a:pt x="74422" y="18542"/>
                      </a:lnTo>
                      <a:lnTo>
                        <a:pt x="78486" y="17780"/>
                      </a:lnTo>
                      <a:lnTo>
                        <a:pt x="81661" y="17018"/>
                      </a:lnTo>
                      <a:lnTo>
                        <a:pt x="85217" y="16256"/>
                      </a:lnTo>
                      <a:lnTo>
                        <a:pt x="88392" y="15367"/>
                      </a:lnTo>
                      <a:lnTo>
                        <a:pt x="93218" y="14097"/>
                      </a:lnTo>
                      <a:lnTo>
                        <a:pt x="106172" y="10795"/>
                      </a:lnTo>
                      <a:lnTo>
                        <a:pt x="109728" y="9779"/>
                      </a:lnTo>
                      <a:lnTo>
                        <a:pt x="111252" y="9906"/>
                      </a:lnTo>
                      <a:lnTo>
                        <a:pt x="112649" y="10541"/>
                      </a:lnTo>
                      <a:lnTo>
                        <a:pt x="113157" y="5334"/>
                      </a:lnTo>
                      <a:lnTo>
                        <a:pt x="115062" y="889"/>
                      </a:lnTo>
                      <a:lnTo>
                        <a:pt x="117094" y="0"/>
                      </a:lnTo>
                      <a:lnTo>
                        <a:pt x="119507" y="0"/>
                      </a:lnTo>
                      <a:lnTo>
                        <a:pt x="118745" y="4826"/>
                      </a:lnTo>
                      <a:lnTo>
                        <a:pt x="120396" y="7493"/>
                      </a:lnTo>
                      <a:lnTo>
                        <a:pt x="121031" y="13335"/>
                      </a:lnTo>
                      <a:lnTo>
                        <a:pt x="123444" y="17018"/>
                      </a:lnTo>
                      <a:lnTo>
                        <a:pt x="127508" y="29083"/>
                      </a:lnTo>
                      <a:lnTo>
                        <a:pt x="128524" y="36576"/>
                      </a:lnTo>
                      <a:lnTo>
                        <a:pt x="129794" y="44831"/>
                      </a:lnTo>
                      <a:lnTo>
                        <a:pt x="130302" y="52324"/>
                      </a:lnTo>
                      <a:lnTo>
                        <a:pt x="130048" y="61214"/>
                      </a:lnTo>
                      <a:lnTo>
                        <a:pt x="130937" y="66929"/>
                      </a:lnTo>
                      <a:lnTo>
                        <a:pt x="131699" y="65913"/>
                      </a:lnTo>
                      <a:lnTo>
                        <a:pt x="132334" y="64897"/>
                      </a:lnTo>
                      <a:lnTo>
                        <a:pt x="134366" y="64389"/>
                      </a:lnTo>
                      <a:lnTo>
                        <a:pt x="135890" y="64770"/>
                      </a:lnTo>
                      <a:lnTo>
                        <a:pt x="137795" y="66675"/>
                      </a:lnTo>
                      <a:lnTo>
                        <a:pt x="138938" y="72009"/>
                      </a:lnTo>
                      <a:lnTo>
                        <a:pt x="135890" y="72009"/>
                      </a:lnTo>
                      <a:lnTo>
                        <a:pt x="133858" y="71374"/>
                      </a:lnTo>
                      <a:lnTo>
                        <a:pt x="132461" y="72136"/>
                      </a:lnTo>
                      <a:lnTo>
                        <a:pt x="130175" y="74422"/>
                      </a:lnTo>
                      <a:lnTo>
                        <a:pt x="123190" y="75311"/>
                      </a:lnTo>
                      <a:lnTo>
                        <a:pt x="120523" y="77724"/>
                      </a:lnTo>
                      <a:lnTo>
                        <a:pt x="118364" y="79375"/>
                      </a:lnTo>
                      <a:lnTo>
                        <a:pt x="110236" y="85598"/>
                      </a:lnTo>
                      <a:lnTo>
                        <a:pt x="104140" y="89408"/>
                      </a:lnTo>
                      <a:lnTo>
                        <a:pt x="98806" y="92456"/>
                      </a:lnTo>
                      <a:lnTo>
                        <a:pt x="93853" y="95123"/>
                      </a:lnTo>
                      <a:lnTo>
                        <a:pt x="88773" y="97536"/>
                      </a:lnTo>
                      <a:lnTo>
                        <a:pt x="85979" y="99187"/>
                      </a:lnTo>
                      <a:lnTo>
                        <a:pt x="83820" y="100711"/>
                      </a:lnTo>
                      <a:lnTo>
                        <a:pt x="79629" y="103124"/>
                      </a:lnTo>
                      <a:lnTo>
                        <a:pt x="75565" y="104648"/>
                      </a:lnTo>
                      <a:lnTo>
                        <a:pt x="70104" y="106934"/>
                      </a:lnTo>
                      <a:lnTo>
                        <a:pt x="61849" y="109347"/>
                      </a:lnTo>
                      <a:lnTo>
                        <a:pt x="58420" y="110871"/>
                      </a:lnTo>
                      <a:lnTo>
                        <a:pt x="54610" y="111633"/>
                      </a:lnTo>
                      <a:lnTo>
                        <a:pt x="52324" y="111633"/>
                      </a:lnTo>
                      <a:lnTo>
                        <a:pt x="49149" y="113538"/>
                      </a:lnTo>
                      <a:lnTo>
                        <a:pt x="46990" y="114427"/>
                      </a:lnTo>
                      <a:lnTo>
                        <a:pt x="43307" y="116459"/>
                      </a:lnTo>
                      <a:lnTo>
                        <a:pt x="41402" y="119380"/>
                      </a:lnTo>
                      <a:lnTo>
                        <a:pt x="40132" y="124968"/>
                      </a:lnTo>
                      <a:lnTo>
                        <a:pt x="40132" y="129159"/>
                      </a:lnTo>
                      <a:lnTo>
                        <a:pt x="37592" y="127508"/>
                      </a:lnTo>
                      <a:lnTo>
                        <a:pt x="35941" y="124841"/>
                      </a:lnTo>
                      <a:lnTo>
                        <a:pt x="34544" y="112776"/>
                      </a:lnTo>
                      <a:lnTo>
                        <a:pt x="31369" y="108585"/>
                      </a:lnTo>
                      <a:lnTo>
                        <a:pt x="29083" y="106680"/>
                      </a:lnTo>
                      <a:lnTo>
                        <a:pt x="22479" y="98425"/>
                      </a:lnTo>
                      <a:lnTo>
                        <a:pt x="20193" y="94361"/>
                      </a:lnTo>
                      <a:lnTo>
                        <a:pt x="14859" y="87249"/>
                      </a:lnTo>
                      <a:lnTo>
                        <a:pt x="12192" y="83947"/>
                      </a:lnTo>
                      <a:lnTo>
                        <a:pt x="9271" y="69596"/>
                      </a:lnTo>
                      <a:lnTo>
                        <a:pt x="9652" y="58166"/>
                      </a:lnTo>
                      <a:lnTo>
                        <a:pt x="6350" y="56642"/>
                      </a:lnTo>
                      <a:lnTo>
                        <a:pt x="2667" y="51562"/>
                      </a:lnTo>
                      <a:lnTo>
                        <a:pt x="635" y="48514"/>
                      </a:lnTo>
                      <a:lnTo>
                        <a:pt x="0" y="47625"/>
                      </a:lnTo>
                      <a:lnTo>
                        <a:pt x="635" y="46609"/>
                      </a:lnTo>
                      <a:lnTo>
                        <a:pt x="9779" y="47625"/>
                      </a:lnTo>
                      <a:lnTo>
                        <a:pt x="14859" y="46609"/>
                      </a:lnTo>
                      <a:lnTo>
                        <a:pt x="16383" y="46609"/>
                      </a:lnTo>
                      <a:lnTo>
                        <a:pt x="18034" y="45593"/>
                      </a:lnTo>
                      <a:lnTo>
                        <a:pt x="19685" y="45466"/>
                      </a:lnTo>
                      <a:lnTo>
                        <a:pt x="22098" y="44323"/>
                      </a:lnTo>
                      <a:close/>
                    </a:path>
                  </a:pathLst>
                </a:custGeom>
                <a:solidFill>
                  <a:srgbClr val="C100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reeform 86"/>
                <p:cNvSpPr/>
                <p:nvPr/>
              </p:nvSpPr>
              <p:spPr>
                <a:xfrm>
                  <a:off x="5930519" y="2346452"/>
                  <a:ext cx="132462" cy="1384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2462" h="138431">
                      <a:moveTo>
                        <a:pt x="23114" y="45339"/>
                      </a:moveTo>
                      <a:lnTo>
                        <a:pt x="28575" y="41021"/>
                      </a:lnTo>
                      <a:lnTo>
                        <a:pt x="37846" y="34798"/>
                      </a:lnTo>
                      <a:lnTo>
                        <a:pt x="47371" y="29718"/>
                      </a:lnTo>
                      <a:lnTo>
                        <a:pt x="58039" y="24003"/>
                      </a:lnTo>
                      <a:lnTo>
                        <a:pt x="64770" y="21336"/>
                      </a:lnTo>
                      <a:lnTo>
                        <a:pt x="70993" y="19685"/>
                      </a:lnTo>
                      <a:lnTo>
                        <a:pt x="75057" y="18923"/>
                      </a:lnTo>
                      <a:lnTo>
                        <a:pt x="77851" y="18161"/>
                      </a:lnTo>
                      <a:lnTo>
                        <a:pt x="81407" y="17272"/>
                      </a:lnTo>
                      <a:lnTo>
                        <a:pt x="84455" y="16637"/>
                      </a:lnTo>
                      <a:lnTo>
                        <a:pt x="89027" y="14859"/>
                      </a:lnTo>
                      <a:lnTo>
                        <a:pt x="101219" y="11557"/>
                      </a:lnTo>
                      <a:lnTo>
                        <a:pt x="104648" y="10414"/>
                      </a:lnTo>
                      <a:lnTo>
                        <a:pt x="106299" y="10541"/>
                      </a:lnTo>
                      <a:lnTo>
                        <a:pt x="107569" y="11176"/>
                      </a:lnTo>
                      <a:lnTo>
                        <a:pt x="108077" y="5588"/>
                      </a:lnTo>
                      <a:lnTo>
                        <a:pt x="109728" y="889"/>
                      </a:lnTo>
                      <a:lnTo>
                        <a:pt x="111760" y="0"/>
                      </a:lnTo>
                      <a:lnTo>
                        <a:pt x="114046" y="127"/>
                      </a:lnTo>
                      <a:lnTo>
                        <a:pt x="113284" y="5207"/>
                      </a:lnTo>
                      <a:lnTo>
                        <a:pt x="114935" y="8001"/>
                      </a:lnTo>
                      <a:lnTo>
                        <a:pt x="115570" y="14097"/>
                      </a:lnTo>
                      <a:lnTo>
                        <a:pt x="117856" y="18161"/>
                      </a:lnTo>
                      <a:lnTo>
                        <a:pt x="121666" y="31242"/>
                      </a:lnTo>
                      <a:lnTo>
                        <a:pt x="122428" y="39243"/>
                      </a:lnTo>
                      <a:lnTo>
                        <a:pt x="123952" y="48006"/>
                      </a:lnTo>
                      <a:lnTo>
                        <a:pt x="124333" y="56007"/>
                      </a:lnTo>
                      <a:lnTo>
                        <a:pt x="124079" y="65659"/>
                      </a:lnTo>
                      <a:lnTo>
                        <a:pt x="125095" y="71628"/>
                      </a:lnTo>
                      <a:lnTo>
                        <a:pt x="125730" y="70612"/>
                      </a:lnTo>
                      <a:lnTo>
                        <a:pt x="126492" y="69596"/>
                      </a:lnTo>
                      <a:lnTo>
                        <a:pt x="128397" y="69088"/>
                      </a:lnTo>
                      <a:lnTo>
                        <a:pt x="129667" y="69469"/>
                      </a:lnTo>
                      <a:lnTo>
                        <a:pt x="131445" y="71374"/>
                      </a:lnTo>
                      <a:lnTo>
                        <a:pt x="132461" y="76962"/>
                      </a:lnTo>
                      <a:lnTo>
                        <a:pt x="129667" y="77089"/>
                      </a:lnTo>
                      <a:lnTo>
                        <a:pt x="127889" y="76454"/>
                      </a:lnTo>
                      <a:lnTo>
                        <a:pt x="126492" y="77089"/>
                      </a:lnTo>
                      <a:lnTo>
                        <a:pt x="124206" y="79629"/>
                      </a:lnTo>
                      <a:lnTo>
                        <a:pt x="117729" y="80645"/>
                      </a:lnTo>
                      <a:lnTo>
                        <a:pt x="115189" y="83185"/>
                      </a:lnTo>
                      <a:lnTo>
                        <a:pt x="112903" y="84963"/>
                      </a:lnTo>
                      <a:lnTo>
                        <a:pt x="105283" y="91694"/>
                      </a:lnTo>
                      <a:lnTo>
                        <a:pt x="99314" y="95758"/>
                      </a:lnTo>
                      <a:lnTo>
                        <a:pt x="94361" y="99060"/>
                      </a:lnTo>
                      <a:lnTo>
                        <a:pt x="89408" y="101854"/>
                      </a:lnTo>
                      <a:lnTo>
                        <a:pt x="84836" y="104521"/>
                      </a:lnTo>
                      <a:lnTo>
                        <a:pt x="82042" y="106299"/>
                      </a:lnTo>
                      <a:lnTo>
                        <a:pt x="79756" y="107823"/>
                      </a:lnTo>
                      <a:lnTo>
                        <a:pt x="75946" y="110490"/>
                      </a:lnTo>
                      <a:lnTo>
                        <a:pt x="72009" y="112014"/>
                      </a:lnTo>
                      <a:lnTo>
                        <a:pt x="67056" y="114427"/>
                      </a:lnTo>
                      <a:lnTo>
                        <a:pt x="58928" y="117221"/>
                      </a:lnTo>
                      <a:lnTo>
                        <a:pt x="55880" y="118872"/>
                      </a:lnTo>
                      <a:lnTo>
                        <a:pt x="52197" y="119507"/>
                      </a:lnTo>
                      <a:lnTo>
                        <a:pt x="49911" y="119507"/>
                      </a:lnTo>
                      <a:lnTo>
                        <a:pt x="46863" y="121666"/>
                      </a:lnTo>
                      <a:lnTo>
                        <a:pt x="44831" y="122682"/>
                      </a:lnTo>
                      <a:lnTo>
                        <a:pt x="41402" y="124841"/>
                      </a:lnTo>
                      <a:lnTo>
                        <a:pt x="39370" y="127889"/>
                      </a:lnTo>
                      <a:lnTo>
                        <a:pt x="38100" y="133985"/>
                      </a:lnTo>
                      <a:lnTo>
                        <a:pt x="38227" y="138430"/>
                      </a:lnTo>
                      <a:lnTo>
                        <a:pt x="35814" y="136525"/>
                      </a:lnTo>
                      <a:lnTo>
                        <a:pt x="34417" y="133858"/>
                      </a:lnTo>
                      <a:lnTo>
                        <a:pt x="33020" y="120904"/>
                      </a:lnTo>
                      <a:lnTo>
                        <a:pt x="29972" y="116205"/>
                      </a:lnTo>
                      <a:lnTo>
                        <a:pt x="27813" y="114300"/>
                      </a:lnTo>
                      <a:lnTo>
                        <a:pt x="21463" y="105410"/>
                      </a:lnTo>
                      <a:lnTo>
                        <a:pt x="19304" y="100965"/>
                      </a:lnTo>
                      <a:lnTo>
                        <a:pt x="14224" y="93345"/>
                      </a:lnTo>
                      <a:lnTo>
                        <a:pt x="11684" y="89789"/>
                      </a:lnTo>
                      <a:lnTo>
                        <a:pt x="8763" y="74422"/>
                      </a:lnTo>
                      <a:lnTo>
                        <a:pt x="9271" y="62484"/>
                      </a:lnTo>
                      <a:lnTo>
                        <a:pt x="5969" y="60706"/>
                      </a:lnTo>
                      <a:lnTo>
                        <a:pt x="2667" y="55245"/>
                      </a:lnTo>
                      <a:lnTo>
                        <a:pt x="635" y="51943"/>
                      </a:lnTo>
                      <a:lnTo>
                        <a:pt x="0" y="50927"/>
                      </a:lnTo>
                      <a:lnTo>
                        <a:pt x="635" y="49784"/>
                      </a:lnTo>
                      <a:lnTo>
                        <a:pt x="9398" y="50927"/>
                      </a:lnTo>
                      <a:lnTo>
                        <a:pt x="14224" y="49784"/>
                      </a:lnTo>
                      <a:lnTo>
                        <a:pt x="15621" y="49784"/>
                      </a:lnTo>
                      <a:lnTo>
                        <a:pt x="17272" y="48895"/>
                      </a:lnTo>
                      <a:lnTo>
                        <a:pt x="18796" y="48514"/>
                      </a:lnTo>
                      <a:lnTo>
                        <a:pt x="21082" y="47498"/>
                      </a:lnTo>
                      <a:close/>
                    </a:path>
                  </a:pathLst>
                </a:custGeom>
                <a:solidFill>
                  <a:srgbClr val="C100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5843397" y="2512441"/>
                  <a:ext cx="331725" cy="1671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1725" h="167133">
                      <a:moveTo>
                        <a:pt x="24384" y="0"/>
                      </a:moveTo>
                      <a:lnTo>
                        <a:pt x="61849" y="6858"/>
                      </a:lnTo>
                      <a:lnTo>
                        <a:pt x="94361" y="18669"/>
                      </a:lnTo>
                      <a:lnTo>
                        <a:pt x="122809" y="30353"/>
                      </a:lnTo>
                      <a:lnTo>
                        <a:pt x="169672" y="47117"/>
                      </a:lnTo>
                      <a:lnTo>
                        <a:pt x="233045" y="75311"/>
                      </a:lnTo>
                      <a:lnTo>
                        <a:pt x="266573" y="94107"/>
                      </a:lnTo>
                      <a:lnTo>
                        <a:pt x="315341" y="127254"/>
                      </a:lnTo>
                      <a:lnTo>
                        <a:pt x="328803" y="144653"/>
                      </a:lnTo>
                      <a:lnTo>
                        <a:pt x="331724" y="167132"/>
                      </a:lnTo>
                      <a:lnTo>
                        <a:pt x="305689" y="144780"/>
                      </a:lnTo>
                      <a:lnTo>
                        <a:pt x="270129" y="120142"/>
                      </a:lnTo>
                      <a:lnTo>
                        <a:pt x="194564" y="81915"/>
                      </a:lnTo>
                      <a:lnTo>
                        <a:pt x="114554" y="51562"/>
                      </a:lnTo>
                      <a:lnTo>
                        <a:pt x="77470" y="32893"/>
                      </a:lnTo>
                      <a:lnTo>
                        <a:pt x="48895" y="19685"/>
                      </a:lnTo>
                      <a:lnTo>
                        <a:pt x="0" y="393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 w="0" cap="flat" cmpd="sng" algn="ctr">
                  <a:solidFill>
                    <a:srgbClr val="404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>
                  <a:off x="5714238" y="2349246"/>
                  <a:ext cx="68581" cy="1085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8581" h="108586">
                      <a:moveTo>
                        <a:pt x="10160" y="0"/>
                      </a:moveTo>
                      <a:lnTo>
                        <a:pt x="24130" y="17399"/>
                      </a:lnTo>
                      <a:lnTo>
                        <a:pt x="41783" y="32385"/>
                      </a:lnTo>
                      <a:lnTo>
                        <a:pt x="52197" y="49784"/>
                      </a:lnTo>
                      <a:lnTo>
                        <a:pt x="67310" y="91313"/>
                      </a:lnTo>
                      <a:lnTo>
                        <a:pt x="68580" y="102870"/>
                      </a:lnTo>
                      <a:lnTo>
                        <a:pt x="64897" y="108585"/>
                      </a:lnTo>
                      <a:lnTo>
                        <a:pt x="44450" y="89027"/>
                      </a:lnTo>
                      <a:lnTo>
                        <a:pt x="29083" y="72771"/>
                      </a:lnTo>
                      <a:lnTo>
                        <a:pt x="8890" y="47371"/>
                      </a:lnTo>
                      <a:lnTo>
                        <a:pt x="1143" y="31242"/>
                      </a:lnTo>
                      <a:lnTo>
                        <a:pt x="6223" y="30099"/>
                      </a:lnTo>
                      <a:lnTo>
                        <a:pt x="8890" y="42799"/>
                      </a:lnTo>
                      <a:lnTo>
                        <a:pt x="21590" y="62484"/>
                      </a:lnTo>
                      <a:lnTo>
                        <a:pt x="33020" y="65913"/>
                      </a:lnTo>
                      <a:lnTo>
                        <a:pt x="39370" y="77470"/>
                      </a:lnTo>
                      <a:lnTo>
                        <a:pt x="52197" y="89027"/>
                      </a:lnTo>
                      <a:lnTo>
                        <a:pt x="58420" y="94869"/>
                      </a:lnTo>
                      <a:lnTo>
                        <a:pt x="58420" y="82042"/>
                      </a:lnTo>
                      <a:lnTo>
                        <a:pt x="55880" y="68199"/>
                      </a:lnTo>
                      <a:lnTo>
                        <a:pt x="46990" y="54356"/>
                      </a:lnTo>
                      <a:lnTo>
                        <a:pt x="35560" y="30099"/>
                      </a:lnTo>
                      <a:lnTo>
                        <a:pt x="21590" y="17399"/>
                      </a:lnTo>
                      <a:lnTo>
                        <a:pt x="10160" y="8128"/>
                      </a:lnTo>
                      <a:lnTo>
                        <a:pt x="0" y="3429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0" cap="flat" cmpd="sng" algn="ctr">
                  <a:solidFill>
                    <a:srgbClr val="E1E1E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5944362" y="2397506"/>
                  <a:ext cx="67311" cy="692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311" h="69216">
                      <a:moveTo>
                        <a:pt x="17780" y="0"/>
                      </a:moveTo>
                      <a:lnTo>
                        <a:pt x="15113" y="13843"/>
                      </a:lnTo>
                      <a:lnTo>
                        <a:pt x="22733" y="17272"/>
                      </a:lnTo>
                      <a:lnTo>
                        <a:pt x="27940" y="24257"/>
                      </a:lnTo>
                      <a:lnTo>
                        <a:pt x="39370" y="33401"/>
                      </a:lnTo>
                      <a:lnTo>
                        <a:pt x="40640" y="46228"/>
                      </a:lnTo>
                      <a:lnTo>
                        <a:pt x="49530" y="44958"/>
                      </a:lnTo>
                      <a:lnTo>
                        <a:pt x="67310" y="40386"/>
                      </a:lnTo>
                      <a:lnTo>
                        <a:pt x="63500" y="50800"/>
                      </a:lnTo>
                      <a:lnTo>
                        <a:pt x="45720" y="54229"/>
                      </a:lnTo>
                      <a:lnTo>
                        <a:pt x="33020" y="64643"/>
                      </a:lnTo>
                      <a:lnTo>
                        <a:pt x="22733" y="69215"/>
                      </a:lnTo>
                      <a:lnTo>
                        <a:pt x="13970" y="47244"/>
                      </a:lnTo>
                      <a:lnTo>
                        <a:pt x="13970" y="34671"/>
                      </a:lnTo>
                      <a:lnTo>
                        <a:pt x="7620" y="25400"/>
                      </a:lnTo>
                      <a:lnTo>
                        <a:pt x="0" y="14859"/>
                      </a:lnTo>
                      <a:lnTo>
                        <a:pt x="11303" y="3302"/>
                      </a:lnTo>
                      <a:close/>
                    </a:path>
                  </a:pathLst>
                </a:custGeom>
                <a:solidFill>
                  <a:srgbClr val="910000"/>
                </a:solidFill>
                <a:ln w="0" cap="flat" cmpd="sng" algn="ctr">
                  <a:solidFill>
                    <a:srgbClr val="91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>
                  <a:off x="5861431" y="2424938"/>
                  <a:ext cx="72518" cy="624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2518" h="62485">
                      <a:moveTo>
                        <a:pt x="1270" y="2540"/>
                      </a:moveTo>
                      <a:lnTo>
                        <a:pt x="12827" y="10541"/>
                      </a:lnTo>
                      <a:lnTo>
                        <a:pt x="16637" y="10541"/>
                      </a:lnTo>
                      <a:lnTo>
                        <a:pt x="22860" y="0"/>
                      </a:lnTo>
                      <a:lnTo>
                        <a:pt x="22860" y="9398"/>
                      </a:lnTo>
                      <a:lnTo>
                        <a:pt x="19177" y="25527"/>
                      </a:lnTo>
                      <a:lnTo>
                        <a:pt x="21717" y="28956"/>
                      </a:lnTo>
                      <a:lnTo>
                        <a:pt x="25527" y="33655"/>
                      </a:lnTo>
                      <a:lnTo>
                        <a:pt x="28067" y="39497"/>
                      </a:lnTo>
                      <a:lnTo>
                        <a:pt x="44450" y="39497"/>
                      </a:lnTo>
                      <a:lnTo>
                        <a:pt x="63627" y="41656"/>
                      </a:lnTo>
                      <a:lnTo>
                        <a:pt x="72517" y="42799"/>
                      </a:lnTo>
                      <a:lnTo>
                        <a:pt x="68707" y="49784"/>
                      </a:lnTo>
                      <a:lnTo>
                        <a:pt x="52197" y="57912"/>
                      </a:lnTo>
                      <a:lnTo>
                        <a:pt x="36957" y="60071"/>
                      </a:lnTo>
                      <a:lnTo>
                        <a:pt x="29337" y="62484"/>
                      </a:lnTo>
                      <a:lnTo>
                        <a:pt x="22860" y="56642"/>
                      </a:lnTo>
                      <a:lnTo>
                        <a:pt x="9017" y="41656"/>
                      </a:lnTo>
                      <a:lnTo>
                        <a:pt x="2667" y="28956"/>
                      </a:lnTo>
                      <a:lnTo>
                        <a:pt x="0" y="17399"/>
                      </a:lnTo>
                      <a:lnTo>
                        <a:pt x="1270" y="10541"/>
                      </a:lnTo>
                      <a:close/>
                    </a:path>
                  </a:pathLst>
                </a:custGeom>
                <a:solidFill>
                  <a:srgbClr val="910000"/>
                </a:solidFill>
                <a:ln w="0" cap="flat" cmpd="sng" algn="ctr">
                  <a:solidFill>
                    <a:srgbClr val="91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3" name="TextBox 92"/>
              <p:cNvSpPr txBox="1"/>
              <p:nvPr/>
            </p:nvSpPr>
            <p:spPr>
              <a:xfrm>
                <a:off x="4800600" y="2476500"/>
                <a:ext cx="9398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bed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00" name="Group 99"/>
          <p:cNvGrpSpPr/>
          <p:nvPr/>
        </p:nvGrpSpPr>
        <p:grpSpPr>
          <a:xfrm>
            <a:off x="4775200" y="3492500"/>
            <a:ext cx="1866519" cy="914401"/>
            <a:chOff x="4775200" y="3492500"/>
            <a:chExt cx="1866519" cy="914401"/>
          </a:xfrm>
        </p:grpSpPr>
        <p:sp>
          <p:nvSpPr>
            <p:cNvPr id="96" name="Freeform 95"/>
            <p:cNvSpPr/>
            <p:nvPr/>
          </p:nvSpPr>
          <p:spPr>
            <a:xfrm>
              <a:off x="4775200" y="34925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4800600" y="3505200"/>
              <a:ext cx="1841119" cy="888619"/>
              <a:chOff x="4800600" y="3505200"/>
              <a:chExt cx="1841119" cy="888619"/>
            </a:xfrm>
          </p:grpSpPr>
          <p:pic>
            <p:nvPicPr>
              <p:cNvPr id="97" name="Picture 96"/>
              <p:cNvPicPr>
                <a:picLocks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3100" y="3505200"/>
                <a:ext cx="888619" cy="8886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98" name="TextBox 97"/>
              <p:cNvSpPr txBox="1"/>
              <p:nvPr/>
            </p:nvSpPr>
            <p:spPr>
              <a:xfrm>
                <a:off x="4800600" y="4000500"/>
                <a:ext cx="12446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snake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533400" y="800100"/>
            <a:ext cx="1917701" cy="914401"/>
            <a:chOff x="533400" y="800100"/>
            <a:chExt cx="1917701" cy="914401"/>
          </a:xfrm>
        </p:grpSpPr>
        <p:sp>
          <p:nvSpPr>
            <p:cNvPr id="101" name="Freeform 100"/>
            <p:cNvSpPr/>
            <p:nvPr/>
          </p:nvSpPr>
          <p:spPr>
            <a:xfrm>
              <a:off x="596900" y="8001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533400" y="850900"/>
              <a:ext cx="1752219" cy="723519"/>
              <a:chOff x="533400" y="850900"/>
              <a:chExt cx="1752219" cy="723519"/>
            </a:xfrm>
          </p:grpSpPr>
          <p:pic>
            <p:nvPicPr>
              <p:cNvPr id="102" name="Picture 101"/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2100" y="850900"/>
                <a:ext cx="723519" cy="7235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03" name="TextBox 102"/>
              <p:cNvSpPr txBox="1"/>
              <p:nvPr/>
            </p:nvSpPr>
            <p:spPr>
              <a:xfrm>
                <a:off x="533400" y="1104900"/>
                <a:ext cx="11430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block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622300" y="2006600"/>
            <a:ext cx="1854201" cy="914401"/>
            <a:chOff x="622300" y="2006600"/>
            <a:chExt cx="1854201" cy="914401"/>
          </a:xfrm>
        </p:grpSpPr>
        <p:sp>
          <p:nvSpPr>
            <p:cNvPr id="106" name="Freeform 105"/>
            <p:cNvSpPr/>
            <p:nvPr/>
          </p:nvSpPr>
          <p:spPr>
            <a:xfrm>
              <a:off x="622300" y="20066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749300" y="2032000"/>
              <a:ext cx="1529969" cy="755269"/>
              <a:chOff x="749300" y="2032000"/>
              <a:chExt cx="1529969" cy="755269"/>
            </a:xfrm>
          </p:grpSpPr>
          <p:pic>
            <p:nvPicPr>
              <p:cNvPr id="107" name="Picture 106"/>
              <p:cNvPicPr>
                <a:picLocks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0" y="2032000"/>
                <a:ext cx="755269" cy="7552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08" name="TextBox 107"/>
              <p:cNvSpPr txBox="1"/>
              <p:nvPr/>
            </p:nvSpPr>
            <p:spPr>
              <a:xfrm>
                <a:off x="749300" y="2311400"/>
                <a:ext cx="9144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ball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647700" y="3390900"/>
            <a:ext cx="1854201" cy="914401"/>
            <a:chOff x="647700" y="3390900"/>
            <a:chExt cx="1854201" cy="914401"/>
          </a:xfrm>
        </p:grpSpPr>
        <p:sp>
          <p:nvSpPr>
            <p:cNvPr id="111" name="Freeform 110"/>
            <p:cNvSpPr/>
            <p:nvPr/>
          </p:nvSpPr>
          <p:spPr>
            <a:xfrm>
              <a:off x="647700" y="33909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889000" y="3472815"/>
              <a:ext cx="1253237" cy="729997"/>
              <a:chOff x="889000" y="3472815"/>
              <a:chExt cx="1253237" cy="729997"/>
            </a:xfrm>
          </p:grpSpPr>
          <p:grpSp>
            <p:nvGrpSpPr>
              <p:cNvPr id="145" name="Group 144"/>
              <p:cNvGrpSpPr/>
              <p:nvPr/>
            </p:nvGrpSpPr>
            <p:grpSpPr>
              <a:xfrm>
                <a:off x="1694307" y="3472815"/>
                <a:ext cx="447930" cy="729997"/>
                <a:chOff x="1694307" y="3472815"/>
                <a:chExt cx="447930" cy="729997"/>
              </a:xfrm>
            </p:grpSpPr>
            <p:sp>
              <p:nvSpPr>
                <p:cNvPr id="112" name="Freeform 111"/>
                <p:cNvSpPr/>
                <p:nvPr/>
              </p:nvSpPr>
              <p:spPr>
                <a:xfrm>
                  <a:off x="1761998" y="4138930"/>
                  <a:ext cx="92330" cy="604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2330" h="60453">
                      <a:moveTo>
                        <a:pt x="76835" y="2413"/>
                      </a:moveTo>
                      <a:lnTo>
                        <a:pt x="77470" y="4953"/>
                      </a:lnTo>
                      <a:lnTo>
                        <a:pt x="78740" y="8128"/>
                      </a:lnTo>
                      <a:lnTo>
                        <a:pt x="80010" y="11430"/>
                      </a:lnTo>
                      <a:lnTo>
                        <a:pt x="83439" y="19304"/>
                      </a:lnTo>
                      <a:lnTo>
                        <a:pt x="86995" y="27686"/>
                      </a:lnTo>
                      <a:lnTo>
                        <a:pt x="90170" y="35941"/>
                      </a:lnTo>
                      <a:lnTo>
                        <a:pt x="91186" y="39751"/>
                      </a:lnTo>
                      <a:lnTo>
                        <a:pt x="92075" y="43688"/>
                      </a:lnTo>
                      <a:lnTo>
                        <a:pt x="92329" y="46990"/>
                      </a:lnTo>
                      <a:lnTo>
                        <a:pt x="91821" y="50038"/>
                      </a:lnTo>
                      <a:lnTo>
                        <a:pt x="90805" y="52705"/>
                      </a:lnTo>
                      <a:lnTo>
                        <a:pt x="88900" y="54610"/>
                      </a:lnTo>
                      <a:lnTo>
                        <a:pt x="83947" y="55753"/>
                      </a:lnTo>
                      <a:lnTo>
                        <a:pt x="78486" y="56642"/>
                      </a:lnTo>
                      <a:lnTo>
                        <a:pt x="72390" y="57658"/>
                      </a:lnTo>
                      <a:lnTo>
                        <a:pt x="66167" y="58547"/>
                      </a:lnTo>
                      <a:lnTo>
                        <a:pt x="53340" y="59817"/>
                      </a:lnTo>
                      <a:lnTo>
                        <a:pt x="40132" y="60452"/>
                      </a:lnTo>
                      <a:lnTo>
                        <a:pt x="33782" y="60325"/>
                      </a:lnTo>
                      <a:lnTo>
                        <a:pt x="27432" y="60325"/>
                      </a:lnTo>
                      <a:lnTo>
                        <a:pt x="21590" y="59563"/>
                      </a:lnTo>
                      <a:lnTo>
                        <a:pt x="16256" y="58801"/>
                      </a:lnTo>
                      <a:lnTo>
                        <a:pt x="11430" y="57658"/>
                      </a:lnTo>
                      <a:lnTo>
                        <a:pt x="7366" y="56261"/>
                      </a:lnTo>
                      <a:lnTo>
                        <a:pt x="3810" y="54356"/>
                      </a:lnTo>
                      <a:lnTo>
                        <a:pt x="1016" y="52197"/>
                      </a:lnTo>
                      <a:lnTo>
                        <a:pt x="381" y="51054"/>
                      </a:lnTo>
                      <a:lnTo>
                        <a:pt x="0" y="49657"/>
                      </a:lnTo>
                      <a:lnTo>
                        <a:pt x="381" y="46736"/>
                      </a:lnTo>
                      <a:lnTo>
                        <a:pt x="1778" y="43434"/>
                      </a:lnTo>
                      <a:lnTo>
                        <a:pt x="4191" y="40005"/>
                      </a:lnTo>
                      <a:lnTo>
                        <a:pt x="9906" y="33274"/>
                      </a:lnTo>
                      <a:lnTo>
                        <a:pt x="12954" y="30226"/>
                      </a:lnTo>
                      <a:lnTo>
                        <a:pt x="15367" y="27686"/>
                      </a:lnTo>
                      <a:lnTo>
                        <a:pt x="18034" y="25527"/>
                      </a:lnTo>
                      <a:lnTo>
                        <a:pt x="21844" y="23622"/>
                      </a:lnTo>
                      <a:lnTo>
                        <a:pt x="26416" y="21971"/>
                      </a:lnTo>
                      <a:lnTo>
                        <a:pt x="31242" y="20828"/>
                      </a:lnTo>
                      <a:lnTo>
                        <a:pt x="41402" y="18161"/>
                      </a:lnTo>
                      <a:lnTo>
                        <a:pt x="46228" y="16637"/>
                      </a:lnTo>
                      <a:lnTo>
                        <a:pt x="50673" y="14986"/>
                      </a:lnTo>
                      <a:lnTo>
                        <a:pt x="52832" y="12319"/>
                      </a:lnTo>
                      <a:lnTo>
                        <a:pt x="54610" y="9525"/>
                      </a:lnTo>
                      <a:lnTo>
                        <a:pt x="56134" y="6604"/>
                      </a:lnTo>
                      <a:lnTo>
                        <a:pt x="58293" y="4064"/>
                      </a:lnTo>
                      <a:lnTo>
                        <a:pt x="60706" y="2159"/>
                      </a:lnTo>
                      <a:lnTo>
                        <a:pt x="62484" y="1270"/>
                      </a:lnTo>
                      <a:lnTo>
                        <a:pt x="64516" y="508"/>
                      </a:lnTo>
                      <a:lnTo>
                        <a:pt x="66929" y="254"/>
                      </a:lnTo>
                      <a:lnTo>
                        <a:pt x="69723" y="0"/>
                      </a:lnTo>
                      <a:lnTo>
                        <a:pt x="72898" y="0"/>
                      </a:lnTo>
                      <a:lnTo>
                        <a:pt x="76581" y="254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>
                <a:xfrm>
                  <a:off x="1761998" y="4138930"/>
                  <a:ext cx="92330" cy="604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2330" h="60453">
                      <a:moveTo>
                        <a:pt x="76835" y="2413"/>
                      </a:moveTo>
                      <a:lnTo>
                        <a:pt x="77470" y="4953"/>
                      </a:lnTo>
                      <a:lnTo>
                        <a:pt x="78740" y="8128"/>
                      </a:lnTo>
                      <a:lnTo>
                        <a:pt x="80010" y="11430"/>
                      </a:lnTo>
                      <a:lnTo>
                        <a:pt x="83439" y="19304"/>
                      </a:lnTo>
                      <a:lnTo>
                        <a:pt x="86995" y="27686"/>
                      </a:lnTo>
                      <a:lnTo>
                        <a:pt x="90170" y="35941"/>
                      </a:lnTo>
                      <a:lnTo>
                        <a:pt x="91186" y="39751"/>
                      </a:lnTo>
                      <a:lnTo>
                        <a:pt x="92075" y="43688"/>
                      </a:lnTo>
                      <a:lnTo>
                        <a:pt x="92329" y="46990"/>
                      </a:lnTo>
                      <a:lnTo>
                        <a:pt x="91821" y="50038"/>
                      </a:lnTo>
                      <a:lnTo>
                        <a:pt x="90805" y="52705"/>
                      </a:lnTo>
                      <a:lnTo>
                        <a:pt x="88900" y="54610"/>
                      </a:lnTo>
                      <a:lnTo>
                        <a:pt x="83947" y="55753"/>
                      </a:lnTo>
                      <a:lnTo>
                        <a:pt x="78486" y="56642"/>
                      </a:lnTo>
                      <a:lnTo>
                        <a:pt x="72390" y="57658"/>
                      </a:lnTo>
                      <a:lnTo>
                        <a:pt x="66167" y="58547"/>
                      </a:lnTo>
                      <a:lnTo>
                        <a:pt x="53340" y="59817"/>
                      </a:lnTo>
                      <a:lnTo>
                        <a:pt x="40132" y="60452"/>
                      </a:lnTo>
                      <a:lnTo>
                        <a:pt x="33782" y="60325"/>
                      </a:lnTo>
                      <a:lnTo>
                        <a:pt x="27432" y="60325"/>
                      </a:lnTo>
                      <a:lnTo>
                        <a:pt x="21590" y="59563"/>
                      </a:lnTo>
                      <a:lnTo>
                        <a:pt x="16256" y="58801"/>
                      </a:lnTo>
                      <a:lnTo>
                        <a:pt x="11430" y="57658"/>
                      </a:lnTo>
                      <a:lnTo>
                        <a:pt x="7366" y="56261"/>
                      </a:lnTo>
                      <a:lnTo>
                        <a:pt x="3810" y="54356"/>
                      </a:lnTo>
                      <a:lnTo>
                        <a:pt x="1016" y="52197"/>
                      </a:lnTo>
                      <a:lnTo>
                        <a:pt x="381" y="51054"/>
                      </a:lnTo>
                      <a:lnTo>
                        <a:pt x="0" y="49657"/>
                      </a:lnTo>
                      <a:lnTo>
                        <a:pt x="381" y="46736"/>
                      </a:lnTo>
                      <a:lnTo>
                        <a:pt x="1778" y="43434"/>
                      </a:lnTo>
                      <a:lnTo>
                        <a:pt x="4191" y="40005"/>
                      </a:lnTo>
                      <a:lnTo>
                        <a:pt x="9906" y="33274"/>
                      </a:lnTo>
                      <a:lnTo>
                        <a:pt x="12954" y="30226"/>
                      </a:lnTo>
                      <a:lnTo>
                        <a:pt x="15367" y="27686"/>
                      </a:lnTo>
                      <a:lnTo>
                        <a:pt x="18034" y="25527"/>
                      </a:lnTo>
                      <a:lnTo>
                        <a:pt x="21844" y="23622"/>
                      </a:lnTo>
                      <a:lnTo>
                        <a:pt x="26416" y="21971"/>
                      </a:lnTo>
                      <a:lnTo>
                        <a:pt x="31242" y="20828"/>
                      </a:lnTo>
                      <a:lnTo>
                        <a:pt x="41402" y="18161"/>
                      </a:lnTo>
                      <a:lnTo>
                        <a:pt x="46228" y="16637"/>
                      </a:lnTo>
                      <a:lnTo>
                        <a:pt x="50673" y="14986"/>
                      </a:lnTo>
                      <a:lnTo>
                        <a:pt x="52832" y="12319"/>
                      </a:lnTo>
                      <a:lnTo>
                        <a:pt x="54610" y="9525"/>
                      </a:lnTo>
                      <a:lnTo>
                        <a:pt x="56134" y="6604"/>
                      </a:lnTo>
                      <a:lnTo>
                        <a:pt x="58293" y="4064"/>
                      </a:lnTo>
                      <a:lnTo>
                        <a:pt x="60706" y="2159"/>
                      </a:lnTo>
                      <a:lnTo>
                        <a:pt x="62484" y="1270"/>
                      </a:lnTo>
                      <a:lnTo>
                        <a:pt x="64516" y="508"/>
                      </a:lnTo>
                      <a:lnTo>
                        <a:pt x="66929" y="254"/>
                      </a:lnTo>
                      <a:lnTo>
                        <a:pt x="69723" y="0"/>
                      </a:lnTo>
                      <a:lnTo>
                        <a:pt x="72898" y="0"/>
                      </a:lnTo>
                      <a:lnTo>
                        <a:pt x="76581" y="254"/>
                      </a:lnTo>
                      <a:close/>
                    </a:path>
                  </a:pathLst>
                </a:custGeom>
                <a:solidFill>
                  <a:schemeClr val="accent1">
                    <a:alpha val="1000"/>
                  </a:schemeClr>
                </a:solidFill>
                <a:ln w="1270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reeform 113"/>
                <p:cNvSpPr/>
                <p:nvPr/>
              </p:nvSpPr>
              <p:spPr>
                <a:xfrm>
                  <a:off x="2095373" y="4051935"/>
                  <a:ext cx="42800" cy="869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800" h="86996">
                      <a:moveTo>
                        <a:pt x="3937" y="0"/>
                      </a:moveTo>
                      <a:lnTo>
                        <a:pt x="7493" y="254"/>
                      </a:lnTo>
                      <a:lnTo>
                        <a:pt x="11176" y="1016"/>
                      </a:lnTo>
                      <a:lnTo>
                        <a:pt x="15113" y="2159"/>
                      </a:lnTo>
                      <a:lnTo>
                        <a:pt x="19177" y="4191"/>
                      </a:lnTo>
                      <a:lnTo>
                        <a:pt x="22987" y="6731"/>
                      </a:lnTo>
                      <a:lnTo>
                        <a:pt x="26797" y="10160"/>
                      </a:lnTo>
                      <a:lnTo>
                        <a:pt x="30480" y="14351"/>
                      </a:lnTo>
                      <a:lnTo>
                        <a:pt x="33655" y="24384"/>
                      </a:lnTo>
                      <a:lnTo>
                        <a:pt x="36449" y="34163"/>
                      </a:lnTo>
                      <a:lnTo>
                        <a:pt x="38735" y="43434"/>
                      </a:lnTo>
                      <a:lnTo>
                        <a:pt x="40386" y="52197"/>
                      </a:lnTo>
                      <a:lnTo>
                        <a:pt x="41656" y="60833"/>
                      </a:lnTo>
                      <a:lnTo>
                        <a:pt x="42418" y="68707"/>
                      </a:lnTo>
                      <a:lnTo>
                        <a:pt x="42799" y="76327"/>
                      </a:lnTo>
                      <a:lnTo>
                        <a:pt x="42799" y="83185"/>
                      </a:lnTo>
                      <a:lnTo>
                        <a:pt x="40767" y="85090"/>
                      </a:lnTo>
                      <a:lnTo>
                        <a:pt x="38735" y="86360"/>
                      </a:lnTo>
                      <a:lnTo>
                        <a:pt x="35941" y="86995"/>
                      </a:lnTo>
                      <a:lnTo>
                        <a:pt x="33147" y="86995"/>
                      </a:lnTo>
                      <a:lnTo>
                        <a:pt x="30099" y="86614"/>
                      </a:lnTo>
                      <a:lnTo>
                        <a:pt x="27432" y="85344"/>
                      </a:lnTo>
                      <a:lnTo>
                        <a:pt x="24511" y="83947"/>
                      </a:lnTo>
                      <a:lnTo>
                        <a:pt x="21971" y="82042"/>
                      </a:lnTo>
                      <a:lnTo>
                        <a:pt x="19685" y="79375"/>
                      </a:lnTo>
                      <a:lnTo>
                        <a:pt x="17653" y="76581"/>
                      </a:lnTo>
                      <a:lnTo>
                        <a:pt x="15875" y="73406"/>
                      </a:lnTo>
                      <a:lnTo>
                        <a:pt x="13843" y="69850"/>
                      </a:lnTo>
                      <a:lnTo>
                        <a:pt x="10541" y="62103"/>
                      </a:lnTo>
                      <a:lnTo>
                        <a:pt x="6604" y="53975"/>
                      </a:lnTo>
                      <a:lnTo>
                        <a:pt x="4699" y="50038"/>
                      </a:lnTo>
                      <a:lnTo>
                        <a:pt x="3175" y="46482"/>
                      </a:lnTo>
                      <a:lnTo>
                        <a:pt x="2032" y="42926"/>
                      </a:lnTo>
                      <a:lnTo>
                        <a:pt x="1143" y="39878"/>
                      </a:lnTo>
                      <a:lnTo>
                        <a:pt x="127" y="33909"/>
                      </a:lnTo>
                      <a:lnTo>
                        <a:pt x="0" y="28194"/>
                      </a:lnTo>
                      <a:lnTo>
                        <a:pt x="127" y="22225"/>
                      </a:lnTo>
                      <a:lnTo>
                        <a:pt x="635" y="15748"/>
                      </a:lnTo>
                      <a:lnTo>
                        <a:pt x="762" y="8636"/>
                      </a:lnTo>
                      <a:lnTo>
                        <a:pt x="762" y="4572"/>
                      </a:lnTo>
                      <a:lnTo>
                        <a:pt x="762" y="254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reeform 114"/>
                <p:cNvSpPr/>
                <p:nvPr/>
              </p:nvSpPr>
              <p:spPr>
                <a:xfrm>
                  <a:off x="2095373" y="4051935"/>
                  <a:ext cx="42800" cy="869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800" h="86996">
                      <a:moveTo>
                        <a:pt x="3937" y="0"/>
                      </a:moveTo>
                      <a:lnTo>
                        <a:pt x="7493" y="254"/>
                      </a:lnTo>
                      <a:lnTo>
                        <a:pt x="11176" y="1016"/>
                      </a:lnTo>
                      <a:lnTo>
                        <a:pt x="15113" y="2159"/>
                      </a:lnTo>
                      <a:lnTo>
                        <a:pt x="19177" y="4191"/>
                      </a:lnTo>
                      <a:lnTo>
                        <a:pt x="22987" y="6731"/>
                      </a:lnTo>
                      <a:lnTo>
                        <a:pt x="26797" y="10160"/>
                      </a:lnTo>
                      <a:lnTo>
                        <a:pt x="30480" y="14351"/>
                      </a:lnTo>
                      <a:lnTo>
                        <a:pt x="33655" y="24384"/>
                      </a:lnTo>
                      <a:lnTo>
                        <a:pt x="36449" y="34163"/>
                      </a:lnTo>
                      <a:lnTo>
                        <a:pt x="38735" y="43434"/>
                      </a:lnTo>
                      <a:lnTo>
                        <a:pt x="40386" y="52197"/>
                      </a:lnTo>
                      <a:lnTo>
                        <a:pt x="41656" y="60833"/>
                      </a:lnTo>
                      <a:lnTo>
                        <a:pt x="42418" y="68707"/>
                      </a:lnTo>
                      <a:lnTo>
                        <a:pt x="42799" y="76327"/>
                      </a:lnTo>
                      <a:lnTo>
                        <a:pt x="42799" y="83185"/>
                      </a:lnTo>
                      <a:lnTo>
                        <a:pt x="40767" y="85090"/>
                      </a:lnTo>
                      <a:lnTo>
                        <a:pt x="38735" y="86360"/>
                      </a:lnTo>
                      <a:lnTo>
                        <a:pt x="35941" y="86995"/>
                      </a:lnTo>
                      <a:lnTo>
                        <a:pt x="33147" y="86995"/>
                      </a:lnTo>
                      <a:lnTo>
                        <a:pt x="30099" y="86614"/>
                      </a:lnTo>
                      <a:lnTo>
                        <a:pt x="27432" y="85344"/>
                      </a:lnTo>
                      <a:lnTo>
                        <a:pt x="24511" y="83947"/>
                      </a:lnTo>
                      <a:lnTo>
                        <a:pt x="21971" y="82042"/>
                      </a:lnTo>
                      <a:lnTo>
                        <a:pt x="19685" y="79375"/>
                      </a:lnTo>
                      <a:lnTo>
                        <a:pt x="17653" y="76581"/>
                      </a:lnTo>
                      <a:lnTo>
                        <a:pt x="15875" y="73406"/>
                      </a:lnTo>
                      <a:lnTo>
                        <a:pt x="13843" y="69850"/>
                      </a:lnTo>
                      <a:lnTo>
                        <a:pt x="10541" y="62103"/>
                      </a:lnTo>
                      <a:lnTo>
                        <a:pt x="6604" y="53975"/>
                      </a:lnTo>
                      <a:lnTo>
                        <a:pt x="4699" y="50038"/>
                      </a:lnTo>
                      <a:lnTo>
                        <a:pt x="3175" y="46482"/>
                      </a:lnTo>
                      <a:lnTo>
                        <a:pt x="2032" y="42926"/>
                      </a:lnTo>
                      <a:lnTo>
                        <a:pt x="1143" y="39878"/>
                      </a:lnTo>
                      <a:lnTo>
                        <a:pt x="127" y="33909"/>
                      </a:lnTo>
                      <a:lnTo>
                        <a:pt x="0" y="28194"/>
                      </a:lnTo>
                      <a:lnTo>
                        <a:pt x="127" y="22225"/>
                      </a:lnTo>
                      <a:lnTo>
                        <a:pt x="635" y="15748"/>
                      </a:lnTo>
                      <a:lnTo>
                        <a:pt x="762" y="8636"/>
                      </a:lnTo>
                      <a:lnTo>
                        <a:pt x="762" y="4572"/>
                      </a:lnTo>
                      <a:lnTo>
                        <a:pt x="762" y="254"/>
                      </a:lnTo>
                      <a:close/>
                    </a:path>
                  </a:pathLst>
                </a:custGeom>
                <a:solidFill>
                  <a:schemeClr val="accent1">
                    <a:alpha val="1000"/>
                  </a:schemeClr>
                </a:solidFill>
                <a:ln w="1270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 115"/>
                <p:cNvSpPr/>
                <p:nvPr/>
              </p:nvSpPr>
              <p:spPr>
                <a:xfrm>
                  <a:off x="2035429" y="4023868"/>
                  <a:ext cx="66803" cy="859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803" h="85980">
                      <a:moveTo>
                        <a:pt x="2032" y="39116"/>
                      </a:moveTo>
                      <a:lnTo>
                        <a:pt x="3683" y="33401"/>
                      </a:lnTo>
                      <a:lnTo>
                        <a:pt x="6096" y="21971"/>
                      </a:lnTo>
                      <a:lnTo>
                        <a:pt x="8255" y="10795"/>
                      </a:lnTo>
                      <a:lnTo>
                        <a:pt x="9525" y="5334"/>
                      </a:lnTo>
                      <a:lnTo>
                        <a:pt x="11176" y="0"/>
                      </a:lnTo>
                      <a:lnTo>
                        <a:pt x="18288" y="2540"/>
                      </a:lnTo>
                      <a:lnTo>
                        <a:pt x="25527" y="5969"/>
                      </a:lnTo>
                      <a:lnTo>
                        <a:pt x="32893" y="10033"/>
                      </a:lnTo>
                      <a:lnTo>
                        <a:pt x="40132" y="14351"/>
                      </a:lnTo>
                      <a:lnTo>
                        <a:pt x="47244" y="18923"/>
                      </a:lnTo>
                      <a:lnTo>
                        <a:pt x="54102" y="23368"/>
                      </a:lnTo>
                      <a:lnTo>
                        <a:pt x="60325" y="27940"/>
                      </a:lnTo>
                      <a:lnTo>
                        <a:pt x="65913" y="32385"/>
                      </a:lnTo>
                      <a:lnTo>
                        <a:pt x="64643" y="31877"/>
                      </a:lnTo>
                      <a:lnTo>
                        <a:pt x="63500" y="31877"/>
                      </a:lnTo>
                      <a:lnTo>
                        <a:pt x="62357" y="32258"/>
                      </a:lnTo>
                      <a:lnTo>
                        <a:pt x="61595" y="32639"/>
                      </a:lnTo>
                      <a:lnTo>
                        <a:pt x="60579" y="34544"/>
                      </a:lnTo>
                      <a:lnTo>
                        <a:pt x="60071" y="37465"/>
                      </a:lnTo>
                      <a:lnTo>
                        <a:pt x="60325" y="40767"/>
                      </a:lnTo>
                      <a:lnTo>
                        <a:pt x="60706" y="44831"/>
                      </a:lnTo>
                      <a:lnTo>
                        <a:pt x="61341" y="49530"/>
                      </a:lnTo>
                      <a:lnTo>
                        <a:pt x="62357" y="54356"/>
                      </a:lnTo>
                      <a:lnTo>
                        <a:pt x="64516" y="64389"/>
                      </a:lnTo>
                      <a:lnTo>
                        <a:pt x="65278" y="69342"/>
                      </a:lnTo>
                      <a:lnTo>
                        <a:pt x="66167" y="73787"/>
                      </a:lnTo>
                      <a:lnTo>
                        <a:pt x="66802" y="77851"/>
                      </a:lnTo>
                      <a:lnTo>
                        <a:pt x="66802" y="81407"/>
                      </a:lnTo>
                      <a:lnTo>
                        <a:pt x="66421" y="84328"/>
                      </a:lnTo>
                      <a:lnTo>
                        <a:pt x="65532" y="85979"/>
                      </a:lnTo>
                      <a:lnTo>
                        <a:pt x="62611" y="82169"/>
                      </a:lnTo>
                      <a:lnTo>
                        <a:pt x="59309" y="78613"/>
                      </a:lnTo>
                      <a:lnTo>
                        <a:pt x="56007" y="75311"/>
                      </a:lnTo>
                      <a:lnTo>
                        <a:pt x="52197" y="72390"/>
                      </a:lnTo>
                      <a:lnTo>
                        <a:pt x="44196" y="66929"/>
                      </a:lnTo>
                      <a:lnTo>
                        <a:pt x="35941" y="62484"/>
                      </a:lnTo>
                      <a:lnTo>
                        <a:pt x="27051" y="58166"/>
                      </a:lnTo>
                      <a:lnTo>
                        <a:pt x="17907" y="53848"/>
                      </a:lnTo>
                      <a:lnTo>
                        <a:pt x="8890" y="49530"/>
                      </a:lnTo>
                      <a:lnTo>
                        <a:pt x="0" y="44577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 cap="flat" cmpd="sng" algn="ctr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reeform 116"/>
                <p:cNvSpPr/>
                <p:nvPr/>
              </p:nvSpPr>
              <p:spPr>
                <a:xfrm>
                  <a:off x="2035429" y="4023868"/>
                  <a:ext cx="66803" cy="859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803" h="85980">
                      <a:moveTo>
                        <a:pt x="2032" y="39116"/>
                      </a:moveTo>
                      <a:lnTo>
                        <a:pt x="3683" y="33401"/>
                      </a:lnTo>
                      <a:lnTo>
                        <a:pt x="6096" y="21971"/>
                      </a:lnTo>
                      <a:lnTo>
                        <a:pt x="8255" y="10795"/>
                      </a:lnTo>
                      <a:lnTo>
                        <a:pt x="9525" y="5334"/>
                      </a:lnTo>
                      <a:lnTo>
                        <a:pt x="11176" y="0"/>
                      </a:lnTo>
                      <a:lnTo>
                        <a:pt x="18288" y="2540"/>
                      </a:lnTo>
                      <a:lnTo>
                        <a:pt x="25527" y="5969"/>
                      </a:lnTo>
                      <a:lnTo>
                        <a:pt x="32893" y="10033"/>
                      </a:lnTo>
                      <a:lnTo>
                        <a:pt x="40132" y="14351"/>
                      </a:lnTo>
                      <a:lnTo>
                        <a:pt x="47244" y="18923"/>
                      </a:lnTo>
                      <a:lnTo>
                        <a:pt x="54102" y="23368"/>
                      </a:lnTo>
                      <a:lnTo>
                        <a:pt x="60325" y="27940"/>
                      </a:lnTo>
                      <a:lnTo>
                        <a:pt x="65913" y="32385"/>
                      </a:lnTo>
                      <a:lnTo>
                        <a:pt x="64643" y="31877"/>
                      </a:lnTo>
                      <a:lnTo>
                        <a:pt x="63500" y="31877"/>
                      </a:lnTo>
                      <a:lnTo>
                        <a:pt x="62357" y="32258"/>
                      </a:lnTo>
                      <a:lnTo>
                        <a:pt x="61595" y="32639"/>
                      </a:lnTo>
                      <a:lnTo>
                        <a:pt x="60579" y="34544"/>
                      </a:lnTo>
                      <a:lnTo>
                        <a:pt x="60071" y="37465"/>
                      </a:lnTo>
                      <a:lnTo>
                        <a:pt x="60325" y="40767"/>
                      </a:lnTo>
                      <a:lnTo>
                        <a:pt x="60706" y="44831"/>
                      </a:lnTo>
                      <a:lnTo>
                        <a:pt x="61341" y="49530"/>
                      </a:lnTo>
                      <a:lnTo>
                        <a:pt x="62357" y="54356"/>
                      </a:lnTo>
                      <a:lnTo>
                        <a:pt x="64516" y="64389"/>
                      </a:lnTo>
                      <a:lnTo>
                        <a:pt x="65278" y="69342"/>
                      </a:lnTo>
                      <a:lnTo>
                        <a:pt x="66167" y="73787"/>
                      </a:lnTo>
                      <a:lnTo>
                        <a:pt x="66802" y="77851"/>
                      </a:lnTo>
                      <a:lnTo>
                        <a:pt x="66802" y="81407"/>
                      </a:lnTo>
                      <a:lnTo>
                        <a:pt x="66421" y="84328"/>
                      </a:lnTo>
                      <a:lnTo>
                        <a:pt x="65532" y="85979"/>
                      </a:lnTo>
                      <a:lnTo>
                        <a:pt x="62611" y="82169"/>
                      </a:lnTo>
                      <a:lnTo>
                        <a:pt x="59309" y="78613"/>
                      </a:lnTo>
                      <a:lnTo>
                        <a:pt x="56007" y="75311"/>
                      </a:lnTo>
                      <a:lnTo>
                        <a:pt x="52197" y="72390"/>
                      </a:lnTo>
                      <a:lnTo>
                        <a:pt x="44196" y="66929"/>
                      </a:lnTo>
                      <a:lnTo>
                        <a:pt x="35941" y="62484"/>
                      </a:lnTo>
                      <a:lnTo>
                        <a:pt x="27051" y="58166"/>
                      </a:lnTo>
                      <a:lnTo>
                        <a:pt x="17907" y="53848"/>
                      </a:lnTo>
                      <a:lnTo>
                        <a:pt x="8890" y="49530"/>
                      </a:lnTo>
                      <a:lnTo>
                        <a:pt x="0" y="44577"/>
                      </a:lnTo>
                      <a:close/>
                    </a:path>
                  </a:pathLst>
                </a:custGeom>
                <a:solidFill>
                  <a:schemeClr val="accent1">
                    <a:alpha val="1000"/>
                  </a:schemeClr>
                </a:solidFill>
                <a:ln w="12700" cap="flat" cmpd="sng" algn="ctr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reeform 117"/>
                <p:cNvSpPr/>
                <p:nvPr/>
              </p:nvSpPr>
              <p:spPr>
                <a:xfrm>
                  <a:off x="1798447" y="4081018"/>
                  <a:ext cx="40133" cy="750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133" h="75058">
                      <a:moveTo>
                        <a:pt x="3556" y="8001"/>
                      </a:moveTo>
                      <a:lnTo>
                        <a:pt x="7493" y="6731"/>
                      </a:lnTo>
                      <a:lnTo>
                        <a:pt x="16383" y="4826"/>
                      </a:lnTo>
                      <a:lnTo>
                        <a:pt x="26416" y="2921"/>
                      </a:lnTo>
                      <a:lnTo>
                        <a:pt x="36830" y="0"/>
                      </a:lnTo>
                      <a:lnTo>
                        <a:pt x="36449" y="10541"/>
                      </a:lnTo>
                      <a:lnTo>
                        <a:pt x="36576" y="20320"/>
                      </a:lnTo>
                      <a:lnTo>
                        <a:pt x="37084" y="29083"/>
                      </a:lnTo>
                      <a:lnTo>
                        <a:pt x="37592" y="36957"/>
                      </a:lnTo>
                      <a:lnTo>
                        <a:pt x="38354" y="43815"/>
                      </a:lnTo>
                      <a:lnTo>
                        <a:pt x="39116" y="50038"/>
                      </a:lnTo>
                      <a:lnTo>
                        <a:pt x="39751" y="55753"/>
                      </a:lnTo>
                      <a:lnTo>
                        <a:pt x="40132" y="60579"/>
                      </a:lnTo>
                      <a:lnTo>
                        <a:pt x="37465" y="59563"/>
                      </a:lnTo>
                      <a:lnTo>
                        <a:pt x="34798" y="59182"/>
                      </a:lnTo>
                      <a:lnTo>
                        <a:pt x="32258" y="59182"/>
                      </a:lnTo>
                      <a:lnTo>
                        <a:pt x="30226" y="59436"/>
                      </a:lnTo>
                      <a:lnTo>
                        <a:pt x="26289" y="60579"/>
                      </a:lnTo>
                      <a:lnTo>
                        <a:pt x="23114" y="62865"/>
                      </a:lnTo>
                      <a:lnTo>
                        <a:pt x="20193" y="65786"/>
                      </a:lnTo>
                      <a:lnTo>
                        <a:pt x="17780" y="69088"/>
                      </a:lnTo>
                      <a:lnTo>
                        <a:pt x="15113" y="72263"/>
                      </a:lnTo>
                      <a:lnTo>
                        <a:pt x="12700" y="75057"/>
                      </a:lnTo>
                      <a:lnTo>
                        <a:pt x="11557" y="69596"/>
                      </a:lnTo>
                      <a:lnTo>
                        <a:pt x="10541" y="64516"/>
                      </a:lnTo>
                      <a:lnTo>
                        <a:pt x="9652" y="60071"/>
                      </a:lnTo>
                      <a:lnTo>
                        <a:pt x="8763" y="56261"/>
                      </a:lnTo>
                      <a:lnTo>
                        <a:pt x="6985" y="49149"/>
                      </a:lnTo>
                      <a:lnTo>
                        <a:pt x="5461" y="42672"/>
                      </a:lnTo>
                      <a:lnTo>
                        <a:pt x="3937" y="36322"/>
                      </a:lnTo>
                      <a:lnTo>
                        <a:pt x="2667" y="29083"/>
                      </a:lnTo>
                      <a:lnTo>
                        <a:pt x="1905" y="24892"/>
                      </a:lnTo>
                      <a:lnTo>
                        <a:pt x="1270" y="20320"/>
                      </a:lnTo>
                      <a:lnTo>
                        <a:pt x="635" y="14986"/>
                      </a:lnTo>
                      <a:lnTo>
                        <a:pt x="0" y="9398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 cap="flat" cmpd="sng" algn="ctr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Freeform 118"/>
                <p:cNvSpPr/>
                <p:nvPr/>
              </p:nvSpPr>
              <p:spPr>
                <a:xfrm>
                  <a:off x="1798447" y="4081018"/>
                  <a:ext cx="40133" cy="750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133" h="75058">
                      <a:moveTo>
                        <a:pt x="3556" y="8001"/>
                      </a:moveTo>
                      <a:lnTo>
                        <a:pt x="7493" y="6731"/>
                      </a:lnTo>
                      <a:lnTo>
                        <a:pt x="16383" y="4826"/>
                      </a:lnTo>
                      <a:lnTo>
                        <a:pt x="26416" y="2921"/>
                      </a:lnTo>
                      <a:lnTo>
                        <a:pt x="36830" y="0"/>
                      </a:lnTo>
                      <a:lnTo>
                        <a:pt x="36449" y="10541"/>
                      </a:lnTo>
                      <a:lnTo>
                        <a:pt x="36576" y="20320"/>
                      </a:lnTo>
                      <a:lnTo>
                        <a:pt x="37084" y="29083"/>
                      </a:lnTo>
                      <a:lnTo>
                        <a:pt x="37592" y="36957"/>
                      </a:lnTo>
                      <a:lnTo>
                        <a:pt x="38354" y="43815"/>
                      </a:lnTo>
                      <a:lnTo>
                        <a:pt x="39116" y="50038"/>
                      </a:lnTo>
                      <a:lnTo>
                        <a:pt x="39751" y="55753"/>
                      </a:lnTo>
                      <a:lnTo>
                        <a:pt x="40132" y="60579"/>
                      </a:lnTo>
                      <a:lnTo>
                        <a:pt x="37465" y="59563"/>
                      </a:lnTo>
                      <a:lnTo>
                        <a:pt x="34798" y="59182"/>
                      </a:lnTo>
                      <a:lnTo>
                        <a:pt x="32258" y="59182"/>
                      </a:lnTo>
                      <a:lnTo>
                        <a:pt x="30226" y="59436"/>
                      </a:lnTo>
                      <a:lnTo>
                        <a:pt x="26289" y="60579"/>
                      </a:lnTo>
                      <a:lnTo>
                        <a:pt x="23114" y="62865"/>
                      </a:lnTo>
                      <a:lnTo>
                        <a:pt x="20193" y="65786"/>
                      </a:lnTo>
                      <a:lnTo>
                        <a:pt x="17780" y="69088"/>
                      </a:lnTo>
                      <a:lnTo>
                        <a:pt x="15113" y="72263"/>
                      </a:lnTo>
                      <a:lnTo>
                        <a:pt x="12700" y="75057"/>
                      </a:lnTo>
                      <a:lnTo>
                        <a:pt x="11557" y="69596"/>
                      </a:lnTo>
                      <a:lnTo>
                        <a:pt x="10541" y="64516"/>
                      </a:lnTo>
                      <a:lnTo>
                        <a:pt x="9652" y="60071"/>
                      </a:lnTo>
                      <a:lnTo>
                        <a:pt x="8763" y="56261"/>
                      </a:lnTo>
                      <a:lnTo>
                        <a:pt x="6985" y="49149"/>
                      </a:lnTo>
                      <a:lnTo>
                        <a:pt x="5461" y="42672"/>
                      </a:lnTo>
                      <a:lnTo>
                        <a:pt x="3937" y="36322"/>
                      </a:lnTo>
                      <a:lnTo>
                        <a:pt x="2667" y="29083"/>
                      </a:lnTo>
                      <a:lnTo>
                        <a:pt x="1905" y="24892"/>
                      </a:lnTo>
                      <a:lnTo>
                        <a:pt x="1270" y="20320"/>
                      </a:lnTo>
                      <a:lnTo>
                        <a:pt x="635" y="14986"/>
                      </a:lnTo>
                      <a:lnTo>
                        <a:pt x="0" y="9398"/>
                      </a:lnTo>
                      <a:close/>
                    </a:path>
                  </a:pathLst>
                </a:custGeom>
                <a:solidFill>
                  <a:schemeClr val="accent1">
                    <a:alpha val="1000"/>
                  </a:schemeClr>
                </a:solidFill>
                <a:ln w="12700" cap="flat" cmpd="sng" algn="ctr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/>
                <p:nvPr/>
              </p:nvSpPr>
              <p:spPr>
                <a:xfrm>
                  <a:off x="1813179" y="3618103"/>
                  <a:ext cx="181738" cy="3657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1738" h="365761">
                      <a:moveTo>
                        <a:pt x="17526" y="15367"/>
                      </a:moveTo>
                      <a:lnTo>
                        <a:pt x="21717" y="15621"/>
                      </a:lnTo>
                      <a:lnTo>
                        <a:pt x="25781" y="14859"/>
                      </a:lnTo>
                      <a:lnTo>
                        <a:pt x="29972" y="13462"/>
                      </a:lnTo>
                      <a:lnTo>
                        <a:pt x="34544" y="11303"/>
                      </a:lnTo>
                      <a:lnTo>
                        <a:pt x="39878" y="8255"/>
                      </a:lnTo>
                      <a:lnTo>
                        <a:pt x="42926" y="6350"/>
                      </a:lnTo>
                      <a:lnTo>
                        <a:pt x="46228" y="4445"/>
                      </a:lnTo>
                      <a:lnTo>
                        <a:pt x="50038" y="2159"/>
                      </a:lnTo>
                      <a:lnTo>
                        <a:pt x="54229" y="0"/>
                      </a:lnTo>
                      <a:lnTo>
                        <a:pt x="73152" y="11557"/>
                      </a:lnTo>
                      <a:lnTo>
                        <a:pt x="82550" y="17526"/>
                      </a:lnTo>
                      <a:lnTo>
                        <a:pt x="91313" y="24003"/>
                      </a:lnTo>
                      <a:lnTo>
                        <a:pt x="99187" y="31115"/>
                      </a:lnTo>
                      <a:lnTo>
                        <a:pt x="102870" y="34925"/>
                      </a:lnTo>
                      <a:lnTo>
                        <a:pt x="106045" y="38735"/>
                      </a:lnTo>
                      <a:lnTo>
                        <a:pt x="109220" y="43053"/>
                      </a:lnTo>
                      <a:lnTo>
                        <a:pt x="111887" y="47752"/>
                      </a:lnTo>
                      <a:lnTo>
                        <a:pt x="114300" y="52578"/>
                      </a:lnTo>
                      <a:lnTo>
                        <a:pt x="116205" y="57785"/>
                      </a:lnTo>
                      <a:lnTo>
                        <a:pt x="116840" y="60833"/>
                      </a:lnTo>
                      <a:lnTo>
                        <a:pt x="116713" y="64389"/>
                      </a:lnTo>
                      <a:lnTo>
                        <a:pt x="115824" y="67818"/>
                      </a:lnTo>
                      <a:lnTo>
                        <a:pt x="114300" y="71374"/>
                      </a:lnTo>
                      <a:lnTo>
                        <a:pt x="110744" y="78486"/>
                      </a:lnTo>
                      <a:lnTo>
                        <a:pt x="106553" y="85598"/>
                      </a:lnTo>
                      <a:lnTo>
                        <a:pt x="103124" y="92837"/>
                      </a:lnTo>
                      <a:lnTo>
                        <a:pt x="101981" y="96139"/>
                      </a:lnTo>
                      <a:lnTo>
                        <a:pt x="101600" y="99441"/>
                      </a:lnTo>
                      <a:lnTo>
                        <a:pt x="101600" y="102870"/>
                      </a:lnTo>
                      <a:lnTo>
                        <a:pt x="102870" y="105918"/>
                      </a:lnTo>
                      <a:lnTo>
                        <a:pt x="105029" y="108712"/>
                      </a:lnTo>
                      <a:lnTo>
                        <a:pt x="108331" y="111633"/>
                      </a:lnTo>
                      <a:lnTo>
                        <a:pt x="109347" y="122047"/>
                      </a:lnTo>
                      <a:lnTo>
                        <a:pt x="110744" y="131572"/>
                      </a:lnTo>
                      <a:lnTo>
                        <a:pt x="112268" y="140208"/>
                      </a:lnTo>
                      <a:lnTo>
                        <a:pt x="113665" y="148336"/>
                      </a:lnTo>
                      <a:lnTo>
                        <a:pt x="115316" y="155448"/>
                      </a:lnTo>
                      <a:lnTo>
                        <a:pt x="117221" y="162052"/>
                      </a:lnTo>
                      <a:lnTo>
                        <a:pt x="120777" y="174371"/>
                      </a:lnTo>
                      <a:lnTo>
                        <a:pt x="124333" y="185166"/>
                      </a:lnTo>
                      <a:lnTo>
                        <a:pt x="127381" y="195453"/>
                      </a:lnTo>
                      <a:lnTo>
                        <a:pt x="130429" y="205994"/>
                      </a:lnTo>
                      <a:lnTo>
                        <a:pt x="131445" y="211455"/>
                      </a:lnTo>
                      <a:lnTo>
                        <a:pt x="132461" y="216916"/>
                      </a:lnTo>
                      <a:lnTo>
                        <a:pt x="138938" y="233045"/>
                      </a:lnTo>
                      <a:lnTo>
                        <a:pt x="145796" y="248666"/>
                      </a:lnTo>
                      <a:lnTo>
                        <a:pt x="152781" y="263525"/>
                      </a:lnTo>
                      <a:lnTo>
                        <a:pt x="160147" y="277876"/>
                      </a:lnTo>
                      <a:lnTo>
                        <a:pt x="166878" y="291465"/>
                      </a:lnTo>
                      <a:lnTo>
                        <a:pt x="170053" y="297942"/>
                      </a:lnTo>
                      <a:lnTo>
                        <a:pt x="173101" y="304038"/>
                      </a:lnTo>
                      <a:lnTo>
                        <a:pt x="175768" y="310007"/>
                      </a:lnTo>
                      <a:lnTo>
                        <a:pt x="178054" y="315722"/>
                      </a:lnTo>
                      <a:lnTo>
                        <a:pt x="180086" y="321310"/>
                      </a:lnTo>
                      <a:lnTo>
                        <a:pt x="181737" y="326263"/>
                      </a:lnTo>
                      <a:lnTo>
                        <a:pt x="176276" y="332867"/>
                      </a:lnTo>
                      <a:lnTo>
                        <a:pt x="170815" y="338582"/>
                      </a:lnTo>
                      <a:lnTo>
                        <a:pt x="165481" y="344043"/>
                      </a:lnTo>
                      <a:lnTo>
                        <a:pt x="160401" y="348615"/>
                      </a:lnTo>
                      <a:lnTo>
                        <a:pt x="155575" y="352171"/>
                      </a:lnTo>
                      <a:lnTo>
                        <a:pt x="151003" y="355219"/>
                      </a:lnTo>
                      <a:lnTo>
                        <a:pt x="146685" y="357632"/>
                      </a:lnTo>
                      <a:lnTo>
                        <a:pt x="142748" y="359156"/>
                      </a:lnTo>
                      <a:lnTo>
                        <a:pt x="137287" y="353441"/>
                      </a:lnTo>
                      <a:lnTo>
                        <a:pt x="131826" y="346456"/>
                      </a:lnTo>
                      <a:lnTo>
                        <a:pt x="126619" y="338836"/>
                      </a:lnTo>
                      <a:lnTo>
                        <a:pt x="121666" y="331216"/>
                      </a:lnTo>
                      <a:lnTo>
                        <a:pt x="116840" y="324104"/>
                      </a:lnTo>
                      <a:lnTo>
                        <a:pt x="114681" y="321056"/>
                      </a:lnTo>
                      <a:lnTo>
                        <a:pt x="112522" y="318389"/>
                      </a:lnTo>
                      <a:lnTo>
                        <a:pt x="110363" y="316230"/>
                      </a:lnTo>
                      <a:lnTo>
                        <a:pt x="108585" y="314579"/>
                      </a:lnTo>
                      <a:lnTo>
                        <a:pt x="106553" y="313309"/>
                      </a:lnTo>
                      <a:lnTo>
                        <a:pt x="104775" y="313182"/>
                      </a:lnTo>
                      <a:lnTo>
                        <a:pt x="99568" y="319532"/>
                      </a:lnTo>
                      <a:lnTo>
                        <a:pt x="94361" y="326771"/>
                      </a:lnTo>
                      <a:lnTo>
                        <a:pt x="83947" y="341757"/>
                      </a:lnTo>
                      <a:lnTo>
                        <a:pt x="78613" y="349123"/>
                      </a:lnTo>
                      <a:lnTo>
                        <a:pt x="73152" y="355727"/>
                      </a:lnTo>
                      <a:lnTo>
                        <a:pt x="67691" y="361442"/>
                      </a:lnTo>
                      <a:lnTo>
                        <a:pt x="62357" y="365760"/>
                      </a:lnTo>
                      <a:lnTo>
                        <a:pt x="58547" y="360553"/>
                      </a:lnTo>
                      <a:lnTo>
                        <a:pt x="54737" y="355981"/>
                      </a:lnTo>
                      <a:lnTo>
                        <a:pt x="51562" y="351663"/>
                      </a:lnTo>
                      <a:lnTo>
                        <a:pt x="48514" y="347980"/>
                      </a:lnTo>
                      <a:lnTo>
                        <a:pt x="42672" y="341503"/>
                      </a:lnTo>
                      <a:lnTo>
                        <a:pt x="37084" y="335915"/>
                      </a:lnTo>
                      <a:lnTo>
                        <a:pt x="26289" y="325501"/>
                      </a:lnTo>
                      <a:lnTo>
                        <a:pt x="20447" y="319786"/>
                      </a:lnTo>
                      <a:lnTo>
                        <a:pt x="17272" y="316484"/>
                      </a:lnTo>
                      <a:lnTo>
                        <a:pt x="13970" y="313182"/>
                      </a:lnTo>
                      <a:lnTo>
                        <a:pt x="20447" y="302006"/>
                      </a:lnTo>
                      <a:lnTo>
                        <a:pt x="27940" y="291211"/>
                      </a:lnTo>
                      <a:lnTo>
                        <a:pt x="43561" y="269748"/>
                      </a:lnTo>
                      <a:lnTo>
                        <a:pt x="51054" y="258572"/>
                      </a:lnTo>
                      <a:lnTo>
                        <a:pt x="54610" y="252603"/>
                      </a:lnTo>
                      <a:lnTo>
                        <a:pt x="57912" y="246761"/>
                      </a:lnTo>
                      <a:lnTo>
                        <a:pt x="61087" y="240284"/>
                      </a:lnTo>
                      <a:lnTo>
                        <a:pt x="63500" y="233553"/>
                      </a:lnTo>
                      <a:lnTo>
                        <a:pt x="66040" y="226949"/>
                      </a:lnTo>
                      <a:lnTo>
                        <a:pt x="67945" y="219583"/>
                      </a:lnTo>
                      <a:lnTo>
                        <a:pt x="66421" y="213995"/>
                      </a:lnTo>
                      <a:lnTo>
                        <a:pt x="64262" y="208026"/>
                      </a:lnTo>
                      <a:lnTo>
                        <a:pt x="61722" y="202184"/>
                      </a:lnTo>
                      <a:lnTo>
                        <a:pt x="58420" y="195707"/>
                      </a:lnTo>
                      <a:lnTo>
                        <a:pt x="54737" y="189230"/>
                      </a:lnTo>
                      <a:lnTo>
                        <a:pt x="50800" y="182372"/>
                      </a:lnTo>
                      <a:lnTo>
                        <a:pt x="42926" y="167640"/>
                      </a:lnTo>
                      <a:lnTo>
                        <a:pt x="38989" y="159766"/>
                      </a:lnTo>
                      <a:lnTo>
                        <a:pt x="35179" y="151384"/>
                      </a:lnTo>
                      <a:lnTo>
                        <a:pt x="31750" y="142621"/>
                      </a:lnTo>
                      <a:lnTo>
                        <a:pt x="28829" y="133223"/>
                      </a:lnTo>
                      <a:lnTo>
                        <a:pt x="26289" y="123571"/>
                      </a:lnTo>
                      <a:lnTo>
                        <a:pt x="24384" y="113030"/>
                      </a:lnTo>
                      <a:lnTo>
                        <a:pt x="23368" y="102108"/>
                      </a:lnTo>
                      <a:lnTo>
                        <a:pt x="23114" y="90678"/>
                      </a:lnTo>
                      <a:lnTo>
                        <a:pt x="20447" y="89916"/>
                      </a:lnTo>
                      <a:lnTo>
                        <a:pt x="16891" y="89154"/>
                      </a:lnTo>
                      <a:lnTo>
                        <a:pt x="8763" y="87757"/>
                      </a:lnTo>
                      <a:lnTo>
                        <a:pt x="5207" y="86360"/>
                      </a:lnTo>
                      <a:lnTo>
                        <a:pt x="3556" y="85090"/>
                      </a:lnTo>
                      <a:lnTo>
                        <a:pt x="2286" y="83947"/>
                      </a:lnTo>
                      <a:lnTo>
                        <a:pt x="1016" y="82550"/>
                      </a:lnTo>
                      <a:lnTo>
                        <a:pt x="381" y="80645"/>
                      </a:lnTo>
                      <a:lnTo>
                        <a:pt x="0" y="78486"/>
                      </a:lnTo>
                      <a:lnTo>
                        <a:pt x="0" y="76200"/>
                      </a:lnTo>
                      <a:lnTo>
                        <a:pt x="381" y="70358"/>
                      </a:lnTo>
                      <a:lnTo>
                        <a:pt x="889" y="65405"/>
                      </a:lnTo>
                      <a:lnTo>
                        <a:pt x="1016" y="55880"/>
                      </a:lnTo>
                      <a:lnTo>
                        <a:pt x="1270" y="47752"/>
                      </a:lnTo>
                      <a:lnTo>
                        <a:pt x="1651" y="40640"/>
                      </a:lnTo>
                      <a:lnTo>
                        <a:pt x="2794" y="33909"/>
                      </a:lnTo>
                      <a:lnTo>
                        <a:pt x="4572" y="27559"/>
                      </a:lnTo>
                      <a:lnTo>
                        <a:pt x="6096" y="24511"/>
                      </a:lnTo>
                      <a:lnTo>
                        <a:pt x="8001" y="21082"/>
                      </a:lnTo>
                      <a:lnTo>
                        <a:pt x="10033" y="17780"/>
                      </a:lnTo>
                      <a:lnTo>
                        <a:pt x="12700" y="14224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 cap="flat" cmpd="sng" algn="ctr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reeform 120"/>
                <p:cNvSpPr/>
                <p:nvPr/>
              </p:nvSpPr>
              <p:spPr>
                <a:xfrm>
                  <a:off x="1813179" y="3618103"/>
                  <a:ext cx="181738" cy="3657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1738" h="365761">
                      <a:moveTo>
                        <a:pt x="17526" y="15367"/>
                      </a:moveTo>
                      <a:lnTo>
                        <a:pt x="21717" y="15621"/>
                      </a:lnTo>
                      <a:lnTo>
                        <a:pt x="25781" y="14859"/>
                      </a:lnTo>
                      <a:lnTo>
                        <a:pt x="29972" y="13462"/>
                      </a:lnTo>
                      <a:lnTo>
                        <a:pt x="34544" y="11303"/>
                      </a:lnTo>
                      <a:lnTo>
                        <a:pt x="39878" y="8255"/>
                      </a:lnTo>
                      <a:lnTo>
                        <a:pt x="42926" y="6350"/>
                      </a:lnTo>
                      <a:lnTo>
                        <a:pt x="46228" y="4445"/>
                      </a:lnTo>
                      <a:lnTo>
                        <a:pt x="50038" y="2159"/>
                      </a:lnTo>
                      <a:lnTo>
                        <a:pt x="54229" y="0"/>
                      </a:lnTo>
                      <a:lnTo>
                        <a:pt x="73152" y="11557"/>
                      </a:lnTo>
                      <a:lnTo>
                        <a:pt x="82550" y="17526"/>
                      </a:lnTo>
                      <a:lnTo>
                        <a:pt x="91313" y="24003"/>
                      </a:lnTo>
                      <a:lnTo>
                        <a:pt x="99187" y="31115"/>
                      </a:lnTo>
                      <a:lnTo>
                        <a:pt x="102870" y="34925"/>
                      </a:lnTo>
                      <a:lnTo>
                        <a:pt x="106045" y="38735"/>
                      </a:lnTo>
                      <a:lnTo>
                        <a:pt x="109220" y="43053"/>
                      </a:lnTo>
                      <a:lnTo>
                        <a:pt x="111887" y="47752"/>
                      </a:lnTo>
                      <a:lnTo>
                        <a:pt x="114300" y="52578"/>
                      </a:lnTo>
                      <a:lnTo>
                        <a:pt x="116205" y="57785"/>
                      </a:lnTo>
                      <a:lnTo>
                        <a:pt x="116840" y="60833"/>
                      </a:lnTo>
                      <a:lnTo>
                        <a:pt x="116713" y="64389"/>
                      </a:lnTo>
                      <a:lnTo>
                        <a:pt x="115824" y="67818"/>
                      </a:lnTo>
                      <a:lnTo>
                        <a:pt x="114300" y="71374"/>
                      </a:lnTo>
                      <a:lnTo>
                        <a:pt x="110744" y="78486"/>
                      </a:lnTo>
                      <a:lnTo>
                        <a:pt x="106553" y="85598"/>
                      </a:lnTo>
                      <a:lnTo>
                        <a:pt x="103124" y="92837"/>
                      </a:lnTo>
                      <a:lnTo>
                        <a:pt x="101981" y="96139"/>
                      </a:lnTo>
                      <a:lnTo>
                        <a:pt x="101600" y="99441"/>
                      </a:lnTo>
                      <a:lnTo>
                        <a:pt x="101600" y="102870"/>
                      </a:lnTo>
                      <a:lnTo>
                        <a:pt x="102870" y="105918"/>
                      </a:lnTo>
                      <a:lnTo>
                        <a:pt x="105029" y="108712"/>
                      </a:lnTo>
                      <a:lnTo>
                        <a:pt x="108331" y="111633"/>
                      </a:lnTo>
                      <a:lnTo>
                        <a:pt x="109347" y="122047"/>
                      </a:lnTo>
                      <a:lnTo>
                        <a:pt x="110744" y="131572"/>
                      </a:lnTo>
                      <a:lnTo>
                        <a:pt x="112268" y="140208"/>
                      </a:lnTo>
                      <a:lnTo>
                        <a:pt x="113665" y="148336"/>
                      </a:lnTo>
                      <a:lnTo>
                        <a:pt x="115316" y="155448"/>
                      </a:lnTo>
                      <a:lnTo>
                        <a:pt x="117221" y="162052"/>
                      </a:lnTo>
                      <a:lnTo>
                        <a:pt x="120777" y="174371"/>
                      </a:lnTo>
                      <a:lnTo>
                        <a:pt x="124333" y="185166"/>
                      </a:lnTo>
                      <a:lnTo>
                        <a:pt x="127381" y="195453"/>
                      </a:lnTo>
                      <a:lnTo>
                        <a:pt x="130429" y="205994"/>
                      </a:lnTo>
                      <a:lnTo>
                        <a:pt x="131445" y="211455"/>
                      </a:lnTo>
                      <a:lnTo>
                        <a:pt x="132461" y="216916"/>
                      </a:lnTo>
                      <a:lnTo>
                        <a:pt x="138938" y="233045"/>
                      </a:lnTo>
                      <a:lnTo>
                        <a:pt x="145796" y="248666"/>
                      </a:lnTo>
                      <a:lnTo>
                        <a:pt x="152781" y="263525"/>
                      </a:lnTo>
                      <a:lnTo>
                        <a:pt x="160147" y="277876"/>
                      </a:lnTo>
                      <a:lnTo>
                        <a:pt x="166878" y="291465"/>
                      </a:lnTo>
                      <a:lnTo>
                        <a:pt x="170053" y="297942"/>
                      </a:lnTo>
                      <a:lnTo>
                        <a:pt x="173101" y="304038"/>
                      </a:lnTo>
                      <a:lnTo>
                        <a:pt x="175768" y="310007"/>
                      </a:lnTo>
                      <a:lnTo>
                        <a:pt x="178054" y="315722"/>
                      </a:lnTo>
                      <a:lnTo>
                        <a:pt x="180086" y="321310"/>
                      </a:lnTo>
                      <a:lnTo>
                        <a:pt x="181737" y="326263"/>
                      </a:lnTo>
                      <a:lnTo>
                        <a:pt x="176276" y="332867"/>
                      </a:lnTo>
                      <a:lnTo>
                        <a:pt x="170815" y="338582"/>
                      </a:lnTo>
                      <a:lnTo>
                        <a:pt x="165481" y="344043"/>
                      </a:lnTo>
                      <a:lnTo>
                        <a:pt x="160401" y="348615"/>
                      </a:lnTo>
                      <a:lnTo>
                        <a:pt x="155575" y="352171"/>
                      </a:lnTo>
                      <a:lnTo>
                        <a:pt x="151003" y="355219"/>
                      </a:lnTo>
                      <a:lnTo>
                        <a:pt x="146685" y="357632"/>
                      </a:lnTo>
                      <a:lnTo>
                        <a:pt x="142748" y="359156"/>
                      </a:lnTo>
                      <a:lnTo>
                        <a:pt x="137287" y="353441"/>
                      </a:lnTo>
                      <a:lnTo>
                        <a:pt x="131826" y="346456"/>
                      </a:lnTo>
                      <a:lnTo>
                        <a:pt x="126619" y="338836"/>
                      </a:lnTo>
                      <a:lnTo>
                        <a:pt x="121666" y="331216"/>
                      </a:lnTo>
                      <a:lnTo>
                        <a:pt x="116840" y="324104"/>
                      </a:lnTo>
                      <a:lnTo>
                        <a:pt x="114681" y="321056"/>
                      </a:lnTo>
                      <a:lnTo>
                        <a:pt x="112522" y="318389"/>
                      </a:lnTo>
                      <a:lnTo>
                        <a:pt x="110363" y="316230"/>
                      </a:lnTo>
                      <a:lnTo>
                        <a:pt x="108585" y="314579"/>
                      </a:lnTo>
                      <a:lnTo>
                        <a:pt x="106553" y="313309"/>
                      </a:lnTo>
                      <a:lnTo>
                        <a:pt x="104775" y="313182"/>
                      </a:lnTo>
                      <a:lnTo>
                        <a:pt x="99568" y="319532"/>
                      </a:lnTo>
                      <a:lnTo>
                        <a:pt x="94361" y="326771"/>
                      </a:lnTo>
                      <a:lnTo>
                        <a:pt x="83947" y="341757"/>
                      </a:lnTo>
                      <a:lnTo>
                        <a:pt x="78613" y="349123"/>
                      </a:lnTo>
                      <a:lnTo>
                        <a:pt x="73152" y="355727"/>
                      </a:lnTo>
                      <a:lnTo>
                        <a:pt x="67691" y="361442"/>
                      </a:lnTo>
                      <a:lnTo>
                        <a:pt x="62357" y="365760"/>
                      </a:lnTo>
                      <a:lnTo>
                        <a:pt x="58547" y="360553"/>
                      </a:lnTo>
                      <a:lnTo>
                        <a:pt x="54737" y="355981"/>
                      </a:lnTo>
                      <a:lnTo>
                        <a:pt x="51562" y="351663"/>
                      </a:lnTo>
                      <a:lnTo>
                        <a:pt x="48514" y="347980"/>
                      </a:lnTo>
                      <a:lnTo>
                        <a:pt x="42672" y="341503"/>
                      </a:lnTo>
                      <a:lnTo>
                        <a:pt x="37084" y="335915"/>
                      </a:lnTo>
                      <a:lnTo>
                        <a:pt x="26289" y="325501"/>
                      </a:lnTo>
                      <a:lnTo>
                        <a:pt x="20447" y="319786"/>
                      </a:lnTo>
                      <a:lnTo>
                        <a:pt x="17272" y="316484"/>
                      </a:lnTo>
                      <a:lnTo>
                        <a:pt x="13970" y="313182"/>
                      </a:lnTo>
                      <a:lnTo>
                        <a:pt x="20447" y="302006"/>
                      </a:lnTo>
                      <a:lnTo>
                        <a:pt x="27940" y="291211"/>
                      </a:lnTo>
                      <a:lnTo>
                        <a:pt x="43561" y="269748"/>
                      </a:lnTo>
                      <a:lnTo>
                        <a:pt x="51054" y="258572"/>
                      </a:lnTo>
                      <a:lnTo>
                        <a:pt x="54610" y="252603"/>
                      </a:lnTo>
                      <a:lnTo>
                        <a:pt x="57912" y="246761"/>
                      </a:lnTo>
                      <a:lnTo>
                        <a:pt x="61087" y="240284"/>
                      </a:lnTo>
                      <a:lnTo>
                        <a:pt x="63500" y="233553"/>
                      </a:lnTo>
                      <a:lnTo>
                        <a:pt x="66040" y="226949"/>
                      </a:lnTo>
                      <a:lnTo>
                        <a:pt x="67945" y="219583"/>
                      </a:lnTo>
                      <a:lnTo>
                        <a:pt x="66421" y="213995"/>
                      </a:lnTo>
                      <a:lnTo>
                        <a:pt x="64262" y="208026"/>
                      </a:lnTo>
                      <a:lnTo>
                        <a:pt x="61722" y="202184"/>
                      </a:lnTo>
                      <a:lnTo>
                        <a:pt x="58420" y="195707"/>
                      </a:lnTo>
                      <a:lnTo>
                        <a:pt x="54737" y="189230"/>
                      </a:lnTo>
                      <a:lnTo>
                        <a:pt x="50800" y="182372"/>
                      </a:lnTo>
                      <a:lnTo>
                        <a:pt x="42926" y="167640"/>
                      </a:lnTo>
                      <a:lnTo>
                        <a:pt x="38989" y="159766"/>
                      </a:lnTo>
                      <a:lnTo>
                        <a:pt x="35179" y="151384"/>
                      </a:lnTo>
                      <a:lnTo>
                        <a:pt x="31750" y="142621"/>
                      </a:lnTo>
                      <a:lnTo>
                        <a:pt x="28829" y="133223"/>
                      </a:lnTo>
                      <a:lnTo>
                        <a:pt x="26289" y="123571"/>
                      </a:lnTo>
                      <a:lnTo>
                        <a:pt x="24384" y="113030"/>
                      </a:lnTo>
                      <a:lnTo>
                        <a:pt x="23368" y="102108"/>
                      </a:lnTo>
                      <a:lnTo>
                        <a:pt x="23114" y="90678"/>
                      </a:lnTo>
                      <a:lnTo>
                        <a:pt x="20447" y="89916"/>
                      </a:lnTo>
                      <a:lnTo>
                        <a:pt x="16891" y="89154"/>
                      </a:lnTo>
                      <a:lnTo>
                        <a:pt x="8763" y="87757"/>
                      </a:lnTo>
                      <a:lnTo>
                        <a:pt x="5207" y="86360"/>
                      </a:lnTo>
                      <a:lnTo>
                        <a:pt x="3556" y="85090"/>
                      </a:lnTo>
                      <a:lnTo>
                        <a:pt x="2286" y="83947"/>
                      </a:lnTo>
                      <a:lnTo>
                        <a:pt x="1016" y="82550"/>
                      </a:lnTo>
                      <a:lnTo>
                        <a:pt x="381" y="80645"/>
                      </a:lnTo>
                      <a:lnTo>
                        <a:pt x="0" y="78486"/>
                      </a:lnTo>
                      <a:lnTo>
                        <a:pt x="0" y="76200"/>
                      </a:lnTo>
                      <a:lnTo>
                        <a:pt x="381" y="70358"/>
                      </a:lnTo>
                      <a:lnTo>
                        <a:pt x="889" y="65405"/>
                      </a:lnTo>
                      <a:lnTo>
                        <a:pt x="1016" y="55880"/>
                      </a:lnTo>
                      <a:lnTo>
                        <a:pt x="1270" y="47752"/>
                      </a:lnTo>
                      <a:lnTo>
                        <a:pt x="1651" y="40640"/>
                      </a:lnTo>
                      <a:lnTo>
                        <a:pt x="2794" y="33909"/>
                      </a:lnTo>
                      <a:lnTo>
                        <a:pt x="4572" y="27559"/>
                      </a:lnTo>
                      <a:lnTo>
                        <a:pt x="6096" y="24511"/>
                      </a:lnTo>
                      <a:lnTo>
                        <a:pt x="8001" y="21082"/>
                      </a:lnTo>
                      <a:lnTo>
                        <a:pt x="10033" y="17780"/>
                      </a:lnTo>
                      <a:lnTo>
                        <a:pt x="12700" y="14224"/>
                      </a:lnTo>
                      <a:close/>
                    </a:path>
                  </a:pathLst>
                </a:custGeom>
                <a:solidFill>
                  <a:schemeClr val="accent1">
                    <a:alpha val="1000"/>
                  </a:schemeClr>
                </a:solidFill>
                <a:ln w="12700" cap="flat" cmpd="sng" algn="ctr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>
                  <a:off x="1954530" y="3952621"/>
                  <a:ext cx="88520" cy="1132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520" h="113285">
                      <a:moveTo>
                        <a:pt x="41021" y="6985"/>
                      </a:moveTo>
                      <a:lnTo>
                        <a:pt x="42291" y="14351"/>
                      </a:lnTo>
                      <a:lnTo>
                        <a:pt x="43815" y="22479"/>
                      </a:lnTo>
                      <a:lnTo>
                        <a:pt x="45593" y="30353"/>
                      </a:lnTo>
                      <a:lnTo>
                        <a:pt x="48006" y="38227"/>
                      </a:lnTo>
                      <a:lnTo>
                        <a:pt x="50419" y="45466"/>
                      </a:lnTo>
                      <a:lnTo>
                        <a:pt x="53086" y="52197"/>
                      </a:lnTo>
                      <a:lnTo>
                        <a:pt x="56134" y="57912"/>
                      </a:lnTo>
                      <a:lnTo>
                        <a:pt x="57912" y="60325"/>
                      </a:lnTo>
                      <a:lnTo>
                        <a:pt x="59563" y="62230"/>
                      </a:lnTo>
                      <a:lnTo>
                        <a:pt x="61468" y="63881"/>
                      </a:lnTo>
                      <a:lnTo>
                        <a:pt x="63373" y="64897"/>
                      </a:lnTo>
                      <a:lnTo>
                        <a:pt x="67310" y="66040"/>
                      </a:lnTo>
                      <a:lnTo>
                        <a:pt x="71501" y="66802"/>
                      </a:lnTo>
                      <a:lnTo>
                        <a:pt x="75565" y="67437"/>
                      </a:lnTo>
                      <a:lnTo>
                        <a:pt x="80010" y="68834"/>
                      </a:lnTo>
                      <a:lnTo>
                        <a:pt x="84201" y="72009"/>
                      </a:lnTo>
                      <a:lnTo>
                        <a:pt x="86487" y="73787"/>
                      </a:lnTo>
                      <a:lnTo>
                        <a:pt x="88519" y="76708"/>
                      </a:lnTo>
                      <a:lnTo>
                        <a:pt x="87757" y="83185"/>
                      </a:lnTo>
                      <a:lnTo>
                        <a:pt x="86868" y="88646"/>
                      </a:lnTo>
                      <a:lnTo>
                        <a:pt x="86233" y="93472"/>
                      </a:lnTo>
                      <a:lnTo>
                        <a:pt x="85725" y="97917"/>
                      </a:lnTo>
                      <a:lnTo>
                        <a:pt x="84201" y="105537"/>
                      </a:lnTo>
                      <a:lnTo>
                        <a:pt x="82550" y="113284"/>
                      </a:lnTo>
                      <a:lnTo>
                        <a:pt x="76073" y="110363"/>
                      </a:lnTo>
                      <a:lnTo>
                        <a:pt x="69977" y="107442"/>
                      </a:lnTo>
                      <a:lnTo>
                        <a:pt x="58801" y="101981"/>
                      </a:lnTo>
                      <a:lnTo>
                        <a:pt x="53340" y="99187"/>
                      </a:lnTo>
                      <a:lnTo>
                        <a:pt x="48387" y="96012"/>
                      </a:lnTo>
                      <a:lnTo>
                        <a:pt x="43434" y="92456"/>
                      </a:lnTo>
                      <a:lnTo>
                        <a:pt x="38608" y="88392"/>
                      </a:lnTo>
                      <a:lnTo>
                        <a:pt x="33782" y="83947"/>
                      </a:lnTo>
                      <a:lnTo>
                        <a:pt x="29210" y="78359"/>
                      </a:lnTo>
                      <a:lnTo>
                        <a:pt x="24384" y="72390"/>
                      </a:lnTo>
                      <a:lnTo>
                        <a:pt x="19812" y="65278"/>
                      </a:lnTo>
                      <a:lnTo>
                        <a:pt x="14986" y="57277"/>
                      </a:lnTo>
                      <a:lnTo>
                        <a:pt x="10287" y="48133"/>
                      </a:lnTo>
                      <a:lnTo>
                        <a:pt x="5334" y="37719"/>
                      </a:lnTo>
                      <a:lnTo>
                        <a:pt x="0" y="25781"/>
                      </a:lnTo>
                      <a:lnTo>
                        <a:pt x="4445" y="23114"/>
                      </a:lnTo>
                      <a:lnTo>
                        <a:pt x="9398" y="20066"/>
                      </a:lnTo>
                      <a:lnTo>
                        <a:pt x="19431" y="13462"/>
                      </a:lnTo>
                      <a:lnTo>
                        <a:pt x="29845" y="6731"/>
                      </a:lnTo>
                      <a:lnTo>
                        <a:pt x="40259" y="0"/>
                      </a:lnTo>
                      <a:close/>
                    </a:path>
                  </a:pathLst>
                </a:custGeom>
                <a:solidFill>
                  <a:srgbClr val="FFA8A6"/>
                </a:solidFill>
                <a:ln w="0" cap="flat" cmpd="sng" algn="ctr">
                  <a:solidFill>
                    <a:srgbClr val="FFA8A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reeform 122"/>
                <p:cNvSpPr/>
                <p:nvPr/>
              </p:nvSpPr>
              <p:spPr>
                <a:xfrm>
                  <a:off x="1954530" y="3952621"/>
                  <a:ext cx="88520" cy="1132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520" h="113285">
                      <a:moveTo>
                        <a:pt x="41021" y="6985"/>
                      </a:moveTo>
                      <a:lnTo>
                        <a:pt x="42291" y="14351"/>
                      </a:lnTo>
                      <a:lnTo>
                        <a:pt x="43815" y="22479"/>
                      </a:lnTo>
                      <a:lnTo>
                        <a:pt x="45593" y="30353"/>
                      </a:lnTo>
                      <a:lnTo>
                        <a:pt x="48006" y="38227"/>
                      </a:lnTo>
                      <a:lnTo>
                        <a:pt x="50419" y="45466"/>
                      </a:lnTo>
                      <a:lnTo>
                        <a:pt x="53086" y="52197"/>
                      </a:lnTo>
                      <a:lnTo>
                        <a:pt x="56134" y="57912"/>
                      </a:lnTo>
                      <a:lnTo>
                        <a:pt x="57912" y="60325"/>
                      </a:lnTo>
                      <a:lnTo>
                        <a:pt x="59563" y="62230"/>
                      </a:lnTo>
                      <a:lnTo>
                        <a:pt x="61468" y="63881"/>
                      </a:lnTo>
                      <a:lnTo>
                        <a:pt x="63373" y="64897"/>
                      </a:lnTo>
                      <a:lnTo>
                        <a:pt x="67310" y="66040"/>
                      </a:lnTo>
                      <a:lnTo>
                        <a:pt x="71501" y="66802"/>
                      </a:lnTo>
                      <a:lnTo>
                        <a:pt x="75565" y="67437"/>
                      </a:lnTo>
                      <a:lnTo>
                        <a:pt x="80010" y="68834"/>
                      </a:lnTo>
                      <a:lnTo>
                        <a:pt x="84201" y="72009"/>
                      </a:lnTo>
                      <a:lnTo>
                        <a:pt x="86487" y="73787"/>
                      </a:lnTo>
                      <a:lnTo>
                        <a:pt x="88519" y="76708"/>
                      </a:lnTo>
                      <a:lnTo>
                        <a:pt x="87757" y="83185"/>
                      </a:lnTo>
                      <a:lnTo>
                        <a:pt x="86868" y="88646"/>
                      </a:lnTo>
                      <a:lnTo>
                        <a:pt x="86233" y="93472"/>
                      </a:lnTo>
                      <a:lnTo>
                        <a:pt x="85725" y="97917"/>
                      </a:lnTo>
                      <a:lnTo>
                        <a:pt x="84201" y="105537"/>
                      </a:lnTo>
                      <a:lnTo>
                        <a:pt x="82550" y="113284"/>
                      </a:lnTo>
                      <a:lnTo>
                        <a:pt x="76073" y="110363"/>
                      </a:lnTo>
                      <a:lnTo>
                        <a:pt x="69977" y="107442"/>
                      </a:lnTo>
                      <a:lnTo>
                        <a:pt x="58801" y="101981"/>
                      </a:lnTo>
                      <a:lnTo>
                        <a:pt x="53340" y="99187"/>
                      </a:lnTo>
                      <a:lnTo>
                        <a:pt x="48387" y="96012"/>
                      </a:lnTo>
                      <a:lnTo>
                        <a:pt x="43434" y="92456"/>
                      </a:lnTo>
                      <a:lnTo>
                        <a:pt x="38608" y="88392"/>
                      </a:lnTo>
                      <a:lnTo>
                        <a:pt x="33782" y="83947"/>
                      </a:lnTo>
                      <a:lnTo>
                        <a:pt x="29210" y="78359"/>
                      </a:lnTo>
                      <a:lnTo>
                        <a:pt x="24384" y="72390"/>
                      </a:lnTo>
                      <a:lnTo>
                        <a:pt x="19812" y="65278"/>
                      </a:lnTo>
                      <a:lnTo>
                        <a:pt x="14986" y="57277"/>
                      </a:lnTo>
                      <a:lnTo>
                        <a:pt x="10287" y="48133"/>
                      </a:lnTo>
                      <a:lnTo>
                        <a:pt x="5334" y="37719"/>
                      </a:lnTo>
                      <a:lnTo>
                        <a:pt x="0" y="25781"/>
                      </a:lnTo>
                      <a:lnTo>
                        <a:pt x="4445" y="23114"/>
                      </a:lnTo>
                      <a:lnTo>
                        <a:pt x="9398" y="20066"/>
                      </a:lnTo>
                      <a:lnTo>
                        <a:pt x="19431" y="13462"/>
                      </a:lnTo>
                      <a:lnTo>
                        <a:pt x="29845" y="6731"/>
                      </a:lnTo>
                      <a:lnTo>
                        <a:pt x="40259" y="0"/>
                      </a:lnTo>
                      <a:close/>
                    </a:path>
                  </a:pathLst>
                </a:custGeom>
                <a:solidFill>
                  <a:schemeClr val="accent1">
                    <a:alpha val="1000"/>
                  </a:schemeClr>
                </a:solidFill>
                <a:ln w="12700" cap="flat" cmpd="sng" algn="ctr">
                  <a:solidFill>
                    <a:srgbClr val="FFA8A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>
                <a:xfrm>
                  <a:off x="1784858" y="3945255"/>
                  <a:ext cx="82551" cy="1422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551" h="142241">
                      <a:moveTo>
                        <a:pt x="56261" y="2667"/>
                      </a:moveTo>
                      <a:lnTo>
                        <a:pt x="59182" y="4699"/>
                      </a:lnTo>
                      <a:lnTo>
                        <a:pt x="63754" y="9017"/>
                      </a:lnTo>
                      <a:lnTo>
                        <a:pt x="67437" y="13081"/>
                      </a:lnTo>
                      <a:lnTo>
                        <a:pt x="70612" y="17272"/>
                      </a:lnTo>
                      <a:lnTo>
                        <a:pt x="73533" y="21209"/>
                      </a:lnTo>
                      <a:lnTo>
                        <a:pt x="76200" y="26035"/>
                      </a:lnTo>
                      <a:lnTo>
                        <a:pt x="79121" y="30988"/>
                      </a:lnTo>
                      <a:lnTo>
                        <a:pt x="82550" y="37211"/>
                      </a:lnTo>
                      <a:lnTo>
                        <a:pt x="77724" y="42926"/>
                      </a:lnTo>
                      <a:lnTo>
                        <a:pt x="72009" y="48641"/>
                      </a:lnTo>
                      <a:lnTo>
                        <a:pt x="60071" y="60706"/>
                      </a:lnTo>
                      <a:lnTo>
                        <a:pt x="53975" y="67437"/>
                      </a:lnTo>
                      <a:lnTo>
                        <a:pt x="48641" y="74295"/>
                      </a:lnTo>
                      <a:lnTo>
                        <a:pt x="44069" y="81534"/>
                      </a:lnTo>
                      <a:lnTo>
                        <a:pt x="42037" y="85344"/>
                      </a:lnTo>
                      <a:lnTo>
                        <a:pt x="40640" y="89408"/>
                      </a:lnTo>
                      <a:lnTo>
                        <a:pt x="41656" y="94361"/>
                      </a:lnTo>
                      <a:lnTo>
                        <a:pt x="42545" y="98933"/>
                      </a:lnTo>
                      <a:lnTo>
                        <a:pt x="43180" y="102616"/>
                      </a:lnTo>
                      <a:lnTo>
                        <a:pt x="44069" y="106299"/>
                      </a:lnTo>
                      <a:lnTo>
                        <a:pt x="44958" y="112268"/>
                      </a:lnTo>
                      <a:lnTo>
                        <a:pt x="45593" y="117221"/>
                      </a:lnTo>
                      <a:lnTo>
                        <a:pt x="45974" y="122047"/>
                      </a:lnTo>
                      <a:lnTo>
                        <a:pt x="45974" y="126492"/>
                      </a:lnTo>
                      <a:lnTo>
                        <a:pt x="45847" y="131445"/>
                      </a:lnTo>
                      <a:lnTo>
                        <a:pt x="45593" y="137668"/>
                      </a:lnTo>
                      <a:lnTo>
                        <a:pt x="42291" y="137287"/>
                      </a:lnTo>
                      <a:lnTo>
                        <a:pt x="39370" y="137414"/>
                      </a:lnTo>
                      <a:lnTo>
                        <a:pt x="36322" y="138176"/>
                      </a:lnTo>
                      <a:lnTo>
                        <a:pt x="32893" y="139446"/>
                      </a:lnTo>
                      <a:lnTo>
                        <a:pt x="29337" y="140589"/>
                      </a:lnTo>
                      <a:lnTo>
                        <a:pt x="25019" y="141605"/>
                      </a:lnTo>
                      <a:lnTo>
                        <a:pt x="20066" y="142240"/>
                      </a:lnTo>
                      <a:lnTo>
                        <a:pt x="17272" y="142240"/>
                      </a:lnTo>
                      <a:lnTo>
                        <a:pt x="14224" y="141986"/>
                      </a:lnTo>
                      <a:lnTo>
                        <a:pt x="13843" y="137287"/>
                      </a:lnTo>
                      <a:lnTo>
                        <a:pt x="13208" y="132715"/>
                      </a:lnTo>
                      <a:lnTo>
                        <a:pt x="10922" y="123444"/>
                      </a:lnTo>
                      <a:lnTo>
                        <a:pt x="5080" y="105029"/>
                      </a:lnTo>
                      <a:lnTo>
                        <a:pt x="2540" y="95758"/>
                      </a:lnTo>
                      <a:lnTo>
                        <a:pt x="508" y="86487"/>
                      </a:lnTo>
                      <a:lnTo>
                        <a:pt x="0" y="81915"/>
                      </a:lnTo>
                      <a:lnTo>
                        <a:pt x="0" y="76962"/>
                      </a:lnTo>
                      <a:lnTo>
                        <a:pt x="254" y="72263"/>
                      </a:lnTo>
                      <a:lnTo>
                        <a:pt x="1143" y="67183"/>
                      </a:lnTo>
                      <a:lnTo>
                        <a:pt x="4572" y="58420"/>
                      </a:lnTo>
                      <a:lnTo>
                        <a:pt x="9398" y="49403"/>
                      </a:lnTo>
                      <a:lnTo>
                        <a:pt x="15113" y="40259"/>
                      </a:lnTo>
                      <a:lnTo>
                        <a:pt x="21463" y="31242"/>
                      </a:lnTo>
                      <a:lnTo>
                        <a:pt x="28575" y="22733"/>
                      </a:lnTo>
                      <a:lnTo>
                        <a:pt x="36322" y="14605"/>
                      </a:lnTo>
                      <a:lnTo>
                        <a:pt x="44577" y="6858"/>
                      </a:lnTo>
                      <a:lnTo>
                        <a:pt x="53340" y="0"/>
                      </a:lnTo>
                      <a:close/>
                    </a:path>
                  </a:pathLst>
                </a:custGeom>
                <a:solidFill>
                  <a:srgbClr val="FFA8A6"/>
                </a:solidFill>
                <a:ln w="0" cap="flat" cmpd="sng" algn="ctr">
                  <a:solidFill>
                    <a:srgbClr val="FFA8A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reeform 124"/>
                <p:cNvSpPr/>
                <p:nvPr/>
              </p:nvSpPr>
              <p:spPr>
                <a:xfrm>
                  <a:off x="1784858" y="3945255"/>
                  <a:ext cx="82551" cy="1422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551" h="142241">
                      <a:moveTo>
                        <a:pt x="56261" y="2667"/>
                      </a:moveTo>
                      <a:lnTo>
                        <a:pt x="59182" y="4699"/>
                      </a:lnTo>
                      <a:lnTo>
                        <a:pt x="63754" y="9017"/>
                      </a:lnTo>
                      <a:lnTo>
                        <a:pt x="67437" y="13081"/>
                      </a:lnTo>
                      <a:lnTo>
                        <a:pt x="70612" y="17272"/>
                      </a:lnTo>
                      <a:lnTo>
                        <a:pt x="73533" y="21209"/>
                      </a:lnTo>
                      <a:lnTo>
                        <a:pt x="76200" y="26035"/>
                      </a:lnTo>
                      <a:lnTo>
                        <a:pt x="79121" y="30988"/>
                      </a:lnTo>
                      <a:lnTo>
                        <a:pt x="82550" y="37211"/>
                      </a:lnTo>
                      <a:lnTo>
                        <a:pt x="77724" y="42926"/>
                      </a:lnTo>
                      <a:lnTo>
                        <a:pt x="72009" y="48641"/>
                      </a:lnTo>
                      <a:lnTo>
                        <a:pt x="60071" y="60706"/>
                      </a:lnTo>
                      <a:lnTo>
                        <a:pt x="53975" y="67437"/>
                      </a:lnTo>
                      <a:lnTo>
                        <a:pt x="48641" y="74295"/>
                      </a:lnTo>
                      <a:lnTo>
                        <a:pt x="44069" y="81534"/>
                      </a:lnTo>
                      <a:lnTo>
                        <a:pt x="42037" y="85344"/>
                      </a:lnTo>
                      <a:lnTo>
                        <a:pt x="40640" y="89408"/>
                      </a:lnTo>
                      <a:lnTo>
                        <a:pt x="41656" y="94361"/>
                      </a:lnTo>
                      <a:lnTo>
                        <a:pt x="42545" y="98933"/>
                      </a:lnTo>
                      <a:lnTo>
                        <a:pt x="43180" y="102616"/>
                      </a:lnTo>
                      <a:lnTo>
                        <a:pt x="44069" y="106299"/>
                      </a:lnTo>
                      <a:lnTo>
                        <a:pt x="44958" y="112268"/>
                      </a:lnTo>
                      <a:lnTo>
                        <a:pt x="45593" y="117221"/>
                      </a:lnTo>
                      <a:lnTo>
                        <a:pt x="45974" y="122047"/>
                      </a:lnTo>
                      <a:lnTo>
                        <a:pt x="45974" y="126492"/>
                      </a:lnTo>
                      <a:lnTo>
                        <a:pt x="45847" y="131445"/>
                      </a:lnTo>
                      <a:lnTo>
                        <a:pt x="45593" y="137668"/>
                      </a:lnTo>
                      <a:lnTo>
                        <a:pt x="42291" y="137287"/>
                      </a:lnTo>
                      <a:lnTo>
                        <a:pt x="39370" y="137414"/>
                      </a:lnTo>
                      <a:lnTo>
                        <a:pt x="36322" y="138176"/>
                      </a:lnTo>
                      <a:lnTo>
                        <a:pt x="32893" y="139446"/>
                      </a:lnTo>
                      <a:lnTo>
                        <a:pt x="29337" y="140589"/>
                      </a:lnTo>
                      <a:lnTo>
                        <a:pt x="25019" y="141605"/>
                      </a:lnTo>
                      <a:lnTo>
                        <a:pt x="20066" y="142240"/>
                      </a:lnTo>
                      <a:lnTo>
                        <a:pt x="17272" y="142240"/>
                      </a:lnTo>
                      <a:lnTo>
                        <a:pt x="14224" y="141986"/>
                      </a:lnTo>
                      <a:lnTo>
                        <a:pt x="13843" y="137287"/>
                      </a:lnTo>
                      <a:lnTo>
                        <a:pt x="13208" y="132715"/>
                      </a:lnTo>
                      <a:lnTo>
                        <a:pt x="10922" y="123444"/>
                      </a:lnTo>
                      <a:lnTo>
                        <a:pt x="5080" y="105029"/>
                      </a:lnTo>
                      <a:lnTo>
                        <a:pt x="2540" y="95758"/>
                      </a:lnTo>
                      <a:lnTo>
                        <a:pt x="508" y="86487"/>
                      </a:lnTo>
                      <a:lnTo>
                        <a:pt x="0" y="81915"/>
                      </a:lnTo>
                      <a:lnTo>
                        <a:pt x="0" y="76962"/>
                      </a:lnTo>
                      <a:lnTo>
                        <a:pt x="254" y="72263"/>
                      </a:lnTo>
                      <a:lnTo>
                        <a:pt x="1143" y="67183"/>
                      </a:lnTo>
                      <a:lnTo>
                        <a:pt x="4572" y="58420"/>
                      </a:lnTo>
                      <a:lnTo>
                        <a:pt x="9398" y="49403"/>
                      </a:lnTo>
                      <a:lnTo>
                        <a:pt x="15113" y="40259"/>
                      </a:lnTo>
                      <a:lnTo>
                        <a:pt x="21463" y="31242"/>
                      </a:lnTo>
                      <a:lnTo>
                        <a:pt x="28575" y="22733"/>
                      </a:lnTo>
                      <a:lnTo>
                        <a:pt x="36322" y="14605"/>
                      </a:lnTo>
                      <a:lnTo>
                        <a:pt x="44577" y="6858"/>
                      </a:lnTo>
                      <a:lnTo>
                        <a:pt x="53340" y="0"/>
                      </a:lnTo>
                      <a:close/>
                    </a:path>
                  </a:pathLst>
                </a:custGeom>
                <a:solidFill>
                  <a:schemeClr val="accent1">
                    <a:alpha val="1000"/>
                  </a:schemeClr>
                </a:solidFill>
                <a:ln w="12700" cap="flat" cmpd="sng" algn="ctr">
                  <a:solidFill>
                    <a:srgbClr val="FFA8A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>
                  <a:off x="1697609" y="3697351"/>
                  <a:ext cx="141606" cy="1121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1606" h="112142">
                      <a:moveTo>
                        <a:pt x="34417" y="12827"/>
                      </a:moveTo>
                      <a:lnTo>
                        <a:pt x="36830" y="13335"/>
                      </a:lnTo>
                      <a:lnTo>
                        <a:pt x="39370" y="14224"/>
                      </a:lnTo>
                      <a:lnTo>
                        <a:pt x="41529" y="15748"/>
                      </a:lnTo>
                      <a:lnTo>
                        <a:pt x="43434" y="17399"/>
                      </a:lnTo>
                      <a:lnTo>
                        <a:pt x="44958" y="19304"/>
                      </a:lnTo>
                      <a:lnTo>
                        <a:pt x="47879" y="23876"/>
                      </a:lnTo>
                      <a:lnTo>
                        <a:pt x="50673" y="28829"/>
                      </a:lnTo>
                      <a:lnTo>
                        <a:pt x="52705" y="33782"/>
                      </a:lnTo>
                      <a:lnTo>
                        <a:pt x="54991" y="38608"/>
                      </a:lnTo>
                      <a:lnTo>
                        <a:pt x="57023" y="42418"/>
                      </a:lnTo>
                      <a:lnTo>
                        <a:pt x="60452" y="45212"/>
                      </a:lnTo>
                      <a:lnTo>
                        <a:pt x="63754" y="47625"/>
                      </a:lnTo>
                      <a:lnTo>
                        <a:pt x="71247" y="51943"/>
                      </a:lnTo>
                      <a:lnTo>
                        <a:pt x="78867" y="55499"/>
                      </a:lnTo>
                      <a:lnTo>
                        <a:pt x="86487" y="58293"/>
                      </a:lnTo>
                      <a:lnTo>
                        <a:pt x="93726" y="60706"/>
                      </a:lnTo>
                      <a:lnTo>
                        <a:pt x="99949" y="62611"/>
                      </a:lnTo>
                      <a:lnTo>
                        <a:pt x="105410" y="64008"/>
                      </a:lnTo>
                      <a:lnTo>
                        <a:pt x="107442" y="64770"/>
                      </a:lnTo>
                      <a:lnTo>
                        <a:pt x="109093" y="65405"/>
                      </a:lnTo>
                      <a:lnTo>
                        <a:pt x="109982" y="61214"/>
                      </a:lnTo>
                      <a:lnTo>
                        <a:pt x="110617" y="56642"/>
                      </a:lnTo>
                      <a:lnTo>
                        <a:pt x="110998" y="51689"/>
                      </a:lnTo>
                      <a:lnTo>
                        <a:pt x="111252" y="46228"/>
                      </a:lnTo>
                      <a:lnTo>
                        <a:pt x="111633" y="35179"/>
                      </a:lnTo>
                      <a:lnTo>
                        <a:pt x="111887" y="24511"/>
                      </a:lnTo>
                      <a:lnTo>
                        <a:pt x="111887" y="19558"/>
                      </a:lnTo>
                      <a:lnTo>
                        <a:pt x="112014" y="14732"/>
                      </a:lnTo>
                      <a:lnTo>
                        <a:pt x="112395" y="10414"/>
                      </a:lnTo>
                      <a:lnTo>
                        <a:pt x="112903" y="6858"/>
                      </a:lnTo>
                      <a:lnTo>
                        <a:pt x="113538" y="4064"/>
                      </a:lnTo>
                      <a:lnTo>
                        <a:pt x="114427" y="1651"/>
                      </a:lnTo>
                      <a:lnTo>
                        <a:pt x="115443" y="508"/>
                      </a:lnTo>
                      <a:lnTo>
                        <a:pt x="116840" y="0"/>
                      </a:lnTo>
                      <a:lnTo>
                        <a:pt x="118110" y="2540"/>
                      </a:lnTo>
                      <a:lnTo>
                        <a:pt x="119761" y="4699"/>
                      </a:lnTo>
                      <a:lnTo>
                        <a:pt x="121666" y="6096"/>
                      </a:lnTo>
                      <a:lnTo>
                        <a:pt x="123698" y="7366"/>
                      </a:lnTo>
                      <a:lnTo>
                        <a:pt x="126492" y="8255"/>
                      </a:lnTo>
                      <a:lnTo>
                        <a:pt x="129540" y="8509"/>
                      </a:lnTo>
                      <a:lnTo>
                        <a:pt x="133223" y="8509"/>
                      </a:lnTo>
                      <a:lnTo>
                        <a:pt x="137668" y="8001"/>
                      </a:lnTo>
                      <a:lnTo>
                        <a:pt x="138938" y="16383"/>
                      </a:lnTo>
                      <a:lnTo>
                        <a:pt x="139954" y="24257"/>
                      </a:lnTo>
                      <a:lnTo>
                        <a:pt x="140589" y="32131"/>
                      </a:lnTo>
                      <a:lnTo>
                        <a:pt x="141224" y="39497"/>
                      </a:lnTo>
                      <a:lnTo>
                        <a:pt x="141605" y="53594"/>
                      </a:lnTo>
                      <a:lnTo>
                        <a:pt x="141224" y="66929"/>
                      </a:lnTo>
                      <a:lnTo>
                        <a:pt x="140208" y="79248"/>
                      </a:lnTo>
                      <a:lnTo>
                        <a:pt x="138303" y="90932"/>
                      </a:lnTo>
                      <a:lnTo>
                        <a:pt x="136017" y="101981"/>
                      </a:lnTo>
                      <a:lnTo>
                        <a:pt x="133096" y="112141"/>
                      </a:lnTo>
                      <a:lnTo>
                        <a:pt x="127889" y="111379"/>
                      </a:lnTo>
                      <a:lnTo>
                        <a:pt x="122301" y="110236"/>
                      </a:lnTo>
                      <a:lnTo>
                        <a:pt x="116586" y="108585"/>
                      </a:lnTo>
                      <a:lnTo>
                        <a:pt x="110617" y="106934"/>
                      </a:lnTo>
                      <a:lnTo>
                        <a:pt x="98298" y="102362"/>
                      </a:lnTo>
                      <a:lnTo>
                        <a:pt x="85979" y="96520"/>
                      </a:lnTo>
                      <a:lnTo>
                        <a:pt x="80010" y="93345"/>
                      </a:lnTo>
                      <a:lnTo>
                        <a:pt x="73914" y="89535"/>
                      </a:lnTo>
                      <a:lnTo>
                        <a:pt x="68199" y="85471"/>
                      </a:lnTo>
                      <a:lnTo>
                        <a:pt x="62738" y="81153"/>
                      </a:lnTo>
                      <a:lnTo>
                        <a:pt x="57531" y="76708"/>
                      </a:lnTo>
                      <a:lnTo>
                        <a:pt x="52451" y="72009"/>
                      </a:lnTo>
                      <a:lnTo>
                        <a:pt x="48133" y="66421"/>
                      </a:lnTo>
                      <a:lnTo>
                        <a:pt x="43942" y="60960"/>
                      </a:lnTo>
                      <a:lnTo>
                        <a:pt x="40259" y="63881"/>
                      </a:lnTo>
                      <a:lnTo>
                        <a:pt x="36449" y="66040"/>
                      </a:lnTo>
                      <a:lnTo>
                        <a:pt x="32893" y="67437"/>
                      </a:lnTo>
                      <a:lnTo>
                        <a:pt x="29464" y="68580"/>
                      </a:lnTo>
                      <a:lnTo>
                        <a:pt x="25908" y="69088"/>
                      </a:lnTo>
                      <a:lnTo>
                        <a:pt x="22606" y="69088"/>
                      </a:lnTo>
                      <a:lnTo>
                        <a:pt x="19431" y="69088"/>
                      </a:lnTo>
                      <a:lnTo>
                        <a:pt x="16510" y="68326"/>
                      </a:lnTo>
                      <a:lnTo>
                        <a:pt x="13589" y="67183"/>
                      </a:lnTo>
                      <a:lnTo>
                        <a:pt x="11049" y="66040"/>
                      </a:lnTo>
                      <a:lnTo>
                        <a:pt x="8636" y="64516"/>
                      </a:lnTo>
                      <a:lnTo>
                        <a:pt x="6477" y="62611"/>
                      </a:lnTo>
                      <a:lnTo>
                        <a:pt x="2921" y="58547"/>
                      </a:lnTo>
                      <a:lnTo>
                        <a:pt x="508" y="54229"/>
                      </a:lnTo>
                      <a:lnTo>
                        <a:pt x="0" y="52832"/>
                      </a:lnTo>
                      <a:lnTo>
                        <a:pt x="0" y="51181"/>
                      </a:lnTo>
                      <a:lnTo>
                        <a:pt x="0" y="49276"/>
                      </a:lnTo>
                      <a:lnTo>
                        <a:pt x="508" y="47117"/>
                      </a:lnTo>
                      <a:lnTo>
                        <a:pt x="2286" y="42799"/>
                      </a:lnTo>
                      <a:lnTo>
                        <a:pt x="3810" y="41021"/>
                      </a:lnTo>
                      <a:lnTo>
                        <a:pt x="5461" y="38989"/>
                      </a:lnTo>
                      <a:lnTo>
                        <a:pt x="7747" y="37084"/>
                      </a:lnTo>
                      <a:lnTo>
                        <a:pt x="10414" y="35687"/>
                      </a:lnTo>
                      <a:lnTo>
                        <a:pt x="13589" y="34290"/>
                      </a:lnTo>
                      <a:lnTo>
                        <a:pt x="17145" y="33528"/>
                      </a:lnTo>
                      <a:lnTo>
                        <a:pt x="21336" y="33020"/>
                      </a:lnTo>
                      <a:lnTo>
                        <a:pt x="25908" y="33020"/>
                      </a:lnTo>
                      <a:lnTo>
                        <a:pt x="31115" y="33782"/>
                      </a:lnTo>
                      <a:lnTo>
                        <a:pt x="36830" y="34925"/>
                      </a:lnTo>
                      <a:lnTo>
                        <a:pt x="37719" y="33782"/>
                      </a:lnTo>
                      <a:lnTo>
                        <a:pt x="38227" y="32512"/>
                      </a:lnTo>
                      <a:lnTo>
                        <a:pt x="38227" y="29718"/>
                      </a:lnTo>
                      <a:lnTo>
                        <a:pt x="37338" y="26670"/>
                      </a:lnTo>
                      <a:lnTo>
                        <a:pt x="35814" y="23368"/>
                      </a:lnTo>
                      <a:lnTo>
                        <a:pt x="34163" y="20193"/>
                      </a:lnTo>
                      <a:lnTo>
                        <a:pt x="32766" y="17145"/>
                      </a:lnTo>
                      <a:lnTo>
                        <a:pt x="31877" y="14478"/>
                      </a:lnTo>
                      <a:lnTo>
                        <a:pt x="31623" y="13589"/>
                      </a:lnTo>
                      <a:lnTo>
                        <a:pt x="31623" y="12573"/>
                      </a:lnTo>
                      <a:close/>
                    </a:path>
                  </a:pathLst>
                </a:custGeom>
                <a:solidFill>
                  <a:srgbClr val="FFA8A6"/>
                </a:solidFill>
                <a:ln w="0" cap="flat" cmpd="sng" algn="ctr">
                  <a:solidFill>
                    <a:srgbClr val="FFA8A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reeform 126"/>
                <p:cNvSpPr/>
                <p:nvPr/>
              </p:nvSpPr>
              <p:spPr>
                <a:xfrm>
                  <a:off x="1697609" y="3697351"/>
                  <a:ext cx="141606" cy="1121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1606" h="112142">
                      <a:moveTo>
                        <a:pt x="34417" y="12827"/>
                      </a:moveTo>
                      <a:lnTo>
                        <a:pt x="36830" y="13335"/>
                      </a:lnTo>
                      <a:lnTo>
                        <a:pt x="39370" y="14224"/>
                      </a:lnTo>
                      <a:lnTo>
                        <a:pt x="41529" y="15748"/>
                      </a:lnTo>
                      <a:lnTo>
                        <a:pt x="43434" y="17399"/>
                      </a:lnTo>
                      <a:lnTo>
                        <a:pt x="44958" y="19304"/>
                      </a:lnTo>
                      <a:lnTo>
                        <a:pt x="47879" y="23876"/>
                      </a:lnTo>
                      <a:lnTo>
                        <a:pt x="50673" y="28829"/>
                      </a:lnTo>
                      <a:lnTo>
                        <a:pt x="52705" y="33782"/>
                      </a:lnTo>
                      <a:lnTo>
                        <a:pt x="54991" y="38608"/>
                      </a:lnTo>
                      <a:lnTo>
                        <a:pt x="57023" y="42418"/>
                      </a:lnTo>
                      <a:lnTo>
                        <a:pt x="60452" y="45212"/>
                      </a:lnTo>
                      <a:lnTo>
                        <a:pt x="63754" y="47625"/>
                      </a:lnTo>
                      <a:lnTo>
                        <a:pt x="71247" y="51943"/>
                      </a:lnTo>
                      <a:lnTo>
                        <a:pt x="78867" y="55499"/>
                      </a:lnTo>
                      <a:lnTo>
                        <a:pt x="86487" y="58293"/>
                      </a:lnTo>
                      <a:lnTo>
                        <a:pt x="93726" y="60706"/>
                      </a:lnTo>
                      <a:lnTo>
                        <a:pt x="99949" y="62611"/>
                      </a:lnTo>
                      <a:lnTo>
                        <a:pt x="105410" y="64008"/>
                      </a:lnTo>
                      <a:lnTo>
                        <a:pt x="107442" y="64770"/>
                      </a:lnTo>
                      <a:lnTo>
                        <a:pt x="109093" y="65405"/>
                      </a:lnTo>
                      <a:lnTo>
                        <a:pt x="109982" y="61214"/>
                      </a:lnTo>
                      <a:lnTo>
                        <a:pt x="110617" y="56642"/>
                      </a:lnTo>
                      <a:lnTo>
                        <a:pt x="110998" y="51689"/>
                      </a:lnTo>
                      <a:lnTo>
                        <a:pt x="111252" y="46228"/>
                      </a:lnTo>
                      <a:lnTo>
                        <a:pt x="111633" y="35179"/>
                      </a:lnTo>
                      <a:lnTo>
                        <a:pt x="111887" y="24511"/>
                      </a:lnTo>
                      <a:lnTo>
                        <a:pt x="111887" y="19558"/>
                      </a:lnTo>
                      <a:lnTo>
                        <a:pt x="112014" y="14732"/>
                      </a:lnTo>
                      <a:lnTo>
                        <a:pt x="112395" y="10414"/>
                      </a:lnTo>
                      <a:lnTo>
                        <a:pt x="112903" y="6858"/>
                      </a:lnTo>
                      <a:lnTo>
                        <a:pt x="113538" y="4064"/>
                      </a:lnTo>
                      <a:lnTo>
                        <a:pt x="114427" y="1651"/>
                      </a:lnTo>
                      <a:lnTo>
                        <a:pt x="115443" y="508"/>
                      </a:lnTo>
                      <a:lnTo>
                        <a:pt x="116840" y="0"/>
                      </a:lnTo>
                      <a:lnTo>
                        <a:pt x="118110" y="2540"/>
                      </a:lnTo>
                      <a:lnTo>
                        <a:pt x="119761" y="4699"/>
                      </a:lnTo>
                      <a:lnTo>
                        <a:pt x="121666" y="6096"/>
                      </a:lnTo>
                      <a:lnTo>
                        <a:pt x="123698" y="7366"/>
                      </a:lnTo>
                      <a:lnTo>
                        <a:pt x="126492" y="8255"/>
                      </a:lnTo>
                      <a:lnTo>
                        <a:pt x="129540" y="8509"/>
                      </a:lnTo>
                      <a:lnTo>
                        <a:pt x="133223" y="8509"/>
                      </a:lnTo>
                      <a:lnTo>
                        <a:pt x="137668" y="8001"/>
                      </a:lnTo>
                      <a:lnTo>
                        <a:pt x="138938" y="16383"/>
                      </a:lnTo>
                      <a:lnTo>
                        <a:pt x="139954" y="24257"/>
                      </a:lnTo>
                      <a:lnTo>
                        <a:pt x="140589" y="32131"/>
                      </a:lnTo>
                      <a:lnTo>
                        <a:pt x="141224" y="39497"/>
                      </a:lnTo>
                      <a:lnTo>
                        <a:pt x="141605" y="53594"/>
                      </a:lnTo>
                      <a:lnTo>
                        <a:pt x="141224" y="66929"/>
                      </a:lnTo>
                      <a:lnTo>
                        <a:pt x="140208" y="79248"/>
                      </a:lnTo>
                      <a:lnTo>
                        <a:pt x="138303" y="90932"/>
                      </a:lnTo>
                      <a:lnTo>
                        <a:pt x="136017" y="101981"/>
                      </a:lnTo>
                      <a:lnTo>
                        <a:pt x="133096" y="112141"/>
                      </a:lnTo>
                      <a:lnTo>
                        <a:pt x="127889" y="111379"/>
                      </a:lnTo>
                      <a:lnTo>
                        <a:pt x="122301" y="110236"/>
                      </a:lnTo>
                      <a:lnTo>
                        <a:pt x="116586" y="108585"/>
                      </a:lnTo>
                      <a:lnTo>
                        <a:pt x="110617" y="106934"/>
                      </a:lnTo>
                      <a:lnTo>
                        <a:pt x="98298" y="102362"/>
                      </a:lnTo>
                      <a:lnTo>
                        <a:pt x="85979" y="96520"/>
                      </a:lnTo>
                      <a:lnTo>
                        <a:pt x="80010" y="93345"/>
                      </a:lnTo>
                      <a:lnTo>
                        <a:pt x="73914" y="89535"/>
                      </a:lnTo>
                      <a:lnTo>
                        <a:pt x="68199" y="85471"/>
                      </a:lnTo>
                      <a:lnTo>
                        <a:pt x="62738" y="81153"/>
                      </a:lnTo>
                      <a:lnTo>
                        <a:pt x="57531" y="76708"/>
                      </a:lnTo>
                      <a:lnTo>
                        <a:pt x="52451" y="72009"/>
                      </a:lnTo>
                      <a:lnTo>
                        <a:pt x="48133" y="66421"/>
                      </a:lnTo>
                      <a:lnTo>
                        <a:pt x="43942" y="60960"/>
                      </a:lnTo>
                      <a:lnTo>
                        <a:pt x="40259" y="63881"/>
                      </a:lnTo>
                      <a:lnTo>
                        <a:pt x="36449" y="66040"/>
                      </a:lnTo>
                      <a:lnTo>
                        <a:pt x="32893" y="67437"/>
                      </a:lnTo>
                      <a:lnTo>
                        <a:pt x="29464" y="68580"/>
                      </a:lnTo>
                      <a:lnTo>
                        <a:pt x="25908" y="69088"/>
                      </a:lnTo>
                      <a:lnTo>
                        <a:pt x="22606" y="69088"/>
                      </a:lnTo>
                      <a:lnTo>
                        <a:pt x="19431" y="69088"/>
                      </a:lnTo>
                      <a:lnTo>
                        <a:pt x="16510" y="68326"/>
                      </a:lnTo>
                      <a:lnTo>
                        <a:pt x="13589" y="67183"/>
                      </a:lnTo>
                      <a:lnTo>
                        <a:pt x="11049" y="66040"/>
                      </a:lnTo>
                      <a:lnTo>
                        <a:pt x="8636" y="64516"/>
                      </a:lnTo>
                      <a:lnTo>
                        <a:pt x="6477" y="62611"/>
                      </a:lnTo>
                      <a:lnTo>
                        <a:pt x="2921" y="58547"/>
                      </a:lnTo>
                      <a:lnTo>
                        <a:pt x="508" y="54229"/>
                      </a:lnTo>
                      <a:lnTo>
                        <a:pt x="0" y="52832"/>
                      </a:lnTo>
                      <a:lnTo>
                        <a:pt x="0" y="51181"/>
                      </a:lnTo>
                      <a:lnTo>
                        <a:pt x="0" y="49276"/>
                      </a:lnTo>
                      <a:lnTo>
                        <a:pt x="508" y="47117"/>
                      </a:lnTo>
                      <a:lnTo>
                        <a:pt x="2286" y="42799"/>
                      </a:lnTo>
                      <a:lnTo>
                        <a:pt x="3810" y="41021"/>
                      </a:lnTo>
                      <a:lnTo>
                        <a:pt x="5461" y="38989"/>
                      </a:lnTo>
                      <a:lnTo>
                        <a:pt x="7747" y="37084"/>
                      </a:lnTo>
                      <a:lnTo>
                        <a:pt x="10414" y="35687"/>
                      </a:lnTo>
                      <a:lnTo>
                        <a:pt x="13589" y="34290"/>
                      </a:lnTo>
                      <a:lnTo>
                        <a:pt x="17145" y="33528"/>
                      </a:lnTo>
                      <a:lnTo>
                        <a:pt x="21336" y="33020"/>
                      </a:lnTo>
                      <a:lnTo>
                        <a:pt x="25908" y="33020"/>
                      </a:lnTo>
                      <a:lnTo>
                        <a:pt x="31115" y="33782"/>
                      </a:lnTo>
                      <a:lnTo>
                        <a:pt x="36830" y="34925"/>
                      </a:lnTo>
                      <a:lnTo>
                        <a:pt x="37719" y="33782"/>
                      </a:lnTo>
                      <a:lnTo>
                        <a:pt x="38227" y="32512"/>
                      </a:lnTo>
                      <a:lnTo>
                        <a:pt x="38227" y="29718"/>
                      </a:lnTo>
                      <a:lnTo>
                        <a:pt x="37338" y="26670"/>
                      </a:lnTo>
                      <a:lnTo>
                        <a:pt x="35814" y="23368"/>
                      </a:lnTo>
                      <a:lnTo>
                        <a:pt x="34163" y="20193"/>
                      </a:lnTo>
                      <a:lnTo>
                        <a:pt x="32766" y="17145"/>
                      </a:lnTo>
                      <a:lnTo>
                        <a:pt x="31877" y="14478"/>
                      </a:lnTo>
                      <a:lnTo>
                        <a:pt x="31623" y="13589"/>
                      </a:lnTo>
                      <a:lnTo>
                        <a:pt x="31623" y="12573"/>
                      </a:lnTo>
                      <a:close/>
                    </a:path>
                  </a:pathLst>
                </a:custGeom>
                <a:solidFill>
                  <a:schemeClr val="accent1">
                    <a:alpha val="1000"/>
                  </a:schemeClr>
                </a:solidFill>
                <a:ln w="12700" cap="flat" cmpd="sng" algn="ctr">
                  <a:solidFill>
                    <a:srgbClr val="FFA8A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reeform 127"/>
                <p:cNvSpPr/>
                <p:nvPr/>
              </p:nvSpPr>
              <p:spPr>
                <a:xfrm>
                  <a:off x="1893824" y="3682492"/>
                  <a:ext cx="88901" cy="2051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01" h="205106">
                      <a:moveTo>
                        <a:pt x="44196" y="7239"/>
                      </a:moveTo>
                      <a:lnTo>
                        <a:pt x="50165" y="13970"/>
                      </a:lnTo>
                      <a:lnTo>
                        <a:pt x="62103" y="26924"/>
                      </a:lnTo>
                      <a:lnTo>
                        <a:pt x="68072" y="33401"/>
                      </a:lnTo>
                      <a:lnTo>
                        <a:pt x="74295" y="40513"/>
                      </a:lnTo>
                      <a:lnTo>
                        <a:pt x="81407" y="48133"/>
                      </a:lnTo>
                      <a:lnTo>
                        <a:pt x="84836" y="52197"/>
                      </a:lnTo>
                      <a:lnTo>
                        <a:pt x="88900" y="56515"/>
                      </a:lnTo>
                      <a:lnTo>
                        <a:pt x="88646" y="63246"/>
                      </a:lnTo>
                      <a:lnTo>
                        <a:pt x="87630" y="70104"/>
                      </a:lnTo>
                      <a:lnTo>
                        <a:pt x="85979" y="76962"/>
                      </a:lnTo>
                      <a:lnTo>
                        <a:pt x="83820" y="83693"/>
                      </a:lnTo>
                      <a:lnTo>
                        <a:pt x="78486" y="97663"/>
                      </a:lnTo>
                      <a:lnTo>
                        <a:pt x="71755" y="111379"/>
                      </a:lnTo>
                      <a:lnTo>
                        <a:pt x="64516" y="124841"/>
                      </a:lnTo>
                      <a:lnTo>
                        <a:pt x="57023" y="137795"/>
                      </a:lnTo>
                      <a:lnTo>
                        <a:pt x="50292" y="149860"/>
                      </a:lnTo>
                      <a:lnTo>
                        <a:pt x="47244" y="155829"/>
                      </a:lnTo>
                      <a:lnTo>
                        <a:pt x="44704" y="161417"/>
                      </a:lnTo>
                      <a:lnTo>
                        <a:pt x="42418" y="169926"/>
                      </a:lnTo>
                      <a:lnTo>
                        <a:pt x="40386" y="177292"/>
                      </a:lnTo>
                      <a:lnTo>
                        <a:pt x="38227" y="183515"/>
                      </a:lnTo>
                      <a:lnTo>
                        <a:pt x="36195" y="188722"/>
                      </a:lnTo>
                      <a:lnTo>
                        <a:pt x="34290" y="192913"/>
                      </a:lnTo>
                      <a:lnTo>
                        <a:pt x="32512" y="196342"/>
                      </a:lnTo>
                      <a:lnTo>
                        <a:pt x="30607" y="199136"/>
                      </a:lnTo>
                      <a:lnTo>
                        <a:pt x="28702" y="201041"/>
                      </a:lnTo>
                      <a:lnTo>
                        <a:pt x="26797" y="202565"/>
                      </a:lnTo>
                      <a:lnTo>
                        <a:pt x="24892" y="203708"/>
                      </a:lnTo>
                      <a:lnTo>
                        <a:pt x="20828" y="204724"/>
                      </a:lnTo>
                      <a:lnTo>
                        <a:pt x="16383" y="204978"/>
                      </a:lnTo>
                      <a:lnTo>
                        <a:pt x="11430" y="205105"/>
                      </a:lnTo>
                      <a:lnTo>
                        <a:pt x="10795" y="205105"/>
                      </a:lnTo>
                      <a:lnTo>
                        <a:pt x="10414" y="204724"/>
                      </a:lnTo>
                      <a:lnTo>
                        <a:pt x="10160" y="203962"/>
                      </a:lnTo>
                      <a:lnTo>
                        <a:pt x="10160" y="202819"/>
                      </a:lnTo>
                      <a:lnTo>
                        <a:pt x="11049" y="199644"/>
                      </a:lnTo>
                      <a:lnTo>
                        <a:pt x="12065" y="196088"/>
                      </a:lnTo>
                      <a:lnTo>
                        <a:pt x="14478" y="187833"/>
                      </a:lnTo>
                      <a:lnTo>
                        <a:pt x="15240" y="184023"/>
                      </a:lnTo>
                      <a:lnTo>
                        <a:pt x="15240" y="182372"/>
                      </a:lnTo>
                      <a:lnTo>
                        <a:pt x="14732" y="180594"/>
                      </a:lnTo>
                      <a:lnTo>
                        <a:pt x="10414" y="181102"/>
                      </a:lnTo>
                      <a:lnTo>
                        <a:pt x="6858" y="180848"/>
                      </a:lnTo>
                      <a:lnTo>
                        <a:pt x="4064" y="180340"/>
                      </a:lnTo>
                      <a:lnTo>
                        <a:pt x="2032" y="179451"/>
                      </a:lnTo>
                      <a:lnTo>
                        <a:pt x="635" y="178054"/>
                      </a:lnTo>
                      <a:lnTo>
                        <a:pt x="0" y="176276"/>
                      </a:lnTo>
                      <a:lnTo>
                        <a:pt x="0" y="174371"/>
                      </a:lnTo>
                      <a:lnTo>
                        <a:pt x="762" y="172085"/>
                      </a:lnTo>
                      <a:lnTo>
                        <a:pt x="2032" y="169672"/>
                      </a:lnTo>
                      <a:lnTo>
                        <a:pt x="3937" y="167005"/>
                      </a:lnTo>
                      <a:lnTo>
                        <a:pt x="6477" y="164211"/>
                      </a:lnTo>
                      <a:lnTo>
                        <a:pt x="9525" y="161163"/>
                      </a:lnTo>
                      <a:lnTo>
                        <a:pt x="13208" y="157734"/>
                      </a:lnTo>
                      <a:lnTo>
                        <a:pt x="17399" y="154686"/>
                      </a:lnTo>
                      <a:lnTo>
                        <a:pt x="21971" y="151257"/>
                      </a:lnTo>
                      <a:lnTo>
                        <a:pt x="27051" y="147955"/>
                      </a:lnTo>
                      <a:lnTo>
                        <a:pt x="27940" y="144653"/>
                      </a:lnTo>
                      <a:lnTo>
                        <a:pt x="28575" y="141097"/>
                      </a:lnTo>
                      <a:lnTo>
                        <a:pt x="30353" y="132715"/>
                      </a:lnTo>
                      <a:lnTo>
                        <a:pt x="32639" y="123190"/>
                      </a:lnTo>
                      <a:lnTo>
                        <a:pt x="35306" y="112776"/>
                      </a:lnTo>
                      <a:lnTo>
                        <a:pt x="38608" y="101346"/>
                      </a:lnTo>
                      <a:lnTo>
                        <a:pt x="42672" y="89154"/>
                      </a:lnTo>
                      <a:lnTo>
                        <a:pt x="47244" y="76708"/>
                      </a:lnTo>
                      <a:lnTo>
                        <a:pt x="52451" y="63881"/>
                      </a:lnTo>
                      <a:lnTo>
                        <a:pt x="50927" y="61341"/>
                      </a:lnTo>
                      <a:lnTo>
                        <a:pt x="49530" y="58928"/>
                      </a:lnTo>
                      <a:lnTo>
                        <a:pt x="45720" y="55118"/>
                      </a:lnTo>
                      <a:lnTo>
                        <a:pt x="41402" y="52197"/>
                      </a:lnTo>
                      <a:lnTo>
                        <a:pt x="36830" y="49784"/>
                      </a:lnTo>
                      <a:lnTo>
                        <a:pt x="32258" y="47371"/>
                      </a:lnTo>
                      <a:lnTo>
                        <a:pt x="27686" y="44831"/>
                      </a:lnTo>
                      <a:lnTo>
                        <a:pt x="23368" y="41275"/>
                      </a:lnTo>
                      <a:lnTo>
                        <a:pt x="21209" y="39116"/>
                      </a:lnTo>
                      <a:lnTo>
                        <a:pt x="19304" y="36576"/>
                      </a:lnTo>
                      <a:lnTo>
                        <a:pt x="20320" y="31115"/>
                      </a:lnTo>
                      <a:lnTo>
                        <a:pt x="21336" y="26289"/>
                      </a:lnTo>
                      <a:lnTo>
                        <a:pt x="22860" y="22225"/>
                      </a:lnTo>
                      <a:lnTo>
                        <a:pt x="24511" y="18415"/>
                      </a:lnTo>
                      <a:lnTo>
                        <a:pt x="26797" y="14351"/>
                      </a:lnTo>
                      <a:lnTo>
                        <a:pt x="29464" y="10287"/>
                      </a:lnTo>
                      <a:lnTo>
                        <a:pt x="33020" y="5588"/>
                      </a:lnTo>
                      <a:lnTo>
                        <a:pt x="35179" y="2921"/>
                      </a:lnTo>
                      <a:lnTo>
                        <a:pt x="37592" y="0"/>
                      </a:lnTo>
                      <a:close/>
                    </a:path>
                  </a:pathLst>
                </a:custGeom>
                <a:solidFill>
                  <a:srgbClr val="FFA8A6"/>
                </a:solidFill>
                <a:ln w="0" cap="flat" cmpd="sng" algn="ctr">
                  <a:solidFill>
                    <a:srgbClr val="FFA8A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reeform 128"/>
                <p:cNvSpPr/>
                <p:nvPr/>
              </p:nvSpPr>
              <p:spPr>
                <a:xfrm>
                  <a:off x="1893824" y="3682492"/>
                  <a:ext cx="88901" cy="2051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01" h="205106">
                      <a:moveTo>
                        <a:pt x="44196" y="7239"/>
                      </a:moveTo>
                      <a:lnTo>
                        <a:pt x="50165" y="13970"/>
                      </a:lnTo>
                      <a:lnTo>
                        <a:pt x="62103" y="26924"/>
                      </a:lnTo>
                      <a:lnTo>
                        <a:pt x="68072" y="33401"/>
                      </a:lnTo>
                      <a:lnTo>
                        <a:pt x="74295" y="40513"/>
                      </a:lnTo>
                      <a:lnTo>
                        <a:pt x="81407" y="48133"/>
                      </a:lnTo>
                      <a:lnTo>
                        <a:pt x="84836" y="52197"/>
                      </a:lnTo>
                      <a:lnTo>
                        <a:pt x="88900" y="56515"/>
                      </a:lnTo>
                      <a:lnTo>
                        <a:pt x="88646" y="63246"/>
                      </a:lnTo>
                      <a:lnTo>
                        <a:pt x="87630" y="70104"/>
                      </a:lnTo>
                      <a:lnTo>
                        <a:pt x="85979" y="76962"/>
                      </a:lnTo>
                      <a:lnTo>
                        <a:pt x="83820" y="83693"/>
                      </a:lnTo>
                      <a:lnTo>
                        <a:pt x="78486" y="97663"/>
                      </a:lnTo>
                      <a:lnTo>
                        <a:pt x="71755" y="111379"/>
                      </a:lnTo>
                      <a:lnTo>
                        <a:pt x="64516" y="124841"/>
                      </a:lnTo>
                      <a:lnTo>
                        <a:pt x="57023" y="137795"/>
                      </a:lnTo>
                      <a:lnTo>
                        <a:pt x="50292" y="149860"/>
                      </a:lnTo>
                      <a:lnTo>
                        <a:pt x="47244" y="155829"/>
                      </a:lnTo>
                      <a:lnTo>
                        <a:pt x="44704" y="161417"/>
                      </a:lnTo>
                      <a:lnTo>
                        <a:pt x="42418" y="169926"/>
                      </a:lnTo>
                      <a:lnTo>
                        <a:pt x="40386" y="177292"/>
                      </a:lnTo>
                      <a:lnTo>
                        <a:pt x="38227" y="183515"/>
                      </a:lnTo>
                      <a:lnTo>
                        <a:pt x="36195" y="188722"/>
                      </a:lnTo>
                      <a:lnTo>
                        <a:pt x="34290" y="192913"/>
                      </a:lnTo>
                      <a:lnTo>
                        <a:pt x="32512" y="196342"/>
                      </a:lnTo>
                      <a:lnTo>
                        <a:pt x="30607" y="199136"/>
                      </a:lnTo>
                      <a:lnTo>
                        <a:pt x="28702" y="201041"/>
                      </a:lnTo>
                      <a:lnTo>
                        <a:pt x="26797" y="202565"/>
                      </a:lnTo>
                      <a:lnTo>
                        <a:pt x="24892" y="203708"/>
                      </a:lnTo>
                      <a:lnTo>
                        <a:pt x="20828" y="204724"/>
                      </a:lnTo>
                      <a:lnTo>
                        <a:pt x="16383" y="204978"/>
                      </a:lnTo>
                      <a:lnTo>
                        <a:pt x="11430" y="205105"/>
                      </a:lnTo>
                      <a:lnTo>
                        <a:pt x="10795" y="205105"/>
                      </a:lnTo>
                      <a:lnTo>
                        <a:pt x="10414" y="204724"/>
                      </a:lnTo>
                      <a:lnTo>
                        <a:pt x="10160" y="203962"/>
                      </a:lnTo>
                      <a:lnTo>
                        <a:pt x="10160" y="202819"/>
                      </a:lnTo>
                      <a:lnTo>
                        <a:pt x="11049" y="199644"/>
                      </a:lnTo>
                      <a:lnTo>
                        <a:pt x="12065" y="196088"/>
                      </a:lnTo>
                      <a:lnTo>
                        <a:pt x="14478" y="187833"/>
                      </a:lnTo>
                      <a:lnTo>
                        <a:pt x="15240" y="184023"/>
                      </a:lnTo>
                      <a:lnTo>
                        <a:pt x="15240" y="182372"/>
                      </a:lnTo>
                      <a:lnTo>
                        <a:pt x="14732" y="180594"/>
                      </a:lnTo>
                      <a:lnTo>
                        <a:pt x="10414" y="181102"/>
                      </a:lnTo>
                      <a:lnTo>
                        <a:pt x="6858" y="180848"/>
                      </a:lnTo>
                      <a:lnTo>
                        <a:pt x="4064" y="180340"/>
                      </a:lnTo>
                      <a:lnTo>
                        <a:pt x="2032" y="179451"/>
                      </a:lnTo>
                      <a:lnTo>
                        <a:pt x="635" y="178054"/>
                      </a:lnTo>
                      <a:lnTo>
                        <a:pt x="0" y="176276"/>
                      </a:lnTo>
                      <a:lnTo>
                        <a:pt x="0" y="174371"/>
                      </a:lnTo>
                      <a:lnTo>
                        <a:pt x="762" y="172085"/>
                      </a:lnTo>
                      <a:lnTo>
                        <a:pt x="2032" y="169672"/>
                      </a:lnTo>
                      <a:lnTo>
                        <a:pt x="3937" y="167005"/>
                      </a:lnTo>
                      <a:lnTo>
                        <a:pt x="6477" y="164211"/>
                      </a:lnTo>
                      <a:lnTo>
                        <a:pt x="9525" y="161163"/>
                      </a:lnTo>
                      <a:lnTo>
                        <a:pt x="13208" y="157734"/>
                      </a:lnTo>
                      <a:lnTo>
                        <a:pt x="17399" y="154686"/>
                      </a:lnTo>
                      <a:lnTo>
                        <a:pt x="21971" y="151257"/>
                      </a:lnTo>
                      <a:lnTo>
                        <a:pt x="27051" y="147955"/>
                      </a:lnTo>
                      <a:lnTo>
                        <a:pt x="27940" y="144653"/>
                      </a:lnTo>
                      <a:lnTo>
                        <a:pt x="28575" y="141097"/>
                      </a:lnTo>
                      <a:lnTo>
                        <a:pt x="30353" y="132715"/>
                      </a:lnTo>
                      <a:lnTo>
                        <a:pt x="32639" y="123190"/>
                      </a:lnTo>
                      <a:lnTo>
                        <a:pt x="35306" y="112776"/>
                      </a:lnTo>
                      <a:lnTo>
                        <a:pt x="38608" y="101346"/>
                      </a:lnTo>
                      <a:lnTo>
                        <a:pt x="42672" y="89154"/>
                      </a:lnTo>
                      <a:lnTo>
                        <a:pt x="47244" y="76708"/>
                      </a:lnTo>
                      <a:lnTo>
                        <a:pt x="52451" y="63881"/>
                      </a:lnTo>
                      <a:lnTo>
                        <a:pt x="50927" y="61341"/>
                      </a:lnTo>
                      <a:lnTo>
                        <a:pt x="49530" y="58928"/>
                      </a:lnTo>
                      <a:lnTo>
                        <a:pt x="45720" y="55118"/>
                      </a:lnTo>
                      <a:lnTo>
                        <a:pt x="41402" y="52197"/>
                      </a:lnTo>
                      <a:lnTo>
                        <a:pt x="36830" y="49784"/>
                      </a:lnTo>
                      <a:lnTo>
                        <a:pt x="32258" y="47371"/>
                      </a:lnTo>
                      <a:lnTo>
                        <a:pt x="27686" y="44831"/>
                      </a:lnTo>
                      <a:lnTo>
                        <a:pt x="23368" y="41275"/>
                      </a:lnTo>
                      <a:lnTo>
                        <a:pt x="21209" y="39116"/>
                      </a:lnTo>
                      <a:lnTo>
                        <a:pt x="19304" y="36576"/>
                      </a:lnTo>
                      <a:lnTo>
                        <a:pt x="20320" y="31115"/>
                      </a:lnTo>
                      <a:lnTo>
                        <a:pt x="21336" y="26289"/>
                      </a:lnTo>
                      <a:lnTo>
                        <a:pt x="22860" y="22225"/>
                      </a:lnTo>
                      <a:lnTo>
                        <a:pt x="24511" y="18415"/>
                      </a:lnTo>
                      <a:lnTo>
                        <a:pt x="26797" y="14351"/>
                      </a:lnTo>
                      <a:lnTo>
                        <a:pt x="29464" y="10287"/>
                      </a:lnTo>
                      <a:lnTo>
                        <a:pt x="33020" y="5588"/>
                      </a:lnTo>
                      <a:lnTo>
                        <a:pt x="35179" y="2921"/>
                      </a:lnTo>
                      <a:lnTo>
                        <a:pt x="37592" y="0"/>
                      </a:lnTo>
                      <a:close/>
                    </a:path>
                  </a:pathLst>
                </a:custGeom>
                <a:solidFill>
                  <a:schemeClr val="accent1">
                    <a:alpha val="1000"/>
                  </a:schemeClr>
                </a:solidFill>
                <a:ln w="12700" cap="flat" cmpd="sng" algn="ctr">
                  <a:solidFill>
                    <a:srgbClr val="FFA8A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>
                  <a:off x="1747647" y="3512693"/>
                  <a:ext cx="118111" cy="1169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8111" h="116968">
                      <a:moveTo>
                        <a:pt x="13589" y="8382"/>
                      </a:moveTo>
                      <a:lnTo>
                        <a:pt x="15621" y="7620"/>
                      </a:lnTo>
                      <a:lnTo>
                        <a:pt x="18161" y="6731"/>
                      </a:lnTo>
                      <a:lnTo>
                        <a:pt x="20955" y="5715"/>
                      </a:lnTo>
                      <a:lnTo>
                        <a:pt x="27305" y="3810"/>
                      </a:lnTo>
                      <a:lnTo>
                        <a:pt x="34544" y="1905"/>
                      </a:lnTo>
                      <a:lnTo>
                        <a:pt x="41783" y="508"/>
                      </a:lnTo>
                      <a:lnTo>
                        <a:pt x="48895" y="0"/>
                      </a:lnTo>
                      <a:lnTo>
                        <a:pt x="52070" y="0"/>
                      </a:lnTo>
                      <a:lnTo>
                        <a:pt x="55118" y="254"/>
                      </a:lnTo>
                      <a:lnTo>
                        <a:pt x="57785" y="1016"/>
                      </a:lnTo>
                      <a:lnTo>
                        <a:pt x="60198" y="2159"/>
                      </a:lnTo>
                      <a:lnTo>
                        <a:pt x="61341" y="7620"/>
                      </a:lnTo>
                      <a:lnTo>
                        <a:pt x="62357" y="12192"/>
                      </a:lnTo>
                      <a:lnTo>
                        <a:pt x="63500" y="16256"/>
                      </a:lnTo>
                      <a:lnTo>
                        <a:pt x="64770" y="19304"/>
                      </a:lnTo>
                      <a:lnTo>
                        <a:pt x="65786" y="22098"/>
                      </a:lnTo>
                      <a:lnTo>
                        <a:pt x="67183" y="24511"/>
                      </a:lnTo>
                      <a:lnTo>
                        <a:pt x="70485" y="28829"/>
                      </a:lnTo>
                      <a:lnTo>
                        <a:pt x="70739" y="25781"/>
                      </a:lnTo>
                      <a:lnTo>
                        <a:pt x="71120" y="23368"/>
                      </a:lnTo>
                      <a:lnTo>
                        <a:pt x="71882" y="21209"/>
                      </a:lnTo>
                      <a:lnTo>
                        <a:pt x="72644" y="19558"/>
                      </a:lnTo>
                      <a:lnTo>
                        <a:pt x="73660" y="18161"/>
                      </a:lnTo>
                      <a:lnTo>
                        <a:pt x="74930" y="17145"/>
                      </a:lnTo>
                      <a:lnTo>
                        <a:pt x="77851" y="16256"/>
                      </a:lnTo>
                      <a:lnTo>
                        <a:pt x="80772" y="16256"/>
                      </a:lnTo>
                      <a:lnTo>
                        <a:pt x="83820" y="16891"/>
                      </a:lnTo>
                      <a:lnTo>
                        <a:pt x="86614" y="18415"/>
                      </a:lnTo>
                      <a:lnTo>
                        <a:pt x="88900" y="20193"/>
                      </a:lnTo>
                      <a:lnTo>
                        <a:pt x="89789" y="21717"/>
                      </a:lnTo>
                      <a:lnTo>
                        <a:pt x="90170" y="23368"/>
                      </a:lnTo>
                      <a:lnTo>
                        <a:pt x="90424" y="27432"/>
                      </a:lnTo>
                      <a:lnTo>
                        <a:pt x="89789" y="32004"/>
                      </a:lnTo>
                      <a:lnTo>
                        <a:pt x="88646" y="36957"/>
                      </a:lnTo>
                      <a:lnTo>
                        <a:pt x="87630" y="41656"/>
                      </a:lnTo>
                      <a:lnTo>
                        <a:pt x="86995" y="46228"/>
                      </a:lnTo>
                      <a:lnTo>
                        <a:pt x="86995" y="50292"/>
                      </a:lnTo>
                      <a:lnTo>
                        <a:pt x="87376" y="52197"/>
                      </a:lnTo>
                      <a:lnTo>
                        <a:pt x="88265" y="53848"/>
                      </a:lnTo>
                      <a:lnTo>
                        <a:pt x="88011" y="57277"/>
                      </a:lnTo>
                      <a:lnTo>
                        <a:pt x="88011" y="60579"/>
                      </a:lnTo>
                      <a:lnTo>
                        <a:pt x="88265" y="65786"/>
                      </a:lnTo>
                      <a:lnTo>
                        <a:pt x="88900" y="69977"/>
                      </a:lnTo>
                      <a:lnTo>
                        <a:pt x="89789" y="73406"/>
                      </a:lnTo>
                      <a:lnTo>
                        <a:pt x="91186" y="76454"/>
                      </a:lnTo>
                      <a:lnTo>
                        <a:pt x="93091" y="79121"/>
                      </a:lnTo>
                      <a:lnTo>
                        <a:pt x="95123" y="81534"/>
                      </a:lnTo>
                      <a:lnTo>
                        <a:pt x="97663" y="84201"/>
                      </a:lnTo>
                      <a:lnTo>
                        <a:pt x="100965" y="87249"/>
                      </a:lnTo>
                      <a:lnTo>
                        <a:pt x="103886" y="89789"/>
                      </a:lnTo>
                      <a:lnTo>
                        <a:pt x="109093" y="94107"/>
                      </a:lnTo>
                      <a:lnTo>
                        <a:pt x="113665" y="98171"/>
                      </a:lnTo>
                      <a:lnTo>
                        <a:pt x="115951" y="100330"/>
                      </a:lnTo>
                      <a:lnTo>
                        <a:pt x="118110" y="102997"/>
                      </a:lnTo>
                      <a:lnTo>
                        <a:pt x="114046" y="107315"/>
                      </a:lnTo>
                      <a:lnTo>
                        <a:pt x="110363" y="110617"/>
                      </a:lnTo>
                      <a:lnTo>
                        <a:pt x="106680" y="113157"/>
                      </a:lnTo>
                      <a:lnTo>
                        <a:pt x="102489" y="114808"/>
                      </a:lnTo>
                      <a:lnTo>
                        <a:pt x="97790" y="115951"/>
                      </a:lnTo>
                      <a:lnTo>
                        <a:pt x="92583" y="116713"/>
                      </a:lnTo>
                      <a:lnTo>
                        <a:pt x="86360" y="116967"/>
                      </a:lnTo>
                      <a:lnTo>
                        <a:pt x="79121" y="116967"/>
                      </a:lnTo>
                      <a:lnTo>
                        <a:pt x="69088" y="103886"/>
                      </a:lnTo>
                      <a:lnTo>
                        <a:pt x="64389" y="97409"/>
                      </a:lnTo>
                      <a:lnTo>
                        <a:pt x="58928" y="91059"/>
                      </a:lnTo>
                      <a:lnTo>
                        <a:pt x="53721" y="92964"/>
                      </a:lnTo>
                      <a:lnTo>
                        <a:pt x="48133" y="95250"/>
                      </a:lnTo>
                      <a:lnTo>
                        <a:pt x="35941" y="100584"/>
                      </a:lnTo>
                      <a:lnTo>
                        <a:pt x="33528" y="97917"/>
                      </a:lnTo>
                      <a:lnTo>
                        <a:pt x="31496" y="95250"/>
                      </a:lnTo>
                      <a:lnTo>
                        <a:pt x="29337" y="92456"/>
                      </a:lnTo>
                      <a:lnTo>
                        <a:pt x="27686" y="89408"/>
                      </a:lnTo>
                      <a:lnTo>
                        <a:pt x="25019" y="82677"/>
                      </a:lnTo>
                      <a:lnTo>
                        <a:pt x="23114" y="75565"/>
                      </a:lnTo>
                      <a:lnTo>
                        <a:pt x="20955" y="75819"/>
                      </a:lnTo>
                      <a:lnTo>
                        <a:pt x="18288" y="76708"/>
                      </a:lnTo>
                      <a:lnTo>
                        <a:pt x="11430" y="78613"/>
                      </a:lnTo>
                      <a:lnTo>
                        <a:pt x="7874" y="79121"/>
                      </a:lnTo>
                      <a:lnTo>
                        <a:pt x="4572" y="79375"/>
                      </a:lnTo>
                      <a:lnTo>
                        <a:pt x="1905" y="78359"/>
                      </a:lnTo>
                      <a:lnTo>
                        <a:pt x="889" y="77724"/>
                      </a:lnTo>
                      <a:lnTo>
                        <a:pt x="0" y="76454"/>
                      </a:lnTo>
                      <a:lnTo>
                        <a:pt x="381" y="73660"/>
                      </a:lnTo>
                      <a:lnTo>
                        <a:pt x="1016" y="70739"/>
                      </a:lnTo>
                      <a:lnTo>
                        <a:pt x="2921" y="65278"/>
                      </a:lnTo>
                      <a:lnTo>
                        <a:pt x="5842" y="60579"/>
                      </a:lnTo>
                      <a:lnTo>
                        <a:pt x="9017" y="55753"/>
                      </a:lnTo>
                      <a:lnTo>
                        <a:pt x="15367" y="46736"/>
                      </a:lnTo>
                      <a:lnTo>
                        <a:pt x="17907" y="41910"/>
                      </a:lnTo>
                      <a:lnTo>
                        <a:pt x="19939" y="36957"/>
                      </a:lnTo>
                      <a:lnTo>
                        <a:pt x="16129" y="34671"/>
                      </a:lnTo>
                      <a:lnTo>
                        <a:pt x="13335" y="31750"/>
                      </a:lnTo>
                      <a:lnTo>
                        <a:pt x="11176" y="28448"/>
                      </a:lnTo>
                      <a:lnTo>
                        <a:pt x="9779" y="24511"/>
                      </a:lnTo>
                      <a:lnTo>
                        <a:pt x="9144" y="20447"/>
                      </a:lnTo>
                      <a:lnTo>
                        <a:pt x="9398" y="16637"/>
                      </a:lnTo>
                      <a:lnTo>
                        <a:pt x="10160" y="12700"/>
                      </a:lnTo>
                      <a:lnTo>
                        <a:pt x="11811" y="9144"/>
                      </a:lnTo>
                      <a:close/>
                    </a:path>
                  </a:pathLst>
                </a:custGeom>
                <a:solidFill>
                  <a:srgbClr val="FFA8A6"/>
                </a:solidFill>
                <a:ln w="0" cap="flat" cmpd="sng" algn="ctr">
                  <a:solidFill>
                    <a:srgbClr val="FFA8A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Freeform 130"/>
                <p:cNvSpPr/>
                <p:nvPr/>
              </p:nvSpPr>
              <p:spPr>
                <a:xfrm>
                  <a:off x="1747647" y="3512693"/>
                  <a:ext cx="118111" cy="1169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8111" h="116968">
                      <a:moveTo>
                        <a:pt x="13589" y="8382"/>
                      </a:moveTo>
                      <a:lnTo>
                        <a:pt x="15621" y="7620"/>
                      </a:lnTo>
                      <a:lnTo>
                        <a:pt x="18161" y="6731"/>
                      </a:lnTo>
                      <a:lnTo>
                        <a:pt x="20955" y="5715"/>
                      </a:lnTo>
                      <a:lnTo>
                        <a:pt x="27305" y="3810"/>
                      </a:lnTo>
                      <a:lnTo>
                        <a:pt x="34544" y="1905"/>
                      </a:lnTo>
                      <a:lnTo>
                        <a:pt x="41783" y="508"/>
                      </a:lnTo>
                      <a:lnTo>
                        <a:pt x="48895" y="0"/>
                      </a:lnTo>
                      <a:lnTo>
                        <a:pt x="52070" y="0"/>
                      </a:lnTo>
                      <a:lnTo>
                        <a:pt x="55118" y="254"/>
                      </a:lnTo>
                      <a:lnTo>
                        <a:pt x="57785" y="1016"/>
                      </a:lnTo>
                      <a:lnTo>
                        <a:pt x="60198" y="2159"/>
                      </a:lnTo>
                      <a:lnTo>
                        <a:pt x="61341" y="7620"/>
                      </a:lnTo>
                      <a:lnTo>
                        <a:pt x="62357" y="12192"/>
                      </a:lnTo>
                      <a:lnTo>
                        <a:pt x="63500" y="16256"/>
                      </a:lnTo>
                      <a:lnTo>
                        <a:pt x="64770" y="19304"/>
                      </a:lnTo>
                      <a:lnTo>
                        <a:pt x="65786" y="22098"/>
                      </a:lnTo>
                      <a:lnTo>
                        <a:pt x="67183" y="24511"/>
                      </a:lnTo>
                      <a:lnTo>
                        <a:pt x="70485" y="28829"/>
                      </a:lnTo>
                      <a:lnTo>
                        <a:pt x="70739" y="25781"/>
                      </a:lnTo>
                      <a:lnTo>
                        <a:pt x="71120" y="23368"/>
                      </a:lnTo>
                      <a:lnTo>
                        <a:pt x="71882" y="21209"/>
                      </a:lnTo>
                      <a:lnTo>
                        <a:pt x="72644" y="19558"/>
                      </a:lnTo>
                      <a:lnTo>
                        <a:pt x="73660" y="18161"/>
                      </a:lnTo>
                      <a:lnTo>
                        <a:pt x="74930" y="17145"/>
                      </a:lnTo>
                      <a:lnTo>
                        <a:pt x="77851" y="16256"/>
                      </a:lnTo>
                      <a:lnTo>
                        <a:pt x="80772" y="16256"/>
                      </a:lnTo>
                      <a:lnTo>
                        <a:pt x="83820" y="16891"/>
                      </a:lnTo>
                      <a:lnTo>
                        <a:pt x="86614" y="18415"/>
                      </a:lnTo>
                      <a:lnTo>
                        <a:pt x="88900" y="20193"/>
                      </a:lnTo>
                      <a:lnTo>
                        <a:pt x="89789" y="21717"/>
                      </a:lnTo>
                      <a:lnTo>
                        <a:pt x="90170" y="23368"/>
                      </a:lnTo>
                      <a:lnTo>
                        <a:pt x="90424" y="27432"/>
                      </a:lnTo>
                      <a:lnTo>
                        <a:pt x="89789" y="32004"/>
                      </a:lnTo>
                      <a:lnTo>
                        <a:pt x="88646" y="36957"/>
                      </a:lnTo>
                      <a:lnTo>
                        <a:pt x="87630" y="41656"/>
                      </a:lnTo>
                      <a:lnTo>
                        <a:pt x="86995" y="46228"/>
                      </a:lnTo>
                      <a:lnTo>
                        <a:pt x="86995" y="50292"/>
                      </a:lnTo>
                      <a:lnTo>
                        <a:pt x="87376" y="52197"/>
                      </a:lnTo>
                      <a:lnTo>
                        <a:pt x="88265" y="53848"/>
                      </a:lnTo>
                      <a:lnTo>
                        <a:pt x="88011" y="57277"/>
                      </a:lnTo>
                      <a:lnTo>
                        <a:pt x="88011" y="60579"/>
                      </a:lnTo>
                      <a:lnTo>
                        <a:pt x="88265" y="65786"/>
                      </a:lnTo>
                      <a:lnTo>
                        <a:pt x="88900" y="69977"/>
                      </a:lnTo>
                      <a:lnTo>
                        <a:pt x="89789" y="73406"/>
                      </a:lnTo>
                      <a:lnTo>
                        <a:pt x="91186" y="76454"/>
                      </a:lnTo>
                      <a:lnTo>
                        <a:pt x="93091" y="79121"/>
                      </a:lnTo>
                      <a:lnTo>
                        <a:pt x="95123" y="81534"/>
                      </a:lnTo>
                      <a:lnTo>
                        <a:pt x="97663" y="84201"/>
                      </a:lnTo>
                      <a:lnTo>
                        <a:pt x="100965" y="87249"/>
                      </a:lnTo>
                      <a:lnTo>
                        <a:pt x="103886" y="89789"/>
                      </a:lnTo>
                      <a:lnTo>
                        <a:pt x="109093" y="94107"/>
                      </a:lnTo>
                      <a:lnTo>
                        <a:pt x="113665" y="98171"/>
                      </a:lnTo>
                      <a:lnTo>
                        <a:pt x="115951" y="100330"/>
                      </a:lnTo>
                      <a:lnTo>
                        <a:pt x="118110" y="102997"/>
                      </a:lnTo>
                      <a:lnTo>
                        <a:pt x="114046" y="107315"/>
                      </a:lnTo>
                      <a:lnTo>
                        <a:pt x="110363" y="110617"/>
                      </a:lnTo>
                      <a:lnTo>
                        <a:pt x="106680" y="113157"/>
                      </a:lnTo>
                      <a:lnTo>
                        <a:pt x="102489" y="114808"/>
                      </a:lnTo>
                      <a:lnTo>
                        <a:pt x="97790" y="115951"/>
                      </a:lnTo>
                      <a:lnTo>
                        <a:pt x="92583" y="116713"/>
                      </a:lnTo>
                      <a:lnTo>
                        <a:pt x="86360" y="116967"/>
                      </a:lnTo>
                      <a:lnTo>
                        <a:pt x="79121" y="116967"/>
                      </a:lnTo>
                      <a:lnTo>
                        <a:pt x="69088" y="103886"/>
                      </a:lnTo>
                      <a:lnTo>
                        <a:pt x="64389" y="97409"/>
                      </a:lnTo>
                      <a:lnTo>
                        <a:pt x="58928" y="91059"/>
                      </a:lnTo>
                      <a:lnTo>
                        <a:pt x="53721" y="92964"/>
                      </a:lnTo>
                      <a:lnTo>
                        <a:pt x="48133" y="95250"/>
                      </a:lnTo>
                      <a:lnTo>
                        <a:pt x="35941" y="100584"/>
                      </a:lnTo>
                      <a:lnTo>
                        <a:pt x="33528" y="97917"/>
                      </a:lnTo>
                      <a:lnTo>
                        <a:pt x="31496" y="95250"/>
                      </a:lnTo>
                      <a:lnTo>
                        <a:pt x="29337" y="92456"/>
                      </a:lnTo>
                      <a:lnTo>
                        <a:pt x="27686" y="89408"/>
                      </a:lnTo>
                      <a:lnTo>
                        <a:pt x="25019" y="82677"/>
                      </a:lnTo>
                      <a:lnTo>
                        <a:pt x="23114" y="75565"/>
                      </a:lnTo>
                      <a:lnTo>
                        <a:pt x="20955" y="75819"/>
                      </a:lnTo>
                      <a:lnTo>
                        <a:pt x="18288" y="76708"/>
                      </a:lnTo>
                      <a:lnTo>
                        <a:pt x="11430" y="78613"/>
                      </a:lnTo>
                      <a:lnTo>
                        <a:pt x="7874" y="79121"/>
                      </a:lnTo>
                      <a:lnTo>
                        <a:pt x="4572" y="79375"/>
                      </a:lnTo>
                      <a:lnTo>
                        <a:pt x="1905" y="78359"/>
                      </a:lnTo>
                      <a:lnTo>
                        <a:pt x="889" y="77724"/>
                      </a:lnTo>
                      <a:lnTo>
                        <a:pt x="0" y="76454"/>
                      </a:lnTo>
                      <a:lnTo>
                        <a:pt x="381" y="73660"/>
                      </a:lnTo>
                      <a:lnTo>
                        <a:pt x="1016" y="70739"/>
                      </a:lnTo>
                      <a:lnTo>
                        <a:pt x="2921" y="65278"/>
                      </a:lnTo>
                      <a:lnTo>
                        <a:pt x="5842" y="60579"/>
                      </a:lnTo>
                      <a:lnTo>
                        <a:pt x="9017" y="55753"/>
                      </a:lnTo>
                      <a:lnTo>
                        <a:pt x="15367" y="46736"/>
                      </a:lnTo>
                      <a:lnTo>
                        <a:pt x="17907" y="41910"/>
                      </a:lnTo>
                      <a:lnTo>
                        <a:pt x="19939" y="36957"/>
                      </a:lnTo>
                      <a:lnTo>
                        <a:pt x="16129" y="34671"/>
                      </a:lnTo>
                      <a:lnTo>
                        <a:pt x="13335" y="31750"/>
                      </a:lnTo>
                      <a:lnTo>
                        <a:pt x="11176" y="28448"/>
                      </a:lnTo>
                      <a:lnTo>
                        <a:pt x="9779" y="24511"/>
                      </a:lnTo>
                      <a:lnTo>
                        <a:pt x="9144" y="20447"/>
                      </a:lnTo>
                      <a:lnTo>
                        <a:pt x="9398" y="16637"/>
                      </a:lnTo>
                      <a:lnTo>
                        <a:pt x="10160" y="12700"/>
                      </a:lnTo>
                      <a:lnTo>
                        <a:pt x="11811" y="9144"/>
                      </a:lnTo>
                      <a:close/>
                    </a:path>
                  </a:pathLst>
                </a:custGeom>
                <a:solidFill>
                  <a:schemeClr val="accent1">
                    <a:alpha val="1000"/>
                  </a:schemeClr>
                </a:solidFill>
                <a:ln w="12700" cap="flat" cmpd="sng" algn="ctr">
                  <a:solidFill>
                    <a:srgbClr val="FFA8A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1776730" y="3549396"/>
                  <a:ext cx="10034" cy="64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034" h="6478">
                      <a:moveTo>
                        <a:pt x="10033" y="4064"/>
                      </a:moveTo>
                      <a:lnTo>
                        <a:pt x="7112" y="5207"/>
                      </a:lnTo>
                      <a:lnTo>
                        <a:pt x="4191" y="6223"/>
                      </a:lnTo>
                      <a:lnTo>
                        <a:pt x="2921" y="6477"/>
                      </a:lnTo>
                      <a:lnTo>
                        <a:pt x="1905" y="5969"/>
                      </a:lnTo>
                      <a:lnTo>
                        <a:pt x="889" y="4953"/>
                      </a:lnTo>
                      <a:lnTo>
                        <a:pt x="0" y="3048"/>
                      </a:lnTo>
                      <a:lnTo>
                        <a:pt x="0" y="1905"/>
                      </a:lnTo>
                      <a:lnTo>
                        <a:pt x="889" y="1016"/>
                      </a:lnTo>
                      <a:lnTo>
                        <a:pt x="2159" y="254"/>
                      </a:lnTo>
                      <a:lnTo>
                        <a:pt x="4064" y="0"/>
                      </a:lnTo>
                      <a:lnTo>
                        <a:pt x="5969" y="0"/>
                      </a:lnTo>
                      <a:lnTo>
                        <a:pt x="7493" y="762"/>
                      </a:lnTo>
                      <a:lnTo>
                        <a:pt x="9271" y="21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1776730" y="3549396"/>
                  <a:ext cx="10034" cy="64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034" h="6478">
                      <a:moveTo>
                        <a:pt x="10033" y="4064"/>
                      </a:moveTo>
                      <a:lnTo>
                        <a:pt x="7112" y="5207"/>
                      </a:lnTo>
                      <a:lnTo>
                        <a:pt x="4191" y="6223"/>
                      </a:lnTo>
                      <a:lnTo>
                        <a:pt x="2921" y="6477"/>
                      </a:lnTo>
                      <a:lnTo>
                        <a:pt x="1905" y="5969"/>
                      </a:lnTo>
                      <a:lnTo>
                        <a:pt x="889" y="4953"/>
                      </a:lnTo>
                      <a:lnTo>
                        <a:pt x="0" y="3048"/>
                      </a:lnTo>
                      <a:lnTo>
                        <a:pt x="0" y="1905"/>
                      </a:lnTo>
                      <a:lnTo>
                        <a:pt x="889" y="1016"/>
                      </a:lnTo>
                      <a:lnTo>
                        <a:pt x="2159" y="254"/>
                      </a:lnTo>
                      <a:lnTo>
                        <a:pt x="4064" y="0"/>
                      </a:lnTo>
                      <a:lnTo>
                        <a:pt x="5969" y="0"/>
                      </a:lnTo>
                      <a:lnTo>
                        <a:pt x="7493" y="762"/>
                      </a:lnTo>
                      <a:lnTo>
                        <a:pt x="9271" y="2159"/>
                      </a:lnTo>
                      <a:close/>
                    </a:path>
                  </a:pathLst>
                </a:custGeom>
                <a:solidFill>
                  <a:schemeClr val="accent1">
                    <a:alpha val="1000"/>
                  </a:schemeClr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 133"/>
                <p:cNvSpPr/>
                <p:nvPr/>
              </p:nvSpPr>
              <p:spPr>
                <a:xfrm>
                  <a:off x="1694307" y="3472815"/>
                  <a:ext cx="447930" cy="7299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7930" h="729997">
                      <a:moveTo>
                        <a:pt x="58928" y="64643"/>
                      </a:moveTo>
                      <a:lnTo>
                        <a:pt x="58928" y="59436"/>
                      </a:lnTo>
                      <a:lnTo>
                        <a:pt x="59436" y="53975"/>
                      </a:lnTo>
                      <a:lnTo>
                        <a:pt x="60198" y="48514"/>
                      </a:lnTo>
                      <a:lnTo>
                        <a:pt x="61595" y="43053"/>
                      </a:lnTo>
                      <a:lnTo>
                        <a:pt x="63373" y="37465"/>
                      </a:lnTo>
                      <a:lnTo>
                        <a:pt x="65405" y="32258"/>
                      </a:lnTo>
                      <a:lnTo>
                        <a:pt x="67945" y="27051"/>
                      </a:lnTo>
                      <a:lnTo>
                        <a:pt x="70612" y="22352"/>
                      </a:lnTo>
                      <a:lnTo>
                        <a:pt x="73660" y="17780"/>
                      </a:lnTo>
                      <a:lnTo>
                        <a:pt x="77216" y="13462"/>
                      </a:lnTo>
                      <a:lnTo>
                        <a:pt x="80772" y="9652"/>
                      </a:lnTo>
                      <a:lnTo>
                        <a:pt x="84836" y="6604"/>
                      </a:lnTo>
                      <a:lnTo>
                        <a:pt x="88900" y="3683"/>
                      </a:lnTo>
                      <a:lnTo>
                        <a:pt x="93345" y="1778"/>
                      </a:lnTo>
                      <a:lnTo>
                        <a:pt x="97917" y="381"/>
                      </a:lnTo>
                      <a:lnTo>
                        <a:pt x="102997" y="0"/>
                      </a:lnTo>
                      <a:lnTo>
                        <a:pt x="108077" y="1143"/>
                      </a:lnTo>
                      <a:lnTo>
                        <a:pt x="112649" y="3429"/>
                      </a:lnTo>
                      <a:lnTo>
                        <a:pt x="116840" y="6604"/>
                      </a:lnTo>
                      <a:lnTo>
                        <a:pt x="120396" y="10541"/>
                      </a:lnTo>
                      <a:lnTo>
                        <a:pt x="123317" y="14859"/>
                      </a:lnTo>
                      <a:lnTo>
                        <a:pt x="125349" y="19685"/>
                      </a:lnTo>
                      <a:lnTo>
                        <a:pt x="126619" y="24257"/>
                      </a:lnTo>
                      <a:lnTo>
                        <a:pt x="132588" y="24892"/>
                      </a:lnTo>
                      <a:lnTo>
                        <a:pt x="138303" y="26797"/>
                      </a:lnTo>
                      <a:lnTo>
                        <a:pt x="143510" y="29718"/>
                      </a:lnTo>
                      <a:lnTo>
                        <a:pt x="148082" y="33401"/>
                      </a:lnTo>
                      <a:lnTo>
                        <a:pt x="152273" y="37719"/>
                      </a:lnTo>
                      <a:lnTo>
                        <a:pt x="155829" y="42799"/>
                      </a:lnTo>
                      <a:lnTo>
                        <a:pt x="158750" y="48260"/>
                      </a:lnTo>
                      <a:lnTo>
                        <a:pt x="160782" y="53975"/>
                      </a:lnTo>
                      <a:lnTo>
                        <a:pt x="161925" y="59817"/>
                      </a:lnTo>
                      <a:lnTo>
                        <a:pt x="162433" y="65659"/>
                      </a:lnTo>
                      <a:lnTo>
                        <a:pt x="161925" y="71628"/>
                      </a:lnTo>
                      <a:lnTo>
                        <a:pt x="160528" y="77343"/>
                      </a:lnTo>
                      <a:lnTo>
                        <a:pt x="158242" y="82804"/>
                      </a:lnTo>
                      <a:lnTo>
                        <a:pt x="154686" y="87503"/>
                      </a:lnTo>
                      <a:lnTo>
                        <a:pt x="152400" y="89916"/>
                      </a:lnTo>
                      <a:lnTo>
                        <a:pt x="149860" y="91821"/>
                      </a:lnTo>
                      <a:lnTo>
                        <a:pt x="147320" y="93726"/>
                      </a:lnTo>
                      <a:lnTo>
                        <a:pt x="144145" y="95504"/>
                      </a:lnTo>
                      <a:lnTo>
                        <a:pt x="144145" y="100711"/>
                      </a:lnTo>
                      <a:lnTo>
                        <a:pt x="144272" y="105410"/>
                      </a:lnTo>
                      <a:lnTo>
                        <a:pt x="144653" y="109855"/>
                      </a:lnTo>
                      <a:lnTo>
                        <a:pt x="145796" y="113792"/>
                      </a:lnTo>
                      <a:lnTo>
                        <a:pt x="152654" y="120650"/>
                      </a:lnTo>
                      <a:lnTo>
                        <a:pt x="160020" y="126873"/>
                      </a:lnTo>
                      <a:lnTo>
                        <a:pt x="167386" y="132842"/>
                      </a:lnTo>
                      <a:lnTo>
                        <a:pt x="175260" y="138557"/>
                      </a:lnTo>
                      <a:lnTo>
                        <a:pt x="191135" y="149479"/>
                      </a:lnTo>
                      <a:lnTo>
                        <a:pt x="198882" y="155194"/>
                      </a:lnTo>
                      <a:lnTo>
                        <a:pt x="206629" y="161417"/>
                      </a:lnTo>
                      <a:lnTo>
                        <a:pt x="212598" y="166878"/>
                      </a:lnTo>
                      <a:lnTo>
                        <a:pt x="218059" y="172593"/>
                      </a:lnTo>
                      <a:lnTo>
                        <a:pt x="222885" y="178816"/>
                      </a:lnTo>
                      <a:lnTo>
                        <a:pt x="227457" y="184912"/>
                      </a:lnTo>
                      <a:lnTo>
                        <a:pt x="235966" y="198374"/>
                      </a:lnTo>
                      <a:lnTo>
                        <a:pt x="240284" y="205486"/>
                      </a:lnTo>
                      <a:lnTo>
                        <a:pt x="244856" y="212598"/>
                      </a:lnTo>
                      <a:lnTo>
                        <a:pt x="247015" y="215265"/>
                      </a:lnTo>
                      <a:lnTo>
                        <a:pt x="249682" y="218313"/>
                      </a:lnTo>
                      <a:lnTo>
                        <a:pt x="252984" y="221488"/>
                      </a:lnTo>
                      <a:lnTo>
                        <a:pt x="256540" y="224790"/>
                      </a:lnTo>
                      <a:lnTo>
                        <a:pt x="264668" y="231902"/>
                      </a:lnTo>
                      <a:lnTo>
                        <a:pt x="272923" y="239522"/>
                      </a:lnTo>
                      <a:lnTo>
                        <a:pt x="280670" y="247650"/>
                      </a:lnTo>
                      <a:lnTo>
                        <a:pt x="283972" y="251714"/>
                      </a:lnTo>
                      <a:lnTo>
                        <a:pt x="287020" y="255905"/>
                      </a:lnTo>
                      <a:lnTo>
                        <a:pt x="289179" y="259969"/>
                      </a:lnTo>
                      <a:lnTo>
                        <a:pt x="290703" y="264287"/>
                      </a:lnTo>
                      <a:lnTo>
                        <a:pt x="291465" y="268605"/>
                      </a:lnTo>
                      <a:lnTo>
                        <a:pt x="291338" y="272923"/>
                      </a:lnTo>
                      <a:lnTo>
                        <a:pt x="290068" y="278511"/>
                      </a:lnTo>
                      <a:lnTo>
                        <a:pt x="288417" y="284480"/>
                      </a:lnTo>
                      <a:lnTo>
                        <a:pt x="284353" y="296545"/>
                      </a:lnTo>
                      <a:lnTo>
                        <a:pt x="279273" y="308102"/>
                      </a:lnTo>
                      <a:lnTo>
                        <a:pt x="273812" y="319786"/>
                      </a:lnTo>
                      <a:lnTo>
                        <a:pt x="268224" y="330962"/>
                      </a:lnTo>
                      <a:lnTo>
                        <a:pt x="263017" y="341757"/>
                      </a:lnTo>
                      <a:lnTo>
                        <a:pt x="260985" y="346710"/>
                      </a:lnTo>
                      <a:lnTo>
                        <a:pt x="258953" y="351663"/>
                      </a:lnTo>
                      <a:lnTo>
                        <a:pt x="257429" y="356235"/>
                      </a:lnTo>
                      <a:lnTo>
                        <a:pt x="256159" y="360807"/>
                      </a:lnTo>
                      <a:lnTo>
                        <a:pt x="255651" y="364617"/>
                      </a:lnTo>
                      <a:lnTo>
                        <a:pt x="256540" y="368427"/>
                      </a:lnTo>
                      <a:lnTo>
                        <a:pt x="258191" y="371983"/>
                      </a:lnTo>
                      <a:lnTo>
                        <a:pt x="260223" y="375539"/>
                      </a:lnTo>
                      <a:lnTo>
                        <a:pt x="265049" y="381508"/>
                      </a:lnTo>
                      <a:lnTo>
                        <a:pt x="267081" y="384048"/>
                      </a:lnTo>
                      <a:lnTo>
                        <a:pt x="268859" y="386207"/>
                      </a:lnTo>
                      <a:lnTo>
                        <a:pt x="269240" y="386969"/>
                      </a:lnTo>
                      <a:lnTo>
                        <a:pt x="269621" y="387858"/>
                      </a:lnTo>
                      <a:lnTo>
                        <a:pt x="270510" y="389382"/>
                      </a:lnTo>
                      <a:lnTo>
                        <a:pt x="271272" y="391033"/>
                      </a:lnTo>
                      <a:lnTo>
                        <a:pt x="273431" y="395605"/>
                      </a:lnTo>
                      <a:lnTo>
                        <a:pt x="276098" y="400939"/>
                      </a:lnTo>
                      <a:lnTo>
                        <a:pt x="279019" y="407162"/>
                      </a:lnTo>
                      <a:lnTo>
                        <a:pt x="282448" y="414401"/>
                      </a:lnTo>
                      <a:lnTo>
                        <a:pt x="289179" y="429387"/>
                      </a:lnTo>
                      <a:lnTo>
                        <a:pt x="296037" y="444627"/>
                      </a:lnTo>
                      <a:lnTo>
                        <a:pt x="299466" y="451739"/>
                      </a:lnTo>
                      <a:lnTo>
                        <a:pt x="302133" y="458216"/>
                      </a:lnTo>
                      <a:lnTo>
                        <a:pt x="304673" y="463931"/>
                      </a:lnTo>
                      <a:lnTo>
                        <a:pt x="306705" y="468503"/>
                      </a:lnTo>
                      <a:lnTo>
                        <a:pt x="307594" y="470408"/>
                      </a:lnTo>
                      <a:lnTo>
                        <a:pt x="307975" y="471805"/>
                      </a:lnTo>
                      <a:lnTo>
                        <a:pt x="308610" y="472948"/>
                      </a:lnTo>
                      <a:lnTo>
                        <a:pt x="308737" y="473710"/>
                      </a:lnTo>
                      <a:lnTo>
                        <a:pt x="308356" y="475361"/>
                      </a:lnTo>
                      <a:lnTo>
                        <a:pt x="307975" y="476758"/>
                      </a:lnTo>
                      <a:lnTo>
                        <a:pt x="306451" y="478663"/>
                      </a:lnTo>
                      <a:lnTo>
                        <a:pt x="304800" y="480314"/>
                      </a:lnTo>
                      <a:lnTo>
                        <a:pt x="304038" y="481965"/>
                      </a:lnTo>
                      <a:lnTo>
                        <a:pt x="306451" y="496570"/>
                      </a:lnTo>
                      <a:lnTo>
                        <a:pt x="309372" y="510540"/>
                      </a:lnTo>
                      <a:lnTo>
                        <a:pt x="311150" y="517271"/>
                      </a:lnTo>
                      <a:lnTo>
                        <a:pt x="313182" y="523875"/>
                      </a:lnTo>
                      <a:lnTo>
                        <a:pt x="315722" y="530098"/>
                      </a:lnTo>
                      <a:lnTo>
                        <a:pt x="318389" y="536321"/>
                      </a:lnTo>
                      <a:lnTo>
                        <a:pt x="324612" y="538988"/>
                      </a:lnTo>
                      <a:lnTo>
                        <a:pt x="331089" y="541147"/>
                      </a:lnTo>
                      <a:lnTo>
                        <a:pt x="344678" y="544703"/>
                      </a:lnTo>
                      <a:lnTo>
                        <a:pt x="358394" y="548005"/>
                      </a:lnTo>
                      <a:lnTo>
                        <a:pt x="364998" y="550037"/>
                      </a:lnTo>
                      <a:lnTo>
                        <a:pt x="371221" y="552704"/>
                      </a:lnTo>
                      <a:lnTo>
                        <a:pt x="379857" y="557784"/>
                      </a:lnTo>
                      <a:lnTo>
                        <a:pt x="388112" y="563499"/>
                      </a:lnTo>
                      <a:lnTo>
                        <a:pt x="396494" y="569468"/>
                      </a:lnTo>
                      <a:lnTo>
                        <a:pt x="404749" y="574675"/>
                      </a:lnTo>
                      <a:lnTo>
                        <a:pt x="409575" y="576961"/>
                      </a:lnTo>
                      <a:lnTo>
                        <a:pt x="413893" y="578993"/>
                      </a:lnTo>
                      <a:lnTo>
                        <a:pt x="418338" y="580771"/>
                      </a:lnTo>
                      <a:lnTo>
                        <a:pt x="422275" y="582930"/>
                      </a:lnTo>
                      <a:lnTo>
                        <a:pt x="426212" y="585089"/>
                      </a:lnTo>
                      <a:lnTo>
                        <a:pt x="429641" y="588264"/>
                      </a:lnTo>
                      <a:lnTo>
                        <a:pt x="432689" y="592074"/>
                      </a:lnTo>
                      <a:lnTo>
                        <a:pt x="435229" y="596519"/>
                      </a:lnTo>
                      <a:lnTo>
                        <a:pt x="436372" y="599440"/>
                      </a:lnTo>
                      <a:lnTo>
                        <a:pt x="437642" y="602996"/>
                      </a:lnTo>
                      <a:lnTo>
                        <a:pt x="439166" y="607314"/>
                      </a:lnTo>
                      <a:lnTo>
                        <a:pt x="440817" y="612267"/>
                      </a:lnTo>
                      <a:lnTo>
                        <a:pt x="443738" y="622808"/>
                      </a:lnTo>
                      <a:lnTo>
                        <a:pt x="446278" y="634238"/>
                      </a:lnTo>
                      <a:lnTo>
                        <a:pt x="447040" y="639953"/>
                      </a:lnTo>
                      <a:lnTo>
                        <a:pt x="447675" y="645414"/>
                      </a:lnTo>
                      <a:lnTo>
                        <a:pt x="447929" y="650621"/>
                      </a:lnTo>
                      <a:lnTo>
                        <a:pt x="447675" y="655447"/>
                      </a:lnTo>
                      <a:lnTo>
                        <a:pt x="447040" y="659511"/>
                      </a:lnTo>
                      <a:lnTo>
                        <a:pt x="445770" y="663321"/>
                      </a:lnTo>
                      <a:lnTo>
                        <a:pt x="443865" y="666115"/>
                      </a:lnTo>
                      <a:lnTo>
                        <a:pt x="441579" y="668020"/>
                      </a:lnTo>
                      <a:lnTo>
                        <a:pt x="437007" y="668528"/>
                      </a:lnTo>
                      <a:lnTo>
                        <a:pt x="432943" y="668528"/>
                      </a:lnTo>
                      <a:lnTo>
                        <a:pt x="429387" y="667766"/>
                      </a:lnTo>
                      <a:lnTo>
                        <a:pt x="426212" y="666623"/>
                      </a:lnTo>
                      <a:lnTo>
                        <a:pt x="423291" y="665226"/>
                      </a:lnTo>
                      <a:lnTo>
                        <a:pt x="421005" y="663067"/>
                      </a:lnTo>
                      <a:lnTo>
                        <a:pt x="418719" y="660908"/>
                      </a:lnTo>
                      <a:lnTo>
                        <a:pt x="416941" y="658241"/>
                      </a:lnTo>
                      <a:lnTo>
                        <a:pt x="413512" y="652780"/>
                      </a:lnTo>
                      <a:lnTo>
                        <a:pt x="410210" y="647065"/>
                      </a:lnTo>
                      <a:lnTo>
                        <a:pt x="407035" y="641604"/>
                      </a:lnTo>
                      <a:lnTo>
                        <a:pt x="405257" y="639191"/>
                      </a:lnTo>
                      <a:lnTo>
                        <a:pt x="403352" y="636778"/>
                      </a:lnTo>
                      <a:lnTo>
                        <a:pt x="400812" y="634873"/>
                      </a:lnTo>
                      <a:lnTo>
                        <a:pt x="397637" y="632460"/>
                      </a:lnTo>
                      <a:lnTo>
                        <a:pt x="394335" y="630174"/>
                      </a:lnTo>
                      <a:lnTo>
                        <a:pt x="390398" y="627507"/>
                      </a:lnTo>
                      <a:lnTo>
                        <a:pt x="381381" y="622046"/>
                      </a:lnTo>
                      <a:lnTo>
                        <a:pt x="371856" y="616331"/>
                      </a:lnTo>
                      <a:lnTo>
                        <a:pt x="362077" y="610616"/>
                      </a:lnTo>
                      <a:lnTo>
                        <a:pt x="352679" y="605409"/>
                      </a:lnTo>
                      <a:lnTo>
                        <a:pt x="348361" y="602996"/>
                      </a:lnTo>
                      <a:lnTo>
                        <a:pt x="344424" y="600583"/>
                      </a:lnTo>
                      <a:lnTo>
                        <a:pt x="340868" y="598424"/>
                      </a:lnTo>
                      <a:lnTo>
                        <a:pt x="337693" y="596519"/>
                      </a:lnTo>
                      <a:lnTo>
                        <a:pt x="333375" y="594233"/>
                      </a:lnTo>
                      <a:lnTo>
                        <a:pt x="329438" y="592074"/>
                      </a:lnTo>
                      <a:lnTo>
                        <a:pt x="322072" y="588518"/>
                      </a:lnTo>
                      <a:lnTo>
                        <a:pt x="315214" y="585343"/>
                      </a:lnTo>
                      <a:lnTo>
                        <a:pt x="308737" y="582295"/>
                      </a:lnTo>
                      <a:lnTo>
                        <a:pt x="302514" y="578739"/>
                      </a:lnTo>
                      <a:lnTo>
                        <a:pt x="296672" y="573913"/>
                      </a:lnTo>
                      <a:lnTo>
                        <a:pt x="290957" y="568071"/>
                      </a:lnTo>
                      <a:lnTo>
                        <a:pt x="287782" y="564515"/>
                      </a:lnTo>
                      <a:lnTo>
                        <a:pt x="284861" y="560070"/>
                      </a:lnTo>
                      <a:lnTo>
                        <a:pt x="280289" y="553212"/>
                      </a:lnTo>
                      <a:lnTo>
                        <a:pt x="276479" y="546608"/>
                      </a:lnTo>
                      <a:lnTo>
                        <a:pt x="272796" y="540639"/>
                      </a:lnTo>
                      <a:lnTo>
                        <a:pt x="269621" y="534924"/>
                      </a:lnTo>
                      <a:lnTo>
                        <a:pt x="263779" y="523621"/>
                      </a:lnTo>
                      <a:lnTo>
                        <a:pt x="260731" y="517779"/>
                      </a:lnTo>
                      <a:lnTo>
                        <a:pt x="257556" y="511556"/>
                      </a:lnTo>
                      <a:lnTo>
                        <a:pt x="255905" y="510794"/>
                      </a:lnTo>
                      <a:lnTo>
                        <a:pt x="253873" y="510413"/>
                      </a:lnTo>
                      <a:lnTo>
                        <a:pt x="251587" y="509905"/>
                      </a:lnTo>
                      <a:lnTo>
                        <a:pt x="249682" y="508889"/>
                      </a:lnTo>
                      <a:lnTo>
                        <a:pt x="249047" y="508000"/>
                      </a:lnTo>
                      <a:lnTo>
                        <a:pt x="248285" y="506476"/>
                      </a:lnTo>
                      <a:lnTo>
                        <a:pt x="247142" y="504063"/>
                      </a:lnTo>
                      <a:lnTo>
                        <a:pt x="246126" y="501523"/>
                      </a:lnTo>
                      <a:lnTo>
                        <a:pt x="244729" y="498475"/>
                      </a:lnTo>
                      <a:lnTo>
                        <a:pt x="243205" y="494919"/>
                      </a:lnTo>
                      <a:lnTo>
                        <a:pt x="239649" y="487553"/>
                      </a:lnTo>
                      <a:lnTo>
                        <a:pt x="235712" y="480060"/>
                      </a:lnTo>
                      <a:lnTo>
                        <a:pt x="231521" y="473710"/>
                      </a:lnTo>
                      <a:lnTo>
                        <a:pt x="229235" y="471043"/>
                      </a:lnTo>
                      <a:lnTo>
                        <a:pt x="226949" y="468884"/>
                      </a:lnTo>
                      <a:lnTo>
                        <a:pt x="224663" y="467487"/>
                      </a:lnTo>
                      <a:lnTo>
                        <a:pt x="222631" y="466725"/>
                      </a:lnTo>
                      <a:lnTo>
                        <a:pt x="217170" y="473837"/>
                      </a:lnTo>
                      <a:lnTo>
                        <a:pt x="212217" y="481457"/>
                      </a:lnTo>
                      <a:lnTo>
                        <a:pt x="207645" y="489585"/>
                      </a:lnTo>
                      <a:lnTo>
                        <a:pt x="202819" y="497459"/>
                      </a:lnTo>
                      <a:lnTo>
                        <a:pt x="197612" y="504825"/>
                      </a:lnTo>
                      <a:lnTo>
                        <a:pt x="194691" y="508254"/>
                      </a:lnTo>
                      <a:lnTo>
                        <a:pt x="191770" y="511302"/>
                      </a:lnTo>
                      <a:lnTo>
                        <a:pt x="188214" y="513969"/>
                      </a:lnTo>
                      <a:lnTo>
                        <a:pt x="184658" y="516509"/>
                      </a:lnTo>
                      <a:lnTo>
                        <a:pt x="180594" y="518541"/>
                      </a:lnTo>
                      <a:lnTo>
                        <a:pt x="176149" y="519938"/>
                      </a:lnTo>
                      <a:lnTo>
                        <a:pt x="174498" y="516128"/>
                      </a:lnTo>
                      <a:lnTo>
                        <a:pt x="163068" y="526796"/>
                      </a:lnTo>
                      <a:lnTo>
                        <a:pt x="157226" y="532257"/>
                      </a:lnTo>
                      <a:lnTo>
                        <a:pt x="151892" y="537718"/>
                      </a:lnTo>
                      <a:lnTo>
                        <a:pt x="146558" y="543941"/>
                      </a:lnTo>
                      <a:lnTo>
                        <a:pt x="141986" y="550291"/>
                      </a:lnTo>
                      <a:lnTo>
                        <a:pt x="137922" y="557530"/>
                      </a:lnTo>
                      <a:lnTo>
                        <a:pt x="134620" y="565658"/>
                      </a:lnTo>
                      <a:lnTo>
                        <a:pt x="136525" y="571119"/>
                      </a:lnTo>
                      <a:lnTo>
                        <a:pt x="138303" y="576961"/>
                      </a:lnTo>
                      <a:lnTo>
                        <a:pt x="139573" y="583184"/>
                      </a:lnTo>
                      <a:lnTo>
                        <a:pt x="140589" y="589661"/>
                      </a:lnTo>
                      <a:lnTo>
                        <a:pt x="141986" y="603504"/>
                      </a:lnTo>
                      <a:lnTo>
                        <a:pt x="142621" y="617855"/>
                      </a:lnTo>
                      <a:lnTo>
                        <a:pt x="143256" y="632079"/>
                      </a:lnTo>
                      <a:lnTo>
                        <a:pt x="143891" y="645922"/>
                      </a:lnTo>
                      <a:lnTo>
                        <a:pt x="144526" y="652272"/>
                      </a:lnTo>
                      <a:lnTo>
                        <a:pt x="145161" y="658495"/>
                      </a:lnTo>
                      <a:lnTo>
                        <a:pt x="146177" y="664464"/>
                      </a:lnTo>
                      <a:lnTo>
                        <a:pt x="147320" y="669925"/>
                      </a:lnTo>
                      <a:lnTo>
                        <a:pt x="148082" y="672084"/>
                      </a:lnTo>
                      <a:lnTo>
                        <a:pt x="149098" y="674624"/>
                      </a:lnTo>
                      <a:lnTo>
                        <a:pt x="150749" y="677799"/>
                      </a:lnTo>
                      <a:lnTo>
                        <a:pt x="152273" y="681101"/>
                      </a:lnTo>
                      <a:lnTo>
                        <a:pt x="155829" y="688340"/>
                      </a:lnTo>
                      <a:lnTo>
                        <a:pt x="159131" y="696087"/>
                      </a:lnTo>
                      <a:lnTo>
                        <a:pt x="160401" y="700151"/>
                      </a:lnTo>
                      <a:lnTo>
                        <a:pt x="161417" y="703961"/>
                      </a:lnTo>
                      <a:lnTo>
                        <a:pt x="161925" y="707771"/>
                      </a:lnTo>
                      <a:lnTo>
                        <a:pt x="161925" y="711327"/>
                      </a:lnTo>
                      <a:lnTo>
                        <a:pt x="161544" y="714756"/>
                      </a:lnTo>
                      <a:lnTo>
                        <a:pt x="160401" y="717804"/>
                      </a:lnTo>
                      <a:lnTo>
                        <a:pt x="158242" y="720725"/>
                      </a:lnTo>
                      <a:lnTo>
                        <a:pt x="155321" y="722757"/>
                      </a:lnTo>
                      <a:lnTo>
                        <a:pt x="154305" y="723519"/>
                      </a:lnTo>
                      <a:lnTo>
                        <a:pt x="152654" y="724027"/>
                      </a:lnTo>
                      <a:lnTo>
                        <a:pt x="148463" y="725170"/>
                      </a:lnTo>
                      <a:lnTo>
                        <a:pt x="142875" y="726440"/>
                      </a:lnTo>
                      <a:lnTo>
                        <a:pt x="136017" y="727583"/>
                      </a:lnTo>
                      <a:lnTo>
                        <a:pt x="128397" y="728472"/>
                      </a:lnTo>
                      <a:lnTo>
                        <a:pt x="120396" y="729234"/>
                      </a:lnTo>
                      <a:lnTo>
                        <a:pt x="111760" y="729742"/>
                      </a:lnTo>
                      <a:lnTo>
                        <a:pt x="103251" y="729996"/>
                      </a:lnTo>
                      <a:lnTo>
                        <a:pt x="94742" y="729742"/>
                      </a:lnTo>
                      <a:lnTo>
                        <a:pt x="86868" y="729234"/>
                      </a:lnTo>
                      <a:lnTo>
                        <a:pt x="79629" y="728091"/>
                      </a:lnTo>
                      <a:lnTo>
                        <a:pt x="76200" y="727075"/>
                      </a:lnTo>
                      <a:lnTo>
                        <a:pt x="73279" y="726059"/>
                      </a:lnTo>
                      <a:lnTo>
                        <a:pt x="70612" y="725170"/>
                      </a:lnTo>
                      <a:lnTo>
                        <a:pt x="68072" y="723773"/>
                      </a:lnTo>
                      <a:lnTo>
                        <a:pt x="66040" y="722376"/>
                      </a:lnTo>
                      <a:lnTo>
                        <a:pt x="64516" y="720725"/>
                      </a:lnTo>
                      <a:lnTo>
                        <a:pt x="63373" y="718820"/>
                      </a:lnTo>
                      <a:lnTo>
                        <a:pt x="62484" y="716661"/>
                      </a:lnTo>
                      <a:lnTo>
                        <a:pt x="62357" y="714502"/>
                      </a:lnTo>
                      <a:lnTo>
                        <a:pt x="62738" y="711962"/>
                      </a:lnTo>
                      <a:lnTo>
                        <a:pt x="67056" y="705866"/>
                      </a:lnTo>
                      <a:lnTo>
                        <a:pt x="72263" y="700151"/>
                      </a:lnTo>
                      <a:lnTo>
                        <a:pt x="77597" y="694944"/>
                      </a:lnTo>
                      <a:lnTo>
                        <a:pt x="83693" y="690245"/>
                      </a:lnTo>
                      <a:lnTo>
                        <a:pt x="90170" y="686181"/>
                      </a:lnTo>
                      <a:lnTo>
                        <a:pt x="97282" y="683006"/>
                      </a:lnTo>
                      <a:lnTo>
                        <a:pt x="104394" y="681101"/>
                      </a:lnTo>
                      <a:lnTo>
                        <a:pt x="108331" y="680847"/>
                      </a:lnTo>
                      <a:lnTo>
                        <a:pt x="112268" y="680847"/>
                      </a:lnTo>
                      <a:lnTo>
                        <a:pt x="109093" y="667766"/>
                      </a:lnTo>
                      <a:lnTo>
                        <a:pt x="106426" y="654177"/>
                      </a:lnTo>
                      <a:lnTo>
                        <a:pt x="101981" y="626491"/>
                      </a:lnTo>
                      <a:lnTo>
                        <a:pt x="99695" y="612775"/>
                      </a:lnTo>
                      <a:lnTo>
                        <a:pt x="97536" y="599186"/>
                      </a:lnTo>
                      <a:lnTo>
                        <a:pt x="94742" y="585851"/>
                      </a:lnTo>
                      <a:lnTo>
                        <a:pt x="91440" y="573024"/>
                      </a:lnTo>
                      <a:lnTo>
                        <a:pt x="90170" y="569468"/>
                      </a:lnTo>
                      <a:lnTo>
                        <a:pt x="88773" y="565404"/>
                      </a:lnTo>
                      <a:lnTo>
                        <a:pt x="87249" y="560832"/>
                      </a:lnTo>
                      <a:lnTo>
                        <a:pt x="85979" y="556387"/>
                      </a:lnTo>
                      <a:lnTo>
                        <a:pt x="84963" y="551307"/>
                      </a:lnTo>
                      <a:lnTo>
                        <a:pt x="84836" y="546354"/>
                      </a:lnTo>
                      <a:lnTo>
                        <a:pt x="85217" y="541274"/>
                      </a:lnTo>
                      <a:lnTo>
                        <a:pt x="86614" y="536321"/>
                      </a:lnTo>
                      <a:lnTo>
                        <a:pt x="87884" y="533400"/>
                      </a:lnTo>
                      <a:lnTo>
                        <a:pt x="89281" y="530098"/>
                      </a:lnTo>
                      <a:lnTo>
                        <a:pt x="92964" y="523240"/>
                      </a:lnTo>
                      <a:lnTo>
                        <a:pt x="97663" y="515620"/>
                      </a:lnTo>
                      <a:lnTo>
                        <a:pt x="102997" y="507238"/>
                      </a:lnTo>
                      <a:lnTo>
                        <a:pt x="109728" y="498729"/>
                      </a:lnTo>
                      <a:lnTo>
                        <a:pt x="117475" y="489966"/>
                      </a:lnTo>
                      <a:lnTo>
                        <a:pt x="126238" y="481076"/>
                      </a:lnTo>
                      <a:lnTo>
                        <a:pt x="136144" y="472186"/>
                      </a:lnTo>
                      <a:lnTo>
                        <a:pt x="134747" y="472059"/>
                      </a:lnTo>
                      <a:lnTo>
                        <a:pt x="133477" y="471043"/>
                      </a:lnTo>
                      <a:lnTo>
                        <a:pt x="131064" y="467995"/>
                      </a:lnTo>
                      <a:lnTo>
                        <a:pt x="129794" y="466090"/>
                      </a:lnTo>
                      <a:lnTo>
                        <a:pt x="128270" y="464566"/>
                      </a:lnTo>
                      <a:lnTo>
                        <a:pt x="126873" y="463931"/>
                      </a:lnTo>
                      <a:lnTo>
                        <a:pt x="125222" y="463931"/>
                      </a:lnTo>
                      <a:lnTo>
                        <a:pt x="128016" y="457200"/>
                      </a:lnTo>
                      <a:lnTo>
                        <a:pt x="131572" y="450977"/>
                      </a:lnTo>
                      <a:lnTo>
                        <a:pt x="139319" y="439420"/>
                      </a:lnTo>
                      <a:lnTo>
                        <a:pt x="141351" y="436245"/>
                      </a:lnTo>
                      <a:lnTo>
                        <a:pt x="144145" y="432689"/>
                      </a:lnTo>
                      <a:lnTo>
                        <a:pt x="147066" y="428371"/>
                      </a:lnTo>
                      <a:lnTo>
                        <a:pt x="150368" y="423672"/>
                      </a:lnTo>
                      <a:lnTo>
                        <a:pt x="154051" y="418465"/>
                      </a:lnTo>
                      <a:lnTo>
                        <a:pt x="157861" y="412877"/>
                      </a:lnTo>
                      <a:lnTo>
                        <a:pt x="165100" y="401447"/>
                      </a:lnTo>
                      <a:lnTo>
                        <a:pt x="171831" y="389382"/>
                      </a:lnTo>
                      <a:lnTo>
                        <a:pt x="174498" y="383540"/>
                      </a:lnTo>
                      <a:lnTo>
                        <a:pt x="177038" y="377825"/>
                      </a:lnTo>
                      <a:lnTo>
                        <a:pt x="178689" y="372745"/>
                      </a:lnTo>
                      <a:lnTo>
                        <a:pt x="179705" y="367665"/>
                      </a:lnTo>
                      <a:lnTo>
                        <a:pt x="179959" y="362966"/>
                      </a:lnTo>
                      <a:lnTo>
                        <a:pt x="179324" y="358775"/>
                      </a:lnTo>
                      <a:lnTo>
                        <a:pt x="147320" y="300228"/>
                      </a:lnTo>
                      <a:lnTo>
                        <a:pt x="146177" y="311912"/>
                      </a:lnTo>
                      <a:lnTo>
                        <a:pt x="145288" y="317500"/>
                      </a:lnTo>
                      <a:lnTo>
                        <a:pt x="144272" y="322707"/>
                      </a:lnTo>
                      <a:lnTo>
                        <a:pt x="143129" y="327406"/>
                      </a:lnTo>
                      <a:lnTo>
                        <a:pt x="141605" y="332105"/>
                      </a:lnTo>
                      <a:lnTo>
                        <a:pt x="139954" y="336423"/>
                      </a:lnTo>
                      <a:lnTo>
                        <a:pt x="137922" y="340487"/>
                      </a:lnTo>
                      <a:lnTo>
                        <a:pt x="134747" y="340487"/>
                      </a:lnTo>
                      <a:lnTo>
                        <a:pt x="131191" y="340106"/>
                      </a:lnTo>
                      <a:lnTo>
                        <a:pt x="127254" y="339344"/>
                      </a:lnTo>
                      <a:lnTo>
                        <a:pt x="123063" y="338328"/>
                      </a:lnTo>
                      <a:lnTo>
                        <a:pt x="113792" y="335915"/>
                      </a:lnTo>
                      <a:lnTo>
                        <a:pt x="103886" y="332613"/>
                      </a:lnTo>
                      <a:lnTo>
                        <a:pt x="94361" y="329311"/>
                      </a:lnTo>
                      <a:lnTo>
                        <a:pt x="85344" y="325501"/>
                      </a:lnTo>
                      <a:lnTo>
                        <a:pt x="81407" y="323596"/>
                      </a:lnTo>
                      <a:lnTo>
                        <a:pt x="77851" y="321945"/>
                      </a:lnTo>
                      <a:lnTo>
                        <a:pt x="74803" y="320294"/>
                      </a:lnTo>
                      <a:lnTo>
                        <a:pt x="72263" y="318643"/>
                      </a:lnTo>
                      <a:lnTo>
                        <a:pt x="68326" y="315722"/>
                      </a:lnTo>
                      <a:lnTo>
                        <a:pt x="64770" y="312166"/>
                      </a:lnTo>
                      <a:lnTo>
                        <a:pt x="57912" y="305054"/>
                      </a:lnTo>
                      <a:lnTo>
                        <a:pt x="51054" y="297688"/>
                      </a:lnTo>
                      <a:lnTo>
                        <a:pt x="47244" y="294386"/>
                      </a:lnTo>
                      <a:lnTo>
                        <a:pt x="43561" y="291211"/>
                      </a:lnTo>
                      <a:lnTo>
                        <a:pt x="40767" y="293116"/>
                      </a:lnTo>
                      <a:lnTo>
                        <a:pt x="37973" y="294767"/>
                      </a:lnTo>
                      <a:lnTo>
                        <a:pt x="34925" y="296037"/>
                      </a:lnTo>
                      <a:lnTo>
                        <a:pt x="31877" y="296672"/>
                      </a:lnTo>
                      <a:lnTo>
                        <a:pt x="25400" y="297180"/>
                      </a:lnTo>
                      <a:lnTo>
                        <a:pt x="18923" y="296291"/>
                      </a:lnTo>
                      <a:lnTo>
                        <a:pt x="12954" y="294386"/>
                      </a:lnTo>
                      <a:lnTo>
                        <a:pt x="10033" y="292735"/>
                      </a:lnTo>
                      <a:lnTo>
                        <a:pt x="7493" y="290957"/>
                      </a:lnTo>
                      <a:lnTo>
                        <a:pt x="5207" y="289052"/>
                      </a:lnTo>
                      <a:lnTo>
                        <a:pt x="3175" y="286893"/>
                      </a:lnTo>
                      <a:lnTo>
                        <a:pt x="1397" y="284480"/>
                      </a:lnTo>
                      <a:lnTo>
                        <a:pt x="254" y="282067"/>
                      </a:lnTo>
                      <a:lnTo>
                        <a:pt x="0" y="277622"/>
                      </a:lnTo>
                      <a:lnTo>
                        <a:pt x="508" y="273558"/>
                      </a:lnTo>
                      <a:lnTo>
                        <a:pt x="1016" y="270002"/>
                      </a:lnTo>
                      <a:lnTo>
                        <a:pt x="2286" y="266954"/>
                      </a:lnTo>
                      <a:lnTo>
                        <a:pt x="4064" y="264033"/>
                      </a:lnTo>
                      <a:lnTo>
                        <a:pt x="5842" y="261620"/>
                      </a:lnTo>
                      <a:lnTo>
                        <a:pt x="8001" y="259461"/>
                      </a:lnTo>
                      <a:lnTo>
                        <a:pt x="10160" y="257810"/>
                      </a:lnTo>
                      <a:lnTo>
                        <a:pt x="12954" y="256413"/>
                      </a:lnTo>
                      <a:lnTo>
                        <a:pt x="15621" y="255397"/>
                      </a:lnTo>
                      <a:lnTo>
                        <a:pt x="21463" y="254000"/>
                      </a:lnTo>
                      <a:lnTo>
                        <a:pt x="27432" y="253746"/>
                      </a:lnTo>
                      <a:lnTo>
                        <a:pt x="33147" y="254254"/>
                      </a:lnTo>
                      <a:lnTo>
                        <a:pt x="34163" y="252857"/>
                      </a:lnTo>
                      <a:lnTo>
                        <a:pt x="34163" y="251206"/>
                      </a:lnTo>
                      <a:lnTo>
                        <a:pt x="33782" y="248793"/>
                      </a:lnTo>
                      <a:lnTo>
                        <a:pt x="32893" y="246507"/>
                      </a:lnTo>
                      <a:lnTo>
                        <a:pt x="31242" y="241173"/>
                      </a:lnTo>
                      <a:lnTo>
                        <a:pt x="30861" y="238633"/>
                      </a:lnTo>
                      <a:lnTo>
                        <a:pt x="30988" y="236474"/>
                      </a:lnTo>
                      <a:lnTo>
                        <a:pt x="34544" y="235966"/>
                      </a:lnTo>
                      <a:lnTo>
                        <a:pt x="37719" y="236220"/>
                      </a:lnTo>
                      <a:lnTo>
                        <a:pt x="40640" y="236855"/>
                      </a:lnTo>
                      <a:lnTo>
                        <a:pt x="43053" y="238125"/>
                      </a:lnTo>
                      <a:lnTo>
                        <a:pt x="45466" y="239522"/>
                      </a:lnTo>
                      <a:lnTo>
                        <a:pt x="47498" y="241427"/>
                      </a:lnTo>
                      <a:lnTo>
                        <a:pt x="51054" y="246253"/>
                      </a:lnTo>
                      <a:lnTo>
                        <a:pt x="57277" y="256921"/>
                      </a:lnTo>
                      <a:lnTo>
                        <a:pt x="60325" y="261620"/>
                      </a:lnTo>
                      <a:lnTo>
                        <a:pt x="62357" y="263779"/>
                      </a:lnTo>
                      <a:lnTo>
                        <a:pt x="64135" y="265684"/>
                      </a:lnTo>
                      <a:lnTo>
                        <a:pt x="66040" y="266700"/>
                      </a:lnTo>
                      <a:lnTo>
                        <a:pt x="67945" y="267843"/>
                      </a:lnTo>
                      <a:lnTo>
                        <a:pt x="73279" y="270256"/>
                      </a:lnTo>
                      <a:lnTo>
                        <a:pt x="79629" y="272669"/>
                      </a:lnTo>
                      <a:lnTo>
                        <a:pt x="86233" y="275082"/>
                      </a:lnTo>
                      <a:lnTo>
                        <a:pt x="93345" y="277368"/>
                      </a:lnTo>
                      <a:lnTo>
                        <a:pt x="99695" y="279781"/>
                      </a:lnTo>
                      <a:lnTo>
                        <a:pt x="105791" y="281813"/>
                      </a:lnTo>
                      <a:lnTo>
                        <a:pt x="110617" y="283845"/>
                      </a:lnTo>
                      <a:lnTo>
                        <a:pt x="112014" y="275717"/>
                      </a:lnTo>
                      <a:lnTo>
                        <a:pt x="112903" y="267208"/>
                      </a:lnTo>
                      <a:lnTo>
                        <a:pt x="113919" y="249555"/>
                      </a:lnTo>
                      <a:lnTo>
                        <a:pt x="114173" y="231902"/>
                      </a:lnTo>
                      <a:lnTo>
                        <a:pt x="114554" y="214249"/>
                      </a:lnTo>
                      <a:lnTo>
                        <a:pt x="114681" y="205613"/>
                      </a:lnTo>
                      <a:lnTo>
                        <a:pt x="115316" y="197612"/>
                      </a:lnTo>
                      <a:lnTo>
                        <a:pt x="116205" y="189738"/>
                      </a:lnTo>
                      <a:lnTo>
                        <a:pt x="117475" y="182118"/>
                      </a:lnTo>
                      <a:lnTo>
                        <a:pt x="119126" y="175260"/>
                      </a:lnTo>
                      <a:lnTo>
                        <a:pt x="121666" y="168783"/>
                      </a:lnTo>
                      <a:lnTo>
                        <a:pt x="124460" y="162814"/>
                      </a:lnTo>
                      <a:lnTo>
                        <a:pt x="128016" y="157607"/>
                      </a:lnTo>
                      <a:lnTo>
                        <a:pt x="125984" y="153797"/>
                      </a:lnTo>
                      <a:lnTo>
                        <a:pt x="124079" y="150749"/>
                      </a:lnTo>
                      <a:lnTo>
                        <a:pt x="122047" y="148082"/>
                      </a:lnTo>
                      <a:lnTo>
                        <a:pt x="120396" y="145923"/>
                      </a:lnTo>
                      <a:lnTo>
                        <a:pt x="116586" y="141351"/>
                      </a:lnTo>
                      <a:lnTo>
                        <a:pt x="114554" y="138938"/>
                      </a:lnTo>
                      <a:lnTo>
                        <a:pt x="112268" y="135636"/>
                      </a:lnTo>
                      <a:lnTo>
                        <a:pt x="106172" y="137541"/>
                      </a:lnTo>
                      <a:lnTo>
                        <a:pt x="100457" y="139446"/>
                      </a:lnTo>
                      <a:lnTo>
                        <a:pt x="94488" y="141605"/>
                      </a:lnTo>
                      <a:lnTo>
                        <a:pt x="91440" y="142367"/>
                      </a:lnTo>
                      <a:lnTo>
                        <a:pt x="88138" y="143129"/>
                      </a:lnTo>
                      <a:lnTo>
                        <a:pt x="86233" y="141605"/>
                      </a:lnTo>
                      <a:lnTo>
                        <a:pt x="84836" y="139954"/>
                      </a:lnTo>
                      <a:lnTo>
                        <a:pt x="83566" y="138557"/>
                      </a:lnTo>
                      <a:lnTo>
                        <a:pt x="82423" y="136525"/>
                      </a:lnTo>
                      <a:lnTo>
                        <a:pt x="81788" y="134366"/>
                      </a:lnTo>
                      <a:lnTo>
                        <a:pt x="81153" y="132080"/>
                      </a:lnTo>
                      <a:lnTo>
                        <a:pt x="80772" y="129413"/>
                      </a:lnTo>
                      <a:lnTo>
                        <a:pt x="80391" y="126365"/>
                      </a:lnTo>
                      <a:lnTo>
                        <a:pt x="79121" y="127127"/>
                      </a:lnTo>
                      <a:lnTo>
                        <a:pt x="77851" y="127127"/>
                      </a:lnTo>
                      <a:lnTo>
                        <a:pt x="76835" y="126365"/>
                      </a:lnTo>
                      <a:lnTo>
                        <a:pt x="76073" y="125222"/>
                      </a:lnTo>
                      <a:lnTo>
                        <a:pt x="74549" y="122047"/>
                      </a:lnTo>
                      <a:lnTo>
                        <a:pt x="74168" y="120396"/>
                      </a:lnTo>
                      <a:lnTo>
                        <a:pt x="73660" y="119253"/>
                      </a:lnTo>
                      <a:lnTo>
                        <a:pt x="69977" y="119761"/>
                      </a:lnTo>
                      <a:lnTo>
                        <a:pt x="66675" y="120396"/>
                      </a:lnTo>
                      <a:lnTo>
                        <a:pt x="60960" y="121412"/>
                      </a:lnTo>
                      <a:lnTo>
                        <a:pt x="58293" y="121666"/>
                      </a:lnTo>
                      <a:lnTo>
                        <a:pt x="55626" y="121412"/>
                      </a:lnTo>
                      <a:lnTo>
                        <a:pt x="52959" y="120650"/>
                      </a:lnTo>
                      <a:lnTo>
                        <a:pt x="49784" y="119253"/>
                      </a:lnTo>
                      <a:lnTo>
                        <a:pt x="50038" y="115189"/>
                      </a:lnTo>
                      <a:lnTo>
                        <a:pt x="50419" y="111633"/>
                      </a:lnTo>
                      <a:lnTo>
                        <a:pt x="51181" y="108458"/>
                      </a:lnTo>
                      <a:lnTo>
                        <a:pt x="52197" y="105664"/>
                      </a:lnTo>
                      <a:lnTo>
                        <a:pt x="55245" y="100711"/>
                      </a:lnTo>
                      <a:lnTo>
                        <a:pt x="58547" y="96393"/>
                      </a:lnTo>
                      <a:lnTo>
                        <a:pt x="62103" y="92075"/>
                      </a:lnTo>
                      <a:lnTo>
                        <a:pt x="65151" y="87249"/>
                      </a:lnTo>
                      <a:lnTo>
                        <a:pt x="66675" y="84836"/>
                      </a:lnTo>
                      <a:lnTo>
                        <a:pt x="67691" y="82042"/>
                      </a:lnTo>
                      <a:lnTo>
                        <a:pt x="68453" y="78994"/>
                      </a:lnTo>
                      <a:lnTo>
                        <a:pt x="68961" y="75438"/>
                      </a:lnTo>
                      <a:lnTo>
                        <a:pt x="67564" y="75184"/>
                      </a:lnTo>
                      <a:lnTo>
                        <a:pt x="66040" y="74549"/>
                      </a:lnTo>
                      <a:lnTo>
                        <a:pt x="63881" y="72771"/>
                      </a:lnTo>
                      <a:lnTo>
                        <a:pt x="62103" y="71120"/>
                      </a:lnTo>
                      <a:lnTo>
                        <a:pt x="60833" y="70358"/>
                      </a:lnTo>
                      <a:lnTo>
                        <a:pt x="59436" y="69977"/>
                      </a:lnTo>
                      <a:lnTo>
                        <a:pt x="112268" y="46101"/>
                      </a:lnTo>
                      <a:lnTo>
                        <a:pt x="113792" y="53975"/>
                      </a:lnTo>
                      <a:lnTo>
                        <a:pt x="114300" y="57785"/>
                      </a:lnTo>
                      <a:lnTo>
                        <a:pt x="115316" y="61341"/>
                      </a:lnTo>
                      <a:lnTo>
                        <a:pt x="116586" y="64643"/>
                      </a:lnTo>
                      <a:lnTo>
                        <a:pt x="118491" y="67564"/>
                      </a:lnTo>
                      <a:lnTo>
                        <a:pt x="121158" y="69977"/>
                      </a:lnTo>
                      <a:lnTo>
                        <a:pt x="122809" y="70866"/>
                      </a:lnTo>
                      <a:lnTo>
                        <a:pt x="124968" y="71628"/>
                      </a:lnTo>
                      <a:lnTo>
                        <a:pt x="125984" y="68326"/>
                      </a:lnTo>
                      <a:lnTo>
                        <a:pt x="126619" y="64135"/>
                      </a:lnTo>
                      <a:lnTo>
                        <a:pt x="127000" y="62484"/>
                      </a:lnTo>
                      <a:lnTo>
                        <a:pt x="127635" y="60833"/>
                      </a:lnTo>
                      <a:lnTo>
                        <a:pt x="128397" y="59690"/>
                      </a:lnTo>
                      <a:lnTo>
                        <a:pt x="129794" y="58928"/>
                      </a:lnTo>
                      <a:lnTo>
                        <a:pt x="132207" y="58039"/>
                      </a:lnTo>
                      <a:lnTo>
                        <a:pt x="134620" y="58039"/>
                      </a:lnTo>
                      <a:lnTo>
                        <a:pt x="136398" y="58420"/>
                      </a:lnTo>
                      <a:lnTo>
                        <a:pt x="137922" y="59436"/>
                      </a:lnTo>
                      <a:lnTo>
                        <a:pt x="139192" y="60833"/>
                      </a:lnTo>
                      <a:lnTo>
                        <a:pt x="140335" y="62738"/>
                      </a:lnTo>
                      <a:lnTo>
                        <a:pt x="140970" y="64897"/>
                      </a:lnTo>
                      <a:lnTo>
                        <a:pt x="141605" y="67056"/>
                      </a:lnTo>
                      <a:lnTo>
                        <a:pt x="141986" y="72390"/>
                      </a:lnTo>
                      <a:lnTo>
                        <a:pt x="141605" y="77597"/>
                      </a:lnTo>
                      <a:lnTo>
                        <a:pt x="140716" y="82296"/>
                      </a:lnTo>
                      <a:lnTo>
                        <a:pt x="139319" y="86360"/>
                      </a:lnTo>
                      <a:lnTo>
                        <a:pt x="138303" y="88011"/>
                      </a:lnTo>
                      <a:lnTo>
                        <a:pt x="136525" y="88773"/>
                      </a:lnTo>
                      <a:lnTo>
                        <a:pt x="134620" y="88773"/>
                      </a:lnTo>
                      <a:lnTo>
                        <a:pt x="133096" y="88519"/>
                      </a:lnTo>
                      <a:lnTo>
                        <a:pt x="131445" y="88011"/>
                      </a:lnTo>
                      <a:lnTo>
                        <a:pt x="130429" y="87249"/>
                      </a:lnTo>
                      <a:lnTo>
                        <a:pt x="129794" y="86868"/>
                      </a:lnTo>
                      <a:lnTo>
                        <a:pt x="129286" y="86614"/>
                      </a:lnTo>
                      <a:lnTo>
                        <a:pt x="129286" y="86868"/>
                      </a:lnTo>
                      <a:lnTo>
                        <a:pt x="129921" y="88011"/>
                      </a:lnTo>
                      <a:lnTo>
                        <a:pt x="131191" y="89662"/>
                      </a:lnTo>
                      <a:lnTo>
                        <a:pt x="134747" y="93091"/>
                      </a:lnTo>
                      <a:lnTo>
                        <a:pt x="136398" y="93726"/>
                      </a:lnTo>
                      <a:lnTo>
                        <a:pt x="137160" y="93980"/>
                      </a:lnTo>
                      <a:lnTo>
                        <a:pt x="137922" y="93472"/>
                      </a:lnTo>
                      <a:lnTo>
                        <a:pt x="137414" y="99314"/>
                      </a:lnTo>
                      <a:lnTo>
                        <a:pt x="137414" y="104267"/>
                      </a:lnTo>
                      <a:lnTo>
                        <a:pt x="137922" y="108966"/>
                      </a:lnTo>
                      <a:lnTo>
                        <a:pt x="138938" y="113030"/>
                      </a:lnTo>
                      <a:lnTo>
                        <a:pt x="139954" y="116840"/>
                      </a:lnTo>
                      <a:lnTo>
                        <a:pt x="141605" y="120269"/>
                      </a:lnTo>
                      <a:lnTo>
                        <a:pt x="143256" y="123317"/>
                      </a:lnTo>
                      <a:lnTo>
                        <a:pt x="145288" y="126111"/>
                      </a:lnTo>
                      <a:lnTo>
                        <a:pt x="149860" y="130937"/>
                      </a:lnTo>
                      <a:lnTo>
                        <a:pt x="155321" y="135128"/>
                      </a:lnTo>
                      <a:lnTo>
                        <a:pt x="166624" y="143129"/>
                      </a:lnTo>
                      <a:lnTo>
                        <a:pt x="163449" y="145415"/>
                      </a:lnTo>
                      <a:lnTo>
                        <a:pt x="160401" y="147828"/>
                      </a:lnTo>
                      <a:lnTo>
                        <a:pt x="156845" y="149733"/>
                      </a:lnTo>
                      <a:lnTo>
                        <a:pt x="153035" y="151384"/>
                      </a:lnTo>
                      <a:lnTo>
                        <a:pt x="148844" y="152527"/>
                      </a:lnTo>
                      <a:lnTo>
                        <a:pt x="144526" y="153543"/>
                      </a:lnTo>
                      <a:lnTo>
                        <a:pt x="139700" y="154051"/>
                      </a:lnTo>
                      <a:lnTo>
                        <a:pt x="134620" y="154051"/>
                      </a:lnTo>
                      <a:lnTo>
                        <a:pt x="129794" y="146431"/>
                      </a:lnTo>
                      <a:lnTo>
                        <a:pt x="124333" y="138938"/>
                      </a:lnTo>
                      <a:lnTo>
                        <a:pt x="113792" y="124714"/>
                      </a:lnTo>
                      <a:lnTo>
                        <a:pt x="109982" y="125476"/>
                      </a:lnTo>
                      <a:lnTo>
                        <a:pt x="106553" y="126873"/>
                      </a:lnTo>
                      <a:lnTo>
                        <a:pt x="103759" y="128778"/>
                      </a:lnTo>
                      <a:lnTo>
                        <a:pt x="100838" y="130937"/>
                      </a:lnTo>
                      <a:lnTo>
                        <a:pt x="98044" y="132842"/>
                      </a:lnTo>
                      <a:lnTo>
                        <a:pt x="95377" y="133985"/>
                      </a:lnTo>
                      <a:lnTo>
                        <a:pt x="92710" y="134366"/>
                      </a:lnTo>
                      <a:lnTo>
                        <a:pt x="89789" y="133985"/>
                      </a:lnTo>
                      <a:lnTo>
                        <a:pt x="88138" y="132969"/>
                      </a:lnTo>
                      <a:lnTo>
                        <a:pt x="86868" y="131826"/>
                      </a:lnTo>
                      <a:lnTo>
                        <a:pt x="86487" y="130937"/>
                      </a:lnTo>
                      <a:lnTo>
                        <a:pt x="86233" y="129667"/>
                      </a:lnTo>
                      <a:lnTo>
                        <a:pt x="86233" y="128270"/>
                      </a:lnTo>
                      <a:lnTo>
                        <a:pt x="86614" y="126619"/>
                      </a:lnTo>
                      <a:lnTo>
                        <a:pt x="91186" y="123571"/>
                      </a:lnTo>
                      <a:lnTo>
                        <a:pt x="94742" y="120396"/>
                      </a:lnTo>
                      <a:lnTo>
                        <a:pt x="97282" y="116840"/>
                      </a:lnTo>
                      <a:lnTo>
                        <a:pt x="98933" y="113792"/>
                      </a:lnTo>
                      <a:lnTo>
                        <a:pt x="99695" y="110617"/>
                      </a:lnTo>
                      <a:lnTo>
                        <a:pt x="100203" y="107950"/>
                      </a:lnTo>
                      <a:lnTo>
                        <a:pt x="99949" y="105918"/>
                      </a:lnTo>
                      <a:lnTo>
                        <a:pt x="99314" y="104521"/>
                      </a:lnTo>
                      <a:lnTo>
                        <a:pt x="98044" y="107569"/>
                      </a:lnTo>
                      <a:lnTo>
                        <a:pt x="96647" y="110109"/>
                      </a:lnTo>
                      <a:lnTo>
                        <a:pt x="94869" y="112522"/>
                      </a:lnTo>
                      <a:lnTo>
                        <a:pt x="93091" y="114427"/>
                      </a:lnTo>
                      <a:lnTo>
                        <a:pt x="89154" y="117602"/>
                      </a:lnTo>
                      <a:lnTo>
                        <a:pt x="84836" y="119761"/>
                      </a:lnTo>
                      <a:lnTo>
                        <a:pt x="83566" y="119761"/>
                      </a:lnTo>
                      <a:lnTo>
                        <a:pt x="82423" y="118999"/>
                      </a:lnTo>
                      <a:lnTo>
                        <a:pt x="82042" y="117602"/>
                      </a:lnTo>
                      <a:lnTo>
                        <a:pt x="81661" y="115951"/>
                      </a:lnTo>
                      <a:lnTo>
                        <a:pt x="81153" y="112522"/>
                      </a:lnTo>
                      <a:lnTo>
                        <a:pt x="80772" y="111125"/>
                      </a:lnTo>
                      <a:lnTo>
                        <a:pt x="80264" y="109855"/>
                      </a:lnTo>
                      <a:lnTo>
                        <a:pt x="76200" y="109855"/>
                      </a:lnTo>
                      <a:lnTo>
                        <a:pt x="72898" y="110363"/>
                      </a:lnTo>
                      <a:lnTo>
                        <a:pt x="69723" y="111379"/>
                      </a:lnTo>
                      <a:lnTo>
                        <a:pt x="67056" y="112776"/>
                      </a:lnTo>
                      <a:lnTo>
                        <a:pt x="61595" y="114427"/>
                      </a:lnTo>
                      <a:lnTo>
                        <a:pt x="59182" y="114681"/>
                      </a:lnTo>
                      <a:lnTo>
                        <a:pt x="56261" y="113792"/>
                      </a:lnTo>
                      <a:lnTo>
                        <a:pt x="59944" y="104902"/>
                      </a:lnTo>
                      <a:lnTo>
                        <a:pt x="62357" y="100965"/>
                      </a:lnTo>
                      <a:lnTo>
                        <a:pt x="64770" y="97155"/>
                      </a:lnTo>
                      <a:lnTo>
                        <a:pt x="67564" y="93472"/>
                      </a:lnTo>
                      <a:lnTo>
                        <a:pt x="70358" y="90170"/>
                      </a:lnTo>
                      <a:lnTo>
                        <a:pt x="73533" y="86995"/>
                      </a:lnTo>
                      <a:lnTo>
                        <a:pt x="77089" y="84455"/>
                      </a:lnTo>
                      <a:lnTo>
                        <a:pt x="76581" y="81534"/>
                      </a:lnTo>
                      <a:lnTo>
                        <a:pt x="76454" y="79502"/>
                      </a:lnTo>
                      <a:lnTo>
                        <a:pt x="76200" y="76327"/>
                      </a:lnTo>
                      <a:lnTo>
                        <a:pt x="76073" y="73025"/>
                      </a:lnTo>
                      <a:lnTo>
                        <a:pt x="75819" y="70866"/>
                      </a:lnTo>
                      <a:lnTo>
                        <a:pt x="75438" y="67945"/>
                      </a:lnTo>
                      <a:lnTo>
                        <a:pt x="77089" y="66802"/>
                      </a:lnTo>
                      <a:lnTo>
                        <a:pt x="79121" y="65913"/>
                      </a:lnTo>
                      <a:lnTo>
                        <a:pt x="83947" y="64897"/>
                      </a:lnTo>
                      <a:lnTo>
                        <a:pt x="88773" y="64135"/>
                      </a:lnTo>
                      <a:lnTo>
                        <a:pt x="91059" y="63500"/>
                      </a:lnTo>
                      <a:lnTo>
                        <a:pt x="92964" y="62484"/>
                      </a:lnTo>
                      <a:lnTo>
                        <a:pt x="91440" y="57023"/>
                      </a:lnTo>
                      <a:lnTo>
                        <a:pt x="87503" y="57531"/>
                      </a:lnTo>
                      <a:lnTo>
                        <a:pt x="83947" y="58420"/>
                      </a:lnTo>
                      <a:lnTo>
                        <a:pt x="80391" y="60071"/>
                      </a:lnTo>
                      <a:lnTo>
                        <a:pt x="77089" y="61849"/>
                      </a:lnTo>
                      <a:lnTo>
                        <a:pt x="70993" y="65659"/>
                      </a:lnTo>
                      <a:lnTo>
                        <a:pt x="65405" y="69723"/>
                      </a:lnTo>
                      <a:lnTo>
                        <a:pt x="64770" y="68580"/>
                      </a:lnTo>
                      <a:lnTo>
                        <a:pt x="64389" y="67056"/>
                      </a:lnTo>
                      <a:lnTo>
                        <a:pt x="63881" y="63500"/>
                      </a:lnTo>
                      <a:lnTo>
                        <a:pt x="63881" y="55880"/>
                      </a:lnTo>
                      <a:lnTo>
                        <a:pt x="64897" y="53213"/>
                      </a:lnTo>
                      <a:lnTo>
                        <a:pt x="66421" y="51181"/>
                      </a:lnTo>
                      <a:lnTo>
                        <a:pt x="68453" y="49276"/>
                      </a:lnTo>
                      <a:lnTo>
                        <a:pt x="70866" y="48006"/>
                      </a:lnTo>
                      <a:lnTo>
                        <a:pt x="73533" y="47117"/>
                      </a:lnTo>
                      <a:lnTo>
                        <a:pt x="76454" y="46355"/>
                      </a:lnTo>
                      <a:lnTo>
                        <a:pt x="83058" y="45593"/>
                      </a:lnTo>
                      <a:lnTo>
                        <a:pt x="90297" y="45593"/>
                      </a:lnTo>
                      <a:lnTo>
                        <a:pt x="97917" y="45847"/>
                      </a:lnTo>
                      <a:lnTo>
                        <a:pt x="105410" y="46101"/>
                      </a:lnTo>
                      <a:lnTo>
                        <a:pt x="232156" y="207137"/>
                      </a:lnTo>
                      <a:lnTo>
                        <a:pt x="227203" y="215265"/>
                      </a:lnTo>
                      <a:lnTo>
                        <a:pt x="222123" y="223139"/>
                      </a:lnTo>
                      <a:lnTo>
                        <a:pt x="219837" y="227330"/>
                      </a:lnTo>
                      <a:lnTo>
                        <a:pt x="217805" y="231648"/>
                      </a:lnTo>
                      <a:lnTo>
                        <a:pt x="215900" y="236474"/>
                      </a:lnTo>
                      <a:lnTo>
                        <a:pt x="214503" y="241681"/>
                      </a:lnTo>
                      <a:lnTo>
                        <a:pt x="209931" y="239014"/>
                      </a:lnTo>
                      <a:lnTo>
                        <a:pt x="205486" y="236220"/>
                      </a:lnTo>
                      <a:lnTo>
                        <a:pt x="197485" y="229235"/>
                      </a:lnTo>
                      <a:lnTo>
                        <a:pt x="189484" y="222377"/>
                      </a:lnTo>
                      <a:lnTo>
                        <a:pt x="185293" y="219329"/>
                      </a:lnTo>
                      <a:lnTo>
                        <a:pt x="180975" y="216154"/>
                      </a:lnTo>
                      <a:lnTo>
                        <a:pt x="179705" y="216027"/>
                      </a:lnTo>
                      <a:lnTo>
                        <a:pt x="178689" y="216027"/>
                      </a:lnTo>
                      <a:lnTo>
                        <a:pt x="177292" y="216408"/>
                      </a:lnTo>
                      <a:lnTo>
                        <a:pt x="176022" y="217424"/>
                      </a:lnTo>
                      <a:lnTo>
                        <a:pt x="174498" y="218059"/>
                      </a:lnTo>
                      <a:lnTo>
                        <a:pt x="174498" y="225298"/>
                      </a:lnTo>
                      <a:lnTo>
                        <a:pt x="185293" y="234696"/>
                      </a:lnTo>
                      <a:lnTo>
                        <a:pt x="197231" y="243332"/>
                      </a:lnTo>
                      <a:lnTo>
                        <a:pt x="209423" y="251206"/>
                      </a:lnTo>
                      <a:lnTo>
                        <a:pt x="222631" y="258318"/>
                      </a:lnTo>
                      <a:lnTo>
                        <a:pt x="223266" y="264795"/>
                      </a:lnTo>
                      <a:lnTo>
                        <a:pt x="224409" y="271653"/>
                      </a:lnTo>
                      <a:lnTo>
                        <a:pt x="226314" y="278765"/>
                      </a:lnTo>
                      <a:lnTo>
                        <a:pt x="228219" y="286258"/>
                      </a:lnTo>
                      <a:lnTo>
                        <a:pt x="230124" y="293878"/>
                      </a:lnTo>
                      <a:lnTo>
                        <a:pt x="231775" y="301879"/>
                      </a:lnTo>
                      <a:lnTo>
                        <a:pt x="233045" y="310261"/>
                      </a:lnTo>
                      <a:lnTo>
                        <a:pt x="233553" y="318643"/>
                      </a:lnTo>
                      <a:lnTo>
                        <a:pt x="232156" y="318643"/>
                      </a:lnTo>
                      <a:lnTo>
                        <a:pt x="231140" y="324358"/>
                      </a:lnTo>
                      <a:lnTo>
                        <a:pt x="230124" y="329565"/>
                      </a:lnTo>
                      <a:lnTo>
                        <a:pt x="228854" y="334518"/>
                      </a:lnTo>
                      <a:lnTo>
                        <a:pt x="227584" y="339090"/>
                      </a:lnTo>
                      <a:lnTo>
                        <a:pt x="225933" y="343408"/>
                      </a:lnTo>
                      <a:lnTo>
                        <a:pt x="224282" y="347218"/>
                      </a:lnTo>
                      <a:lnTo>
                        <a:pt x="220345" y="354584"/>
                      </a:lnTo>
                      <a:lnTo>
                        <a:pt x="215773" y="360934"/>
                      </a:lnTo>
                      <a:lnTo>
                        <a:pt x="209931" y="367284"/>
                      </a:lnTo>
                      <a:lnTo>
                        <a:pt x="203200" y="372872"/>
                      </a:lnTo>
                      <a:lnTo>
                        <a:pt x="195326" y="378841"/>
                      </a:lnTo>
                      <a:lnTo>
                        <a:pt x="195326" y="390017"/>
                      </a:lnTo>
                      <a:lnTo>
                        <a:pt x="196342" y="391541"/>
                      </a:lnTo>
                      <a:lnTo>
                        <a:pt x="197612" y="392430"/>
                      </a:lnTo>
                      <a:lnTo>
                        <a:pt x="199517" y="392938"/>
                      </a:lnTo>
                      <a:lnTo>
                        <a:pt x="201422" y="393192"/>
                      </a:lnTo>
                      <a:lnTo>
                        <a:pt x="205359" y="393700"/>
                      </a:lnTo>
                      <a:lnTo>
                        <a:pt x="206756" y="394335"/>
                      </a:lnTo>
                      <a:lnTo>
                        <a:pt x="208026" y="395605"/>
                      </a:lnTo>
                      <a:lnTo>
                        <a:pt x="207137" y="397891"/>
                      </a:lnTo>
                      <a:lnTo>
                        <a:pt x="205994" y="400304"/>
                      </a:lnTo>
                      <a:lnTo>
                        <a:pt x="203200" y="405765"/>
                      </a:lnTo>
                      <a:lnTo>
                        <a:pt x="202184" y="408686"/>
                      </a:lnTo>
                      <a:lnTo>
                        <a:pt x="201803" y="411480"/>
                      </a:lnTo>
                      <a:lnTo>
                        <a:pt x="202184" y="414655"/>
                      </a:lnTo>
                      <a:lnTo>
                        <a:pt x="203454" y="417449"/>
                      </a:lnTo>
                      <a:lnTo>
                        <a:pt x="206375" y="418465"/>
                      </a:lnTo>
                      <a:lnTo>
                        <a:pt x="209296" y="419100"/>
                      </a:lnTo>
                      <a:lnTo>
                        <a:pt x="214503" y="419862"/>
                      </a:lnTo>
                      <a:lnTo>
                        <a:pt x="219075" y="419608"/>
                      </a:lnTo>
                      <a:lnTo>
                        <a:pt x="222885" y="418719"/>
                      </a:lnTo>
                      <a:lnTo>
                        <a:pt x="226314" y="416814"/>
                      </a:lnTo>
                      <a:lnTo>
                        <a:pt x="228981" y="414401"/>
                      </a:lnTo>
                      <a:lnTo>
                        <a:pt x="231521" y="411226"/>
                      </a:lnTo>
                      <a:lnTo>
                        <a:pt x="233807" y="407924"/>
                      </a:lnTo>
                      <a:lnTo>
                        <a:pt x="235712" y="403860"/>
                      </a:lnTo>
                      <a:lnTo>
                        <a:pt x="237363" y="399796"/>
                      </a:lnTo>
                      <a:lnTo>
                        <a:pt x="240284" y="390779"/>
                      </a:lnTo>
                      <a:lnTo>
                        <a:pt x="243205" y="381762"/>
                      </a:lnTo>
                      <a:lnTo>
                        <a:pt x="244729" y="377444"/>
                      </a:lnTo>
                      <a:lnTo>
                        <a:pt x="246507" y="373634"/>
                      </a:lnTo>
                      <a:lnTo>
                        <a:pt x="250698" y="376428"/>
                      </a:lnTo>
                      <a:lnTo>
                        <a:pt x="254254" y="379349"/>
                      </a:lnTo>
                      <a:lnTo>
                        <a:pt x="257175" y="382905"/>
                      </a:lnTo>
                      <a:lnTo>
                        <a:pt x="259715" y="386715"/>
                      </a:lnTo>
                      <a:lnTo>
                        <a:pt x="261747" y="391033"/>
                      </a:lnTo>
                      <a:lnTo>
                        <a:pt x="263525" y="395859"/>
                      </a:lnTo>
                      <a:lnTo>
                        <a:pt x="265557" y="400812"/>
                      </a:lnTo>
                      <a:lnTo>
                        <a:pt x="267081" y="406527"/>
                      </a:lnTo>
                      <a:lnTo>
                        <a:pt x="270637" y="415036"/>
                      </a:lnTo>
                      <a:lnTo>
                        <a:pt x="274447" y="423418"/>
                      </a:lnTo>
                      <a:lnTo>
                        <a:pt x="282448" y="439674"/>
                      </a:lnTo>
                      <a:lnTo>
                        <a:pt x="286131" y="447929"/>
                      </a:lnTo>
                      <a:lnTo>
                        <a:pt x="289179" y="456946"/>
                      </a:lnTo>
                      <a:lnTo>
                        <a:pt x="290449" y="461772"/>
                      </a:lnTo>
                      <a:lnTo>
                        <a:pt x="291465" y="466725"/>
                      </a:lnTo>
                      <a:lnTo>
                        <a:pt x="292354" y="472186"/>
                      </a:lnTo>
                      <a:lnTo>
                        <a:pt x="292735" y="477647"/>
                      </a:lnTo>
                      <a:lnTo>
                        <a:pt x="290957" y="479298"/>
                      </a:lnTo>
                      <a:lnTo>
                        <a:pt x="288544" y="481203"/>
                      </a:lnTo>
                      <a:lnTo>
                        <a:pt x="283210" y="485394"/>
                      </a:lnTo>
                      <a:lnTo>
                        <a:pt x="270891" y="494157"/>
                      </a:lnTo>
                      <a:lnTo>
                        <a:pt x="265303" y="497713"/>
                      </a:lnTo>
                      <a:lnTo>
                        <a:pt x="263017" y="499110"/>
                      </a:lnTo>
                      <a:lnTo>
                        <a:pt x="260985" y="500380"/>
                      </a:lnTo>
                      <a:lnTo>
                        <a:pt x="258953" y="501269"/>
                      </a:lnTo>
                      <a:lnTo>
                        <a:pt x="257810" y="501777"/>
                      </a:lnTo>
                      <a:lnTo>
                        <a:pt x="257175" y="501777"/>
                      </a:lnTo>
                      <a:lnTo>
                        <a:pt x="256921" y="501269"/>
                      </a:lnTo>
                      <a:lnTo>
                        <a:pt x="254889" y="495173"/>
                      </a:lnTo>
                      <a:lnTo>
                        <a:pt x="252222" y="489204"/>
                      </a:lnTo>
                      <a:lnTo>
                        <a:pt x="249047" y="483616"/>
                      </a:lnTo>
                      <a:lnTo>
                        <a:pt x="245745" y="478409"/>
                      </a:lnTo>
                      <a:lnTo>
                        <a:pt x="242189" y="473456"/>
                      </a:lnTo>
                      <a:lnTo>
                        <a:pt x="238125" y="468757"/>
                      </a:lnTo>
                      <a:lnTo>
                        <a:pt x="230124" y="459359"/>
                      </a:lnTo>
                      <a:lnTo>
                        <a:pt x="221996" y="450342"/>
                      </a:lnTo>
                      <a:lnTo>
                        <a:pt x="214249" y="441071"/>
                      </a:lnTo>
                      <a:lnTo>
                        <a:pt x="210566" y="435991"/>
                      </a:lnTo>
                      <a:lnTo>
                        <a:pt x="207137" y="430784"/>
                      </a:lnTo>
                      <a:lnTo>
                        <a:pt x="204216" y="425323"/>
                      </a:lnTo>
                      <a:lnTo>
                        <a:pt x="201803" y="419354"/>
                      </a:lnTo>
                      <a:lnTo>
                        <a:pt x="193675" y="419354"/>
                      </a:lnTo>
                      <a:lnTo>
                        <a:pt x="197993" y="427228"/>
                      </a:lnTo>
                      <a:lnTo>
                        <a:pt x="202057" y="434086"/>
                      </a:lnTo>
                      <a:lnTo>
                        <a:pt x="204851" y="440055"/>
                      </a:lnTo>
                      <a:lnTo>
                        <a:pt x="207391" y="445389"/>
                      </a:lnTo>
                      <a:lnTo>
                        <a:pt x="209296" y="450088"/>
                      </a:lnTo>
                      <a:lnTo>
                        <a:pt x="210566" y="454279"/>
                      </a:lnTo>
                      <a:lnTo>
                        <a:pt x="211201" y="458216"/>
                      </a:lnTo>
                      <a:lnTo>
                        <a:pt x="211201" y="462026"/>
                      </a:lnTo>
                      <a:lnTo>
                        <a:pt x="210566" y="465582"/>
                      </a:lnTo>
                      <a:lnTo>
                        <a:pt x="209296" y="469392"/>
                      </a:lnTo>
                      <a:lnTo>
                        <a:pt x="207391" y="473456"/>
                      </a:lnTo>
                      <a:lnTo>
                        <a:pt x="204851" y="477647"/>
                      </a:lnTo>
                      <a:lnTo>
                        <a:pt x="201803" y="482727"/>
                      </a:lnTo>
                      <a:lnTo>
                        <a:pt x="197993" y="488188"/>
                      </a:lnTo>
                      <a:lnTo>
                        <a:pt x="193929" y="494411"/>
                      </a:lnTo>
                      <a:lnTo>
                        <a:pt x="188849" y="501523"/>
                      </a:lnTo>
                      <a:lnTo>
                        <a:pt x="186309" y="502285"/>
                      </a:lnTo>
                      <a:lnTo>
                        <a:pt x="183896" y="502920"/>
                      </a:lnTo>
                      <a:lnTo>
                        <a:pt x="181229" y="503682"/>
                      </a:lnTo>
                      <a:lnTo>
                        <a:pt x="179705" y="503682"/>
                      </a:lnTo>
                      <a:lnTo>
                        <a:pt x="177800" y="503428"/>
                      </a:lnTo>
                      <a:lnTo>
                        <a:pt x="173863" y="496570"/>
                      </a:lnTo>
                      <a:lnTo>
                        <a:pt x="169545" y="489966"/>
                      </a:lnTo>
                      <a:lnTo>
                        <a:pt x="164973" y="483870"/>
                      </a:lnTo>
                      <a:lnTo>
                        <a:pt x="160020" y="477901"/>
                      </a:lnTo>
                      <a:lnTo>
                        <a:pt x="154686" y="472440"/>
                      </a:lnTo>
                      <a:lnTo>
                        <a:pt x="149225" y="467233"/>
                      </a:lnTo>
                      <a:lnTo>
                        <a:pt x="137922" y="457708"/>
                      </a:lnTo>
                      <a:lnTo>
                        <a:pt x="139700" y="453644"/>
                      </a:lnTo>
                      <a:lnTo>
                        <a:pt x="142240" y="449326"/>
                      </a:lnTo>
                      <a:lnTo>
                        <a:pt x="145161" y="444627"/>
                      </a:lnTo>
                      <a:lnTo>
                        <a:pt x="148463" y="439674"/>
                      </a:lnTo>
                      <a:lnTo>
                        <a:pt x="152273" y="434340"/>
                      </a:lnTo>
                      <a:lnTo>
                        <a:pt x="156464" y="428625"/>
                      </a:lnTo>
                      <a:lnTo>
                        <a:pt x="164592" y="417449"/>
                      </a:lnTo>
                      <a:lnTo>
                        <a:pt x="172847" y="406273"/>
                      </a:lnTo>
                      <a:lnTo>
                        <a:pt x="176657" y="400939"/>
                      </a:lnTo>
                      <a:lnTo>
                        <a:pt x="179959" y="395859"/>
                      </a:lnTo>
                      <a:lnTo>
                        <a:pt x="183007" y="391033"/>
                      </a:lnTo>
                      <a:lnTo>
                        <a:pt x="185801" y="386461"/>
                      </a:lnTo>
                      <a:lnTo>
                        <a:pt x="187579" y="382397"/>
                      </a:lnTo>
                      <a:lnTo>
                        <a:pt x="188849" y="378841"/>
                      </a:lnTo>
                      <a:lnTo>
                        <a:pt x="189738" y="374396"/>
                      </a:lnTo>
                      <a:lnTo>
                        <a:pt x="189738" y="369189"/>
                      </a:lnTo>
                      <a:lnTo>
                        <a:pt x="188849" y="363347"/>
                      </a:lnTo>
                      <a:lnTo>
                        <a:pt x="187452" y="357378"/>
                      </a:lnTo>
                      <a:lnTo>
                        <a:pt x="185293" y="351282"/>
                      </a:lnTo>
                      <a:lnTo>
                        <a:pt x="182753" y="345059"/>
                      </a:lnTo>
                      <a:lnTo>
                        <a:pt x="177038" y="332105"/>
                      </a:lnTo>
                      <a:lnTo>
                        <a:pt x="170434" y="319659"/>
                      </a:lnTo>
                      <a:lnTo>
                        <a:pt x="167132" y="313563"/>
                      </a:lnTo>
                      <a:lnTo>
                        <a:pt x="164084" y="307848"/>
                      </a:lnTo>
                      <a:lnTo>
                        <a:pt x="161417" y="302387"/>
                      </a:lnTo>
                      <a:lnTo>
                        <a:pt x="158877" y="297434"/>
                      </a:lnTo>
                      <a:lnTo>
                        <a:pt x="156845" y="293116"/>
                      </a:lnTo>
                      <a:lnTo>
                        <a:pt x="155321" y="289306"/>
                      </a:lnTo>
                      <a:lnTo>
                        <a:pt x="152400" y="280289"/>
                      </a:lnTo>
                      <a:lnTo>
                        <a:pt x="149860" y="270764"/>
                      </a:lnTo>
                      <a:lnTo>
                        <a:pt x="147701" y="260985"/>
                      </a:lnTo>
                      <a:lnTo>
                        <a:pt x="145923" y="250698"/>
                      </a:lnTo>
                      <a:lnTo>
                        <a:pt x="144526" y="240030"/>
                      </a:lnTo>
                      <a:lnTo>
                        <a:pt x="143764" y="228600"/>
                      </a:lnTo>
                      <a:lnTo>
                        <a:pt x="143764" y="216408"/>
                      </a:lnTo>
                      <a:lnTo>
                        <a:pt x="144145" y="203327"/>
                      </a:lnTo>
                      <a:lnTo>
                        <a:pt x="142240" y="202184"/>
                      </a:lnTo>
                      <a:lnTo>
                        <a:pt x="140081" y="201676"/>
                      </a:lnTo>
                      <a:lnTo>
                        <a:pt x="138049" y="202184"/>
                      </a:lnTo>
                      <a:lnTo>
                        <a:pt x="136144" y="203327"/>
                      </a:lnTo>
                      <a:lnTo>
                        <a:pt x="135382" y="207518"/>
                      </a:lnTo>
                      <a:lnTo>
                        <a:pt x="134747" y="212344"/>
                      </a:lnTo>
                      <a:lnTo>
                        <a:pt x="134620" y="217678"/>
                      </a:lnTo>
                      <a:lnTo>
                        <a:pt x="134747" y="222885"/>
                      </a:lnTo>
                      <a:lnTo>
                        <a:pt x="135509" y="234061"/>
                      </a:lnTo>
                      <a:lnTo>
                        <a:pt x="137160" y="245237"/>
                      </a:lnTo>
                      <a:lnTo>
                        <a:pt x="139192" y="255651"/>
                      </a:lnTo>
                      <a:lnTo>
                        <a:pt x="139954" y="260731"/>
                      </a:lnTo>
                      <a:lnTo>
                        <a:pt x="140716" y="265049"/>
                      </a:lnTo>
                      <a:lnTo>
                        <a:pt x="141605" y="268859"/>
                      </a:lnTo>
                      <a:lnTo>
                        <a:pt x="141986" y="272161"/>
                      </a:lnTo>
                      <a:lnTo>
                        <a:pt x="142494" y="274828"/>
                      </a:lnTo>
                      <a:lnTo>
                        <a:pt x="142494" y="276479"/>
                      </a:lnTo>
                      <a:lnTo>
                        <a:pt x="142494" y="278511"/>
                      </a:lnTo>
                      <a:lnTo>
                        <a:pt x="142240" y="281178"/>
                      </a:lnTo>
                      <a:lnTo>
                        <a:pt x="141986" y="287655"/>
                      </a:lnTo>
                      <a:lnTo>
                        <a:pt x="141351" y="295021"/>
                      </a:lnTo>
                      <a:lnTo>
                        <a:pt x="140335" y="303276"/>
                      </a:lnTo>
                      <a:lnTo>
                        <a:pt x="139192" y="311404"/>
                      </a:lnTo>
                      <a:lnTo>
                        <a:pt x="137668" y="319278"/>
                      </a:lnTo>
                      <a:lnTo>
                        <a:pt x="135509" y="326263"/>
                      </a:lnTo>
                      <a:lnTo>
                        <a:pt x="134366" y="329057"/>
                      </a:lnTo>
                      <a:lnTo>
                        <a:pt x="132842" y="331470"/>
                      </a:lnTo>
                      <a:lnTo>
                        <a:pt x="131572" y="331470"/>
                      </a:lnTo>
                      <a:lnTo>
                        <a:pt x="129794" y="331470"/>
                      </a:lnTo>
                      <a:lnTo>
                        <a:pt x="127254" y="330962"/>
                      </a:lnTo>
                      <a:lnTo>
                        <a:pt x="124333" y="330200"/>
                      </a:lnTo>
                      <a:lnTo>
                        <a:pt x="121158" y="329565"/>
                      </a:lnTo>
                      <a:lnTo>
                        <a:pt x="117729" y="328295"/>
                      </a:lnTo>
                      <a:lnTo>
                        <a:pt x="110236" y="325755"/>
                      </a:lnTo>
                      <a:lnTo>
                        <a:pt x="101981" y="322453"/>
                      </a:lnTo>
                      <a:lnTo>
                        <a:pt x="94107" y="318897"/>
                      </a:lnTo>
                      <a:lnTo>
                        <a:pt x="86614" y="315087"/>
                      </a:lnTo>
                      <a:lnTo>
                        <a:pt x="80264" y="311150"/>
                      </a:lnTo>
                      <a:lnTo>
                        <a:pt x="76581" y="308864"/>
                      </a:lnTo>
                      <a:lnTo>
                        <a:pt x="73533" y="306197"/>
                      </a:lnTo>
                      <a:lnTo>
                        <a:pt x="67564" y="300228"/>
                      </a:lnTo>
                      <a:lnTo>
                        <a:pt x="56007" y="287655"/>
                      </a:lnTo>
                      <a:lnTo>
                        <a:pt x="50038" y="281686"/>
                      </a:lnTo>
                      <a:lnTo>
                        <a:pt x="46736" y="279019"/>
                      </a:lnTo>
                      <a:lnTo>
                        <a:pt x="43053" y="276733"/>
                      </a:lnTo>
                      <a:lnTo>
                        <a:pt x="39370" y="274828"/>
                      </a:lnTo>
                      <a:lnTo>
                        <a:pt x="35179" y="273177"/>
                      </a:lnTo>
                      <a:lnTo>
                        <a:pt x="30607" y="271907"/>
                      </a:lnTo>
                      <a:lnTo>
                        <a:pt x="25908" y="271272"/>
                      </a:lnTo>
                      <a:lnTo>
                        <a:pt x="25654" y="272161"/>
                      </a:lnTo>
                      <a:lnTo>
                        <a:pt x="25273" y="273177"/>
                      </a:lnTo>
                      <a:lnTo>
                        <a:pt x="23749" y="274320"/>
                      </a:lnTo>
                      <a:lnTo>
                        <a:pt x="23114" y="274828"/>
                      </a:lnTo>
                      <a:lnTo>
                        <a:pt x="22479" y="275463"/>
                      </a:lnTo>
                      <a:lnTo>
                        <a:pt x="22225" y="276733"/>
                      </a:lnTo>
                      <a:lnTo>
                        <a:pt x="22479" y="278384"/>
                      </a:lnTo>
                      <a:lnTo>
                        <a:pt x="24003" y="279781"/>
                      </a:lnTo>
                      <a:lnTo>
                        <a:pt x="25273" y="281686"/>
                      </a:lnTo>
                      <a:lnTo>
                        <a:pt x="27305" y="285750"/>
                      </a:lnTo>
                      <a:lnTo>
                        <a:pt x="24384" y="286385"/>
                      </a:lnTo>
                      <a:lnTo>
                        <a:pt x="21717" y="286639"/>
                      </a:lnTo>
                      <a:lnTo>
                        <a:pt x="19177" y="286893"/>
                      </a:lnTo>
                      <a:lnTo>
                        <a:pt x="17145" y="286639"/>
                      </a:lnTo>
                      <a:lnTo>
                        <a:pt x="14986" y="286258"/>
                      </a:lnTo>
                      <a:lnTo>
                        <a:pt x="13589" y="285242"/>
                      </a:lnTo>
                      <a:lnTo>
                        <a:pt x="12065" y="284226"/>
                      </a:lnTo>
                      <a:lnTo>
                        <a:pt x="10795" y="283083"/>
                      </a:lnTo>
                      <a:lnTo>
                        <a:pt x="9144" y="280035"/>
                      </a:lnTo>
                      <a:lnTo>
                        <a:pt x="8636" y="276479"/>
                      </a:lnTo>
                      <a:lnTo>
                        <a:pt x="8763" y="272161"/>
                      </a:lnTo>
                      <a:lnTo>
                        <a:pt x="9779" y="267335"/>
                      </a:lnTo>
                      <a:lnTo>
                        <a:pt x="13970" y="264033"/>
                      </a:lnTo>
                      <a:lnTo>
                        <a:pt x="17653" y="261620"/>
                      </a:lnTo>
                      <a:lnTo>
                        <a:pt x="21336" y="260477"/>
                      </a:lnTo>
                      <a:lnTo>
                        <a:pt x="24765" y="259969"/>
                      </a:lnTo>
                      <a:lnTo>
                        <a:pt x="28575" y="260477"/>
                      </a:lnTo>
                      <a:lnTo>
                        <a:pt x="32258" y="261366"/>
                      </a:lnTo>
                      <a:lnTo>
                        <a:pt x="36830" y="262890"/>
                      </a:lnTo>
                      <a:lnTo>
                        <a:pt x="42037" y="264795"/>
                      </a:lnTo>
                      <a:lnTo>
                        <a:pt x="42926" y="263779"/>
                      </a:lnTo>
                      <a:lnTo>
                        <a:pt x="43307" y="262382"/>
                      </a:lnTo>
                      <a:lnTo>
                        <a:pt x="43307" y="260731"/>
                      </a:lnTo>
                      <a:lnTo>
                        <a:pt x="42926" y="258318"/>
                      </a:lnTo>
                      <a:lnTo>
                        <a:pt x="42037" y="255270"/>
                      </a:lnTo>
                      <a:lnTo>
                        <a:pt x="40640" y="251968"/>
                      </a:lnTo>
                      <a:lnTo>
                        <a:pt x="38735" y="247904"/>
                      </a:lnTo>
                      <a:lnTo>
                        <a:pt x="36449" y="243332"/>
                      </a:lnTo>
                      <a:lnTo>
                        <a:pt x="38608" y="241427"/>
                      </a:lnTo>
                      <a:lnTo>
                        <a:pt x="40640" y="241173"/>
                      </a:lnTo>
                      <a:lnTo>
                        <a:pt x="42672" y="242443"/>
                      </a:lnTo>
                      <a:lnTo>
                        <a:pt x="44831" y="244983"/>
                      </a:lnTo>
                      <a:lnTo>
                        <a:pt x="47244" y="249301"/>
                      </a:lnTo>
                      <a:lnTo>
                        <a:pt x="50165" y="254508"/>
                      </a:lnTo>
                      <a:lnTo>
                        <a:pt x="53340" y="261239"/>
                      </a:lnTo>
                      <a:lnTo>
                        <a:pt x="56769" y="269367"/>
                      </a:lnTo>
                      <a:lnTo>
                        <a:pt x="62865" y="273558"/>
                      </a:lnTo>
                      <a:lnTo>
                        <a:pt x="69342" y="277368"/>
                      </a:lnTo>
                      <a:lnTo>
                        <a:pt x="76073" y="280670"/>
                      </a:lnTo>
                      <a:lnTo>
                        <a:pt x="82931" y="283591"/>
                      </a:lnTo>
                      <a:lnTo>
                        <a:pt x="96647" y="289306"/>
                      </a:lnTo>
                      <a:lnTo>
                        <a:pt x="102870" y="291973"/>
                      </a:lnTo>
                      <a:lnTo>
                        <a:pt x="108966" y="294767"/>
                      </a:lnTo>
                      <a:lnTo>
                        <a:pt x="112395" y="296291"/>
                      </a:lnTo>
                      <a:lnTo>
                        <a:pt x="114173" y="296545"/>
                      </a:lnTo>
                      <a:lnTo>
                        <a:pt x="115570" y="296291"/>
                      </a:lnTo>
                      <a:lnTo>
                        <a:pt x="116840" y="295529"/>
                      </a:lnTo>
                      <a:lnTo>
                        <a:pt x="117856" y="293878"/>
                      </a:lnTo>
                      <a:lnTo>
                        <a:pt x="118491" y="291211"/>
                      </a:lnTo>
                      <a:lnTo>
                        <a:pt x="118491" y="287655"/>
                      </a:lnTo>
                      <a:lnTo>
                        <a:pt x="120142" y="280289"/>
                      </a:lnTo>
                      <a:lnTo>
                        <a:pt x="121412" y="272669"/>
                      </a:lnTo>
                      <a:lnTo>
                        <a:pt x="122301" y="264287"/>
                      </a:lnTo>
                      <a:lnTo>
                        <a:pt x="122682" y="255905"/>
                      </a:lnTo>
                      <a:lnTo>
                        <a:pt x="123063" y="238633"/>
                      </a:lnTo>
                      <a:lnTo>
                        <a:pt x="123444" y="220980"/>
                      </a:lnTo>
                      <a:lnTo>
                        <a:pt x="123444" y="212344"/>
                      </a:lnTo>
                      <a:lnTo>
                        <a:pt x="124079" y="203962"/>
                      </a:lnTo>
                      <a:lnTo>
                        <a:pt x="124714" y="196215"/>
                      </a:lnTo>
                      <a:lnTo>
                        <a:pt x="125603" y="188468"/>
                      </a:lnTo>
                      <a:lnTo>
                        <a:pt x="127000" y="181610"/>
                      </a:lnTo>
                      <a:lnTo>
                        <a:pt x="128905" y="175260"/>
                      </a:lnTo>
                      <a:lnTo>
                        <a:pt x="131445" y="169799"/>
                      </a:lnTo>
                      <a:lnTo>
                        <a:pt x="134620" y="164973"/>
                      </a:lnTo>
                      <a:lnTo>
                        <a:pt x="139954" y="164973"/>
                      </a:lnTo>
                      <a:lnTo>
                        <a:pt x="144907" y="163957"/>
                      </a:lnTo>
                      <a:lnTo>
                        <a:pt x="149479" y="162306"/>
                      </a:lnTo>
                      <a:lnTo>
                        <a:pt x="153924" y="160147"/>
                      </a:lnTo>
                      <a:lnTo>
                        <a:pt x="161925" y="155448"/>
                      </a:lnTo>
                      <a:lnTo>
                        <a:pt x="165989" y="153543"/>
                      </a:lnTo>
                      <a:lnTo>
                        <a:pt x="169672" y="152146"/>
                      </a:lnTo>
                      <a:lnTo>
                        <a:pt x="172847" y="152146"/>
                      </a:lnTo>
                      <a:lnTo>
                        <a:pt x="176403" y="152781"/>
                      </a:lnTo>
                      <a:lnTo>
                        <a:pt x="180594" y="154686"/>
                      </a:lnTo>
                      <a:lnTo>
                        <a:pt x="184912" y="157353"/>
                      </a:lnTo>
                      <a:lnTo>
                        <a:pt x="189738" y="160655"/>
                      </a:lnTo>
                      <a:lnTo>
                        <a:pt x="194437" y="164465"/>
                      </a:lnTo>
                      <a:lnTo>
                        <a:pt x="204216" y="173609"/>
                      </a:lnTo>
                      <a:lnTo>
                        <a:pt x="213614" y="183261"/>
                      </a:lnTo>
                      <a:lnTo>
                        <a:pt x="218059" y="188087"/>
                      </a:lnTo>
                      <a:lnTo>
                        <a:pt x="221996" y="192659"/>
                      </a:lnTo>
                      <a:lnTo>
                        <a:pt x="225298" y="197104"/>
                      </a:lnTo>
                      <a:lnTo>
                        <a:pt x="228473" y="200914"/>
                      </a:lnTo>
                      <a:lnTo>
                        <a:pt x="230505" y="204216"/>
                      </a:lnTo>
                      <a:lnTo>
                        <a:pt x="235331" y="218059"/>
                      </a:lnTo>
                      <a:lnTo>
                        <a:pt x="258572" y="240792"/>
                      </a:lnTo>
                      <a:lnTo>
                        <a:pt x="281686" y="263779"/>
                      </a:lnTo>
                      <a:lnTo>
                        <a:pt x="281051" y="270256"/>
                      </a:lnTo>
                      <a:lnTo>
                        <a:pt x="280289" y="275971"/>
                      </a:lnTo>
                      <a:lnTo>
                        <a:pt x="279273" y="280670"/>
                      </a:lnTo>
                      <a:lnTo>
                        <a:pt x="278765" y="282575"/>
                      </a:lnTo>
                      <a:lnTo>
                        <a:pt x="278384" y="283845"/>
                      </a:lnTo>
                      <a:lnTo>
                        <a:pt x="277749" y="287909"/>
                      </a:lnTo>
                      <a:lnTo>
                        <a:pt x="276479" y="292227"/>
                      </a:lnTo>
                      <a:lnTo>
                        <a:pt x="275209" y="296672"/>
                      </a:lnTo>
                      <a:lnTo>
                        <a:pt x="273431" y="301625"/>
                      </a:lnTo>
                      <a:lnTo>
                        <a:pt x="268986" y="312166"/>
                      </a:lnTo>
                      <a:lnTo>
                        <a:pt x="264414" y="322453"/>
                      </a:lnTo>
                      <a:lnTo>
                        <a:pt x="259715" y="331978"/>
                      </a:lnTo>
                      <a:lnTo>
                        <a:pt x="257429" y="336423"/>
                      </a:lnTo>
                      <a:lnTo>
                        <a:pt x="255270" y="340233"/>
                      </a:lnTo>
                      <a:lnTo>
                        <a:pt x="253492" y="343916"/>
                      </a:lnTo>
                      <a:lnTo>
                        <a:pt x="251714" y="346710"/>
                      </a:lnTo>
                      <a:lnTo>
                        <a:pt x="250444" y="349123"/>
                      </a:lnTo>
                      <a:lnTo>
                        <a:pt x="249428" y="350520"/>
                      </a:lnTo>
                      <a:lnTo>
                        <a:pt x="248285" y="352933"/>
                      </a:lnTo>
                      <a:lnTo>
                        <a:pt x="246507" y="355473"/>
                      </a:lnTo>
                      <a:lnTo>
                        <a:pt x="242697" y="361950"/>
                      </a:lnTo>
                      <a:lnTo>
                        <a:pt x="241173" y="365252"/>
                      </a:lnTo>
                      <a:lnTo>
                        <a:pt x="239395" y="368427"/>
                      </a:lnTo>
                      <a:lnTo>
                        <a:pt x="238125" y="370840"/>
                      </a:lnTo>
                      <a:lnTo>
                        <a:pt x="237617" y="372872"/>
                      </a:lnTo>
                      <a:lnTo>
                        <a:pt x="236728" y="375285"/>
                      </a:lnTo>
                      <a:lnTo>
                        <a:pt x="236347" y="378333"/>
                      </a:lnTo>
                      <a:lnTo>
                        <a:pt x="235331" y="385064"/>
                      </a:lnTo>
                      <a:lnTo>
                        <a:pt x="234442" y="392430"/>
                      </a:lnTo>
                      <a:lnTo>
                        <a:pt x="232791" y="399542"/>
                      </a:lnTo>
                      <a:lnTo>
                        <a:pt x="231775" y="402844"/>
                      </a:lnTo>
                      <a:lnTo>
                        <a:pt x="230251" y="405765"/>
                      </a:lnTo>
                      <a:lnTo>
                        <a:pt x="228473" y="408305"/>
                      </a:lnTo>
                      <a:lnTo>
                        <a:pt x="226187" y="410464"/>
                      </a:lnTo>
                      <a:lnTo>
                        <a:pt x="223266" y="411988"/>
                      </a:lnTo>
                      <a:lnTo>
                        <a:pt x="219837" y="412623"/>
                      </a:lnTo>
                      <a:lnTo>
                        <a:pt x="215900" y="412623"/>
                      </a:lnTo>
                      <a:lnTo>
                        <a:pt x="211328" y="411988"/>
                      </a:lnTo>
                      <a:lnTo>
                        <a:pt x="211963" y="406908"/>
                      </a:lnTo>
                      <a:lnTo>
                        <a:pt x="213233" y="402590"/>
                      </a:lnTo>
                      <a:lnTo>
                        <a:pt x="214757" y="398653"/>
                      </a:lnTo>
                      <a:lnTo>
                        <a:pt x="216535" y="395097"/>
                      </a:lnTo>
                      <a:lnTo>
                        <a:pt x="220091" y="387731"/>
                      </a:lnTo>
                      <a:lnTo>
                        <a:pt x="221488" y="383540"/>
                      </a:lnTo>
                      <a:lnTo>
                        <a:pt x="222631" y="378841"/>
                      </a:lnTo>
                      <a:lnTo>
                        <a:pt x="221488" y="378333"/>
                      </a:lnTo>
                      <a:lnTo>
                        <a:pt x="220472" y="378079"/>
                      </a:lnTo>
                      <a:lnTo>
                        <a:pt x="219329" y="378587"/>
                      </a:lnTo>
                      <a:lnTo>
                        <a:pt x="218059" y="379349"/>
                      </a:lnTo>
                      <a:lnTo>
                        <a:pt x="215392" y="381254"/>
                      </a:lnTo>
                      <a:lnTo>
                        <a:pt x="212598" y="383540"/>
                      </a:lnTo>
                      <a:lnTo>
                        <a:pt x="209931" y="385318"/>
                      </a:lnTo>
                      <a:lnTo>
                        <a:pt x="208407" y="385699"/>
                      </a:lnTo>
                      <a:lnTo>
                        <a:pt x="207137" y="385953"/>
                      </a:lnTo>
                      <a:lnTo>
                        <a:pt x="205994" y="385699"/>
                      </a:lnTo>
                      <a:lnTo>
                        <a:pt x="204851" y="384556"/>
                      </a:lnTo>
                      <a:lnTo>
                        <a:pt x="203835" y="383159"/>
                      </a:lnTo>
                      <a:lnTo>
                        <a:pt x="202819" y="380746"/>
                      </a:lnTo>
                      <a:lnTo>
                        <a:pt x="225933" y="363347"/>
                      </a:lnTo>
                      <a:lnTo>
                        <a:pt x="226949" y="360934"/>
                      </a:lnTo>
                      <a:lnTo>
                        <a:pt x="228219" y="357124"/>
                      </a:lnTo>
                      <a:lnTo>
                        <a:pt x="229489" y="352425"/>
                      </a:lnTo>
                      <a:lnTo>
                        <a:pt x="231013" y="347472"/>
                      </a:lnTo>
                      <a:lnTo>
                        <a:pt x="232156" y="342265"/>
                      </a:lnTo>
                      <a:lnTo>
                        <a:pt x="233426" y="337185"/>
                      </a:lnTo>
                      <a:lnTo>
                        <a:pt x="234442" y="332867"/>
                      </a:lnTo>
                      <a:lnTo>
                        <a:pt x="235331" y="329565"/>
                      </a:lnTo>
                      <a:lnTo>
                        <a:pt x="237617" y="321691"/>
                      </a:lnTo>
                      <a:lnTo>
                        <a:pt x="240157" y="314325"/>
                      </a:lnTo>
                      <a:lnTo>
                        <a:pt x="245745" y="300228"/>
                      </a:lnTo>
                      <a:lnTo>
                        <a:pt x="251079" y="286258"/>
                      </a:lnTo>
                      <a:lnTo>
                        <a:pt x="253873" y="278765"/>
                      </a:lnTo>
                      <a:lnTo>
                        <a:pt x="256159" y="271272"/>
                      </a:lnTo>
                      <a:lnTo>
                        <a:pt x="252857" y="267335"/>
                      </a:lnTo>
                      <a:lnTo>
                        <a:pt x="249047" y="263779"/>
                      </a:lnTo>
                      <a:lnTo>
                        <a:pt x="241300" y="257810"/>
                      </a:lnTo>
                      <a:lnTo>
                        <a:pt x="232791" y="252349"/>
                      </a:lnTo>
                      <a:lnTo>
                        <a:pt x="224028" y="247142"/>
                      </a:lnTo>
                      <a:lnTo>
                        <a:pt x="224663" y="242570"/>
                      </a:lnTo>
                      <a:lnTo>
                        <a:pt x="225425" y="238379"/>
                      </a:lnTo>
                      <a:lnTo>
                        <a:pt x="226695" y="234442"/>
                      </a:lnTo>
                      <a:lnTo>
                        <a:pt x="228219" y="230886"/>
                      </a:lnTo>
                      <a:lnTo>
                        <a:pt x="231775" y="224536"/>
                      </a:lnTo>
                      <a:lnTo>
                        <a:pt x="232029" y="263398"/>
                      </a:lnTo>
                      <a:lnTo>
                        <a:pt x="234442" y="262890"/>
                      </a:lnTo>
                      <a:lnTo>
                        <a:pt x="236982" y="263398"/>
                      </a:lnTo>
                      <a:lnTo>
                        <a:pt x="239014" y="264287"/>
                      </a:lnTo>
                      <a:lnTo>
                        <a:pt x="241300" y="265938"/>
                      </a:lnTo>
                      <a:lnTo>
                        <a:pt x="245237" y="270002"/>
                      </a:lnTo>
                      <a:lnTo>
                        <a:pt x="249428" y="274574"/>
                      </a:lnTo>
                      <a:lnTo>
                        <a:pt x="248412" y="276733"/>
                      </a:lnTo>
                      <a:lnTo>
                        <a:pt x="247142" y="279527"/>
                      </a:lnTo>
                      <a:lnTo>
                        <a:pt x="244221" y="286258"/>
                      </a:lnTo>
                      <a:lnTo>
                        <a:pt x="241173" y="292735"/>
                      </a:lnTo>
                      <a:lnTo>
                        <a:pt x="239395" y="295021"/>
                      </a:lnTo>
                      <a:lnTo>
                        <a:pt x="237998" y="296672"/>
                      </a:lnTo>
                      <a:lnTo>
                        <a:pt x="237109" y="293878"/>
                      </a:lnTo>
                      <a:lnTo>
                        <a:pt x="236093" y="289941"/>
                      </a:lnTo>
                      <a:lnTo>
                        <a:pt x="234188" y="280670"/>
                      </a:lnTo>
                      <a:lnTo>
                        <a:pt x="232537" y="271272"/>
                      </a:lnTo>
                      <a:lnTo>
                        <a:pt x="232156" y="267208"/>
                      </a:lnTo>
                      <a:lnTo>
                        <a:pt x="94488" y="541782"/>
                      </a:lnTo>
                      <a:lnTo>
                        <a:pt x="99060" y="531495"/>
                      </a:lnTo>
                      <a:lnTo>
                        <a:pt x="103886" y="522224"/>
                      </a:lnTo>
                      <a:lnTo>
                        <a:pt x="109093" y="513461"/>
                      </a:lnTo>
                      <a:lnTo>
                        <a:pt x="115189" y="505079"/>
                      </a:lnTo>
                      <a:lnTo>
                        <a:pt x="121920" y="497713"/>
                      </a:lnTo>
                      <a:lnTo>
                        <a:pt x="129286" y="491109"/>
                      </a:lnTo>
                      <a:lnTo>
                        <a:pt x="137922" y="485140"/>
                      </a:lnTo>
                      <a:lnTo>
                        <a:pt x="142494" y="482219"/>
                      </a:lnTo>
                      <a:lnTo>
                        <a:pt x="147320" y="479552"/>
                      </a:lnTo>
                      <a:lnTo>
                        <a:pt x="149733" y="483235"/>
                      </a:lnTo>
                      <a:lnTo>
                        <a:pt x="152400" y="486537"/>
                      </a:lnTo>
                      <a:lnTo>
                        <a:pt x="157988" y="493014"/>
                      </a:lnTo>
                      <a:lnTo>
                        <a:pt x="160782" y="496316"/>
                      </a:lnTo>
                      <a:lnTo>
                        <a:pt x="163322" y="500126"/>
                      </a:lnTo>
                      <a:lnTo>
                        <a:pt x="165100" y="504063"/>
                      </a:lnTo>
                      <a:lnTo>
                        <a:pt x="166624" y="508889"/>
                      </a:lnTo>
                      <a:lnTo>
                        <a:pt x="160020" y="516382"/>
                      </a:lnTo>
                      <a:lnTo>
                        <a:pt x="153416" y="523240"/>
                      </a:lnTo>
                      <a:lnTo>
                        <a:pt x="147066" y="530098"/>
                      </a:lnTo>
                      <a:lnTo>
                        <a:pt x="140970" y="536829"/>
                      </a:lnTo>
                      <a:lnTo>
                        <a:pt x="135763" y="543687"/>
                      </a:lnTo>
                      <a:lnTo>
                        <a:pt x="131445" y="550799"/>
                      </a:lnTo>
                      <a:lnTo>
                        <a:pt x="129794" y="554863"/>
                      </a:lnTo>
                      <a:lnTo>
                        <a:pt x="128270" y="558927"/>
                      </a:lnTo>
                      <a:lnTo>
                        <a:pt x="127254" y="563499"/>
                      </a:lnTo>
                      <a:lnTo>
                        <a:pt x="126492" y="568071"/>
                      </a:lnTo>
                      <a:lnTo>
                        <a:pt x="128397" y="574167"/>
                      </a:lnTo>
                      <a:lnTo>
                        <a:pt x="129921" y="580136"/>
                      </a:lnTo>
                      <a:lnTo>
                        <a:pt x="131064" y="585343"/>
                      </a:lnTo>
                      <a:lnTo>
                        <a:pt x="131445" y="590677"/>
                      </a:lnTo>
                      <a:lnTo>
                        <a:pt x="131572" y="595122"/>
                      </a:lnTo>
                      <a:lnTo>
                        <a:pt x="131572" y="599694"/>
                      </a:lnTo>
                      <a:lnTo>
                        <a:pt x="130810" y="607695"/>
                      </a:lnTo>
                      <a:lnTo>
                        <a:pt x="124968" y="609219"/>
                      </a:lnTo>
                      <a:lnTo>
                        <a:pt x="119126" y="610362"/>
                      </a:lnTo>
                      <a:lnTo>
                        <a:pt x="114173" y="611378"/>
                      </a:lnTo>
                      <a:lnTo>
                        <a:pt x="109982" y="612013"/>
                      </a:lnTo>
                      <a:lnTo>
                        <a:pt x="109347" y="609854"/>
                      </a:lnTo>
                      <a:lnTo>
                        <a:pt x="108458" y="606806"/>
                      </a:lnTo>
                      <a:lnTo>
                        <a:pt x="107442" y="602996"/>
                      </a:lnTo>
                      <a:lnTo>
                        <a:pt x="106172" y="598678"/>
                      </a:lnTo>
                      <a:lnTo>
                        <a:pt x="104775" y="593725"/>
                      </a:lnTo>
                      <a:lnTo>
                        <a:pt x="103251" y="588264"/>
                      </a:lnTo>
                      <a:lnTo>
                        <a:pt x="100457" y="576961"/>
                      </a:lnTo>
                      <a:lnTo>
                        <a:pt x="97663" y="565658"/>
                      </a:lnTo>
                      <a:lnTo>
                        <a:pt x="96393" y="560324"/>
                      </a:lnTo>
                      <a:lnTo>
                        <a:pt x="95631" y="555371"/>
                      </a:lnTo>
                      <a:lnTo>
                        <a:pt x="94742" y="550799"/>
                      </a:lnTo>
                      <a:lnTo>
                        <a:pt x="94361" y="546989"/>
                      </a:lnTo>
                      <a:lnTo>
                        <a:pt x="94361" y="543941"/>
                      </a:lnTo>
                      <a:lnTo>
                        <a:pt x="292735" y="488696"/>
                      </a:lnTo>
                      <a:lnTo>
                        <a:pt x="295910" y="495173"/>
                      </a:lnTo>
                      <a:lnTo>
                        <a:pt x="298450" y="502031"/>
                      </a:lnTo>
                      <a:lnTo>
                        <a:pt x="303276" y="516382"/>
                      </a:lnTo>
                      <a:lnTo>
                        <a:pt x="307975" y="530352"/>
                      </a:lnTo>
                      <a:lnTo>
                        <a:pt x="310642" y="537337"/>
                      </a:lnTo>
                      <a:lnTo>
                        <a:pt x="313563" y="543687"/>
                      </a:lnTo>
                      <a:lnTo>
                        <a:pt x="316484" y="545338"/>
                      </a:lnTo>
                      <a:lnTo>
                        <a:pt x="319786" y="546608"/>
                      </a:lnTo>
                      <a:lnTo>
                        <a:pt x="326898" y="548386"/>
                      </a:lnTo>
                      <a:lnTo>
                        <a:pt x="334391" y="550037"/>
                      </a:lnTo>
                      <a:lnTo>
                        <a:pt x="337693" y="551307"/>
                      </a:lnTo>
                      <a:lnTo>
                        <a:pt x="340868" y="552704"/>
                      </a:lnTo>
                      <a:lnTo>
                        <a:pt x="342265" y="556768"/>
                      </a:lnTo>
                      <a:lnTo>
                        <a:pt x="342900" y="560070"/>
                      </a:lnTo>
                      <a:lnTo>
                        <a:pt x="343281" y="563245"/>
                      </a:lnTo>
                      <a:lnTo>
                        <a:pt x="343154" y="566420"/>
                      </a:lnTo>
                      <a:lnTo>
                        <a:pt x="342773" y="569468"/>
                      </a:lnTo>
                      <a:lnTo>
                        <a:pt x="341884" y="573024"/>
                      </a:lnTo>
                      <a:lnTo>
                        <a:pt x="341249" y="576961"/>
                      </a:lnTo>
                      <a:lnTo>
                        <a:pt x="340868" y="582041"/>
                      </a:lnTo>
                      <a:lnTo>
                        <a:pt x="338709" y="582041"/>
                      </a:lnTo>
                      <a:lnTo>
                        <a:pt x="336550" y="581787"/>
                      </a:lnTo>
                      <a:lnTo>
                        <a:pt x="331216" y="580644"/>
                      </a:lnTo>
                      <a:lnTo>
                        <a:pt x="325882" y="578993"/>
                      </a:lnTo>
                      <a:lnTo>
                        <a:pt x="320294" y="576580"/>
                      </a:lnTo>
                      <a:lnTo>
                        <a:pt x="315087" y="574167"/>
                      </a:lnTo>
                      <a:lnTo>
                        <a:pt x="310388" y="571754"/>
                      </a:lnTo>
                      <a:lnTo>
                        <a:pt x="306451" y="569468"/>
                      </a:lnTo>
                      <a:lnTo>
                        <a:pt x="305181" y="568198"/>
                      </a:lnTo>
                      <a:lnTo>
                        <a:pt x="304038" y="567563"/>
                      </a:lnTo>
                      <a:lnTo>
                        <a:pt x="301879" y="565404"/>
                      </a:lnTo>
                      <a:lnTo>
                        <a:pt x="299720" y="562483"/>
                      </a:lnTo>
                      <a:lnTo>
                        <a:pt x="297307" y="559435"/>
                      </a:lnTo>
                      <a:lnTo>
                        <a:pt x="294894" y="555752"/>
                      </a:lnTo>
                      <a:lnTo>
                        <a:pt x="289433" y="547751"/>
                      </a:lnTo>
                      <a:lnTo>
                        <a:pt x="283972" y="538988"/>
                      </a:lnTo>
                      <a:lnTo>
                        <a:pt x="278765" y="529590"/>
                      </a:lnTo>
                      <a:lnTo>
                        <a:pt x="274320" y="520573"/>
                      </a:lnTo>
                      <a:lnTo>
                        <a:pt x="272161" y="516382"/>
                      </a:lnTo>
                      <a:lnTo>
                        <a:pt x="270256" y="512318"/>
                      </a:lnTo>
                      <a:lnTo>
                        <a:pt x="268605" y="508635"/>
                      </a:lnTo>
                      <a:lnTo>
                        <a:pt x="267081" y="505079"/>
                      </a:lnTo>
                      <a:lnTo>
                        <a:pt x="272923" y="500380"/>
                      </a:lnTo>
                      <a:lnTo>
                        <a:pt x="278765" y="495554"/>
                      </a:lnTo>
                      <a:lnTo>
                        <a:pt x="281940" y="493522"/>
                      </a:lnTo>
                      <a:lnTo>
                        <a:pt x="285242" y="491490"/>
                      </a:lnTo>
                      <a:lnTo>
                        <a:pt x="288925" y="489966"/>
                      </a:lnTo>
                      <a:lnTo>
                        <a:pt x="353568" y="556514"/>
                      </a:lnTo>
                      <a:lnTo>
                        <a:pt x="357759" y="556768"/>
                      </a:lnTo>
                      <a:lnTo>
                        <a:pt x="361442" y="557530"/>
                      </a:lnTo>
                      <a:lnTo>
                        <a:pt x="364744" y="558419"/>
                      </a:lnTo>
                      <a:lnTo>
                        <a:pt x="368173" y="559689"/>
                      </a:lnTo>
                      <a:lnTo>
                        <a:pt x="374015" y="562737"/>
                      </a:lnTo>
                      <a:lnTo>
                        <a:pt x="378968" y="566674"/>
                      </a:lnTo>
                      <a:lnTo>
                        <a:pt x="383921" y="571119"/>
                      </a:lnTo>
                      <a:lnTo>
                        <a:pt x="388493" y="575310"/>
                      </a:lnTo>
                      <a:lnTo>
                        <a:pt x="393319" y="579882"/>
                      </a:lnTo>
                      <a:lnTo>
                        <a:pt x="398272" y="583946"/>
                      </a:lnTo>
                      <a:lnTo>
                        <a:pt x="399161" y="595630"/>
                      </a:lnTo>
                      <a:lnTo>
                        <a:pt x="400177" y="606298"/>
                      </a:lnTo>
                      <a:lnTo>
                        <a:pt x="400431" y="611378"/>
                      </a:lnTo>
                      <a:lnTo>
                        <a:pt x="400685" y="616204"/>
                      </a:lnTo>
                      <a:lnTo>
                        <a:pt x="400431" y="620903"/>
                      </a:lnTo>
                      <a:lnTo>
                        <a:pt x="399796" y="625094"/>
                      </a:lnTo>
                      <a:lnTo>
                        <a:pt x="393700" y="620903"/>
                      </a:lnTo>
                      <a:lnTo>
                        <a:pt x="387096" y="616839"/>
                      </a:lnTo>
                      <a:lnTo>
                        <a:pt x="373761" y="609473"/>
                      </a:lnTo>
                      <a:lnTo>
                        <a:pt x="360172" y="601980"/>
                      </a:lnTo>
                      <a:lnTo>
                        <a:pt x="353568" y="598170"/>
                      </a:lnTo>
                      <a:lnTo>
                        <a:pt x="347091" y="594233"/>
                      </a:lnTo>
                      <a:lnTo>
                        <a:pt x="347980" y="590423"/>
                      </a:lnTo>
                      <a:lnTo>
                        <a:pt x="348742" y="585597"/>
                      </a:lnTo>
                      <a:lnTo>
                        <a:pt x="350266" y="575056"/>
                      </a:lnTo>
                      <a:lnTo>
                        <a:pt x="351790" y="564642"/>
                      </a:lnTo>
                      <a:lnTo>
                        <a:pt x="352679" y="560070"/>
                      </a:lnTo>
                      <a:lnTo>
                        <a:pt x="407289" y="583692"/>
                      </a:lnTo>
                      <a:lnTo>
                        <a:pt x="426466" y="593979"/>
                      </a:lnTo>
                      <a:lnTo>
                        <a:pt x="428752" y="596519"/>
                      </a:lnTo>
                      <a:lnTo>
                        <a:pt x="430784" y="599440"/>
                      </a:lnTo>
                      <a:lnTo>
                        <a:pt x="432181" y="602488"/>
                      </a:lnTo>
                      <a:lnTo>
                        <a:pt x="433705" y="605917"/>
                      </a:lnTo>
                      <a:lnTo>
                        <a:pt x="435737" y="613029"/>
                      </a:lnTo>
                      <a:lnTo>
                        <a:pt x="437007" y="620903"/>
                      </a:lnTo>
                      <a:lnTo>
                        <a:pt x="438277" y="636143"/>
                      </a:lnTo>
                      <a:lnTo>
                        <a:pt x="438912" y="643509"/>
                      </a:lnTo>
                      <a:lnTo>
                        <a:pt x="439928" y="649605"/>
                      </a:lnTo>
                      <a:lnTo>
                        <a:pt x="440182" y="652526"/>
                      </a:lnTo>
                      <a:lnTo>
                        <a:pt x="439801" y="654939"/>
                      </a:lnTo>
                      <a:lnTo>
                        <a:pt x="439293" y="656844"/>
                      </a:lnTo>
                      <a:lnTo>
                        <a:pt x="438531" y="658495"/>
                      </a:lnTo>
                      <a:lnTo>
                        <a:pt x="436753" y="660654"/>
                      </a:lnTo>
                      <a:lnTo>
                        <a:pt x="435356" y="661670"/>
                      </a:lnTo>
                      <a:lnTo>
                        <a:pt x="431165" y="660908"/>
                      </a:lnTo>
                      <a:lnTo>
                        <a:pt x="427101" y="658749"/>
                      </a:lnTo>
                      <a:lnTo>
                        <a:pt x="423545" y="655828"/>
                      </a:lnTo>
                      <a:lnTo>
                        <a:pt x="420243" y="652272"/>
                      </a:lnTo>
                      <a:lnTo>
                        <a:pt x="417322" y="647954"/>
                      </a:lnTo>
                      <a:lnTo>
                        <a:pt x="414782" y="643001"/>
                      </a:lnTo>
                      <a:lnTo>
                        <a:pt x="412496" y="637540"/>
                      </a:lnTo>
                      <a:lnTo>
                        <a:pt x="410591" y="631571"/>
                      </a:lnTo>
                      <a:lnTo>
                        <a:pt x="408940" y="625348"/>
                      </a:lnTo>
                      <a:lnTo>
                        <a:pt x="407670" y="619252"/>
                      </a:lnTo>
                      <a:lnTo>
                        <a:pt x="406146" y="606298"/>
                      </a:lnTo>
                      <a:lnTo>
                        <a:pt x="406019" y="600075"/>
                      </a:lnTo>
                      <a:lnTo>
                        <a:pt x="406019" y="594233"/>
                      </a:lnTo>
                      <a:lnTo>
                        <a:pt x="406400" y="588772"/>
                      </a:lnTo>
                      <a:lnTo>
                        <a:pt x="137922" y="615950"/>
                      </a:lnTo>
                      <a:lnTo>
                        <a:pt x="138430" y="621284"/>
                      </a:lnTo>
                      <a:lnTo>
                        <a:pt x="138938" y="627253"/>
                      </a:lnTo>
                      <a:lnTo>
                        <a:pt x="139700" y="639699"/>
                      </a:lnTo>
                      <a:lnTo>
                        <a:pt x="140335" y="652272"/>
                      </a:lnTo>
                      <a:lnTo>
                        <a:pt x="140716" y="663829"/>
                      </a:lnTo>
                      <a:lnTo>
                        <a:pt x="138049" y="663321"/>
                      </a:lnTo>
                      <a:lnTo>
                        <a:pt x="135382" y="663321"/>
                      </a:lnTo>
                      <a:lnTo>
                        <a:pt x="131064" y="664210"/>
                      </a:lnTo>
                      <a:lnTo>
                        <a:pt x="126873" y="666115"/>
                      </a:lnTo>
                      <a:lnTo>
                        <a:pt x="123698" y="668274"/>
                      </a:lnTo>
                      <a:lnTo>
                        <a:pt x="121031" y="670941"/>
                      </a:lnTo>
                      <a:lnTo>
                        <a:pt x="118745" y="673481"/>
                      </a:lnTo>
                      <a:lnTo>
                        <a:pt x="117221" y="675894"/>
                      </a:lnTo>
                      <a:lnTo>
                        <a:pt x="116205" y="677291"/>
                      </a:lnTo>
                      <a:lnTo>
                        <a:pt x="114173" y="663067"/>
                      </a:lnTo>
                      <a:lnTo>
                        <a:pt x="111633" y="648716"/>
                      </a:lnTo>
                      <a:lnTo>
                        <a:pt x="109093" y="634492"/>
                      </a:lnTo>
                      <a:lnTo>
                        <a:pt x="108331" y="627253"/>
                      </a:lnTo>
                      <a:lnTo>
                        <a:pt x="107696" y="619633"/>
                      </a:lnTo>
                      <a:lnTo>
                        <a:pt x="108712" y="619506"/>
                      </a:lnTo>
                      <a:lnTo>
                        <a:pt x="109982" y="618998"/>
                      </a:lnTo>
                      <a:lnTo>
                        <a:pt x="113538" y="617982"/>
                      </a:lnTo>
                      <a:lnTo>
                        <a:pt x="117475" y="616585"/>
                      </a:lnTo>
                      <a:lnTo>
                        <a:pt x="122047" y="615442"/>
                      </a:lnTo>
                      <a:lnTo>
                        <a:pt x="126619" y="614426"/>
                      </a:lnTo>
                      <a:lnTo>
                        <a:pt x="131064" y="614045"/>
                      </a:lnTo>
                      <a:lnTo>
                        <a:pt x="134747" y="614426"/>
                      </a:lnTo>
                      <a:lnTo>
                        <a:pt x="136525" y="615188"/>
                      </a:lnTo>
                      <a:lnTo>
                        <a:pt x="142621" y="671830"/>
                      </a:lnTo>
                      <a:lnTo>
                        <a:pt x="144653" y="675132"/>
                      </a:lnTo>
                      <a:lnTo>
                        <a:pt x="146812" y="679704"/>
                      </a:lnTo>
                      <a:lnTo>
                        <a:pt x="148844" y="685165"/>
                      </a:lnTo>
                      <a:lnTo>
                        <a:pt x="150749" y="691134"/>
                      </a:lnTo>
                      <a:lnTo>
                        <a:pt x="152654" y="697357"/>
                      </a:lnTo>
                      <a:lnTo>
                        <a:pt x="154051" y="703453"/>
                      </a:lnTo>
                      <a:lnTo>
                        <a:pt x="154940" y="709168"/>
                      </a:lnTo>
                      <a:lnTo>
                        <a:pt x="155575" y="714248"/>
                      </a:lnTo>
                      <a:lnTo>
                        <a:pt x="151638" y="715518"/>
                      </a:lnTo>
                      <a:lnTo>
                        <a:pt x="147447" y="716661"/>
                      </a:lnTo>
                      <a:lnTo>
                        <a:pt x="138303" y="718566"/>
                      </a:lnTo>
                      <a:lnTo>
                        <a:pt x="128397" y="719455"/>
                      </a:lnTo>
                      <a:lnTo>
                        <a:pt x="118364" y="720217"/>
                      </a:lnTo>
                      <a:lnTo>
                        <a:pt x="107696" y="720217"/>
                      </a:lnTo>
                      <a:lnTo>
                        <a:pt x="97028" y="719455"/>
                      </a:lnTo>
                      <a:lnTo>
                        <a:pt x="86614" y="718820"/>
                      </a:lnTo>
                      <a:lnTo>
                        <a:pt x="77089" y="717296"/>
                      </a:lnTo>
                      <a:lnTo>
                        <a:pt x="75438" y="714502"/>
                      </a:lnTo>
                      <a:lnTo>
                        <a:pt x="74549" y="711962"/>
                      </a:lnTo>
                      <a:lnTo>
                        <a:pt x="74803" y="709041"/>
                      </a:lnTo>
                      <a:lnTo>
                        <a:pt x="75819" y="706374"/>
                      </a:lnTo>
                      <a:lnTo>
                        <a:pt x="77470" y="703707"/>
                      </a:lnTo>
                      <a:lnTo>
                        <a:pt x="79756" y="701294"/>
                      </a:lnTo>
                      <a:lnTo>
                        <a:pt x="82677" y="699008"/>
                      </a:lnTo>
                      <a:lnTo>
                        <a:pt x="85979" y="696849"/>
                      </a:lnTo>
                      <a:lnTo>
                        <a:pt x="89789" y="694690"/>
                      </a:lnTo>
                      <a:lnTo>
                        <a:pt x="93853" y="692531"/>
                      </a:lnTo>
                      <a:lnTo>
                        <a:pt x="102616" y="689229"/>
                      </a:lnTo>
                      <a:lnTo>
                        <a:pt x="111379" y="686435"/>
                      </a:lnTo>
                      <a:lnTo>
                        <a:pt x="119888" y="684276"/>
                      </a:lnTo>
                      <a:lnTo>
                        <a:pt x="122682" y="682625"/>
                      </a:lnTo>
                      <a:lnTo>
                        <a:pt x="124968" y="680212"/>
                      </a:lnTo>
                      <a:lnTo>
                        <a:pt x="129540" y="675640"/>
                      </a:lnTo>
                      <a:lnTo>
                        <a:pt x="131953" y="673735"/>
                      </a:lnTo>
                      <a:lnTo>
                        <a:pt x="135001" y="672338"/>
                      </a:lnTo>
                      <a:lnTo>
                        <a:pt x="138430" y="671576"/>
                      </a:lnTo>
                      <a:lnTo>
                        <a:pt x="140589" y="671576"/>
                      </a:lnTo>
                      <a:close/>
                    </a:path>
                  </a:pathLst>
                </a:custGeom>
                <a:solidFill>
                  <a:schemeClr val="accent1">
                    <a:alpha val="1000"/>
                  </a:schemeClr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Freeform 134"/>
                <p:cNvSpPr/>
                <p:nvPr/>
              </p:nvSpPr>
              <p:spPr>
                <a:xfrm>
                  <a:off x="1694307" y="3472815"/>
                  <a:ext cx="447930" cy="7299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7930" h="729997">
                      <a:moveTo>
                        <a:pt x="58928" y="64643"/>
                      </a:moveTo>
                      <a:lnTo>
                        <a:pt x="58928" y="59436"/>
                      </a:lnTo>
                      <a:lnTo>
                        <a:pt x="59436" y="53975"/>
                      </a:lnTo>
                      <a:lnTo>
                        <a:pt x="60198" y="48514"/>
                      </a:lnTo>
                      <a:lnTo>
                        <a:pt x="61595" y="43053"/>
                      </a:lnTo>
                      <a:lnTo>
                        <a:pt x="63373" y="37465"/>
                      </a:lnTo>
                      <a:lnTo>
                        <a:pt x="65405" y="32258"/>
                      </a:lnTo>
                      <a:lnTo>
                        <a:pt x="67945" y="27051"/>
                      </a:lnTo>
                      <a:lnTo>
                        <a:pt x="70612" y="22352"/>
                      </a:lnTo>
                      <a:lnTo>
                        <a:pt x="73660" y="17780"/>
                      </a:lnTo>
                      <a:lnTo>
                        <a:pt x="77216" y="13462"/>
                      </a:lnTo>
                      <a:lnTo>
                        <a:pt x="80772" y="9652"/>
                      </a:lnTo>
                      <a:lnTo>
                        <a:pt x="84836" y="6604"/>
                      </a:lnTo>
                      <a:lnTo>
                        <a:pt x="88900" y="3683"/>
                      </a:lnTo>
                      <a:lnTo>
                        <a:pt x="93345" y="1778"/>
                      </a:lnTo>
                      <a:lnTo>
                        <a:pt x="97917" y="381"/>
                      </a:lnTo>
                      <a:lnTo>
                        <a:pt x="102997" y="0"/>
                      </a:lnTo>
                      <a:lnTo>
                        <a:pt x="108077" y="1143"/>
                      </a:lnTo>
                      <a:lnTo>
                        <a:pt x="112649" y="3429"/>
                      </a:lnTo>
                      <a:lnTo>
                        <a:pt x="116840" y="6604"/>
                      </a:lnTo>
                      <a:lnTo>
                        <a:pt x="120396" y="10541"/>
                      </a:lnTo>
                      <a:lnTo>
                        <a:pt x="123317" y="14859"/>
                      </a:lnTo>
                      <a:lnTo>
                        <a:pt x="125349" y="19685"/>
                      </a:lnTo>
                      <a:lnTo>
                        <a:pt x="126619" y="24257"/>
                      </a:lnTo>
                      <a:lnTo>
                        <a:pt x="132588" y="24892"/>
                      </a:lnTo>
                      <a:lnTo>
                        <a:pt x="138303" y="26797"/>
                      </a:lnTo>
                      <a:lnTo>
                        <a:pt x="143510" y="29718"/>
                      </a:lnTo>
                      <a:lnTo>
                        <a:pt x="148082" y="33401"/>
                      </a:lnTo>
                      <a:lnTo>
                        <a:pt x="152273" y="37719"/>
                      </a:lnTo>
                      <a:lnTo>
                        <a:pt x="155829" y="42799"/>
                      </a:lnTo>
                      <a:lnTo>
                        <a:pt x="158750" y="48260"/>
                      </a:lnTo>
                      <a:lnTo>
                        <a:pt x="160782" y="53975"/>
                      </a:lnTo>
                      <a:lnTo>
                        <a:pt x="161925" y="59817"/>
                      </a:lnTo>
                      <a:lnTo>
                        <a:pt x="162433" y="65659"/>
                      </a:lnTo>
                      <a:lnTo>
                        <a:pt x="161925" y="71628"/>
                      </a:lnTo>
                      <a:lnTo>
                        <a:pt x="160528" y="77343"/>
                      </a:lnTo>
                      <a:lnTo>
                        <a:pt x="158242" y="82804"/>
                      </a:lnTo>
                      <a:lnTo>
                        <a:pt x="154686" y="87503"/>
                      </a:lnTo>
                      <a:lnTo>
                        <a:pt x="152400" y="89916"/>
                      </a:lnTo>
                      <a:lnTo>
                        <a:pt x="149860" y="91821"/>
                      </a:lnTo>
                      <a:lnTo>
                        <a:pt x="147320" y="93726"/>
                      </a:lnTo>
                      <a:lnTo>
                        <a:pt x="144145" y="95504"/>
                      </a:lnTo>
                      <a:lnTo>
                        <a:pt x="144145" y="100711"/>
                      </a:lnTo>
                      <a:lnTo>
                        <a:pt x="144272" y="105410"/>
                      </a:lnTo>
                      <a:lnTo>
                        <a:pt x="144653" y="109855"/>
                      </a:lnTo>
                      <a:lnTo>
                        <a:pt x="145796" y="113792"/>
                      </a:lnTo>
                      <a:lnTo>
                        <a:pt x="152654" y="120650"/>
                      </a:lnTo>
                      <a:lnTo>
                        <a:pt x="160020" y="126873"/>
                      </a:lnTo>
                      <a:lnTo>
                        <a:pt x="167386" y="132842"/>
                      </a:lnTo>
                      <a:lnTo>
                        <a:pt x="175260" y="138557"/>
                      </a:lnTo>
                      <a:lnTo>
                        <a:pt x="191135" y="149479"/>
                      </a:lnTo>
                      <a:lnTo>
                        <a:pt x="198882" y="155194"/>
                      </a:lnTo>
                      <a:lnTo>
                        <a:pt x="206629" y="161417"/>
                      </a:lnTo>
                      <a:lnTo>
                        <a:pt x="212598" y="166878"/>
                      </a:lnTo>
                      <a:lnTo>
                        <a:pt x="218059" y="172593"/>
                      </a:lnTo>
                      <a:lnTo>
                        <a:pt x="222885" y="178816"/>
                      </a:lnTo>
                      <a:lnTo>
                        <a:pt x="227457" y="184912"/>
                      </a:lnTo>
                      <a:lnTo>
                        <a:pt x="235966" y="198374"/>
                      </a:lnTo>
                      <a:lnTo>
                        <a:pt x="240284" y="205486"/>
                      </a:lnTo>
                      <a:lnTo>
                        <a:pt x="244856" y="212598"/>
                      </a:lnTo>
                      <a:lnTo>
                        <a:pt x="247015" y="215265"/>
                      </a:lnTo>
                      <a:lnTo>
                        <a:pt x="249682" y="218313"/>
                      </a:lnTo>
                      <a:lnTo>
                        <a:pt x="252984" y="221488"/>
                      </a:lnTo>
                      <a:lnTo>
                        <a:pt x="256540" y="224790"/>
                      </a:lnTo>
                      <a:lnTo>
                        <a:pt x="264668" y="231902"/>
                      </a:lnTo>
                      <a:lnTo>
                        <a:pt x="272923" y="239522"/>
                      </a:lnTo>
                      <a:lnTo>
                        <a:pt x="280670" y="247650"/>
                      </a:lnTo>
                      <a:lnTo>
                        <a:pt x="283972" y="251714"/>
                      </a:lnTo>
                      <a:lnTo>
                        <a:pt x="287020" y="255905"/>
                      </a:lnTo>
                      <a:lnTo>
                        <a:pt x="289179" y="259969"/>
                      </a:lnTo>
                      <a:lnTo>
                        <a:pt x="290703" y="264287"/>
                      </a:lnTo>
                      <a:lnTo>
                        <a:pt x="291465" y="268605"/>
                      </a:lnTo>
                      <a:lnTo>
                        <a:pt x="291338" y="272923"/>
                      </a:lnTo>
                      <a:lnTo>
                        <a:pt x="290068" y="278511"/>
                      </a:lnTo>
                      <a:lnTo>
                        <a:pt x="288417" y="284480"/>
                      </a:lnTo>
                      <a:lnTo>
                        <a:pt x="284353" y="296545"/>
                      </a:lnTo>
                      <a:lnTo>
                        <a:pt x="279273" y="308102"/>
                      </a:lnTo>
                      <a:lnTo>
                        <a:pt x="273812" y="319786"/>
                      </a:lnTo>
                      <a:lnTo>
                        <a:pt x="268224" y="330962"/>
                      </a:lnTo>
                      <a:lnTo>
                        <a:pt x="263017" y="341757"/>
                      </a:lnTo>
                      <a:lnTo>
                        <a:pt x="260985" y="346710"/>
                      </a:lnTo>
                      <a:lnTo>
                        <a:pt x="258953" y="351663"/>
                      </a:lnTo>
                      <a:lnTo>
                        <a:pt x="257429" y="356235"/>
                      </a:lnTo>
                      <a:lnTo>
                        <a:pt x="256159" y="360807"/>
                      </a:lnTo>
                      <a:lnTo>
                        <a:pt x="255651" y="364617"/>
                      </a:lnTo>
                      <a:lnTo>
                        <a:pt x="256540" y="368427"/>
                      </a:lnTo>
                      <a:lnTo>
                        <a:pt x="258191" y="371983"/>
                      </a:lnTo>
                      <a:lnTo>
                        <a:pt x="260223" y="375539"/>
                      </a:lnTo>
                      <a:lnTo>
                        <a:pt x="265049" y="381508"/>
                      </a:lnTo>
                      <a:lnTo>
                        <a:pt x="267081" y="384048"/>
                      </a:lnTo>
                      <a:lnTo>
                        <a:pt x="268859" y="386207"/>
                      </a:lnTo>
                      <a:lnTo>
                        <a:pt x="269240" y="386969"/>
                      </a:lnTo>
                      <a:lnTo>
                        <a:pt x="269621" y="387858"/>
                      </a:lnTo>
                      <a:lnTo>
                        <a:pt x="270510" y="389382"/>
                      </a:lnTo>
                      <a:lnTo>
                        <a:pt x="271272" y="391033"/>
                      </a:lnTo>
                      <a:lnTo>
                        <a:pt x="273431" y="395605"/>
                      </a:lnTo>
                      <a:lnTo>
                        <a:pt x="276098" y="400939"/>
                      </a:lnTo>
                      <a:lnTo>
                        <a:pt x="279019" y="407162"/>
                      </a:lnTo>
                      <a:lnTo>
                        <a:pt x="282448" y="414401"/>
                      </a:lnTo>
                      <a:lnTo>
                        <a:pt x="289179" y="429387"/>
                      </a:lnTo>
                      <a:lnTo>
                        <a:pt x="296037" y="444627"/>
                      </a:lnTo>
                      <a:lnTo>
                        <a:pt x="299466" y="451739"/>
                      </a:lnTo>
                      <a:lnTo>
                        <a:pt x="302133" y="458216"/>
                      </a:lnTo>
                      <a:lnTo>
                        <a:pt x="304673" y="463931"/>
                      </a:lnTo>
                      <a:lnTo>
                        <a:pt x="306705" y="468503"/>
                      </a:lnTo>
                      <a:lnTo>
                        <a:pt x="307594" y="470408"/>
                      </a:lnTo>
                      <a:lnTo>
                        <a:pt x="307975" y="471805"/>
                      </a:lnTo>
                      <a:lnTo>
                        <a:pt x="308610" y="472948"/>
                      </a:lnTo>
                      <a:lnTo>
                        <a:pt x="308737" y="473710"/>
                      </a:lnTo>
                      <a:lnTo>
                        <a:pt x="308356" y="475361"/>
                      </a:lnTo>
                      <a:lnTo>
                        <a:pt x="307975" y="476758"/>
                      </a:lnTo>
                      <a:lnTo>
                        <a:pt x="306451" y="478663"/>
                      </a:lnTo>
                      <a:lnTo>
                        <a:pt x="304800" y="480314"/>
                      </a:lnTo>
                      <a:lnTo>
                        <a:pt x="304038" y="481965"/>
                      </a:lnTo>
                      <a:lnTo>
                        <a:pt x="306451" y="496570"/>
                      </a:lnTo>
                      <a:lnTo>
                        <a:pt x="309372" y="510540"/>
                      </a:lnTo>
                      <a:lnTo>
                        <a:pt x="311150" y="517271"/>
                      </a:lnTo>
                      <a:lnTo>
                        <a:pt x="313182" y="523875"/>
                      </a:lnTo>
                      <a:lnTo>
                        <a:pt x="315722" y="530098"/>
                      </a:lnTo>
                      <a:lnTo>
                        <a:pt x="318389" y="536321"/>
                      </a:lnTo>
                      <a:lnTo>
                        <a:pt x="324612" y="538988"/>
                      </a:lnTo>
                      <a:lnTo>
                        <a:pt x="331089" y="541147"/>
                      </a:lnTo>
                      <a:lnTo>
                        <a:pt x="344678" y="544703"/>
                      </a:lnTo>
                      <a:lnTo>
                        <a:pt x="358394" y="548005"/>
                      </a:lnTo>
                      <a:lnTo>
                        <a:pt x="364998" y="550037"/>
                      </a:lnTo>
                      <a:lnTo>
                        <a:pt x="371221" y="552704"/>
                      </a:lnTo>
                      <a:lnTo>
                        <a:pt x="379857" y="557784"/>
                      </a:lnTo>
                      <a:lnTo>
                        <a:pt x="388112" y="563499"/>
                      </a:lnTo>
                      <a:lnTo>
                        <a:pt x="396494" y="569468"/>
                      </a:lnTo>
                      <a:lnTo>
                        <a:pt x="404749" y="574675"/>
                      </a:lnTo>
                      <a:lnTo>
                        <a:pt x="409575" y="576961"/>
                      </a:lnTo>
                      <a:lnTo>
                        <a:pt x="413893" y="578993"/>
                      </a:lnTo>
                      <a:lnTo>
                        <a:pt x="418338" y="580771"/>
                      </a:lnTo>
                      <a:lnTo>
                        <a:pt x="422275" y="582930"/>
                      </a:lnTo>
                      <a:lnTo>
                        <a:pt x="426212" y="585089"/>
                      </a:lnTo>
                      <a:lnTo>
                        <a:pt x="429641" y="588264"/>
                      </a:lnTo>
                      <a:lnTo>
                        <a:pt x="432689" y="592074"/>
                      </a:lnTo>
                      <a:lnTo>
                        <a:pt x="435229" y="596519"/>
                      </a:lnTo>
                      <a:lnTo>
                        <a:pt x="436372" y="599440"/>
                      </a:lnTo>
                      <a:lnTo>
                        <a:pt x="437642" y="602996"/>
                      </a:lnTo>
                      <a:lnTo>
                        <a:pt x="439166" y="607314"/>
                      </a:lnTo>
                      <a:lnTo>
                        <a:pt x="440817" y="612267"/>
                      </a:lnTo>
                      <a:lnTo>
                        <a:pt x="443738" y="622808"/>
                      </a:lnTo>
                      <a:lnTo>
                        <a:pt x="446278" y="634238"/>
                      </a:lnTo>
                      <a:lnTo>
                        <a:pt x="447040" y="639953"/>
                      </a:lnTo>
                      <a:lnTo>
                        <a:pt x="447675" y="645414"/>
                      </a:lnTo>
                      <a:lnTo>
                        <a:pt x="447929" y="650621"/>
                      </a:lnTo>
                      <a:lnTo>
                        <a:pt x="447675" y="655447"/>
                      </a:lnTo>
                      <a:lnTo>
                        <a:pt x="447040" y="659511"/>
                      </a:lnTo>
                      <a:lnTo>
                        <a:pt x="445770" y="663321"/>
                      </a:lnTo>
                      <a:lnTo>
                        <a:pt x="443865" y="666115"/>
                      </a:lnTo>
                      <a:lnTo>
                        <a:pt x="441579" y="668020"/>
                      </a:lnTo>
                      <a:lnTo>
                        <a:pt x="437007" y="668528"/>
                      </a:lnTo>
                      <a:lnTo>
                        <a:pt x="432943" y="668528"/>
                      </a:lnTo>
                      <a:lnTo>
                        <a:pt x="429387" y="667766"/>
                      </a:lnTo>
                      <a:lnTo>
                        <a:pt x="426212" y="666623"/>
                      </a:lnTo>
                      <a:lnTo>
                        <a:pt x="423291" y="665226"/>
                      </a:lnTo>
                      <a:lnTo>
                        <a:pt x="421005" y="663067"/>
                      </a:lnTo>
                      <a:lnTo>
                        <a:pt x="418719" y="660908"/>
                      </a:lnTo>
                      <a:lnTo>
                        <a:pt x="416941" y="658241"/>
                      </a:lnTo>
                      <a:lnTo>
                        <a:pt x="413512" y="652780"/>
                      </a:lnTo>
                      <a:lnTo>
                        <a:pt x="410210" y="647065"/>
                      </a:lnTo>
                      <a:lnTo>
                        <a:pt x="407035" y="641604"/>
                      </a:lnTo>
                      <a:lnTo>
                        <a:pt x="405257" y="639191"/>
                      </a:lnTo>
                      <a:lnTo>
                        <a:pt x="403352" y="636778"/>
                      </a:lnTo>
                      <a:lnTo>
                        <a:pt x="400812" y="634873"/>
                      </a:lnTo>
                      <a:lnTo>
                        <a:pt x="397637" y="632460"/>
                      </a:lnTo>
                      <a:lnTo>
                        <a:pt x="394335" y="630174"/>
                      </a:lnTo>
                      <a:lnTo>
                        <a:pt x="390398" y="627507"/>
                      </a:lnTo>
                      <a:lnTo>
                        <a:pt x="381381" y="622046"/>
                      </a:lnTo>
                      <a:lnTo>
                        <a:pt x="371856" y="616331"/>
                      </a:lnTo>
                      <a:lnTo>
                        <a:pt x="362077" y="610616"/>
                      </a:lnTo>
                      <a:lnTo>
                        <a:pt x="352679" y="605409"/>
                      </a:lnTo>
                      <a:lnTo>
                        <a:pt x="348361" y="602996"/>
                      </a:lnTo>
                      <a:lnTo>
                        <a:pt x="344424" y="600583"/>
                      </a:lnTo>
                      <a:lnTo>
                        <a:pt x="340868" y="598424"/>
                      </a:lnTo>
                      <a:lnTo>
                        <a:pt x="337693" y="596519"/>
                      </a:lnTo>
                      <a:lnTo>
                        <a:pt x="333375" y="594233"/>
                      </a:lnTo>
                      <a:lnTo>
                        <a:pt x="329438" y="592074"/>
                      </a:lnTo>
                      <a:lnTo>
                        <a:pt x="322072" y="588518"/>
                      </a:lnTo>
                      <a:lnTo>
                        <a:pt x="315214" y="585343"/>
                      </a:lnTo>
                      <a:lnTo>
                        <a:pt x="308737" y="582295"/>
                      </a:lnTo>
                      <a:lnTo>
                        <a:pt x="302514" y="578739"/>
                      </a:lnTo>
                      <a:lnTo>
                        <a:pt x="296672" y="573913"/>
                      </a:lnTo>
                      <a:lnTo>
                        <a:pt x="290957" y="568071"/>
                      </a:lnTo>
                      <a:lnTo>
                        <a:pt x="287782" y="564515"/>
                      </a:lnTo>
                      <a:lnTo>
                        <a:pt x="284861" y="560070"/>
                      </a:lnTo>
                      <a:lnTo>
                        <a:pt x="280289" y="553212"/>
                      </a:lnTo>
                      <a:lnTo>
                        <a:pt x="276479" y="546608"/>
                      </a:lnTo>
                      <a:lnTo>
                        <a:pt x="272796" y="540639"/>
                      </a:lnTo>
                      <a:lnTo>
                        <a:pt x="269621" y="534924"/>
                      </a:lnTo>
                      <a:lnTo>
                        <a:pt x="263779" y="523621"/>
                      </a:lnTo>
                      <a:lnTo>
                        <a:pt x="260731" y="517779"/>
                      </a:lnTo>
                      <a:lnTo>
                        <a:pt x="257556" y="511556"/>
                      </a:lnTo>
                      <a:lnTo>
                        <a:pt x="255905" y="510794"/>
                      </a:lnTo>
                      <a:lnTo>
                        <a:pt x="253873" y="510413"/>
                      </a:lnTo>
                      <a:lnTo>
                        <a:pt x="251587" y="509905"/>
                      </a:lnTo>
                      <a:lnTo>
                        <a:pt x="249682" y="508889"/>
                      </a:lnTo>
                      <a:lnTo>
                        <a:pt x="249047" y="508000"/>
                      </a:lnTo>
                      <a:lnTo>
                        <a:pt x="248285" y="506476"/>
                      </a:lnTo>
                      <a:lnTo>
                        <a:pt x="247142" y="504063"/>
                      </a:lnTo>
                      <a:lnTo>
                        <a:pt x="246126" y="501523"/>
                      </a:lnTo>
                      <a:lnTo>
                        <a:pt x="244729" y="498475"/>
                      </a:lnTo>
                      <a:lnTo>
                        <a:pt x="243205" y="494919"/>
                      </a:lnTo>
                      <a:lnTo>
                        <a:pt x="239649" y="487553"/>
                      </a:lnTo>
                      <a:lnTo>
                        <a:pt x="235712" y="480060"/>
                      </a:lnTo>
                      <a:lnTo>
                        <a:pt x="231521" y="473710"/>
                      </a:lnTo>
                      <a:lnTo>
                        <a:pt x="229235" y="471043"/>
                      </a:lnTo>
                      <a:lnTo>
                        <a:pt x="226949" y="468884"/>
                      </a:lnTo>
                      <a:lnTo>
                        <a:pt x="224663" y="467487"/>
                      </a:lnTo>
                      <a:lnTo>
                        <a:pt x="222631" y="466725"/>
                      </a:lnTo>
                      <a:lnTo>
                        <a:pt x="217170" y="473837"/>
                      </a:lnTo>
                      <a:lnTo>
                        <a:pt x="212217" y="481457"/>
                      </a:lnTo>
                      <a:lnTo>
                        <a:pt x="207645" y="489585"/>
                      </a:lnTo>
                      <a:lnTo>
                        <a:pt x="202819" y="497459"/>
                      </a:lnTo>
                      <a:lnTo>
                        <a:pt x="197612" y="504825"/>
                      </a:lnTo>
                      <a:lnTo>
                        <a:pt x="194691" y="508254"/>
                      </a:lnTo>
                      <a:lnTo>
                        <a:pt x="191770" y="511302"/>
                      </a:lnTo>
                      <a:lnTo>
                        <a:pt x="188214" y="513969"/>
                      </a:lnTo>
                      <a:lnTo>
                        <a:pt x="184658" y="516509"/>
                      </a:lnTo>
                      <a:lnTo>
                        <a:pt x="180594" y="518541"/>
                      </a:lnTo>
                      <a:lnTo>
                        <a:pt x="176149" y="519938"/>
                      </a:lnTo>
                      <a:lnTo>
                        <a:pt x="174498" y="516128"/>
                      </a:lnTo>
                      <a:lnTo>
                        <a:pt x="163068" y="526796"/>
                      </a:lnTo>
                      <a:lnTo>
                        <a:pt x="157226" y="532257"/>
                      </a:lnTo>
                      <a:lnTo>
                        <a:pt x="151892" y="537718"/>
                      </a:lnTo>
                      <a:lnTo>
                        <a:pt x="146558" y="543941"/>
                      </a:lnTo>
                      <a:lnTo>
                        <a:pt x="141986" y="550291"/>
                      </a:lnTo>
                      <a:lnTo>
                        <a:pt x="137922" y="557530"/>
                      </a:lnTo>
                      <a:lnTo>
                        <a:pt x="134620" y="565658"/>
                      </a:lnTo>
                      <a:lnTo>
                        <a:pt x="136525" y="571119"/>
                      </a:lnTo>
                      <a:lnTo>
                        <a:pt x="138303" y="576961"/>
                      </a:lnTo>
                      <a:lnTo>
                        <a:pt x="139573" y="583184"/>
                      </a:lnTo>
                      <a:lnTo>
                        <a:pt x="140589" y="589661"/>
                      </a:lnTo>
                      <a:lnTo>
                        <a:pt x="141986" y="603504"/>
                      </a:lnTo>
                      <a:lnTo>
                        <a:pt x="142621" y="617855"/>
                      </a:lnTo>
                      <a:lnTo>
                        <a:pt x="143256" y="632079"/>
                      </a:lnTo>
                      <a:lnTo>
                        <a:pt x="143891" y="645922"/>
                      </a:lnTo>
                      <a:lnTo>
                        <a:pt x="144526" y="652272"/>
                      </a:lnTo>
                      <a:lnTo>
                        <a:pt x="145161" y="658495"/>
                      </a:lnTo>
                      <a:lnTo>
                        <a:pt x="146177" y="664464"/>
                      </a:lnTo>
                      <a:lnTo>
                        <a:pt x="147320" y="669925"/>
                      </a:lnTo>
                      <a:lnTo>
                        <a:pt x="148082" y="672084"/>
                      </a:lnTo>
                      <a:lnTo>
                        <a:pt x="149098" y="674624"/>
                      </a:lnTo>
                      <a:lnTo>
                        <a:pt x="150749" y="677799"/>
                      </a:lnTo>
                      <a:lnTo>
                        <a:pt x="152273" y="681101"/>
                      </a:lnTo>
                      <a:lnTo>
                        <a:pt x="155829" y="688340"/>
                      </a:lnTo>
                      <a:lnTo>
                        <a:pt x="159131" y="696087"/>
                      </a:lnTo>
                      <a:lnTo>
                        <a:pt x="160401" y="700151"/>
                      </a:lnTo>
                      <a:lnTo>
                        <a:pt x="161417" y="703961"/>
                      </a:lnTo>
                      <a:lnTo>
                        <a:pt x="161925" y="707771"/>
                      </a:lnTo>
                      <a:lnTo>
                        <a:pt x="161925" y="711327"/>
                      </a:lnTo>
                      <a:lnTo>
                        <a:pt x="161544" y="714756"/>
                      </a:lnTo>
                      <a:lnTo>
                        <a:pt x="160401" y="717804"/>
                      </a:lnTo>
                      <a:lnTo>
                        <a:pt x="158242" y="720725"/>
                      </a:lnTo>
                      <a:lnTo>
                        <a:pt x="155321" y="722757"/>
                      </a:lnTo>
                      <a:lnTo>
                        <a:pt x="154305" y="723519"/>
                      </a:lnTo>
                      <a:lnTo>
                        <a:pt x="152654" y="724027"/>
                      </a:lnTo>
                      <a:lnTo>
                        <a:pt x="148463" y="725170"/>
                      </a:lnTo>
                      <a:lnTo>
                        <a:pt x="142875" y="726440"/>
                      </a:lnTo>
                      <a:lnTo>
                        <a:pt x="136017" y="727583"/>
                      </a:lnTo>
                      <a:lnTo>
                        <a:pt x="128397" y="728472"/>
                      </a:lnTo>
                      <a:lnTo>
                        <a:pt x="120396" y="729234"/>
                      </a:lnTo>
                      <a:lnTo>
                        <a:pt x="111760" y="729742"/>
                      </a:lnTo>
                      <a:lnTo>
                        <a:pt x="103251" y="729996"/>
                      </a:lnTo>
                      <a:lnTo>
                        <a:pt x="94742" y="729742"/>
                      </a:lnTo>
                      <a:lnTo>
                        <a:pt x="86868" y="729234"/>
                      </a:lnTo>
                      <a:lnTo>
                        <a:pt x="79629" y="728091"/>
                      </a:lnTo>
                      <a:lnTo>
                        <a:pt x="76200" y="727075"/>
                      </a:lnTo>
                      <a:lnTo>
                        <a:pt x="73279" y="726059"/>
                      </a:lnTo>
                      <a:lnTo>
                        <a:pt x="70612" y="725170"/>
                      </a:lnTo>
                      <a:lnTo>
                        <a:pt x="68072" y="723773"/>
                      </a:lnTo>
                      <a:lnTo>
                        <a:pt x="66040" y="722376"/>
                      </a:lnTo>
                      <a:lnTo>
                        <a:pt x="64516" y="720725"/>
                      </a:lnTo>
                      <a:lnTo>
                        <a:pt x="63373" y="718820"/>
                      </a:lnTo>
                      <a:lnTo>
                        <a:pt x="62484" y="716661"/>
                      </a:lnTo>
                      <a:lnTo>
                        <a:pt x="62357" y="714502"/>
                      </a:lnTo>
                      <a:lnTo>
                        <a:pt x="62738" y="711962"/>
                      </a:lnTo>
                      <a:lnTo>
                        <a:pt x="67056" y="705866"/>
                      </a:lnTo>
                      <a:lnTo>
                        <a:pt x="72263" y="700151"/>
                      </a:lnTo>
                      <a:lnTo>
                        <a:pt x="77597" y="694944"/>
                      </a:lnTo>
                      <a:lnTo>
                        <a:pt x="83693" y="690245"/>
                      </a:lnTo>
                      <a:lnTo>
                        <a:pt x="90170" y="686181"/>
                      </a:lnTo>
                      <a:lnTo>
                        <a:pt x="97282" y="683006"/>
                      </a:lnTo>
                      <a:lnTo>
                        <a:pt x="104394" y="681101"/>
                      </a:lnTo>
                      <a:lnTo>
                        <a:pt x="108331" y="680847"/>
                      </a:lnTo>
                      <a:lnTo>
                        <a:pt x="112268" y="680847"/>
                      </a:lnTo>
                      <a:lnTo>
                        <a:pt x="109093" y="667766"/>
                      </a:lnTo>
                      <a:lnTo>
                        <a:pt x="106426" y="654177"/>
                      </a:lnTo>
                      <a:lnTo>
                        <a:pt x="101981" y="626491"/>
                      </a:lnTo>
                      <a:lnTo>
                        <a:pt x="99695" y="612775"/>
                      </a:lnTo>
                      <a:lnTo>
                        <a:pt x="97536" y="599186"/>
                      </a:lnTo>
                      <a:lnTo>
                        <a:pt x="94742" y="585851"/>
                      </a:lnTo>
                      <a:lnTo>
                        <a:pt x="91440" y="573024"/>
                      </a:lnTo>
                      <a:lnTo>
                        <a:pt x="90170" y="569468"/>
                      </a:lnTo>
                      <a:lnTo>
                        <a:pt x="88773" y="565404"/>
                      </a:lnTo>
                      <a:lnTo>
                        <a:pt x="87249" y="560832"/>
                      </a:lnTo>
                      <a:lnTo>
                        <a:pt x="85979" y="556387"/>
                      </a:lnTo>
                      <a:lnTo>
                        <a:pt x="84963" y="551307"/>
                      </a:lnTo>
                      <a:lnTo>
                        <a:pt x="84836" y="546354"/>
                      </a:lnTo>
                      <a:lnTo>
                        <a:pt x="85217" y="541274"/>
                      </a:lnTo>
                      <a:lnTo>
                        <a:pt x="86614" y="536321"/>
                      </a:lnTo>
                      <a:lnTo>
                        <a:pt x="87884" y="533400"/>
                      </a:lnTo>
                      <a:lnTo>
                        <a:pt x="89281" y="530098"/>
                      </a:lnTo>
                      <a:lnTo>
                        <a:pt x="92964" y="523240"/>
                      </a:lnTo>
                      <a:lnTo>
                        <a:pt x="97663" y="515620"/>
                      </a:lnTo>
                      <a:lnTo>
                        <a:pt x="102997" y="507238"/>
                      </a:lnTo>
                      <a:lnTo>
                        <a:pt x="109728" y="498729"/>
                      </a:lnTo>
                      <a:lnTo>
                        <a:pt x="117475" y="489966"/>
                      </a:lnTo>
                      <a:lnTo>
                        <a:pt x="126238" y="481076"/>
                      </a:lnTo>
                      <a:lnTo>
                        <a:pt x="136144" y="472186"/>
                      </a:lnTo>
                      <a:lnTo>
                        <a:pt x="134747" y="472059"/>
                      </a:lnTo>
                      <a:lnTo>
                        <a:pt x="133477" y="471043"/>
                      </a:lnTo>
                      <a:lnTo>
                        <a:pt x="131064" y="467995"/>
                      </a:lnTo>
                      <a:lnTo>
                        <a:pt x="129794" y="466090"/>
                      </a:lnTo>
                      <a:lnTo>
                        <a:pt x="128270" y="464566"/>
                      </a:lnTo>
                      <a:lnTo>
                        <a:pt x="126873" y="463931"/>
                      </a:lnTo>
                      <a:lnTo>
                        <a:pt x="125222" y="463931"/>
                      </a:lnTo>
                      <a:lnTo>
                        <a:pt x="128016" y="457200"/>
                      </a:lnTo>
                      <a:lnTo>
                        <a:pt x="131572" y="450977"/>
                      </a:lnTo>
                      <a:lnTo>
                        <a:pt x="139319" y="439420"/>
                      </a:lnTo>
                      <a:lnTo>
                        <a:pt x="141351" y="436245"/>
                      </a:lnTo>
                      <a:lnTo>
                        <a:pt x="144145" y="432689"/>
                      </a:lnTo>
                      <a:lnTo>
                        <a:pt x="147066" y="428371"/>
                      </a:lnTo>
                      <a:lnTo>
                        <a:pt x="150368" y="423672"/>
                      </a:lnTo>
                      <a:lnTo>
                        <a:pt x="154051" y="418465"/>
                      </a:lnTo>
                      <a:lnTo>
                        <a:pt x="157861" y="412877"/>
                      </a:lnTo>
                      <a:lnTo>
                        <a:pt x="165100" y="401447"/>
                      </a:lnTo>
                      <a:lnTo>
                        <a:pt x="171831" y="389382"/>
                      </a:lnTo>
                      <a:lnTo>
                        <a:pt x="174498" y="383540"/>
                      </a:lnTo>
                      <a:lnTo>
                        <a:pt x="177038" y="377825"/>
                      </a:lnTo>
                      <a:lnTo>
                        <a:pt x="178689" y="372745"/>
                      </a:lnTo>
                      <a:lnTo>
                        <a:pt x="179705" y="367665"/>
                      </a:lnTo>
                      <a:lnTo>
                        <a:pt x="179959" y="362966"/>
                      </a:lnTo>
                      <a:lnTo>
                        <a:pt x="179324" y="358775"/>
                      </a:lnTo>
                      <a:lnTo>
                        <a:pt x="147320" y="300228"/>
                      </a:lnTo>
                      <a:lnTo>
                        <a:pt x="146177" y="311912"/>
                      </a:lnTo>
                      <a:lnTo>
                        <a:pt x="145288" y="317500"/>
                      </a:lnTo>
                      <a:lnTo>
                        <a:pt x="144272" y="322707"/>
                      </a:lnTo>
                      <a:lnTo>
                        <a:pt x="143129" y="327406"/>
                      </a:lnTo>
                      <a:lnTo>
                        <a:pt x="141605" y="332105"/>
                      </a:lnTo>
                      <a:lnTo>
                        <a:pt x="139954" y="336423"/>
                      </a:lnTo>
                      <a:lnTo>
                        <a:pt x="137922" y="340487"/>
                      </a:lnTo>
                      <a:lnTo>
                        <a:pt x="134747" y="340487"/>
                      </a:lnTo>
                      <a:lnTo>
                        <a:pt x="131191" y="340106"/>
                      </a:lnTo>
                      <a:lnTo>
                        <a:pt x="127254" y="339344"/>
                      </a:lnTo>
                      <a:lnTo>
                        <a:pt x="123063" y="338328"/>
                      </a:lnTo>
                      <a:lnTo>
                        <a:pt x="113792" y="335915"/>
                      </a:lnTo>
                      <a:lnTo>
                        <a:pt x="103886" y="332613"/>
                      </a:lnTo>
                      <a:lnTo>
                        <a:pt x="94361" y="329311"/>
                      </a:lnTo>
                      <a:lnTo>
                        <a:pt x="85344" y="325501"/>
                      </a:lnTo>
                      <a:lnTo>
                        <a:pt x="81407" y="323596"/>
                      </a:lnTo>
                      <a:lnTo>
                        <a:pt x="77851" y="321945"/>
                      </a:lnTo>
                      <a:lnTo>
                        <a:pt x="74803" y="320294"/>
                      </a:lnTo>
                      <a:lnTo>
                        <a:pt x="72263" y="318643"/>
                      </a:lnTo>
                      <a:lnTo>
                        <a:pt x="68326" y="315722"/>
                      </a:lnTo>
                      <a:lnTo>
                        <a:pt x="64770" y="312166"/>
                      </a:lnTo>
                      <a:lnTo>
                        <a:pt x="57912" y="305054"/>
                      </a:lnTo>
                      <a:lnTo>
                        <a:pt x="51054" y="297688"/>
                      </a:lnTo>
                      <a:lnTo>
                        <a:pt x="47244" y="294386"/>
                      </a:lnTo>
                      <a:lnTo>
                        <a:pt x="43561" y="291211"/>
                      </a:lnTo>
                      <a:lnTo>
                        <a:pt x="40767" y="293116"/>
                      </a:lnTo>
                      <a:lnTo>
                        <a:pt x="37973" y="294767"/>
                      </a:lnTo>
                      <a:lnTo>
                        <a:pt x="34925" y="296037"/>
                      </a:lnTo>
                      <a:lnTo>
                        <a:pt x="31877" y="296672"/>
                      </a:lnTo>
                      <a:lnTo>
                        <a:pt x="25400" y="297180"/>
                      </a:lnTo>
                      <a:lnTo>
                        <a:pt x="18923" y="296291"/>
                      </a:lnTo>
                      <a:lnTo>
                        <a:pt x="12954" y="294386"/>
                      </a:lnTo>
                      <a:lnTo>
                        <a:pt x="10033" y="292735"/>
                      </a:lnTo>
                      <a:lnTo>
                        <a:pt x="7493" y="290957"/>
                      </a:lnTo>
                      <a:lnTo>
                        <a:pt x="5207" y="289052"/>
                      </a:lnTo>
                      <a:lnTo>
                        <a:pt x="3175" y="286893"/>
                      </a:lnTo>
                      <a:lnTo>
                        <a:pt x="1397" y="284480"/>
                      </a:lnTo>
                      <a:lnTo>
                        <a:pt x="254" y="282067"/>
                      </a:lnTo>
                      <a:lnTo>
                        <a:pt x="0" y="277622"/>
                      </a:lnTo>
                      <a:lnTo>
                        <a:pt x="508" y="273558"/>
                      </a:lnTo>
                      <a:lnTo>
                        <a:pt x="1016" y="270002"/>
                      </a:lnTo>
                      <a:lnTo>
                        <a:pt x="2286" y="266954"/>
                      </a:lnTo>
                      <a:lnTo>
                        <a:pt x="4064" y="264033"/>
                      </a:lnTo>
                      <a:lnTo>
                        <a:pt x="5842" y="261620"/>
                      </a:lnTo>
                      <a:lnTo>
                        <a:pt x="8001" y="259461"/>
                      </a:lnTo>
                      <a:lnTo>
                        <a:pt x="10160" y="257810"/>
                      </a:lnTo>
                      <a:lnTo>
                        <a:pt x="12954" y="256413"/>
                      </a:lnTo>
                      <a:lnTo>
                        <a:pt x="15621" y="255397"/>
                      </a:lnTo>
                      <a:lnTo>
                        <a:pt x="21463" y="254000"/>
                      </a:lnTo>
                      <a:lnTo>
                        <a:pt x="27432" y="253746"/>
                      </a:lnTo>
                      <a:lnTo>
                        <a:pt x="33147" y="254254"/>
                      </a:lnTo>
                      <a:lnTo>
                        <a:pt x="34163" y="252857"/>
                      </a:lnTo>
                      <a:lnTo>
                        <a:pt x="34163" y="251206"/>
                      </a:lnTo>
                      <a:lnTo>
                        <a:pt x="33782" y="248793"/>
                      </a:lnTo>
                      <a:lnTo>
                        <a:pt x="32893" y="246507"/>
                      </a:lnTo>
                      <a:lnTo>
                        <a:pt x="31242" y="241173"/>
                      </a:lnTo>
                      <a:lnTo>
                        <a:pt x="30861" y="238633"/>
                      </a:lnTo>
                      <a:lnTo>
                        <a:pt x="30988" y="236474"/>
                      </a:lnTo>
                      <a:lnTo>
                        <a:pt x="34544" y="235966"/>
                      </a:lnTo>
                      <a:lnTo>
                        <a:pt x="37719" y="236220"/>
                      </a:lnTo>
                      <a:lnTo>
                        <a:pt x="40640" y="236855"/>
                      </a:lnTo>
                      <a:lnTo>
                        <a:pt x="43053" y="238125"/>
                      </a:lnTo>
                      <a:lnTo>
                        <a:pt x="45466" y="239522"/>
                      </a:lnTo>
                      <a:lnTo>
                        <a:pt x="47498" y="241427"/>
                      </a:lnTo>
                      <a:lnTo>
                        <a:pt x="51054" y="246253"/>
                      </a:lnTo>
                      <a:lnTo>
                        <a:pt x="57277" y="256921"/>
                      </a:lnTo>
                      <a:lnTo>
                        <a:pt x="60325" y="261620"/>
                      </a:lnTo>
                      <a:lnTo>
                        <a:pt x="62357" y="263779"/>
                      </a:lnTo>
                      <a:lnTo>
                        <a:pt x="64135" y="265684"/>
                      </a:lnTo>
                      <a:lnTo>
                        <a:pt x="66040" y="266700"/>
                      </a:lnTo>
                      <a:lnTo>
                        <a:pt x="67945" y="267843"/>
                      </a:lnTo>
                      <a:lnTo>
                        <a:pt x="73279" y="270256"/>
                      </a:lnTo>
                      <a:lnTo>
                        <a:pt x="79629" y="272669"/>
                      </a:lnTo>
                      <a:lnTo>
                        <a:pt x="86233" y="275082"/>
                      </a:lnTo>
                      <a:lnTo>
                        <a:pt x="93345" y="277368"/>
                      </a:lnTo>
                      <a:lnTo>
                        <a:pt x="99695" y="279781"/>
                      </a:lnTo>
                      <a:lnTo>
                        <a:pt x="105791" y="281813"/>
                      </a:lnTo>
                      <a:lnTo>
                        <a:pt x="110617" y="283845"/>
                      </a:lnTo>
                      <a:lnTo>
                        <a:pt x="112014" y="275717"/>
                      </a:lnTo>
                      <a:lnTo>
                        <a:pt x="112903" y="267208"/>
                      </a:lnTo>
                      <a:lnTo>
                        <a:pt x="113919" y="249555"/>
                      </a:lnTo>
                      <a:lnTo>
                        <a:pt x="114173" y="231902"/>
                      </a:lnTo>
                      <a:lnTo>
                        <a:pt x="114554" y="214249"/>
                      </a:lnTo>
                      <a:lnTo>
                        <a:pt x="114681" y="205613"/>
                      </a:lnTo>
                      <a:lnTo>
                        <a:pt x="115316" y="197612"/>
                      </a:lnTo>
                      <a:lnTo>
                        <a:pt x="116205" y="189738"/>
                      </a:lnTo>
                      <a:lnTo>
                        <a:pt x="117475" y="182118"/>
                      </a:lnTo>
                      <a:lnTo>
                        <a:pt x="119126" y="175260"/>
                      </a:lnTo>
                      <a:lnTo>
                        <a:pt x="121666" y="168783"/>
                      </a:lnTo>
                      <a:lnTo>
                        <a:pt x="124460" y="162814"/>
                      </a:lnTo>
                      <a:lnTo>
                        <a:pt x="128016" y="157607"/>
                      </a:lnTo>
                      <a:lnTo>
                        <a:pt x="125984" y="153797"/>
                      </a:lnTo>
                      <a:lnTo>
                        <a:pt x="124079" y="150749"/>
                      </a:lnTo>
                      <a:lnTo>
                        <a:pt x="122047" y="148082"/>
                      </a:lnTo>
                      <a:lnTo>
                        <a:pt x="120396" y="145923"/>
                      </a:lnTo>
                      <a:lnTo>
                        <a:pt x="116586" y="141351"/>
                      </a:lnTo>
                      <a:lnTo>
                        <a:pt x="114554" y="138938"/>
                      </a:lnTo>
                      <a:lnTo>
                        <a:pt x="112268" y="135636"/>
                      </a:lnTo>
                      <a:lnTo>
                        <a:pt x="106172" y="137541"/>
                      </a:lnTo>
                      <a:lnTo>
                        <a:pt x="100457" y="139446"/>
                      </a:lnTo>
                      <a:lnTo>
                        <a:pt x="94488" y="141605"/>
                      </a:lnTo>
                      <a:lnTo>
                        <a:pt x="91440" y="142367"/>
                      </a:lnTo>
                      <a:lnTo>
                        <a:pt x="88138" y="143129"/>
                      </a:lnTo>
                      <a:lnTo>
                        <a:pt x="86233" y="141605"/>
                      </a:lnTo>
                      <a:lnTo>
                        <a:pt x="84836" y="139954"/>
                      </a:lnTo>
                      <a:lnTo>
                        <a:pt x="83566" y="138557"/>
                      </a:lnTo>
                      <a:lnTo>
                        <a:pt x="82423" y="136525"/>
                      </a:lnTo>
                      <a:lnTo>
                        <a:pt x="81788" y="134366"/>
                      </a:lnTo>
                      <a:lnTo>
                        <a:pt x="81153" y="132080"/>
                      </a:lnTo>
                      <a:lnTo>
                        <a:pt x="80772" y="129413"/>
                      </a:lnTo>
                      <a:lnTo>
                        <a:pt x="80391" y="126365"/>
                      </a:lnTo>
                      <a:lnTo>
                        <a:pt x="79121" y="127127"/>
                      </a:lnTo>
                      <a:lnTo>
                        <a:pt x="77851" y="127127"/>
                      </a:lnTo>
                      <a:lnTo>
                        <a:pt x="76835" y="126365"/>
                      </a:lnTo>
                      <a:lnTo>
                        <a:pt x="76073" y="125222"/>
                      </a:lnTo>
                      <a:lnTo>
                        <a:pt x="74549" y="122047"/>
                      </a:lnTo>
                      <a:lnTo>
                        <a:pt x="74168" y="120396"/>
                      </a:lnTo>
                      <a:lnTo>
                        <a:pt x="73660" y="119253"/>
                      </a:lnTo>
                      <a:lnTo>
                        <a:pt x="69977" y="119761"/>
                      </a:lnTo>
                      <a:lnTo>
                        <a:pt x="66675" y="120396"/>
                      </a:lnTo>
                      <a:lnTo>
                        <a:pt x="60960" y="121412"/>
                      </a:lnTo>
                      <a:lnTo>
                        <a:pt x="58293" y="121666"/>
                      </a:lnTo>
                      <a:lnTo>
                        <a:pt x="55626" y="121412"/>
                      </a:lnTo>
                      <a:lnTo>
                        <a:pt x="52959" y="120650"/>
                      </a:lnTo>
                      <a:lnTo>
                        <a:pt x="49784" y="119253"/>
                      </a:lnTo>
                      <a:lnTo>
                        <a:pt x="50038" y="115189"/>
                      </a:lnTo>
                      <a:lnTo>
                        <a:pt x="50419" y="111633"/>
                      </a:lnTo>
                      <a:lnTo>
                        <a:pt x="51181" y="108458"/>
                      </a:lnTo>
                      <a:lnTo>
                        <a:pt x="52197" y="105664"/>
                      </a:lnTo>
                      <a:lnTo>
                        <a:pt x="55245" y="100711"/>
                      </a:lnTo>
                      <a:lnTo>
                        <a:pt x="58547" y="96393"/>
                      </a:lnTo>
                      <a:lnTo>
                        <a:pt x="62103" y="92075"/>
                      </a:lnTo>
                      <a:lnTo>
                        <a:pt x="65151" y="87249"/>
                      </a:lnTo>
                      <a:lnTo>
                        <a:pt x="66675" y="84836"/>
                      </a:lnTo>
                      <a:lnTo>
                        <a:pt x="67691" y="82042"/>
                      </a:lnTo>
                      <a:lnTo>
                        <a:pt x="68453" y="78994"/>
                      </a:lnTo>
                      <a:lnTo>
                        <a:pt x="68961" y="75438"/>
                      </a:lnTo>
                      <a:lnTo>
                        <a:pt x="67564" y="75184"/>
                      </a:lnTo>
                      <a:lnTo>
                        <a:pt x="66040" y="74549"/>
                      </a:lnTo>
                      <a:lnTo>
                        <a:pt x="63881" y="72771"/>
                      </a:lnTo>
                      <a:lnTo>
                        <a:pt x="62103" y="71120"/>
                      </a:lnTo>
                      <a:lnTo>
                        <a:pt x="60833" y="70358"/>
                      </a:lnTo>
                      <a:lnTo>
                        <a:pt x="59436" y="69977"/>
                      </a:lnTo>
                      <a:lnTo>
                        <a:pt x="112268" y="46101"/>
                      </a:lnTo>
                      <a:lnTo>
                        <a:pt x="113792" y="53975"/>
                      </a:lnTo>
                      <a:lnTo>
                        <a:pt x="114300" y="57785"/>
                      </a:lnTo>
                      <a:lnTo>
                        <a:pt x="115316" y="61341"/>
                      </a:lnTo>
                      <a:lnTo>
                        <a:pt x="116586" y="64643"/>
                      </a:lnTo>
                      <a:lnTo>
                        <a:pt x="118491" y="67564"/>
                      </a:lnTo>
                      <a:lnTo>
                        <a:pt x="121158" y="69977"/>
                      </a:lnTo>
                      <a:lnTo>
                        <a:pt x="122809" y="70866"/>
                      </a:lnTo>
                      <a:lnTo>
                        <a:pt x="124968" y="71628"/>
                      </a:lnTo>
                      <a:lnTo>
                        <a:pt x="125984" y="68326"/>
                      </a:lnTo>
                      <a:lnTo>
                        <a:pt x="126619" y="64135"/>
                      </a:lnTo>
                      <a:lnTo>
                        <a:pt x="127000" y="62484"/>
                      </a:lnTo>
                      <a:lnTo>
                        <a:pt x="127635" y="60833"/>
                      </a:lnTo>
                      <a:lnTo>
                        <a:pt x="128397" y="59690"/>
                      </a:lnTo>
                      <a:lnTo>
                        <a:pt x="129794" y="58928"/>
                      </a:lnTo>
                      <a:lnTo>
                        <a:pt x="132207" y="58039"/>
                      </a:lnTo>
                      <a:lnTo>
                        <a:pt x="134620" y="58039"/>
                      </a:lnTo>
                      <a:lnTo>
                        <a:pt x="136398" y="58420"/>
                      </a:lnTo>
                      <a:lnTo>
                        <a:pt x="137922" y="59436"/>
                      </a:lnTo>
                      <a:lnTo>
                        <a:pt x="139192" y="60833"/>
                      </a:lnTo>
                      <a:lnTo>
                        <a:pt x="140335" y="62738"/>
                      </a:lnTo>
                      <a:lnTo>
                        <a:pt x="140970" y="64897"/>
                      </a:lnTo>
                      <a:lnTo>
                        <a:pt x="141605" y="67056"/>
                      </a:lnTo>
                      <a:lnTo>
                        <a:pt x="141986" y="72390"/>
                      </a:lnTo>
                      <a:lnTo>
                        <a:pt x="141605" y="77597"/>
                      </a:lnTo>
                      <a:lnTo>
                        <a:pt x="140716" y="82296"/>
                      </a:lnTo>
                      <a:lnTo>
                        <a:pt x="139319" y="86360"/>
                      </a:lnTo>
                      <a:lnTo>
                        <a:pt x="138303" y="88011"/>
                      </a:lnTo>
                      <a:lnTo>
                        <a:pt x="136525" y="88773"/>
                      </a:lnTo>
                      <a:lnTo>
                        <a:pt x="134620" y="88773"/>
                      </a:lnTo>
                      <a:lnTo>
                        <a:pt x="133096" y="88519"/>
                      </a:lnTo>
                      <a:lnTo>
                        <a:pt x="131445" y="88011"/>
                      </a:lnTo>
                      <a:lnTo>
                        <a:pt x="130429" y="87249"/>
                      </a:lnTo>
                      <a:lnTo>
                        <a:pt x="129794" y="86868"/>
                      </a:lnTo>
                      <a:lnTo>
                        <a:pt x="129286" y="86614"/>
                      </a:lnTo>
                      <a:lnTo>
                        <a:pt x="129286" y="86868"/>
                      </a:lnTo>
                      <a:lnTo>
                        <a:pt x="129921" y="88011"/>
                      </a:lnTo>
                      <a:lnTo>
                        <a:pt x="131191" y="89662"/>
                      </a:lnTo>
                      <a:lnTo>
                        <a:pt x="134747" y="93091"/>
                      </a:lnTo>
                      <a:lnTo>
                        <a:pt x="136398" y="93726"/>
                      </a:lnTo>
                      <a:lnTo>
                        <a:pt x="137160" y="93980"/>
                      </a:lnTo>
                      <a:lnTo>
                        <a:pt x="137922" y="93472"/>
                      </a:lnTo>
                      <a:lnTo>
                        <a:pt x="137414" y="99314"/>
                      </a:lnTo>
                      <a:lnTo>
                        <a:pt x="137414" y="104267"/>
                      </a:lnTo>
                      <a:lnTo>
                        <a:pt x="137922" y="108966"/>
                      </a:lnTo>
                      <a:lnTo>
                        <a:pt x="138938" y="113030"/>
                      </a:lnTo>
                      <a:lnTo>
                        <a:pt x="139954" y="116840"/>
                      </a:lnTo>
                      <a:lnTo>
                        <a:pt x="141605" y="120269"/>
                      </a:lnTo>
                      <a:lnTo>
                        <a:pt x="143256" y="123317"/>
                      </a:lnTo>
                      <a:lnTo>
                        <a:pt x="145288" y="126111"/>
                      </a:lnTo>
                      <a:lnTo>
                        <a:pt x="149860" y="130937"/>
                      </a:lnTo>
                      <a:lnTo>
                        <a:pt x="155321" y="135128"/>
                      </a:lnTo>
                      <a:lnTo>
                        <a:pt x="166624" y="143129"/>
                      </a:lnTo>
                      <a:lnTo>
                        <a:pt x="163449" y="145415"/>
                      </a:lnTo>
                      <a:lnTo>
                        <a:pt x="160401" y="147828"/>
                      </a:lnTo>
                      <a:lnTo>
                        <a:pt x="156845" y="149733"/>
                      </a:lnTo>
                      <a:lnTo>
                        <a:pt x="153035" y="151384"/>
                      </a:lnTo>
                      <a:lnTo>
                        <a:pt x="148844" y="152527"/>
                      </a:lnTo>
                      <a:lnTo>
                        <a:pt x="144526" y="153543"/>
                      </a:lnTo>
                      <a:lnTo>
                        <a:pt x="139700" y="154051"/>
                      </a:lnTo>
                      <a:lnTo>
                        <a:pt x="134620" y="154051"/>
                      </a:lnTo>
                      <a:lnTo>
                        <a:pt x="129794" y="146431"/>
                      </a:lnTo>
                      <a:lnTo>
                        <a:pt x="124333" y="138938"/>
                      </a:lnTo>
                      <a:lnTo>
                        <a:pt x="113792" y="124714"/>
                      </a:lnTo>
                      <a:lnTo>
                        <a:pt x="109982" y="125476"/>
                      </a:lnTo>
                      <a:lnTo>
                        <a:pt x="106553" y="126873"/>
                      </a:lnTo>
                      <a:lnTo>
                        <a:pt x="103759" y="128778"/>
                      </a:lnTo>
                      <a:lnTo>
                        <a:pt x="100838" y="130937"/>
                      </a:lnTo>
                      <a:lnTo>
                        <a:pt x="98044" y="132842"/>
                      </a:lnTo>
                      <a:lnTo>
                        <a:pt x="95377" y="133985"/>
                      </a:lnTo>
                      <a:lnTo>
                        <a:pt x="92710" y="134366"/>
                      </a:lnTo>
                      <a:lnTo>
                        <a:pt x="89789" y="133985"/>
                      </a:lnTo>
                      <a:lnTo>
                        <a:pt x="88138" y="132969"/>
                      </a:lnTo>
                      <a:lnTo>
                        <a:pt x="86868" y="131826"/>
                      </a:lnTo>
                      <a:lnTo>
                        <a:pt x="86487" y="130937"/>
                      </a:lnTo>
                      <a:lnTo>
                        <a:pt x="86233" y="129667"/>
                      </a:lnTo>
                      <a:lnTo>
                        <a:pt x="86233" y="128270"/>
                      </a:lnTo>
                      <a:lnTo>
                        <a:pt x="86614" y="126619"/>
                      </a:lnTo>
                      <a:lnTo>
                        <a:pt x="91186" y="123571"/>
                      </a:lnTo>
                      <a:lnTo>
                        <a:pt x="94742" y="120396"/>
                      </a:lnTo>
                      <a:lnTo>
                        <a:pt x="97282" y="116840"/>
                      </a:lnTo>
                      <a:lnTo>
                        <a:pt x="98933" y="113792"/>
                      </a:lnTo>
                      <a:lnTo>
                        <a:pt x="99695" y="110617"/>
                      </a:lnTo>
                      <a:lnTo>
                        <a:pt x="100203" y="107950"/>
                      </a:lnTo>
                      <a:lnTo>
                        <a:pt x="99949" y="105918"/>
                      </a:lnTo>
                      <a:lnTo>
                        <a:pt x="99314" y="104521"/>
                      </a:lnTo>
                      <a:lnTo>
                        <a:pt x="98044" y="107569"/>
                      </a:lnTo>
                      <a:lnTo>
                        <a:pt x="96647" y="110109"/>
                      </a:lnTo>
                      <a:lnTo>
                        <a:pt x="94869" y="112522"/>
                      </a:lnTo>
                      <a:lnTo>
                        <a:pt x="93091" y="114427"/>
                      </a:lnTo>
                      <a:lnTo>
                        <a:pt x="89154" y="117602"/>
                      </a:lnTo>
                      <a:lnTo>
                        <a:pt x="84836" y="119761"/>
                      </a:lnTo>
                      <a:lnTo>
                        <a:pt x="83566" y="119761"/>
                      </a:lnTo>
                      <a:lnTo>
                        <a:pt x="82423" y="118999"/>
                      </a:lnTo>
                      <a:lnTo>
                        <a:pt x="82042" y="117602"/>
                      </a:lnTo>
                      <a:lnTo>
                        <a:pt x="81661" y="115951"/>
                      </a:lnTo>
                      <a:lnTo>
                        <a:pt x="81153" y="112522"/>
                      </a:lnTo>
                      <a:lnTo>
                        <a:pt x="80772" y="111125"/>
                      </a:lnTo>
                      <a:lnTo>
                        <a:pt x="80264" y="109855"/>
                      </a:lnTo>
                      <a:lnTo>
                        <a:pt x="76200" y="109855"/>
                      </a:lnTo>
                      <a:lnTo>
                        <a:pt x="72898" y="110363"/>
                      </a:lnTo>
                      <a:lnTo>
                        <a:pt x="69723" y="111379"/>
                      </a:lnTo>
                      <a:lnTo>
                        <a:pt x="67056" y="112776"/>
                      </a:lnTo>
                      <a:lnTo>
                        <a:pt x="61595" y="114427"/>
                      </a:lnTo>
                      <a:lnTo>
                        <a:pt x="59182" y="114681"/>
                      </a:lnTo>
                      <a:lnTo>
                        <a:pt x="56261" y="113792"/>
                      </a:lnTo>
                      <a:lnTo>
                        <a:pt x="59944" y="104902"/>
                      </a:lnTo>
                      <a:lnTo>
                        <a:pt x="62357" y="100965"/>
                      </a:lnTo>
                      <a:lnTo>
                        <a:pt x="64770" y="97155"/>
                      </a:lnTo>
                      <a:lnTo>
                        <a:pt x="67564" y="93472"/>
                      </a:lnTo>
                      <a:lnTo>
                        <a:pt x="70358" y="90170"/>
                      </a:lnTo>
                      <a:lnTo>
                        <a:pt x="73533" y="86995"/>
                      </a:lnTo>
                      <a:lnTo>
                        <a:pt x="77089" y="84455"/>
                      </a:lnTo>
                      <a:lnTo>
                        <a:pt x="76581" y="81534"/>
                      </a:lnTo>
                      <a:lnTo>
                        <a:pt x="76454" y="79502"/>
                      </a:lnTo>
                      <a:lnTo>
                        <a:pt x="76200" y="76327"/>
                      </a:lnTo>
                      <a:lnTo>
                        <a:pt x="76073" y="73025"/>
                      </a:lnTo>
                      <a:lnTo>
                        <a:pt x="75819" y="70866"/>
                      </a:lnTo>
                      <a:lnTo>
                        <a:pt x="75438" y="67945"/>
                      </a:lnTo>
                      <a:lnTo>
                        <a:pt x="77089" y="66802"/>
                      </a:lnTo>
                      <a:lnTo>
                        <a:pt x="79121" y="65913"/>
                      </a:lnTo>
                      <a:lnTo>
                        <a:pt x="83947" y="64897"/>
                      </a:lnTo>
                      <a:lnTo>
                        <a:pt x="88773" y="64135"/>
                      </a:lnTo>
                      <a:lnTo>
                        <a:pt x="91059" y="63500"/>
                      </a:lnTo>
                      <a:lnTo>
                        <a:pt x="92964" y="62484"/>
                      </a:lnTo>
                      <a:lnTo>
                        <a:pt x="91440" y="57023"/>
                      </a:lnTo>
                      <a:lnTo>
                        <a:pt x="87503" y="57531"/>
                      </a:lnTo>
                      <a:lnTo>
                        <a:pt x="83947" y="58420"/>
                      </a:lnTo>
                      <a:lnTo>
                        <a:pt x="80391" y="60071"/>
                      </a:lnTo>
                      <a:lnTo>
                        <a:pt x="77089" y="61849"/>
                      </a:lnTo>
                      <a:lnTo>
                        <a:pt x="70993" y="65659"/>
                      </a:lnTo>
                      <a:lnTo>
                        <a:pt x="65405" y="69723"/>
                      </a:lnTo>
                      <a:lnTo>
                        <a:pt x="64770" y="68580"/>
                      </a:lnTo>
                      <a:lnTo>
                        <a:pt x="64389" y="67056"/>
                      </a:lnTo>
                      <a:lnTo>
                        <a:pt x="63881" y="63500"/>
                      </a:lnTo>
                      <a:lnTo>
                        <a:pt x="63881" y="55880"/>
                      </a:lnTo>
                      <a:lnTo>
                        <a:pt x="64897" y="53213"/>
                      </a:lnTo>
                      <a:lnTo>
                        <a:pt x="66421" y="51181"/>
                      </a:lnTo>
                      <a:lnTo>
                        <a:pt x="68453" y="49276"/>
                      </a:lnTo>
                      <a:lnTo>
                        <a:pt x="70866" y="48006"/>
                      </a:lnTo>
                      <a:lnTo>
                        <a:pt x="73533" y="47117"/>
                      </a:lnTo>
                      <a:lnTo>
                        <a:pt x="76454" y="46355"/>
                      </a:lnTo>
                      <a:lnTo>
                        <a:pt x="83058" y="45593"/>
                      </a:lnTo>
                      <a:lnTo>
                        <a:pt x="90297" y="45593"/>
                      </a:lnTo>
                      <a:lnTo>
                        <a:pt x="97917" y="45847"/>
                      </a:lnTo>
                      <a:lnTo>
                        <a:pt x="105410" y="46101"/>
                      </a:lnTo>
                      <a:lnTo>
                        <a:pt x="232156" y="207137"/>
                      </a:lnTo>
                      <a:lnTo>
                        <a:pt x="227203" y="215265"/>
                      </a:lnTo>
                      <a:lnTo>
                        <a:pt x="222123" y="223139"/>
                      </a:lnTo>
                      <a:lnTo>
                        <a:pt x="219837" y="227330"/>
                      </a:lnTo>
                      <a:lnTo>
                        <a:pt x="217805" y="231648"/>
                      </a:lnTo>
                      <a:lnTo>
                        <a:pt x="215900" y="236474"/>
                      </a:lnTo>
                      <a:lnTo>
                        <a:pt x="214503" y="241681"/>
                      </a:lnTo>
                      <a:lnTo>
                        <a:pt x="209931" y="239014"/>
                      </a:lnTo>
                      <a:lnTo>
                        <a:pt x="205486" y="236220"/>
                      </a:lnTo>
                      <a:lnTo>
                        <a:pt x="197485" y="229235"/>
                      </a:lnTo>
                      <a:lnTo>
                        <a:pt x="189484" y="222377"/>
                      </a:lnTo>
                      <a:lnTo>
                        <a:pt x="185293" y="219329"/>
                      </a:lnTo>
                      <a:lnTo>
                        <a:pt x="180975" y="216154"/>
                      </a:lnTo>
                      <a:lnTo>
                        <a:pt x="179705" y="216027"/>
                      </a:lnTo>
                      <a:lnTo>
                        <a:pt x="178689" y="216027"/>
                      </a:lnTo>
                      <a:lnTo>
                        <a:pt x="177292" y="216408"/>
                      </a:lnTo>
                      <a:lnTo>
                        <a:pt x="176022" y="217424"/>
                      </a:lnTo>
                      <a:lnTo>
                        <a:pt x="174498" y="218059"/>
                      </a:lnTo>
                      <a:lnTo>
                        <a:pt x="174498" y="225298"/>
                      </a:lnTo>
                      <a:lnTo>
                        <a:pt x="185293" y="234696"/>
                      </a:lnTo>
                      <a:lnTo>
                        <a:pt x="197231" y="243332"/>
                      </a:lnTo>
                      <a:lnTo>
                        <a:pt x="209423" y="251206"/>
                      </a:lnTo>
                      <a:lnTo>
                        <a:pt x="222631" y="258318"/>
                      </a:lnTo>
                      <a:lnTo>
                        <a:pt x="223266" y="264795"/>
                      </a:lnTo>
                      <a:lnTo>
                        <a:pt x="224409" y="271653"/>
                      </a:lnTo>
                      <a:lnTo>
                        <a:pt x="226314" y="278765"/>
                      </a:lnTo>
                      <a:lnTo>
                        <a:pt x="228219" y="286258"/>
                      </a:lnTo>
                      <a:lnTo>
                        <a:pt x="230124" y="293878"/>
                      </a:lnTo>
                      <a:lnTo>
                        <a:pt x="231775" y="301879"/>
                      </a:lnTo>
                      <a:lnTo>
                        <a:pt x="233045" y="310261"/>
                      </a:lnTo>
                      <a:lnTo>
                        <a:pt x="233553" y="318643"/>
                      </a:lnTo>
                      <a:lnTo>
                        <a:pt x="232156" y="318643"/>
                      </a:lnTo>
                      <a:lnTo>
                        <a:pt x="231140" y="324358"/>
                      </a:lnTo>
                      <a:lnTo>
                        <a:pt x="230124" y="329565"/>
                      </a:lnTo>
                      <a:lnTo>
                        <a:pt x="228854" y="334518"/>
                      </a:lnTo>
                      <a:lnTo>
                        <a:pt x="227584" y="339090"/>
                      </a:lnTo>
                      <a:lnTo>
                        <a:pt x="225933" y="343408"/>
                      </a:lnTo>
                      <a:lnTo>
                        <a:pt x="224282" y="347218"/>
                      </a:lnTo>
                      <a:lnTo>
                        <a:pt x="220345" y="354584"/>
                      </a:lnTo>
                      <a:lnTo>
                        <a:pt x="215773" y="360934"/>
                      </a:lnTo>
                      <a:lnTo>
                        <a:pt x="209931" y="367284"/>
                      </a:lnTo>
                      <a:lnTo>
                        <a:pt x="203200" y="372872"/>
                      </a:lnTo>
                      <a:lnTo>
                        <a:pt x="195326" y="378841"/>
                      </a:lnTo>
                      <a:lnTo>
                        <a:pt x="195326" y="390017"/>
                      </a:lnTo>
                      <a:lnTo>
                        <a:pt x="196342" y="391541"/>
                      </a:lnTo>
                      <a:lnTo>
                        <a:pt x="197612" y="392430"/>
                      </a:lnTo>
                      <a:lnTo>
                        <a:pt x="199517" y="392938"/>
                      </a:lnTo>
                      <a:lnTo>
                        <a:pt x="201422" y="393192"/>
                      </a:lnTo>
                      <a:lnTo>
                        <a:pt x="205359" y="393700"/>
                      </a:lnTo>
                      <a:lnTo>
                        <a:pt x="206756" y="394335"/>
                      </a:lnTo>
                      <a:lnTo>
                        <a:pt x="208026" y="395605"/>
                      </a:lnTo>
                      <a:lnTo>
                        <a:pt x="207137" y="397891"/>
                      </a:lnTo>
                      <a:lnTo>
                        <a:pt x="205994" y="400304"/>
                      </a:lnTo>
                      <a:lnTo>
                        <a:pt x="203200" y="405765"/>
                      </a:lnTo>
                      <a:lnTo>
                        <a:pt x="202184" y="408686"/>
                      </a:lnTo>
                      <a:lnTo>
                        <a:pt x="201803" y="411480"/>
                      </a:lnTo>
                      <a:lnTo>
                        <a:pt x="202184" y="414655"/>
                      </a:lnTo>
                      <a:lnTo>
                        <a:pt x="203454" y="417449"/>
                      </a:lnTo>
                      <a:lnTo>
                        <a:pt x="206375" y="418465"/>
                      </a:lnTo>
                      <a:lnTo>
                        <a:pt x="209296" y="419100"/>
                      </a:lnTo>
                      <a:lnTo>
                        <a:pt x="214503" y="419862"/>
                      </a:lnTo>
                      <a:lnTo>
                        <a:pt x="219075" y="419608"/>
                      </a:lnTo>
                      <a:lnTo>
                        <a:pt x="222885" y="418719"/>
                      </a:lnTo>
                      <a:lnTo>
                        <a:pt x="226314" y="416814"/>
                      </a:lnTo>
                      <a:lnTo>
                        <a:pt x="228981" y="414401"/>
                      </a:lnTo>
                      <a:lnTo>
                        <a:pt x="231521" y="411226"/>
                      </a:lnTo>
                      <a:lnTo>
                        <a:pt x="233807" y="407924"/>
                      </a:lnTo>
                      <a:lnTo>
                        <a:pt x="235712" y="403860"/>
                      </a:lnTo>
                      <a:lnTo>
                        <a:pt x="237363" y="399796"/>
                      </a:lnTo>
                      <a:lnTo>
                        <a:pt x="240284" y="390779"/>
                      </a:lnTo>
                      <a:lnTo>
                        <a:pt x="243205" y="381762"/>
                      </a:lnTo>
                      <a:lnTo>
                        <a:pt x="244729" y="377444"/>
                      </a:lnTo>
                      <a:lnTo>
                        <a:pt x="246507" y="373634"/>
                      </a:lnTo>
                      <a:lnTo>
                        <a:pt x="250698" y="376428"/>
                      </a:lnTo>
                      <a:lnTo>
                        <a:pt x="254254" y="379349"/>
                      </a:lnTo>
                      <a:lnTo>
                        <a:pt x="257175" y="382905"/>
                      </a:lnTo>
                      <a:lnTo>
                        <a:pt x="259715" y="386715"/>
                      </a:lnTo>
                      <a:lnTo>
                        <a:pt x="261747" y="391033"/>
                      </a:lnTo>
                      <a:lnTo>
                        <a:pt x="263525" y="395859"/>
                      </a:lnTo>
                      <a:lnTo>
                        <a:pt x="265557" y="400812"/>
                      </a:lnTo>
                      <a:lnTo>
                        <a:pt x="267081" y="406527"/>
                      </a:lnTo>
                      <a:lnTo>
                        <a:pt x="270637" y="415036"/>
                      </a:lnTo>
                      <a:lnTo>
                        <a:pt x="274447" y="423418"/>
                      </a:lnTo>
                      <a:lnTo>
                        <a:pt x="282448" y="439674"/>
                      </a:lnTo>
                      <a:lnTo>
                        <a:pt x="286131" y="447929"/>
                      </a:lnTo>
                      <a:lnTo>
                        <a:pt x="289179" y="456946"/>
                      </a:lnTo>
                      <a:lnTo>
                        <a:pt x="290449" y="461772"/>
                      </a:lnTo>
                      <a:lnTo>
                        <a:pt x="291465" y="466725"/>
                      </a:lnTo>
                      <a:lnTo>
                        <a:pt x="292354" y="472186"/>
                      </a:lnTo>
                      <a:lnTo>
                        <a:pt x="292735" y="477647"/>
                      </a:lnTo>
                      <a:lnTo>
                        <a:pt x="290957" y="479298"/>
                      </a:lnTo>
                      <a:lnTo>
                        <a:pt x="288544" y="481203"/>
                      </a:lnTo>
                      <a:lnTo>
                        <a:pt x="283210" y="485394"/>
                      </a:lnTo>
                      <a:lnTo>
                        <a:pt x="270891" y="494157"/>
                      </a:lnTo>
                      <a:lnTo>
                        <a:pt x="265303" y="497713"/>
                      </a:lnTo>
                      <a:lnTo>
                        <a:pt x="263017" y="499110"/>
                      </a:lnTo>
                      <a:lnTo>
                        <a:pt x="260985" y="500380"/>
                      </a:lnTo>
                      <a:lnTo>
                        <a:pt x="258953" y="501269"/>
                      </a:lnTo>
                      <a:lnTo>
                        <a:pt x="257810" y="501777"/>
                      </a:lnTo>
                      <a:lnTo>
                        <a:pt x="257175" y="501777"/>
                      </a:lnTo>
                      <a:lnTo>
                        <a:pt x="256921" y="501269"/>
                      </a:lnTo>
                      <a:lnTo>
                        <a:pt x="254889" y="495173"/>
                      </a:lnTo>
                      <a:lnTo>
                        <a:pt x="252222" y="489204"/>
                      </a:lnTo>
                      <a:lnTo>
                        <a:pt x="249047" y="483616"/>
                      </a:lnTo>
                      <a:lnTo>
                        <a:pt x="245745" y="478409"/>
                      </a:lnTo>
                      <a:lnTo>
                        <a:pt x="242189" y="473456"/>
                      </a:lnTo>
                      <a:lnTo>
                        <a:pt x="238125" y="468757"/>
                      </a:lnTo>
                      <a:lnTo>
                        <a:pt x="230124" y="459359"/>
                      </a:lnTo>
                      <a:lnTo>
                        <a:pt x="221996" y="450342"/>
                      </a:lnTo>
                      <a:lnTo>
                        <a:pt x="214249" y="441071"/>
                      </a:lnTo>
                      <a:lnTo>
                        <a:pt x="210566" y="435991"/>
                      </a:lnTo>
                      <a:lnTo>
                        <a:pt x="207137" y="430784"/>
                      </a:lnTo>
                      <a:lnTo>
                        <a:pt x="204216" y="425323"/>
                      </a:lnTo>
                      <a:lnTo>
                        <a:pt x="201803" y="419354"/>
                      </a:lnTo>
                      <a:lnTo>
                        <a:pt x="193675" y="419354"/>
                      </a:lnTo>
                      <a:lnTo>
                        <a:pt x="197993" y="427228"/>
                      </a:lnTo>
                      <a:lnTo>
                        <a:pt x="202057" y="434086"/>
                      </a:lnTo>
                      <a:lnTo>
                        <a:pt x="204851" y="440055"/>
                      </a:lnTo>
                      <a:lnTo>
                        <a:pt x="207391" y="445389"/>
                      </a:lnTo>
                      <a:lnTo>
                        <a:pt x="209296" y="450088"/>
                      </a:lnTo>
                      <a:lnTo>
                        <a:pt x="210566" y="454279"/>
                      </a:lnTo>
                      <a:lnTo>
                        <a:pt x="211201" y="458216"/>
                      </a:lnTo>
                      <a:lnTo>
                        <a:pt x="211201" y="462026"/>
                      </a:lnTo>
                      <a:lnTo>
                        <a:pt x="210566" y="465582"/>
                      </a:lnTo>
                      <a:lnTo>
                        <a:pt x="209296" y="469392"/>
                      </a:lnTo>
                      <a:lnTo>
                        <a:pt x="207391" y="473456"/>
                      </a:lnTo>
                      <a:lnTo>
                        <a:pt x="204851" y="477647"/>
                      </a:lnTo>
                      <a:lnTo>
                        <a:pt x="201803" y="482727"/>
                      </a:lnTo>
                      <a:lnTo>
                        <a:pt x="197993" y="488188"/>
                      </a:lnTo>
                      <a:lnTo>
                        <a:pt x="193929" y="494411"/>
                      </a:lnTo>
                      <a:lnTo>
                        <a:pt x="188849" y="501523"/>
                      </a:lnTo>
                      <a:lnTo>
                        <a:pt x="186309" y="502285"/>
                      </a:lnTo>
                      <a:lnTo>
                        <a:pt x="183896" y="502920"/>
                      </a:lnTo>
                      <a:lnTo>
                        <a:pt x="181229" y="503682"/>
                      </a:lnTo>
                      <a:lnTo>
                        <a:pt x="179705" y="503682"/>
                      </a:lnTo>
                      <a:lnTo>
                        <a:pt x="177800" y="503428"/>
                      </a:lnTo>
                      <a:lnTo>
                        <a:pt x="173863" y="496570"/>
                      </a:lnTo>
                      <a:lnTo>
                        <a:pt x="169545" y="489966"/>
                      </a:lnTo>
                      <a:lnTo>
                        <a:pt x="164973" y="483870"/>
                      </a:lnTo>
                      <a:lnTo>
                        <a:pt x="160020" y="477901"/>
                      </a:lnTo>
                      <a:lnTo>
                        <a:pt x="154686" y="472440"/>
                      </a:lnTo>
                      <a:lnTo>
                        <a:pt x="149225" y="467233"/>
                      </a:lnTo>
                      <a:lnTo>
                        <a:pt x="137922" y="457708"/>
                      </a:lnTo>
                      <a:lnTo>
                        <a:pt x="139700" y="453644"/>
                      </a:lnTo>
                      <a:lnTo>
                        <a:pt x="142240" y="449326"/>
                      </a:lnTo>
                      <a:lnTo>
                        <a:pt x="145161" y="444627"/>
                      </a:lnTo>
                      <a:lnTo>
                        <a:pt x="148463" y="439674"/>
                      </a:lnTo>
                      <a:lnTo>
                        <a:pt x="152273" y="434340"/>
                      </a:lnTo>
                      <a:lnTo>
                        <a:pt x="156464" y="428625"/>
                      </a:lnTo>
                      <a:lnTo>
                        <a:pt x="164592" y="417449"/>
                      </a:lnTo>
                      <a:lnTo>
                        <a:pt x="172847" y="406273"/>
                      </a:lnTo>
                      <a:lnTo>
                        <a:pt x="176657" y="400939"/>
                      </a:lnTo>
                      <a:lnTo>
                        <a:pt x="179959" y="395859"/>
                      </a:lnTo>
                      <a:lnTo>
                        <a:pt x="183007" y="391033"/>
                      </a:lnTo>
                      <a:lnTo>
                        <a:pt x="185801" y="386461"/>
                      </a:lnTo>
                      <a:lnTo>
                        <a:pt x="187579" y="382397"/>
                      </a:lnTo>
                      <a:lnTo>
                        <a:pt x="188849" y="378841"/>
                      </a:lnTo>
                      <a:lnTo>
                        <a:pt x="189738" y="374396"/>
                      </a:lnTo>
                      <a:lnTo>
                        <a:pt x="189738" y="369189"/>
                      </a:lnTo>
                      <a:lnTo>
                        <a:pt x="188849" y="363347"/>
                      </a:lnTo>
                      <a:lnTo>
                        <a:pt x="187452" y="357378"/>
                      </a:lnTo>
                      <a:lnTo>
                        <a:pt x="185293" y="351282"/>
                      </a:lnTo>
                      <a:lnTo>
                        <a:pt x="182753" y="345059"/>
                      </a:lnTo>
                      <a:lnTo>
                        <a:pt x="177038" y="332105"/>
                      </a:lnTo>
                      <a:lnTo>
                        <a:pt x="170434" y="319659"/>
                      </a:lnTo>
                      <a:lnTo>
                        <a:pt x="167132" y="313563"/>
                      </a:lnTo>
                      <a:lnTo>
                        <a:pt x="164084" y="307848"/>
                      </a:lnTo>
                      <a:lnTo>
                        <a:pt x="161417" y="302387"/>
                      </a:lnTo>
                      <a:lnTo>
                        <a:pt x="158877" y="297434"/>
                      </a:lnTo>
                      <a:lnTo>
                        <a:pt x="156845" y="293116"/>
                      </a:lnTo>
                      <a:lnTo>
                        <a:pt x="155321" y="289306"/>
                      </a:lnTo>
                      <a:lnTo>
                        <a:pt x="152400" y="280289"/>
                      </a:lnTo>
                      <a:lnTo>
                        <a:pt x="149860" y="270764"/>
                      </a:lnTo>
                      <a:lnTo>
                        <a:pt x="147701" y="260985"/>
                      </a:lnTo>
                      <a:lnTo>
                        <a:pt x="145923" y="250698"/>
                      </a:lnTo>
                      <a:lnTo>
                        <a:pt x="144526" y="240030"/>
                      </a:lnTo>
                      <a:lnTo>
                        <a:pt x="143764" y="228600"/>
                      </a:lnTo>
                      <a:lnTo>
                        <a:pt x="143764" y="216408"/>
                      </a:lnTo>
                      <a:lnTo>
                        <a:pt x="144145" y="203327"/>
                      </a:lnTo>
                      <a:lnTo>
                        <a:pt x="142240" y="202184"/>
                      </a:lnTo>
                      <a:lnTo>
                        <a:pt x="140081" y="201676"/>
                      </a:lnTo>
                      <a:lnTo>
                        <a:pt x="138049" y="202184"/>
                      </a:lnTo>
                      <a:lnTo>
                        <a:pt x="136144" y="203327"/>
                      </a:lnTo>
                      <a:lnTo>
                        <a:pt x="135382" y="207518"/>
                      </a:lnTo>
                      <a:lnTo>
                        <a:pt x="134747" y="212344"/>
                      </a:lnTo>
                      <a:lnTo>
                        <a:pt x="134620" y="217678"/>
                      </a:lnTo>
                      <a:lnTo>
                        <a:pt x="134747" y="222885"/>
                      </a:lnTo>
                      <a:lnTo>
                        <a:pt x="135509" y="234061"/>
                      </a:lnTo>
                      <a:lnTo>
                        <a:pt x="137160" y="245237"/>
                      </a:lnTo>
                      <a:lnTo>
                        <a:pt x="139192" y="255651"/>
                      </a:lnTo>
                      <a:lnTo>
                        <a:pt x="139954" y="260731"/>
                      </a:lnTo>
                      <a:lnTo>
                        <a:pt x="140716" y="265049"/>
                      </a:lnTo>
                      <a:lnTo>
                        <a:pt x="141605" y="268859"/>
                      </a:lnTo>
                      <a:lnTo>
                        <a:pt x="141986" y="272161"/>
                      </a:lnTo>
                      <a:lnTo>
                        <a:pt x="142494" y="274828"/>
                      </a:lnTo>
                      <a:lnTo>
                        <a:pt x="142494" y="276479"/>
                      </a:lnTo>
                      <a:lnTo>
                        <a:pt x="142494" y="278511"/>
                      </a:lnTo>
                      <a:lnTo>
                        <a:pt x="142240" y="281178"/>
                      </a:lnTo>
                      <a:lnTo>
                        <a:pt x="141986" y="287655"/>
                      </a:lnTo>
                      <a:lnTo>
                        <a:pt x="141351" y="295021"/>
                      </a:lnTo>
                      <a:lnTo>
                        <a:pt x="140335" y="303276"/>
                      </a:lnTo>
                      <a:lnTo>
                        <a:pt x="139192" y="311404"/>
                      </a:lnTo>
                      <a:lnTo>
                        <a:pt x="137668" y="319278"/>
                      </a:lnTo>
                      <a:lnTo>
                        <a:pt x="135509" y="326263"/>
                      </a:lnTo>
                      <a:lnTo>
                        <a:pt x="134366" y="329057"/>
                      </a:lnTo>
                      <a:lnTo>
                        <a:pt x="132842" y="331470"/>
                      </a:lnTo>
                      <a:lnTo>
                        <a:pt x="131572" y="331470"/>
                      </a:lnTo>
                      <a:lnTo>
                        <a:pt x="129794" y="331470"/>
                      </a:lnTo>
                      <a:lnTo>
                        <a:pt x="127254" y="330962"/>
                      </a:lnTo>
                      <a:lnTo>
                        <a:pt x="124333" y="330200"/>
                      </a:lnTo>
                      <a:lnTo>
                        <a:pt x="121158" y="329565"/>
                      </a:lnTo>
                      <a:lnTo>
                        <a:pt x="117729" y="328295"/>
                      </a:lnTo>
                      <a:lnTo>
                        <a:pt x="110236" y="325755"/>
                      </a:lnTo>
                      <a:lnTo>
                        <a:pt x="101981" y="322453"/>
                      </a:lnTo>
                      <a:lnTo>
                        <a:pt x="94107" y="318897"/>
                      </a:lnTo>
                      <a:lnTo>
                        <a:pt x="86614" y="315087"/>
                      </a:lnTo>
                      <a:lnTo>
                        <a:pt x="80264" y="311150"/>
                      </a:lnTo>
                      <a:lnTo>
                        <a:pt x="76581" y="308864"/>
                      </a:lnTo>
                      <a:lnTo>
                        <a:pt x="73533" y="306197"/>
                      </a:lnTo>
                      <a:lnTo>
                        <a:pt x="67564" y="300228"/>
                      </a:lnTo>
                      <a:lnTo>
                        <a:pt x="56007" y="287655"/>
                      </a:lnTo>
                      <a:lnTo>
                        <a:pt x="50038" y="281686"/>
                      </a:lnTo>
                      <a:lnTo>
                        <a:pt x="46736" y="279019"/>
                      </a:lnTo>
                      <a:lnTo>
                        <a:pt x="43053" y="276733"/>
                      </a:lnTo>
                      <a:lnTo>
                        <a:pt x="39370" y="274828"/>
                      </a:lnTo>
                      <a:lnTo>
                        <a:pt x="35179" y="273177"/>
                      </a:lnTo>
                      <a:lnTo>
                        <a:pt x="30607" y="271907"/>
                      </a:lnTo>
                      <a:lnTo>
                        <a:pt x="25908" y="271272"/>
                      </a:lnTo>
                      <a:lnTo>
                        <a:pt x="25654" y="272161"/>
                      </a:lnTo>
                      <a:lnTo>
                        <a:pt x="25273" y="273177"/>
                      </a:lnTo>
                      <a:lnTo>
                        <a:pt x="23749" y="274320"/>
                      </a:lnTo>
                      <a:lnTo>
                        <a:pt x="23114" y="274828"/>
                      </a:lnTo>
                      <a:lnTo>
                        <a:pt x="22479" y="275463"/>
                      </a:lnTo>
                      <a:lnTo>
                        <a:pt x="22225" y="276733"/>
                      </a:lnTo>
                      <a:lnTo>
                        <a:pt x="22479" y="278384"/>
                      </a:lnTo>
                      <a:lnTo>
                        <a:pt x="24003" y="279781"/>
                      </a:lnTo>
                      <a:lnTo>
                        <a:pt x="25273" y="281686"/>
                      </a:lnTo>
                      <a:lnTo>
                        <a:pt x="27305" y="285750"/>
                      </a:lnTo>
                      <a:lnTo>
                        <a:pt x="24384" y="286385"/>
                      </a:lnTo>
                      <a:lnTo>
                        <a:pt x="21717" y="286639"/>
                      </a:lnTo>
                      <a:lnTo>
                        <a:pt x="19177" y="286893"/>
                      </a:lnTo>
                      <a:lnTo>
                        <a:pt x="17145" y="286639"/>
                      </a:lnTo>
                      <a:lnTo>
                        <a:pt x="14986" y="286258"/>
                      </a:lnTo>
                      <a:lnTo>
                        <a:pt x="13589" y="285242"/>
                      </a:lnTo>
                      <a:lnTo>
                        <a:pt x="12065" y="284226"/>
                      </a:lnTo>
                      <a:lnTo>
                        <a:pt x="10795" y="283083"/>
                      </a:lnTo>
                      <a:lnTo>
                        <a:pt x="9144" y="280035"/>
                      </a:lnTo>
                      <a:lnTo>
                        <a:pt x="8636" y="276479"/>
                      </a:lnTo>
                      <a:lnTo>
                        <a:pt x="8763" y="272161"/>
                      </a:lnTo>
                      <a:lnTo>
                        <a:pt x="9779" y="267335"/>
                      </a:lnTo>
                      <a:lnTo>
                        <a:pt x="13970" y="264033"/>
                      </a:lnTo>
                      <a:lnTo>
                        <a:pt x="17653" y="261620"/>
                      </a:lnTo>
                      <a:lnTo>
                        <a:pt x="21336" y="260477"/>
                      </a:lnTo>
                      <a:lnTo>
                        <a:pt x="24765" y="259969"/>
                      </a:lnTo>
                      <a:lnTo>
                        <a:pt x="28575" y="260477"/>
                      </a:lnTo>
                      <a:lnTo>
                        <a:pt x="32258" y="261366"/>
                      </a:lnTo>
                      <a:lnTo>
                        <a:pt x="36830" y="262890"/>
                      </a:lnTo>
                      <a:lnTo>
                        <a:pt x="42037" y="264795"/>
                      </a:lnTo>
                      <a:lnTo>
                        <a:pt x="42926" y="263779"/>
                      </a:lnTo>
                      <a:lnTo>
                        <a:pt x="43307" y="262382"/>
                      </a:lnTo>
                      <a:lnTo>
                        <a:pt x="43307" y="260731"/>
                      </a:lnTo>
                      <a:lnTo>
                        <a:pt x="42926" y="258318"/>
                      </a:lnTo>
                      <a:lnTo>
                        <a:pt x="42037" y="255270"/>
                      </a:lnTo>
                      <a:lnTo>
                        <a:pt x="40640" y="251968"/>
                      </a:lnTo>
                      <a:lnTo>
                        <a:pt x="38735" y="247904"/>
                      </a:lnTo>
                      <a:lnTo>
                        <a:pt x="36449" y="243332"/>
                      </a:lnTo>
                      <a:lnTo>
                        <a:pt x="38608" y="241427"/>
                      </a:lnTo>
                      <a:lnTo>
                        <a:pt x="40640" y="241173"/>
                      </a:lnTo>
                      <a:lnTo>
                        <a:pt x="42672" y="242443"/>
                      </a:lnTo>
                      <a:lnTo>
                        <a:pt x="44831" y="244983"/>
                      </a:lnTo>
                      <a:lnTo>
                        <a:pt x="47244" y="249301"/>
                      </a:lnTo>
                      <a:lnTo>
                        <a:pt x="50165" y="254508"/>
                      </a:lnTo>
                      <a:lnTo>
                        <a:pt x="53340" y="261239"/>
                      </a:lnTo>
                      <a:lnTo>
                        <a:pt x="56769" y="269367"/>
                      </a:lnTo>
                      <a:lnTo>
                        <a:pt x="62865" y="273558"/>
                      </a:lnTo>
                      <a:lnTo>
                        <a:pt x="69342" y="277368"/>
                      </a:lnTo>
                      <a:lnTo>
                        <a:pt x="76073" y="280670"/>
                      </a:lnTo>
                      <a:lnTo>
                        <a:pt x="82931" y="283591"/>
                      </a:lnTo>
                      <a:lnTo>
                        <a:pt x="96647" y="289306"/>
                      </a:lnTo>
                      <a:lnTo>
                        <a:pt x="102870" y="291973"/>
                      </a:lnTo>
                      <a:lnTo>
                        <a:pt x="108966" y="294767"/>
                      </a:lnTo>
                      <a:lnTo>
                        <a:pt x="112395" y="296291"/>
                      </a:lnTo>
                      <a:lnTo>
                        <a:pt x="114173" y="296545"/>
                      </a:lnTo>
                      <a:lnTo>
                        <a:pt x="115570" y="296291"/>
                      </a:lnTo>
                      <a:lnTo>
                        <a:pt x="116840" y="295529"/>
                      </a:lnTo>
                      <a:lnTo>
                        <a:pt x="117856" y="293878"/>
                      </a:lnTo>
                      <a:lnTo>
                        <a:pt x="118491" y="291211"/>
                      </a:lnTo>
                      <a:lnTo>
                        <a:pt x="118491" y="287655"/>
                      </a:lnTo>
                      <a:lnTo>
                        <a:pt x="120142" y="280289"/>
                      </a:lnTo>
                      <a:lnTo>
                        <a:pt x="121412" y="272669"/>
                      </a:lnTo>
                      <a:lnTo>
                        <a:pt x="122301" y="264287"/>
                      </a:lnTo>
                      <a:lnTo>
                        <a:pt x="122682" y="255905"/>
                      </a:lnTo>
                      <a:lnTo>
                        <a:pt x="123063" y="238633"/>
                      </a:lnTo>
                      <a:lnTo>
                        <a:pt x="123444" y="220980"/>
                      </a:lnTo>
                      <a:lnTo>
                        <a:pt x="123444" y="212344"/>
                      </a:lnTo>
                      <a:lnTo>
                        <a:pt x="124079" y="203962"/>
                      </a:lnTo>
                      <a:lnTo>
                        <a:pt x="124714" y="196215"/>
                      </a:lnTo>
                      <a:lnTo>
                        <a:pt x="125603" y="188468"/>
                      </a:lnTo>
                      <a:lnTo>
                        <a:pt x="127000" y="181610"/>
                      </a:lnTo>
                      <a:lnTo>
                        <a:pt x="128905" y="175260"/>
                      </a:lnTo>
                      <a:lnTo>
                        <a:pt x="131445" y="169799"/>
                      </a:lnTo>
                      <a:lnTo>
                        <a:pt x="134620" y="164973"/>
                      </a:lnTo>
                      <a:lnTo>
                        <a:pt x="139954" y="164973"/>
                      </a:lnTo>
                      <a:lnTo>
                        <a:pt x="144907" y="163957"/>
                      </a:lnTo>
                      <a:lnTo>
                        <a:pt x="149479" y="162306"/>
                      </a:lnTo>
                      <a:lnTo>
                        <a:pt x="153924" y="160147"/>
                      </a:lnTo>
                      <a:lnTo>
                        <a:pt x="161925" y="155448"/>
                      </a:lnTo>
                      <a:lnTo>
                        <a:pt x="165989" y="153543"/>
                      </a:lnTo>
                      <a:lnTo>
                        <a:pt x="169672" y="152146"/>
                      </a:lnTo>
                      <a:lnTo>
                        <a:pt x="172847" y="152146"/>
                      </a:lnTo>
                      <a:lnTo>
                        <a:pt x="176403" y="152781"/>
                      </a:lnTo>
                      <a:lnTo>
                        <a:pt x="180594" y="154686"/>
                      </a:lnTo>
                      <a:lnTo>
                        <a:pt x="184912" y="157353"/>
                      </a:lnTo>
                      <a:lnTo>
                        <a:pt x="189738" y="160655"/>
                      </a:lnTo>
                      <a:lnTo>
                        <a:pt x="194437" y="164465"/>
                      </a:lnTo>
                      <a:lnTo>
                        <a:pt x="204216" y="173609"/>
                      </a:lnTo>
                      <a:lnTo>
                        <a:pt x="213614" y="183261"/>
                      </a:lnTo>
                      <a:lnTo>
                        <a:pt x="218059" y="188087"/>
                      </a:lnTo>
                      <a:lnTo>
                        <a:pt x="221996" y="192659"/>
                      </a:lnTo>
                      <a:lnTo>
                        <a:pt x="225298" y="197104"/>
                      </a:lnTo>
                      <a:lnTo>
                        <a:pt x="228473" y="200914"/>
                      </a:lnTo>
                      <a:lnTo>
                        <a:pt x="230505" y="204216"/>
                      </a:lnTo>
                      <a:lnTo>
                        <a:pt x="235331" y="218059"/>
                      </a:lnTo>
                      <a:lnTo>
                        <a:pt x="258572" y="240792"/>
                      </a:lnTo>
                      <a:lnTo>
                        <a:pt x="281686" y="263779"/>
                      </a:lnTo>
                      <a:lnTo>
                        <a:pt x="281051" y="270256"/>
                      </a:lnTo>
                      <a:lnTo>
                        <a:pt x="280289" y="275971"/>
                      </a:lnTo>
                      <a:lnTo>
                        <a:pt x="279273" y="280670"/>
                      </a:lnTo>
                      <a:lnTo>
                        <a:pt x="278765" y="282575"/>
                      </a:lnTo>
                      <a:lnTo>
                        <a:pt x="278384" y="283845"/>
                      </a:lnTo>
                      <a:lnTo>
                        <a:pt x="277749" y="287909"/>
                      </a:lnTo>
                      <a:lnTo>
                        <a:pt x="276479" y="292227"/>
                      </a:lnTo>
                      <a:lnTo>
                        <a:pt x="275209" y="296672"/>
                      </a:lnTo>
                      <a:lnTo>
                        <a:pt x="273431" y="301625"/>
                      </a:lnTo>
                      <a:lnTo>
                        <a:pt x="268986" y="312166"/>
                      </a:lnTo>
                      <a:lnTo>
                        <a:pt x="264414" y="322453"/>
                      </a:lnTo>
                      <a:lnTo>
                        <a:pt x="259715" y="331978"/>
                      </a:lnTo>
                      <a:lnTo>
                        <a:pt x="257429" y="336423"/>
                      </a:lnTo>
                      <a:lnTo>
                        <a:pt x="255270" y="340233"/>
                      </a:lnTo>
                      <a:lnTo>
                        <a:pt x="253492" y="343916"/>
                      </a:lnTo>
                      <a:lnTo>
                        <a:pt x="251714" y="346710"/>
                      </a:lnTo>
                      <a:lnTo>
                        <a:pt x="250444" y="349123"/>
                      </a:lnTo>
                      <a:lnTo>
                        <a:pt x="249428" y="350520"/>
                      </a:lnTo>
                      <a:lnTo>
                        <a:pt x="248285" y="352933"/>
                      </a:lnTo>
                      <a:lnTo>
                        <a:pt x="246507" y="355473"/>
                      </a:lnTo>
                      <a:lnTo>
                        <a:pt x="242697" y="361950"/>
                      </a:lnTo>
                      <a:lnTo>
                        <a:pt x="241173" y="365252"/>
                      </a:lnTo>
                      <a:lnTo>
                        <a:pt x="239395" y="368427"/>
                      </a:lnTo>
                      <a:lnTo>
                        <a:pt x="238125" y="370840"/>
                      </a:lnTo>
                      <a:lnTo>
                        <a:pt x="237617" y="372872"/>
                      </a:lnTo>
                      <a:lnTo>
                        <a:pt x="236728" y="375285"/>
                      </a:lnTo>
                      <a:lnTo>
                        <a:pt x="236347" y="378333"/>
                      </a:lnTo>
                      <a:lnTo>
                        <a:pt x="235331" y="385064"/>
                      </a:lnTo>
                      <a:lnTo>
                        <a:pt x="234442" y="392430"/>
                      </a:lnTo>
                      <a:lnTo>
                        <a:pt x="232791" y="399542"/>
                      </a:lnTo>
                      <a:lnTo>
                        <a:pt x="231775" y="402844"/>
                      </a:lnTo>
                      <a:lnTo>
                        <a:pt x="230251" y="405765"/>
                      </a:lnTo>
                      <a:lnTo>
                        <a:pt x="228473" y="408305"/>
                      </a:lnTo>
                      <a:lnTo>
                        <a:pt x="226187" y="410464"/>
                      </a:lnTo>
                      <a:lnTo>
                        <a:pt x="223266" y="411988"/>
                      </a:lnTo>
                      <a:lnTo>
                        <a:pt x="219837" y="412623"/>
                      </a:lnTo>
                      <a:lnTo>
                        <a:pt x="215900" y="412623"/>
                      </a:lnTo>
                      <a:lnTo>
                        <a:pt x="211328" y="411988"/>
                      </a:lnTo>
                      <a:lnTo>
                        <a:pt x="211963" y="406908"/>
                      </a:lnTo>
                      <a:lnTo>
                        <a:pt x="213233" y="402590"/>
                      </a:lnTo>
                      <a:lnTo>
                        <a:pt x="214757" y="398653"/>
                      </a:lnTo>
                      <a:lnTo>
                        <a:pt x="216535" y="395097"/>
                      </a:lnTo>
                      <a:lnTo>
                        <a:pt x="220091" y="387731"/>
                      </a:lnTo>
                      <a:lnTo>
                        <a:pt x="221488" y="383540"/>
                      </a:lnTo>
                      <a:lnTo>
                        <a:pt x="222631" y="378841"/>
                      </a:lnTo>
                      <a:lnTo>
                        <a:pt x="221488" y="378333"/>
                      </a:lnTo>
                      <a:lnTo>
                        <a:pt x="220472" y="378079"/>
                      </a:lnTo>
                      <a:lnTo>
                        <a:pt x="219329" y="378587"/>
                      </a:lnTo>
                      <a:lnTo>
                        <a:pt x="218059" y="379349"/>
                      </a:lnTo>
                      <a:lnTo>
                        <a:pt x="215392" y="381254"/>
                      </a:lnTo>
                      <a:lnTo>
                        <a:pt x="212598" y="383540"/>
                      </a:lnTo>
                      <a:lnTo>
                        <a:pt x="209931" y="385318"/>
                      </a:lnTo>
                      <a:lnTo>
                        <a:pt x="208407" y="385699"/>
                      </a:lnTo>
                      <a:lnTo>
                        <a:pt x="207137" y="385953"/>
                      </a:lnTo>
                      <a:lnTo>
                        <a:pt x="205994" y="385699"/>
                      </a:lnTo>
                      <a:lnTo>
                        <a:pt x="204851" y="384556"/>
                      </a:lnTo>
                      <a:lnTo>
                        <a:pt x="203835" y="383159"/>
                      </a:lnTo>
                      <a:lnTo>
                        <a:pt x="202819" y="380746"/>
                      </a:lnTo>
                      <a:lnTo>
                        <a:pt x="225933" y="363347"/>
                      </a:lnTo>
                      <a:lnTo>
                        <a:pt x="226949" y="360934"/>
                      </a:lnTo>
                      <a:lnTo>
                        <a:pt x="228219" y="357124"/>
                      </a:lnTo>
                      <a:lnTo>
                        <a:pt x="229489" y="352425"/>
                      </a:lnTo>
                      <a:lnTo>
                        <a:pt x="231013" y="347472"/>
                      </a:lnTo>
                      <a:lnTo>
                        <a:pt x="232156" y="342265"/>
                      </a:lnTo>
                      <a:lnTo>
                        <a:pt x="233426" y="337185"/>
                      </a:lnTo>
                      <a:lnTo>
                        <a:pt x="234442" y="332867"/>
                      </a:lnTo>
                      <a:lnTo>
                        <a:pt x="235331" y="329565"/>
                      </a:lnTo>
                      <a:lnTo>
                        <a:pt x="237617" y="321691"/>
                      </a:lnTo>
                      <a:lnTo>
                        <a:pt x="240157" y="314325"/>
                      </a:lnTo>
                      <a:lnTo>
                        <a:pt x="245745" y="300228"/>
                      </a:lnTo>
                      <a:lnTo>
                        <a:pt x="251079" y="286258"/>
                      </a:lnTo>
                      <a:lnTo>
                        <a:pt x="253873" y="278765"/>
                      </a:lnTo>
                      <a:lnTo>
                        <a:pt x="256159" y="271272"/>
                      </a:lnTo>
                      <a:lnTo>
                        <a:pt x="252857" y="267335"/>
                      </a:lnTo>
                      <a:lnTo>
                        <a:pt x="249047" y="263779"/>
                      </a:lnTo>
                      <a:lnTo>
                        <a:pt x="241300" y="257810"/>
                      </a:lnTo>
                      <a:lnTo>
                        <a:pt x="232791" y="252349"/>
                      </a:lnTo>
                      <a:lnTo>
                        <a:pt x="224028" y="247142"/>
                      </a:lnTo>
                      <a:lnTo>
                        <a:pt x="224663" y="242570"/>
                      </a:lnTo>
                      <a:lnTo>
                        <a:pt x="225425" y="238379"/>
                      </a:lnTo>
                      <a:lnTo>
                        <a:pt x="226695" y="234442"/>
                      </a:lnTo>
                      <a:lnTo>
                        <a:pt x="228219" y="230886"/>
                      </a:lnTo>
                      <a:lnTo>
                        <a:pt x="231775" y="224536"/>
                      </a:lnTo>
                      <a:lnTo>
                        <a:pt x="232029" y="263398"/>
                      </a:lnTo>
                      <a:lnTo>
                        <a:pt x="234442" y="262890"/>
                      </a:lnTo>
                      <a:lnTo>
                        <a:pt x="236982" y="263398"/>
                      </a:lnTo>
                      <a:lnTo>
                        <a:pt x="239014" y="264287"/>
                      </a:lnTo>
                      <a:lnTo>
                        <a:pt x="241300" y="265938"/>
                      </a:lnTo>
                      <a:lnTo>
                        <a:pt x="245237" y="270002"/>
                      </a:lnTo>
                      <a:lnTo>
                        <a:pt x="249428" y="274574"/>
                      </a:lnTo>
                      <a:lnTo>
                        <a:pt x="248412" y="276733"/>
                      </a:lnTo>
                      <a:lnTo>
                        <a:pt x="247142" y="279527"/>
                      </a:lnTo>
                      <a:lnTo>
                        <a:pt x="244221" y="286258"/>
                      </a:lnTo>
                      <a:lnTo>
                        <a:pt x="241173" y="292735"/>
                      </a:lnTo>
                      <a:lnTo>
                        <a:pt x="239395" y="295021"/>
                      </a:lnTo>
                      <a:lnTo>
                        <a:pt x="237998" y="296672"/>
                      </a:lnTo>
                      <a:lnTo>
                        <a:pt x="237109" y="293878"/>
                      </a:lnTo>
                      <a:lnTo>
                        <a:pt x="236093" y="289941"/>
                      </a:lnTo>
                      <a:lnTo>
                        <a:pt x="234188" y="280670"/>
                      </a:lnTo>
                      <a:lnTo>
                        <a:pt x="232537" y="271272"/>
                      </a:lnTo>
                      <a:lnTo>
                        <a:pt x="232156" y="267208"/>
                      </a:lnTo>
                      <a:lnTo>
                        <a:pt x="94488" y="541782"/>
                      </a:lnTo>
                      <a:lnTo>
                        <a:pt x="99060" y="531495"/>
                      </a:lnTo>
                      <a:lnTo>
                        <a:pt x="103886" y="522224"/>
                      </a:lnTo>
                      <a:lnTo>
                        <a:pt x="109093" y="513461"/>
                      </a:lnTo>
                      <a:lnTo>
                        <a:pt x="115189" y="505079"/>
                      </a:lnTo>
                      <a:lnTo>
                        <a:pt x="121920" y="497713"/>
                      </a:lnTo>
                      <a:lnTo>
                        <a:pt x="129286" y="491109"/>
                      </a:lnTo>
                      <a:lnTo>
                        <a:pt x="137922" y="485140"/>
                      </a:lnTo>
                      <a:lnTo>
                        <a:pt x="142494" y="482219"/>
                      </a:lnTo>
                      <a:lnTo>
                        <a:pt x="147320" y="479552"/>
                      </a:lnTo>
                      <a:lnTo>
                        <a:pt x="149733" y="483235"/>
                      </a:lnTo>
                      <a:lnTo>
                        <a:pt x="152400" y="486537"/>
                      </a:lnTo>
                      <a:lnTo>
                        <a:pt x="157988" y="493014"/>
                      </a:lnTo>
                      <a:lnTo>
                        <a:pt x="160782" y="496316"/>
                      </a:lnTo>
                      <a:lnTo>
                        <a:pt x="163322" y="500126"/>
                      </a:lnTo>
                      <a:lnTo>
                        <a:pt x="165100" y="504063"/>
                      </a:lnTo>
                      <a:lnTo>
                        <a:pt x="166624" y="508889"/>
                      </a:lnTo>
                      <a:lnTo>
                        <a:pt x="160020" y="516382"/>
                      </a:lnTo>
                      <a:lnTo>
                        <a:pt x="153416" y="523240"/>
                      </a:lnTo>
                      <a:lnTo>
                        <a:pt x="147066" y="530098"/>
                      </a:lnTo>
                      <a:lnTo>
                        <a:pt x="140970" y="536829"/>
                      </a:lnTo>
                      <a:lnTo>
                        <a:pt x="135763" y="543687"/>
                      </a:lnTo>
                      <a:lnTo>
                        <a:pt x="131445" y="550799"/>
                      </a:lnTo>
                      <a:lnTo>
                        <a:pt x="129794" y="554863"/>
                      </a:lnTo>
                      <a:lnTo>
                        <a:pt x="128270" y="558927"/>
                      </a:lnTo>
                      <a:lnTo>
                        <a:pt x="127254" y="563499"/>
                      </a:lnTo>
                      <a:lnTo>
                        <a:pt x="126492" y="568071"/>
                      </a:lnTo>
                      <a:lnTo>
                        <a:pt x="128397" y="574167"/>
                      </a:lnTo>
                      <a:lnTo>
                        <a:pt x="129921" y="580136"/>
                      </a:lnTo>
                      <a:lnTo>
                        <a:pt x="131064" y="585343"/>
                      </a:lnTo>
                      <a:lnTo>
                        <a:pt x="131445" y="590677"/>
                      </a:lnTo>
                      <a:lnTo>
                        <a:pt x="131572" y="595122"/>
                      </a:lnTo>
                      <a:lnTo>
                        <a:pt x="131572" y="599694"/>
                      </a:lnTo>
                      <a:lnTo>
                        <a:pt x="130810" y="607695"/>
                      </a:lnTo>
                      <a:lnTo>
                        <a:pt x="124968" y="609219"/>
                      </a:lnTo>
                      <a:lnTo>
                        <a:pt x="119126" y="610362"/>
                      </a:lnTo>
                      <a:lnTo>
                        <a:pt x="114173" y="611378"/>
                      </a:lnTo>
                      <a:lnTo>
                        <a:pt x="109982" y="612013"/>
                      </a:lnTo>
                      <a:lnTo>
                        <a:pt x="109347" y="609854"/>
                      </a:lnTo>
                      <a:lnTo>
                        <a:pt x="108458" y="606806"/>
                      </a:lnTo>
                      <a:lnTo>
                        <a:pt x="107442" y="602996"/>
                      </a:lnTo>
                      <a:lnTo>
                        <a:pt x="106172" y="598678"/>
                      </a:lnTo>
                      <a:lnTo>
                        <a:pt x="104775" y="593725"/>
                      </a:lnTo>
                      <a:lnTo>
                        <a:pt x="103251" y="588264"/>
                      </a:lnTo>
                      <a:lnTo>
                        <a:pt x="100457" y="576961"/>
                      </a:lnTo>
                      <a:lnTo>
                        <a:pt x="97663" y="565658"/>
                      </a:lnTo>
                      <a:lnTo>
                        <a:pt x="96393" y="560324"/>
                      </a:lnTo>
                      <a:lnTo>
                        <a:pt x="95631" y="555371"/>
                      </a:lnTo>
                      <a:lnTo>
                        <a:pt x="94742" y="550799"/>
                      </a:lnTo>
                      <a:lnTo>
                        <a:pt x="94361" y="546989"/>
                      </a:lnTo>
                      <a:lnTo>
                        <a:pt x="94361" y="543941"/>
                      </a:lnTo>
                      <a:lnTo>
                        <a:pt x="292735" y="488696"/>
                      </a:lnTo>
                      <a:lnTo>
                        <a:pt x="295910" y="495173"/>
                      </a:lnTo>
                      <a:lnTo>
                        <a:pt x="298450" y="502031"/>
                      </a:lnTo>
                      <a:lnTo>
                        <a:pt x="303276" y="516382"/>
                      </a:lnTo>
                      <a:lnTo>
                        <a:pt x="307975" y="530352"/>
                      </a:lnTo>
                      <a:lnTo>
                        <a:pt x="310642" y="537337"/>
                      </a:lnTo>
                      <a:lnTo>
                        <a:pt x="313563" y="543687"/>
                      </a:lnTo>
                      <a:lnTo>
                        <a:pt x="316484" y="545338"/>
                      </a:lnTo>
                      <a:lnTo>
                        <a:pt x="319786" y="546608"/>
                      </a:lnTo>
                      <a:lnTo>
                        <a:pt x="326898" y="548386"/>
                      </a:lnTo>
                      <a:lnTo>
                        <a:pt x="334391" y="550037"/>
                      </a:lnTo>
                      <a:lnTo>
                        <a:pt x="337693" y="551307"/>
                      </a:lnTo>
                      <a:lnTo>
                        <a:pt x="340868" y="552704"/>
                      </a:lnTo>
                      <a:lnTo>
                        <a:pt x="342265" y="556768"/>
                      </a:lnTo>
                      <a:lnTo>
                        <a:pt x="342900" y="560070"/>
                      </a:lnTo>
                      <a:lnTo>
                        <a:pt x="343281" y="563245"/>
                      </a:lnTo>
                      <a:lnTo>
                        <a:pt x="343154" y="566420"/>
                      </a:lnTo>
                      <a:lnTo>
                        <a:pt x="342773" y="569468"/>
                      </a:lnTo>
                      <a:lnTo>
                        <a:pt x="341884" y="573024"/>
                      </a:lnTo>
                      <a:lnTo>
                        <a:pt x="341249" y="576961"/>
                      </a:lnTo>
                      <a:lnTo>
                        <a:pt x="340868" y="582041"/>
                      </a:lnTo>
                      <a:lnTo>
                        <a:pt x="338709" y="582041"/>
                      </a:lnTo>
                      <a:lnTo>
                        <a:pt x="336550" y="581787"/>
                      </a:lnTo>
                      <a:lnTo>
                        <a:pt x="331216" y="580644"/>
                      </a:lnTo>
                      <a:lnTo>
                        <a:pt x="325882" y="578993"/>
                      </a:lnTo>
                      <a:lnTo>
                        <a:pt x="320294" y="576580"/>
                      </a:lnTo>
                      <a:lnTo>
                        <a:pt x="315087" y="574167"/>
                      </a:lnTo>
                      <a:lnTo>
                        <a:pt x="310388" y="571754"/>
                      </a:lnTo>
                      <a:lnTo>
                        <a:pt x="306451" y="569468"/>
                      </a:lnTo>
                      <a:lnTo>
                        <a:pt x="305181" y="568198"/>
                      </a:lnTo>
                      <a:lnTo>
                        <a:pt x="304038" y="567563"/>
                      </a:lnTo>
                      <a:lnTo>
                        <a:pt x="301879" y="565404"/>
                      </a:lnTo>
                      <a:lnTo>
                        <a:pt x="299720" y="562483"/>
                      </a:lnTo>
                      <a:lnTo>
                        <a:pt x="297307" y="559435"/>
                      </a:lnTo>
                      <a:lnTo>
                        <a:pt x="294894" y="555752"/>
                      </a:lnTo>
                      <a:lnTo>
                        <a:pt x="289433" y="547751"/>
                      </a:lnTo>
                      <a:lnTo>
                        <a:pt x="283972" y="538988"/>
                      </a:lnTo>
                      <a:lnTo>
                        <a:pt x="278765" y="529590"/>
                      </a:lnTo>
                      <a:lnTo>
                        <a:pt x="274320" y="520573"/>
                      </a:lnTo>
                      <a:lnTo>
                        <a:pt x="272161" y="516382"/>
                      </a:lnTo>
                      <a:lnTo>
                        <a:pt x="270256" y="512318"/>
                      </a:lnTo>
                      <a:lnTo>
                        <a:pt x="268605" y="508635"/>
                      </a:lnTo>
                      <a:lnTo>
                        <a:pt x="267081" y="505079"/>
                      </a:lnTo>
                      <a:lnTo>
                        <a:pt x="272923" y="500380"/>
                      </a:lnTo>
                      <a:lnTo>
                        <a:pt x="278765" y="495554"/>
                      </a:lnTo>
                      <a:lnTo>
                        <a:pt x="281940" y="493522"/>
                      </a:lnTo>
                      <a:lnTo>
                        <a:pt x="285242" y="491490"/>
                      </a:lnTo>
                      <a:lnTo>
                        <a:pt x="288925" y="489966"/>
                      </a:lnTo>
                      <a:lnTo>
                        <a:pt x="353568" y="556514"/>
                      </a:lnTo>
                      <a:lnTo>
                        <a:pt x="357759" y="556768"/>
                      </a:lnTo>
                      <a:lnTo>
                        <a:pt x="361442" y="557530"/>
                      </a:lnTo>
                      <a:lnTo>
                        <a:pt x="364744" y="558419"/>
                      </a:lnTo>
                      <a:lnTo>
                        <a:pt x="368173" y="559689"/>
                      </a:lnTo>
                      <a:lnTo>
                        <a:pt x="374015" y="562737"/>
                      </a:lnTo>
                      <a:lnTo>
                        <a:pt x="378968" y="566674"/>
                      </a:lnTo>
                      <a:lnTo>
                        <a:pt x="383921" y="571119"/>
                      </a:lnTo>
                      <a:lnTo>
                        <a:pt x="388493" y="575310"/>
                      </a:lnTo>
                      <a:lnTo>
                        <a:pt x="393319" y="579882"/>
                      </a:lnTo>
                      <a:lnTo>
                        <a:pt x="398272" y="583946"/>
                      </a:lnTo>
                      <a:lnTo>
                        <a:pt x="399161" y="595630"/>
                      </a:lnTo>
                      <a:lnTo>
                        <a:pt x="400177" y="606298"/>
                      </a:lnTo>
                      <a:lnTo>
                        <a:pt x="400431" y="611378"/>
                      </a:lnTo>
                      <a:lnTo>
                        <a:pt x="400685" y="616204"/>
                      </a:lnTo>
                      <a:lnTo>
                        <a:pt x="400431" y="620903"/>
                      </a:lnTo>
                      <a:lnTo>
                        <a:pt x="399796" y="625094"/>
                      </a:lnTo>
                      <a:lnTo>
                        <a:pt x="393700" y="620903"/>
                      </a:lnTo>
                      <a:lnTo>
                        <a:pt x="387096" y="616839"/>
                      </a:lnTo>
                      <a:lnTo>
                        <a:pt x="373761" y="609473"/>
                      </a:lnTo>
                      <a:lnTo>
                        <a:pt x="360172" y="601980"/>
                      </a:lnTo>
                      <a:lnTo>
                        <a:pt x="353568" y="598170"/>
                      </a:lnTo>
                      <a:lnTo>
                        <a:pt x="347091" y="594233"/>
                      </a:lnTo>
                      <a:lnTo>
                        <a:pt x="347980" y="590423"/>
                      </a:lnTo>
                      <a:lnTo>
                        <a:pt x="348742" y="585597"/>
                      </a:lnTo>
                      <a:lnTo>
                        <a:pt x="350266" y="575056"/>
                      </a:lnTo>
                      <a:lnTo>
                        <a:pt x="351790" y="564642"/>
                      </a:lnTo>
                      <a:lnTo>
                        <a:pt x="352679" y="560070"/>
                      </a:lnTo>
                      <a:lnTo>
                        <a:pt x="407289" y="583692"/>
                      </a:lnTo>
                      <a:lnTo>
                        <a:pt x="426466" y="593979"/>
                      </a:lnTo>
                      <a:lnTo>
                        <a:pt x="428752" y="596519"/>
                      </a:lnTo>
                      <a:lnTo>
                        <a:pt x="430784" y="599440"/>
                      </a:lnTo>
                      <a:lnTo>
                        <a:pt x="432181" y="602488"/>
                      </a:lnTo>
                      <a:lnTo>
                        <a:pt x="433705" y="605917"/>
                      </a:lnTo>
                      <a:lnTo>
                        <a:pt x="435737" y="613029"/>
                      </a:lnTo>
                      <a:lnTo>
                        <a:pt x="437007" y="620903"/>
                      </a:lnTo>
                      <a:lnTo>
                        <a:pt x="438277" y="636143"/>
                      </a:lnTo>
                      <a:lnTo>
                        <a:pt x="438912" y="643509"/>
                      </a:lnTo>
                      <a:lnTo>
                        <a:pt x="439928" y="649605"/>
                      </a:lnTo>
                      <a:lnTo>
                        <a:pt x="440182" y="652526"/>
                      </a:lnTo>
                      <a:lnTo>
                        <a:pt x="439801" y="654939"/>
                      </a:lnTo>
                      <a:lnTo>
                        <a:pt x="439293" y="656844"/>
                      </a:lnTo>
                      <a:lnTo>
                        <a:pt x="438531" y="658495"/>
                      </a:lnTo>
                      <a:lnTo>
                        <a:pt x="436753" y="660654"/>
                      </a:lnTo>
                      <a:lnTo>
                        <a:pt x="435356" y="661670"/>
                      </a:lnTo>
                      <a:lnTo>
                        <a:pt x="431165" y="660908"/>
                      </a:lnTo>
                      <a:lnTo>
                        <a:pt x="427101" y="658749"/>
                      </a:lnTo>
                      <a:lnTo>
                        <a:pt x="423545" y="655828"/>
                      </a:lnTo>
                      <a:lnTo>
                        <a:pt x="420243" y="652272"/>
                      </a:lnTo>
                      <a:lnTo>
                        <a:pt x="417322" y="647954"/>
                      </a:lnTo>
                      <a:lnTo>
                        <a:pt x="414782" y="643001"/>
                      </a:lnTo>
                      <a:lnTo>
                        <a:pt x="412496" y="637540"/>
                      </a:lnTo>
                      <a:lnTo>
                        <a:pt x="410591" y="631571"/>
                      </a:lnTo>
                      <a:lnTo>
                        <a:pt x="408940" y="625348"/>
                      </a:lnTo>
                      <a:lnTo>
                        <a:pt x="407670" y="619252"/>
                      </a:lnTo>
                      <a:lnTo>
                        <a:pt x="406146" y="606298"/>
                      </a:lnTo>
                      <a:lnTo>
                        <a:pt x="406019" y="600075"/>
                      </a:lnTo>
                      <a:lnTo>
                        <a:pt x="406019" y="594233"/>
                      </a:lnTo>
                      <a:lnTo>
                        <a:pt x="406400" y="588772"/>
                      </a:lnTo>
                      <a:lnTo>
                        <a:pt x="137922" y="615950"/>
                      </a:lnTo>
                      <a:lnTo>
                        <a:pt x="138430" y="621284"/>
                      </a:lnTo>
                      <a:lnTo>
                        <a:pt x="138938" y="627253"/>
                      </a:lnTo>
                      <a:lnTo>
                        <a:pt x="139700" y="639699"/>
                      </a:lnTo>
                      <a:lnTo>
                        <a:pt x="140335" y="652272"/>
                      </a:lnTo>
                      <a:lnTo>
                        <a:pt x="140716" y="663829"/>
                      </a:lnTo>
                      <a:lnTo>
                        <a:pt x="138049" y="663321"/>
                      </a:lnTo>
                      <a:lnTo>
                        <a:pt x="135382" y="663321"/>
                      </a:lnTo>
                      <a:lnTo>
                        <a:pt x="131064" y="664210"/>
                      </a:lnTo>
                      <a:lnTo>
                        <a:pt x="126873" y="666115"/>
                      </a:lnTo>
                      <a:lnTo>
                        <a:pt x="123698" y="668274"/>
                      </a:lnTo>
                      <a:lnTo>
                        <a:pt x="121031" y="670941"/>
                      </a:lnTo>
                      <a:lnTo>
                        <a:pt x="118745" y="673481"/>
                      </a:lnTo>
                      <a:lnTo>
                        <a:pt x="117221" y="675894"/>
                      </a:lnTo>
                      <a:lnTo>
                        <a:pt x="116205" y="677291"/>
                      </a:lnTo>
                      <a:lnTo>
                        <a:pt x="114173" y="663067"/>
                      </a:lnTo>
                      <a:lnTo>
                        <a:pt x="111633" y="648716"/>
                      </a:lnTo>
                      <a:lnTo>
                        <a:pt x="109093" y="634492"/>
                      </a:lnTo>
                      <a:lnTo>
                        <a:pt x="108331" y="627253"/>
                      </a:lnTo>
                      <a:lnTo>
                        <a:pt x="107696" y="619633"/>
                      </a:lnTo>
                      <a:lnTo>
                        <a:pt x="108712" y="619506"/>
                      </a:lnTo>
                      <a:lnTo>
                        <a:pt x="109982" y="618998"/>
                      </a:lnTo>
                      <a:lnTo>
                        <a:pt x="113538" y="617982"/>
                      </a:lnTo>
                      <a:lnTo>
                        <a:pt x="117475" y="616585"/>
                      </a:lnTo>
                      <a:lnTo>
                        <a:pt x="122047" y="615442"/>
                      </a:lnTo>
                      <a:lnTo>
                        <a:pt x="126619" y="614426"/>
                      </a:lnTo>
                      <a:lnTo>
                        <a:pt x="131064" y="614045"/>
                      </a:lnTo>
                      <a:lnTo>
                        <a:pt x="134747" y="614426"/>
                      </a:lnTo>
                      <a:lnTo>
                        <a:pt x="136525" y="615188"/>
                      </a:lnTo>
                      <a:lnTo>
                        <a:pt x="142621" y="671830"/>
                      </a:lnTo>
                      <a:lnTo>
                        <a:pt x="144653" y="675132"/>
                      </a:lnTo>
                      <a:lnTo>
                        <a:pt x="146812" y="679704"/>
                      </a:lnTo>
                      <a:lnTo>
                        <a:pt x="148844" y="685165"/>
                      </a:lnTo>
                      <a:lnTo>
                        <a:pt x="150749" y="691134"/>
                      </a:lnTo>
                      <a:lnTo>
                        <a:pt x="152654" y="697357"/>
                      </a:lnTo>
                      <a:lnTo>
                        <a:pt x="154051" y="703453"/>
                      </a:lnTo>
                      <a:lnTo>
                        <a:pt x="154940" y="709168"/>
                      </a:lnTo>
                      <a:lnTo>
                        <a:pt x="155575" y="714248"/>
                      </a:lnTo>
                      <a:lnTo>
                        <a:pt x="151638" y="715518"/>
                      </a:lnTo>
                      <a:lnTo>
                        <a:pt x="147447" y="716661"/>
                      </a:lnTo>
                      <a:lnTo>
                        <a:pt x="138303" y="718566"/>
                      </a:lnTo>
                      <a:lnTo>
                        <a:pt x="128397" y="719455"/>
                      </a:lnTo>
                      <a:lnTo>
                        <a:pt x="118364" y="720217"/>
                      </a:lnTo>
                      <a:lnTo>
                        <a:pt x="107696" y="720217"/>
                      </a:lnTo>
                      <a:lnTo>
                        <a:pt x="97028" y="719455"/>
                      </a:lnTo>
                      <a:lnTo>
                        <a:pt x="86614" y="718820"/>
                      </a:lnTo>
                      <a:lnTo>
                        <a:pt x="77089" y="717296"/>
                      </a:lnTo>
                      <a:lnTo>
                        <a:pt x="75438" y="714502"/>
                      </a:lnTo>
                      <a:lnTo>
                        <a:pt x="74549" y="711962"/>
                      </a:lnTo>
                      <a:lnTo>
                        <a:pt x="74803" y="709041"/>
                      </a:lnTo>
                      <a:lnTo>
                        <a:pt x="75819" y="706374"/>
                      </a:lnTo>
                      <a:lnTo>
                        <a:pt x="77470" y="703707"/>
                      </a:lnTo>
                      <a:lnTo>
                        <a:pt x="79756" y="701294"/>
                      </a:lnTo>
                      <a:lnTo>
                        <a:pt x="82677" y="699008"/>
                      </a:lnTo>
                      <a:lnTo>
                        <a:pt x="85979" y="696849"/>
                      </a:lnTo>
                      <a:lnTo>
                        <a:pt x="89789" y="694690"/>
                      </a:lnTo>
                      <a:lnTo>
                        <a:pt x="93853" y="692531"/>
                      </a:lnTo>
                      <a:lnTo>
                        <a:pt x="102616" y="689229"/>
                      </a:lnTo>
                      <a:lnTo>
                        <a:pt x="111379" y="686435"/>
                      </a:lnTo>
                      <a:lnTo>
                        <a:pt x="119888" y="684276"/>
                      </a:lnTo>
                      <a:lnTo>
                        <a:pt x="122682" y="682625"/>
                      </a:lnTo>
                      <a:lnTo>
                        <a:pt x="124968" y="680212"/>
                      </a:lnTo>
                      <a:lnTo>
                        <a:pt x="129540" y="675640"/>
                      </a:lnTo>
                      <a:lnTo>
                        <a:pt x="131953" y="673735"/>
                      </a:lnTo>
                      <a:lnTo>
                        <a:pt x="135001" y="672338"/>
                      </a:lnTo>
                      <a:lnTo>
                        <a:pt x="138430" y="671576"/>
                      </a:lnTo>
                      <a:lnTo>
                        <a:pt x="140589" y="6715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6" name="Straight Connector 135"/>
                <p:cNvCxnSpPr/>
                <p:nvPr/>
              </p:nvCxnSpPr>
              <p:spPr>
                <a:xfrm flipH="1">
                  <a:off x="1829308" y="3702812"/>
                  <a:ext cx="5588" cy="3048"/>
                </a:xfrm>
                <a:prstGeom prst="line">
                  <a:avLst/>
                </a:prstGeom>
                <a:noFill/>
                <a:ln w="0" cap="flat" cmpd="sng" algn="ctr">
                  <a:noFill/>
                  <a:prstDash val="solid"/>
                  <a:headEnd type="none" w="med" len="sm"/>
                  <a:tailEnd type="none" w="med" len="sm"/>
                </a:ln>
                <a:effectLst/>
                <a:extLst>
                  <a:ext uri="{91240B29-F687-4F45-9708-019B960494DF}">
                    <a14:hiddenLine xmlns:a14="http://schemas.microsoft.com/office/drawing/2010/main" w="0" cap="flat" cmpd="sng" algn="ctr">
                      <a:solidFill>
                        <a:schemeClr val="accent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  <a:headEnd type="none" w="med" len="sm"/>
                      <a:tailEnd type="none" w="med" len="sm"/>
                    </a14:hiddenLine>
                  </a:ext>
                </a:ex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1823720" y="3705860"/>
                  <a:ext cx="5588" cy="0"/>
                </a:xfrm>
                <a:prstGeom prst="line">
                  <a:avLst/>
                </a:prstGeom>
                <a:noFill/>
                <a:ln w="0" cap="flat" cmpd="sng" algn="ctr">
                  <a:noFill/>
                  <a:prstDash val="solid"/>
                  <a:headEnd type="none" w="med" len="sm"/>
                  <a:tailEnd type="none" w="med" len="sm"/>
                </a:ln>
                <a:effectLst/>
                <a:extLst>
                  <a:ext uri="{91240B29-F687-4F45-9708-019B960494DF}">
                    <a14:hiddenLine xmlns:a14="http://schemas.microsoft.com/office/drawing/2010/main" w="0" cap="flat" cmpd="sng" algn="ctr">
                      <a:solidFill>
                        <a:schemeClr val="accent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  <a:headEnd type="none" w="med" len="sm"/>
                      <a:tailEnd type="none" w="med" len="sm"/>
                    </a14:hiddenLine>
                  </a:ext>
                </a:ex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1821053" y="3705860"/>
                  <a:ext cx="2667" cy="0"/>
                </a:xfrm>
                <a:prstGeom prst="line">
                  <a:avLst/>
                </a:prstGeom>
                <a:noFill/>
                <a:ln w="0" cap="flat" cmpd="sng" algn="ctr">
                  <a:noFill/>
                  <a:prstDash val="solid"/>
                  <a:headEnd type="none" w="med" len="sm"/>
                  <a:tailEnd type="none" w="med" len="sm"/>
                </a:ln>
                <a:effectLst/>
                <a:extLst>
                  <a:ext uri="{91240B29-F687-4F45-9708-019B960494DF}">
                    <a14:hiddenLine xmlns:a14="http://schemas.microsoft.com/office/drawing/2010/main" w="0" cap="flat" cmpd="sng" algn="ctr">
                      <a:solidFill>
                        <a:schemeClr val="accent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  <a:headEnd type="none" w="med" len="sm"/>
                      <a:tailEnd type="none" w="med" len="sm"/>
                    </a14:hiddenLine>
                  </a:ext>
                </a:ex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1818259" y="3702812"/>
                  <a:ext cx="2794" cy="3048"/>
                </a:xfrm>
                <a:prstGeom prst="line">
                  <a:avLst/>
                </a:prstGeom>
                <a:noFill/>
                <a:ln w="0" cap="flat" cmpd="sng" algn="ctr">
                  <a:noFill/>
                  <a:prstDash val="solid"/>
                  <a:headEnd type="none" w="med" len="sm"/>
                  <a:tailEnd type="none" w="med" len="sm"/>
                </a:ln>
                <a:effectLst/>
                <a:extLst>
                  <a:ext uri="{91240B29-F687-4F45-9708-019B960494DF}">
                    <a14:hiddenLine xmlns:a14="http://schemas.microsoft.com/office/drawing/2010/main" w="0" cap="flat" cmpd="sng" algn="ctr">
                      <a:solidFill>
                        <a:schemeClr val="accent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  <a:headEnd type="none" w="med" len="sm"/>
                      <a:tailEnd type="none" w="med" len="sm"/>
                    </a14:hiddenLine>
                  </a:ext>
                </a:ex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1815592" y="3702812"/>
                  <a:ext cx="2667" cy="0"/>
                </a:xfrm>
                <a:prstGeom prst="line">
                  <a:avLst/>
                </a:prstGeom>
                <a:noFill/>
                <a:ln w="0" cap="flat" cmpd="sng" algn="ctr">
                  <a:noFill/>
                  <a:prstDash val="solid"/>
                  <a:headEnd type="none" w="med" len="sm"/>
                  <a:tailEnd type="none" w="med" len="sm"/>
                </a:ln>
                <a:effectLst/>
                <a:extLst>
                  <a:ext uri="{91240B29-F687-4F45-9708-019B960494DF}">
                    <a14:hiddenLine xmlns:a14="http://schemas.microsoft.com/office/drawing/2010/main" w="0" cap="flat" cmpd="sng" algn="ctr">
                      <a:solidFill>
                        <a:schemeClr val="accent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  <a:headEnd type="none" w="med" len="sm"/>
                      <a:tailEnd type="none" w="med" len="sm"/>
                    </a14:hiddenLine>
                  </a:ext>
                </a:ex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1812798" y="3699637"/>
                  <a:ext cx="2794" cy="3175"/>
                </a:xfrm>
                <a:prstGeom prst="line">
                  <a:avLst/>
                </a:prstGeom>
                <a:noFill/>
                <a:ln w="0" cap="flat" cmpd="sng" algn="ctr">
                  <a:noFill/>
                  <a:prstDash val="solid"/>
                  <a:headEnd type="none" w="med" len="sm"/>
                  <a:tailEnd type="none" w="med" len="sm"/>
                </a:ln>
                <a:effectLst/>
                <a:extLst>
                  <a:ext uri="{91240B29-F687-4F45-9708-019B960494DF}">
                    <a14:hiddenLine xmlns:a14="http://schemas.microsoft.com/office/drawing/2010/main" w="0" cap="flat" cmpd="sng" algn="ctr">
                      <a:solidFill>
                        <a:schemeClr val="accent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  <a:headEnd type="none" w="med" len="sm"/>
                      <a:tailEnd type="none" w="med" len="sm"/>
                    </a14:hiddenLine>
                  </a:ext>
                </a:ex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1810004" y="3696462"/>
                  <a:ext cx="2794" cy="3175"/>
                </a:xfrm>
                <a:prstGeom prst="line">
                  <a:avLst/>
                </a:prstGeom>
                <a:noFill/>
                <a:ln w="0" cap="flat" cmpd="sng" algn="ctr">
                  <a:noFill/>
                  <a:prstDash val="solid"/>
                  <a:headEnd type="none" w="med" len="sm"/>
                  <a:tailEnd type="none" w="med" len="sm"/>
                </a:ln>
                <a:effectLst/>
                <a:extLst>
                  <a:ext uri="{91240B29-F687-4F45-9708-019B960494DF}">
                    <a14:hiddenLine xmlns:a14="http://schemas.microsoft.com/office/drawing/2010/main" w="0" cap="flat" cmpd="sng" algn="ctr">
                      <a:solidFill>
                        <a:schemeClr val="accent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  <a:headEnd type="none" w="med" len="sm"/>
                      <a:tailEnd type="none" w="med" len="sm"/>
                    </a14:hiddenLine>
                  </a:ext>
                </a:ex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1807210" y="3693287"/>
                  <a:ext cx="2794" cy="3175"/>
                </a:xfrm>
                <a:prstGeom prst="line">
                  <a:avLst/>
                </a:prstGeom>
                <a:noFill/>
                <a:ln w="0" cap="flat" cmpd="sng" algn="ctr">
                  <a:noFill/>
                  <a:prstDash val="solid"/>
                  <a:headEnd type="none" w="med" len="sm"/>
                  <a:tailEnd type="none" w="med" len="sm"/>
                </a:ln>
                <a:effectLst/>
                <a:extLst>
                  <a:ext uri="{91240B29-F687-4F45-9708-019B960494DF}">
                    <a14:hiddenLine xmlns:a14="http://schemas.microsoft.com/office/drawing/2010/main" w="0" cap="flat" cmpd="sng" algn="ctr">
                      <a:solidFill>
                        <a:schemeClr val="accent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  <a:headEnd type="none" w="med" len="sm"/>
                      <a:tailEnd type="none" w="med" len="sm"/>
                    </a14:hiddenLine>
                  </a:ext>
                </a:ex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" name="Freeform 143"/>
                <p:cNvSpPr/>
                <p:nvPr/>
              </p:nvSpPr>
              <p:spPr>
                <a:xfrm>
                  <a:off x="1812290" y="3696970"/>
                  <a:ext cx="2286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861" h="8891">
                      <a:moveTo>
                        <a:pt x="0" y="0"/>
                      </a:moveTo>
                      <a:lnTo>
                        <a:pt x="2540" y="1270"/>
                      </a:lnTo>
                      <a:lnTo>
                        <a:pt x="3810" y="3810"/>
                      </a:lnTo>
                      <a:lnTo>
                        <a:pt x="6350" y="6350"/>
                      </a:lnTo>
                      <a:lnTo>
                        <a:pt x="7620" y="7620"/>
                      </a:lnTo>
                      <a:lnTo>
                        <a:pt x="11430" y="8890"/>
                      </a:lnTo>
                      <a:lnTo>
                        <a:pt x="15240" y="8890"/>
                      </a:lnTo>
                      <a:lnTo>
                        <a:pt x="19050" y="8890"/>
                      </a:lnTo>
                      <a:lnTo>
                        <a:pt x="22860" y="7620"/>
                      </a:lnTo>
                    </a:path>
                  </a:pathLst>
                </a:custGeom>
                <a:ln w="8382" cap="flat" cmpd="sng" algn="ctr">
                  <a:solidFill>
                    <a:srgbClr val="FE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6" name="TextBox 145"/>
              <p:cNvSpPr txBox="1"/>
              <p:nvPr/>
            </p:nvSpPr>
            <p:spPr>
              <a:xfrm>
                <a:off x="889000" y="3708400"/>
                <a:ext cx="8382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jog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sp>
        <p:nvSpPr>
          <p:cNvPr id="149" name="TextBox 148"/>
          <p:cNvSpPr txBox="1"/>
          <p:nvPr/>
        </p:nvSpPr>
        <p:spPr>
          <a:xfrm>
            <a:off x="2857500" y="139700"/>
            <a:ext cx="3911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Rhyming Words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cxnSp>
        <p:nvCxnSpPr>
          <p:cNvPr id="150" name="Straight Connector 149"/>
          <p:cNvCxnSpPr/>
          <p:nvPr/>
        </p:nvCxnSpPr>
        <p:spPr>
          <a:xfrm>
            <a:off x="0" y="5410200"/>
            <a:ext cx="101473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8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FF0000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105400" y="6591300"/>
            <a:ext cx="1854201" cy="933069"/>
            <a:chOff x="5105400" y="6591300"/>
            <a:chExt cx="1854201" cy="933069"/>
          </a:xfrm>
        </p:grpSpPr>
        <p:sp>
          <p:nvSpPr>
            <p:cNvPr id="2" name="Freeform 1"/>
            <p:cNvSpPr/>
            <p:nvPr/>
          </p:nvSpPr>
          <p:spPr>
            <a:xfrm>
              <a:off x="5105400" y="65913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257800" y="6731000"/>
              <a:ext cx="1390269" cy="793369"/>
              <a:chOff x="5257800" y="6731000"/>
              <a:chExt cx="1390269" cy="793369"/>
            </a:xfrm>
          </p:grpSpPr>
          <p:pic>
            <p:nvPicPr>
              <p:cNvPr id="3" name="Picture 2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4700" y="6731000"/>
                <a:ext cx="793369" cy="7933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5257800" y="7010400"/>
                <a:ext cx="8636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tag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2895600" y="5486400"/>
            <a:ext cx="1854201" cy="978932"/>
            <a:chOff x="2895600" y="5486400"/>
            <a:chExt cx="1854201" cy="978932"/>
          </a:xfrm>
        </p:grpSpPr>
        <p:sp>
          <p:nvSpPr>
            <p:cNvPr id="7" name="Freeform 6"/>
            <p:cNvSpPr/>
            <p:nvPr/>
          </p:nvSpPr>
          <p:spPr>
            <a:xfrm>
              <a:off x="2895600" y="54864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060700" y="5486400"/>
              <a:ext cx="1606169" cy="978932"/>
              <a:chOff x="3060700" y="5486400"/>
              <a:chExt cx="1606169" cy="978932"/>
            </a:xfrm>
          </p:grpSpPr>
          <p:pic>
            <p:nvPicPr>
              <p:cNvPr id="8" name="Picture 7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1900" y="5486400"/>
                <a:ext cx="894969" cy="8949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060700" y="6096000"/>
                <a:ext cx="9906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lock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168900" y="5486400"/>
            <a:ext cx="1854201" cy="914401"/>
            <a:chOff x="5168900" y="5486400"/>
            <a:chExt cx="1854201" cy="914401"/>
          </a:xfrm>
        </p:grpSpPr>
        <p:sp>
          <p:nvSpPr>
            <p:cNvPr id="12" name="Freeform 11"/>
            <p:cNvSpPr/>
            <p:nvPr/>
          </p:nvSpPr>
          <p:spPr>
            <a:xfrm>
              <a:off x="5168900" y="54864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83200" y="5486400"/>
              <a:ext cx="1549019" cy="888619"/>
              <a:chOff x="5283200" y="5486400"/>
              <a:chExt cx="1549019" cy="888619"/>
            </a:xfrm>
          </p:grpSpPr>
          <p:pic>
            <p:nvPicPr>
              <p:cNvPr id="13" name="Picture 12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3600" y="5486400"/>
                <a:ext cx="888619" cy="8886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5283200" y="5956300"/>
                <a:ext cx="8636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fog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2895600" y="6515100"/>
            <a:ext cx="1854201" cy="914401"/>
            <a:chOff x="2895600" y="6515100"/>
            <a:chExt cx="1854201" cy="914401"/>
          </a:xfrm>
        </p:grpSpPr>
        <p:sp>
          <p:nvSpPr>
            <p:cNvPr id="17" name="Freeform 16"/>
            <p:cNvSpPr/>
            <p:nvPr/>
          </p:nvSpPr>
          <p:spPr>
            <a:xfrm>
              <a:off x="2895600" y="65151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3149600" y="6845300"/>
              <a:ext cx="1491489" cy="369332"/>
              <a:chOff x="3149600" y="6845300"/>
              <a:chExt cx="1491489" cy="369332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3885819" y="6882765"/>
                <a:ext cx="755270" cy="258573"/>
                <a:chOff x="3885819" y="6882765"/>
                <a:chExt cx="755270" cy="258573"/>
              </a:xfrm>
            </p:grpSpPr>
            <p:sp>
              <p:nvSpPr>
                <p:cNvPr id="18" name="Freeform 17"/>
                <p:cNvSpPr/>
                <p:nvPr/>
              </p:nvSpPr>
              <p:spPr>
                <a:xfrm>
                  <a:off x="3963543" y="7052691"/>
                  <a:ext cx="1271" cy="11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1" h="1144">
                      <a:moveTo>
                        <a:pt x="381" y="0"/>
                      </a:moveTo>
                      <a:lnTo>
                        <a:pt x="762" y="762"/>
                      </a:lnTo>
                      <a:lnTo>
                        <a:pt x="1270" y="762"/>
                      </a:lnTo>
                      <a:lnTo>
                        <a:pt x="381" y="1143"/>
                      </a:lnTo>
                      <a:lnTo>
                        <a:pt x="0" y="1143"/>
                      </a:lnTo>
                      <a:lnTo>
                        <a:pt x="0" y="381"/>
                      </a:lnTo>
                      <a:close/>
                    </a:path>
                  </a:pathLst>
                </a:custGeom>
                <a:solidFill>
                  <a:srgbClr val="D9C8BD"/>
                </a:solidFill>
                <a:ln w="0" cap="flat" cmpd="sng" algn="ctr">
                  <a:solidFill>
                    <a:srgbClr val="D9C8B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3963670" y="7052310"/>
                  <a:ext cx="1271" cy="12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1" h="127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70" y="0"/>
                      </a:lnTo>
                      <a:lnTo>
                        <a:pt x="0" y="1270"/>
                      </a:lnTo>
                      <a:lnTo>
                        <a:pt x="0" y="12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4094480" y="7056247"/>
                  <a:ext cx="2922" cy="11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22" h="1144">
                      <a:moveTo>
                        <a:pt x="1651" y="0"/>
                      </a:moveTo>
                      <a:lnTo>
                        <a:pt x="2032" y="254"/>
                      </a:lnTo>
                      <a:lnTo>
                        <a:pt x="2921" y="635"/>
                      </a:lnTo>
                      <a:lnTo>
                        <a:pt x="2540" y="635"/>
                      </a:lnTo>
                      <a:lnTo>
                        <a:pt x="1270" y="1143"/>
                      </a:lnTo>
                      <a:lnTo>
                        <a:pt x="381" y="1143"/>
                      </a:lnTo>
                      <a:lnTo>
                        <a:pt x="0" y="1143"/>
                      </a:lnTo>
                      <a:lnTo>
                        <a:pt x="381" y="635"/>
                      </a:lnTo>
                      <a:lnTo>
                        <a:pt x="889" y="254"/>
                      </a:lnTo>
                      <a:lnTo>
                        <a:pt x="1270" y="0"/>
                      </a:lnTo>
                      <a:close/>
                    </a:path>
                  </a:pathLst>
                </a:custGeom>
                <a:solidFill>
                  <a:srgbClr val="E4E4D8"/>
                </a:solidFill>
                <a:ln w="0" cap="flat" cmpd="sng" algn="ctr">
                  <a:solidFill>
                    <a:srgbClr val="E4E4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4093210" y="7056120"/>
                  <a:ext cx="3811" cy="12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1271">
                      <a:moveTo>
                        <a:pt x="2540" y="0"/>
                      </a:moveTo>
                      <a:lnTo>
                        <a:pt x="2540" y="0"/>
                      </a:lnTo>
                      <a:lnTo>
                        <a:pt x="2540" y="0"/>
                      </a:lnTo>
                      <a:lnTo>
                        <a:pt x="3810" y="1270"/>
                      </a:lnTo>
                      <a:lnTo>
                        <a:pt x="3810" y="1270"/>
                      </a:lnTo>
                      <a:lnTo>
                        <a:pt x="2540" y="1270"/>
                      </a:lnTo>
                      <a:lnTo>
                        <a:pt x="1270" y="1270"/>
                      </a:lnTo>
                      <a:lnTo>
                        <a:pt x="0" y="1270"/>
                      </a:lnTo>
                      <a:lnTo>
                        <a:pt x="1270" y="1270"/>
                      </a:lnTo>
                      <a:lnTo>
                        <a:pt x="1270" y="0"/>
                      </a:lnTo>
                      <a:lnTo>
                        <a:pt x="254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4097401" y="7064248"/>
                  <a:ext cx="2414" cy="11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4" h="1144">
                      <a:moveTo>
                        <a:pt x="1270" y="0"/>
                      </a:moveTo>
                      <a:lnTo>
                        <a:pt x="1651" y="508"/>
                      </a:lnTo>
                      <a:lnTo>
                        <a:pt x="2413" y="889"/>
                      </a:lnTo>
                      <a:lnTo>
                        <a:pt x="0" y="1143"/>
                      </a:lnTo>
                      <a:lnTo>
                        <a:pt x="508" y="889"/>
                      </a:lnTo>
                      <a:close/>
                    </a:path>
                  </a:pathLst>
                </a:custGeom>
                <a:solidFill>
                  <a:srgbClr val="E4E4D8"/>
                </a:solidFill>
                <a:ln w="0" cap="flat" cmpd="sng" algn="ctr">
                  <a:solidFill>
                    <a:srgbClr val="E4E4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4097020" y="7063740"/>
                  <a:ext cx="2541" cy="12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1" h="1271">
                      <a:moveTo>
                        <a:pt x="1270" y="0"/>
                      </a:moveTo>
                      <a:lnTo>
                        <a:pt x="2540" y="0"/>
                      </a:lnTo>
                      <a:lnTo>
                        <a:pt x="2540" y="1270"/>
                      </a:lnTo>
                      <a:lnTo>
                        <a:pt x="0" y="1270"/>
                      </a:lnTo>
                      <a:lnTo>
                        <a:pt x="127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4099433" y="7056501"/>
                  <a:ext cx="23750" cy="58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750" h="5843">
                      <a:moveTo>
                        <a:pt x="23749" y="0"/>
                      </a:moveTo>
                      <a:lnTo>
                        <a:pt x="22479" y="381"/>
                      </a:lnTo>
                      <a:lnTo>
                        <a:pt x="20828" y="889"/>
                      </a:lnTo>
                      <a:lnTo>
                        <a:pt x="18796" y="1270"/>
                      </a:lnTo>
                      <a:lnTo>
                        <a:pt x="17145" y="1651"/>
                      </a:lnTo>
                      <a:lnTo>
                        <a:pt x="15748" y="1651"/>
                      </a:lnTo>
                      <a:lnTo>
                        <a:pt x="13335" y="1905"/>
                      </a:lnTo>
                      <a:lnTo>
                        <a:pt x="8255" y="3175"/>
                      </a:lnTo>
                      <a:lnTo>
                        <a:pt x="3302" y="4318"/>
                      </a:lnTo>
                      <a:lnTo>
                        <a:pt x="1270" y="5080"/>
                      </a:lnTo>
                      <a:lnTo>
                        <a:pt x="0" y="5842"/>
                      </a:lnTo>
                      <a:lnTo>
                        <a:pt x="381" y="5080"/>
                      </a:lnTo>
                      <a:lnTo>
                        <a:pt x="889" y="4318"/>
                      </a:lnTo>
                      <a:lnTo>
                        <a:pt x="3302" y="3175"/>
                      </a:lnTo>
                      <a:lnTo>
                        <a:pt x="6604" y="1905"/>
                      </a:lnTo>
                      <a:lnTo>
                        <a:pt x="10795" y="1270"/>
                      </a:lnTo>
                      <a:lnTo>
                        <a:pt x="14986" y="889"/>
                      </a:lnTo>
                      <a:lnTo>
                        <a:pt x="18796" y="381"/>
                      </a:lnTo>
                      <a:lnTo>
                        <a:pt x="2159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4099560" y="7056120"/>
                  <a:ext cx="24131" cy="63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31" h="6351">
                      <a:moveTo>
                        <a:pt x="24130" y="0"/>
                      </a:moveTo>
                      <a:lnTo>
                        <a:pt x="21590" y="1270"/>
                      </a:lnTo>
                      <a:lnTo>
                        <a:pt x="20320" y="1270"/>
                      </a:lnTo>
                      <a:lnTo>
                        <a:pt x="17780" y="1270"/>
                      </a:lnTo>
                      <a:lnTo>
                        <a:pt x="17780" y="1270"/>
                      </a:lnTo>
                      <a:lnTo>
                        <a:pt x="15240" y="1270"/>
                      </a:lnTo>
                      <a:lnTo>
                        <a:pt x="12700" y="1270"/>
                      </a:lnTo>
                      <a:lnTo>
                        <a:pt x="8890" y="2540"/>
                      </a:lnTo>
                      <a:lnTo>
                        <a:pt x="2540" y="3810"/>
                      </a:lnTo>
                      <a:lnTo>
                        <a:pt x="1270" y="5080"/>
                      </a:lnTo>
                      <a:lnTo>
                        <a:pt x="0" y="6350"/>
                      </a:lnTo>
                      <a:lnTo>
                        <a:pt x="0" y="5080"/>
                      </a:lnTo>
                      <a:lnTo>
                        <a:pt x="1270" y="3810"/>
                      </a:lnTo>
                      <a:lnTo>
                        <a:pt x="2540" y="2540"/>
                      </a:lnTo>
                      <a:lnTo>
                        <a:pt x="6350" y="1270"/>
                      </a:lnTo>
                      <a:lnTo>
                        <a:pt x="10160" y="1270"/>
                      </a:lnTo>
                      <a:lnTo>
                        <a:pt x="15240" y="1270"/>
                      </a:lnTo>
                      <a:lnTo>
                        <a:pt x="17780" y="1270"/>
                      </a:lnTo>
                      <a:lnTo>
                        <a:pt x="2159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4119372" y="7056501"/>
                  <a:ext cx="29973" cy="113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973" h="11304">
                      <a:moveTo>
                        <a:pt x="25781" y="0"/>
                      </a:moveTo>
                      <a:lnTo>
                        <a:pt x="26162" y="0"/>
                      </a:lnTo>
                      <a:lnTo>
                        <a:pt x="27559" y="0"/>
                      </a:lnTo>
                      <a:lnTo>
                        <a:pt x="29210" y="0"/>
                      </a:lnTo>
                      <a:lnTo>
                        <a:pt x="29972" y="0"/>
                      </a:lnTo>
                      <a:lnTo>
                        <a:pt x="28321" y="0"/>
                      </a:lnTo>
                      <a:lnTo>
                        <a:pt x="25781" y="889"/>
                      </a:lnTo>
                      <a:lnTo>
                        <a:pt x="22860" y="1905"/>
                      </a:lnTo>
                      <a:lnTo>
                        <a:pt x="20066" y="3175"/>
                      </a:lnTo>
                      <a:lnTo>
                        <a:pt x="13843" y="5461"/>
                      </a:lnTo>
                      <a:lnTo>
                        <a:pt x="11303" y="6604"/>
                      </a:lnTo>
                      <a:lnTo>
                        <a:pt x="9652" y="7747"/>
                      </a:lnTo>
                      <a:lnTo>
                        <a:pt x="6731" y="10160"/>
                      </a:lnTo>
                      <a:lnTo>
                        <a:pt x="5461" y="10922"/>
                      </a:lnTo>
                      <a:lnTo>
                        <a:pt x="3810" y="11303"/>
                      </a:lnTo>
                      <a:lnTo>
                        <a:pt x="1651" y="10922"/>
                      </a:lnTo>
                      <a:lnTo>
                        <a:pt x="0" y="10160"/>
                      </a:lnTo>
                      <a:lnTo>
                        <a:pt x="508" y="9779"/>
                      </a:lnTo>
                      <a:lnTo>
                        <a:pt x="889" y="9271"/>
                      </a:lnTo>
                      <a:lnTo>
                        <a:pt x="3048" y="7747"/>
                      </a:lnTo>
                      <a:lnTo>
                        <a:pt x="4699" y="5842"/>
                      </a:lnTo>
                      <a:lnTo>
                        <a:pt x="5461" y="5080"/>
                      </a:lnTo>
                      <a:lnTo>
                        <a:pt x="6350" y="4699"/>
                      </a:lnTo>
                      <a:lnTo>
                        <a:pt x="10795" y="2794"/>
                      </a:lnTo>
                      <a:lnTo>
                        <a:pt x="15875" y="1270"/>
                      </a:lnTo>
                      <a:lnTo>
                        <a:pt x="20828" y="381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4118610" y="7056120"/>
                  <a:ext cx="30481" cy="114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481" h="11431">
                      <a:moveTo>
                        <a:pt x="26670" y="0"/>
                      </a:moveTo>
                      <a:lnTo>
                        <a:pt x="26670" y="0"/>
                      </a:lnTo>
                      <a:lnTo>
                        <a:pt x="27940" y="0"/>
                      </a:lnTo>
                      <a:lnTo>
                        <a:pt x="30480" y="0"/>
                      </a:lnTo>
                      <a:lnTo>
                        <a:pt x="30480" y="0"/>
                      </a:lnTo>
                      <a:lnTo>
                        <a:pt x="29210" y="0"/>
                      </a:lnTo>
                      <a:lnTo>
                        <a:pt x="26670" y="1270"/>
                      </a:lnTo>
                      <a:lnTo>
                        <a:pt x="22860" y="1270"/>
                      </a:lnTo>
                      <a:lnTo>
                        <a:pt x="20320" y="2540"/>
                      </a:lnTo>
                      <a:lnTo>
                        <a:pt x="15240" y="6350"/>
                      </a:lnTo>
                      <a:lnTo>
                        <a:pt x="11430" y="6350"/>
                      </a:lnTo>
                      <a:lnTo>
                        <a:pt x="10160" y="7620"/>
                      </a:lnTo>
                      <a:lnTo>
                        <a:pt x="6350" y="10160"/>
                      </a:lnTo>
                      <a:lnTo>
                        <a:pt x="6350" y="11430"/>
                      </a:lnTo>
                      <a:lnTo>
                        <a:pt x="5080" y="11430"/>
                      </a:lnTo>
                      <a:lnTo>
                        <a:pt x="2540" y="11430"/>
                      </a:lnTo>
                      <a:lnTo>
                        <a:pt x="0" y="10160"/>
                      </a:lnTo>
                      <a:lnTo>
                        <a:pt x="1270" y="10160"/>
                      </a:lnTo>
                      <a:lnTo>
                        <a:pt x="1270" y="8890"/>
                      </a:lnTo>
                      <a:lnTo>
                        <a:pt x="3810" y="7620"/>
                      </a:lnTo>
                      <a:lnTo>
                        <a:pt x="5080" y="6350"/>
                      </a:lnTo>
                      <a:lnTo>
                        <a:pt x="6350" y="5080"/>
                      </a:lnTo>
                      <a:lnTo>
                        <a:pt x="6350" y="5080"/>
                      </a:lnTo>
                      <a:lnTo>
                        <a:pt x="11430" y="2540"/>
                      </a:lnTo>
                      <a:lnTo>
                        <a:pt x="16510" y="1270"/>
                      </a:lnTo>
                      <a:lnTo>
                        <a:pt x="2159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4099052" y="7051548"/>
                  <a:ext cx="26163" cy="38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163" h="3811">
                      <a:moveTo>
                        <a:pt x="9525" y="381"/>
                      </a:moveTo>
                      <a:lnTo>
                        <a:pt x="13716" y="0"/>
                      </a:lnTo>
                      <a:lnTo>
                        <a:pt x="17780" y="0"/>
                      </a:lnTo>
                      <a:lnTo>
                        <a:pt x="21971" y="381"/>
                      </a:lnTo>
                      <a:lnTo>
                        <a:pt x="26162" y="1143"/>
                      </a:lnTo>
                      <a:lnTo>
                        <a:pt x="20828" y="1143"/>
                      </a:lnTo>
                      <a:lnTo>
                        <a:pt x="14986" y="1905"/>
                      </a:lnTo>
                      <a:lnTo>
                        <a:pt x="9144" y="2667"/>
                      </a:lnTo>
                      <a:lnTo>
                        <a:pt x="2921" y="3810"/>
                      </a:lnTo>
                      <a:lnTo>
                        <a:pt x="1270" y="3810"/>
                      </a:lnTo>
                      <a:lnTo>
                        <a:pt x="508" y="3429"/>
                      </a:lnTo>
                      <a:lnTo>
                        <a:pt x="0" y="3429"/>
                      </a:lnTo>
                      <a:lnTo>
                        <a:pt x="0" y="3175"/>
                      </a:lnTo>
                      <a:lnTo>
                        <a:pt x="762" y="2667"/>
                      </a:lnTo>
                      <a:lnTo>
                        <a:pt x="1651" y="228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4099560" y="7051040"/>
                  <a:ext cx="25401" cy="38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01" h="3811">
                      <a:moveTo>
                        <a:pt x="1270" y="2540"/>
                      </a:moveTo>
                      <a:lnTo>
                        <a:pt x="0" y="2540"/>
                      </a:lnTo>
                      <a:lnTo>
                        <a:pt x="0" y="2540"/>
                      </a:lnTo>
                      <a:lnTo>
                        <a:pt x="0" y="3810"/>
                      </a:lnTo>
                      <a:lnTo>
                        <a:pt x="0" y="3810"/>
                      </a:lnTo>
                      <a:lnTo>
                        <a:pt x="1270" y="3810"/>
                      </a:lnTo>
                      <a:lnTo>
                        <a:pt x="1270" y="3810"/>
                      </a:lnTo>
                      <a:lnTo>
                        <a:pt x="8890" y="2540"/>
                      </a:lnTo>
                      <a:lnTo>
                        <a:pt x="13970" y="1270"/>
                      </a:lnTo>
                      <a:lnTo>
                        <a:pt x="20320" y="1270"/>
                      </a:lnTo>
                      <a:lnTo>
                        <a:pt x="25400" y="1270"/>
                      </a:lnTo>
                      <a:lnTo>
                        <a:pt x="21590" y="1270"/>
                      </a:lnTo>
                      <a:lnTo>
                        <a:pt x="17780" y="0"/>
                      </a:lnTo>
                      <a:lnTo>
                        <a:pt x="12700" y="0"/>
                      </a:lnTo>
                      <a:lnTo>
                        <a:pt x="889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3961003" y="7012432"/>
                  <a:ext cx="45721" cy="328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21" h="32894">
                      <a:moveTo>
                        <a:pt x="38227" y="0"/>
                      </a:moveTo>
                      <a:lnTo>
                        <a:pt x="38735" y="381"/>
                      </a:lnTo>
                      <a:lnTo>
                        <a:pt x="39878" y="1143"/>
                      </a:lnTo>
                      <a:lnTo>
                        <a:pt x="41148" y="2286"/>
                      </a:lnTo>
                      <a:lnTo>
                        <a:pt x="42418" y="3810"/>
                      </a:lnTo>
                      <a:lnTo>
                        <a:pt x="44069" y="6223"/>
                      </a:lnTo>
                      <a:lnTo>
                        <a:pt x="44831" y="8509"/>
                      </a:lnTo>
                      <a:lnTo>
                        <a:pt x="45720" y="11684"/>
                      </a:lnTo>
                      <a:lnTo>
                        <a:pt x="45339" y="15113"/>
                      </a:lnTo>
                      <a:lnTo>
                        <a:pt x="44577" y="17780"/>
                      </a:lnTo>
                      <a:lnTo>
                        <a:pt x="43688" y="20574"/>
                      </a:lnTo>
                      <a:lnTo>
                        <a:pt x="42037" y="23241"/>
                      </a:lnTo>
                      <a:lnTo>
                        <a:pt x="40386" y="25908"/>
                      </a:lnTo>
                      <a:lnTo>
                        <a:pt x="38227" y="28321"/>
                      </a:lnTo>
                      <a:lnTo>
                        <a:pt x="35814" y="30099"/>
                      </a:lnTo>
                      <a:lnTo>
                        <a:pt x="33274" y="31750"/>
                      </a:lnTo>
                      <a:lnTo>
                        <a:pt x="30353" y="32512"/>
                      </a:lnTo>
                      <a:lnTo>
                        <a:pt x="23749" y="32893"/>
                      </a:lnTo>
                      <a:lnTo>
                        <a:pt x="17018" y="32512"/>
                      </a:lnTo>
                      <a:lnTo>
                        <a:pt x="14478" y="32512"/>
                      </a:lnTo>
                      <a:lnTo>
                        <a:pt x="11684" y="32512"/>
                      </a:lnTo>
                      <a:lnTo>
                        <a:pt x="10414" y="32512"/>
                      </a:lnTo>
                      <a:lnTo>
                        <a:pt x="9144" y="32131"/>
                      </a:lnTo>
                      <a:lnTo>
                        <a:pt x="7874" y="31750"/>
                      </a:lnTo>
                      <a:lnTo>
                        <a:pt x="7493" y="30988"/>
                      </a:lnTo>
                      <a:lnTo>
                        <a:pt x="6223" y="31750"/>
                      </a:lnTo>
                      <a:lnTo>
                        <a:pt x="4572" y="32131"/>
                      </a:lnTo>
                      <a:lnTo>
                        <a:pt x="3302" y="31750"/>
                      </a:lnTo>
                      <a:lnTo>
                        <a:pt x="2159" y="31369"/>
                      </a:lnTo>
                      <a:lnTo>
                        <a:pt x="508" y="29464"/>
                      </a:lnTo>
                      <a:lnTo>
                        <a:pt x="0" y="27559"/>
                      </a:lnTo>
                      <a:lnTo>
                        <a:pt x="0" y="26670"/>
                      </a:lnTo>
                      <a:lnTo>
                        <a:pt x="1270" y="26670"/>
                      </a:lnTo>
                      <a:lnTo>
                        <a:pt x="2540" y="26670"/>
                      </a:lnTo>
                      <a:lnTo>
                        <a:pt x="3810" y="26416"/>
                      </a:lnTo>
                      <a:lnTo>
                        <a:pt x="5842" y="24765"/>
                      </a:lnTo>
                      <a:lnTo>
                        <a:pt x="8382" y="23241"/>
                      </a:lnTo>
                      <a:lnTo>
                        <a:pt x="10795" y="21209"/>
                      </a:lnTo>
                      <a:lnTo>
                        <a:pt x="13335" y="20574"/>
                      </a:lnTo>
                      <a:lnTo>
                        <a:pt x="15875" y="20066"/>
                      </a:lnTo>
                      <a:lnTo>
                        <a:pt x="17526" y="20066"/>
                      </a:lnTo>
                      <a:lnTo>
                        <a:pt x="20320" y="20955"/>
                      </a:lnTo>
                      <a:lnTo>
                        <a:pt x="23368" y="21209"/>
                      </a:lnTo>
                      <a:lnTo>
                        <a:pt x="25019" y="21209"/>
                      </a:lnTo>
                      <a:lnTo>
                        <a:pt x="27051" y="21209"/>
                      </a:lnTo>
                      <a:lnTo>
                        <a:pt x="28702" y="21209"/>
                      </a:lnTo>
                      <a:lnTo>
                        <a:pt x="30353" y="20574"/>
                      </a:lnTo>
                      <a:lnTo>
                        <a:pt x="32893" y="18542"/>
                      </a:lnTo>
                      <a:lnTo>
                        <a:pt x="34925" y="16256"/>
                      </a:lnTo>
                      <a:lnTo>
                        <a:pt x="36195" y="12700"/>
                      </a:lnTo>
                      <a:lnTo>
                        <a:pt x="37465" y="9652"/>
                      </a:lnTo>
                      <a:lnTo>
                        <a:pt x="37846" y="6223"/>
                      </a:lnTo>
                      <a:lnTo>
                        <a:pt x="38227" y="2667"/>
                      </a:lnTo>
                      <a:close/>
                    </a:path>
                  </a:pathLst>
                </a:custGeom>
                <a:solidFill>
                  <a:srgbClr val="777761"/>
                </a:solidFill>
                <a:ln w="0" cap="flat" cmpd="sng" algn="ctr">
                  <a:solidFill>
                    <a:srgbClr val="77776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3961130" y="7011670"/>
                  <a:ext cx="45721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21" h="33021">
                      <a:moveTo>
                        <a:pt x="38100" y="0"/>
                      </a:moveTo>
                      <a:lnTo>
                        <a:pt x="38100" y="1270"/>
                      </a:lnTo>
                      <a:lnTo>
                        <a:pt x="39370" y="1270"/>
                      </a:lnTo>
                      <a:lnTo>
                        <a:pt x="40640" y="2540"/>
                      </a:lnTo>
                      <a:lnTo>
                        <a:pt x="41910" y="3810"/>
                      </a:lnTo>
                      <a:lnTo>
                        <a:pt x="43180" y="6350"/>
                      </a:lnTo>
                      <a:lnTo>
                        <a:pt x="44450" y="8890"/>
                      </a:lnTo>
                      <a:lnTo>
                        <a:pt x="45720" y="12700"/>
                      </a:lnTo>
                      <a:lnTo>
                        <a:pt x="44450" y="15240"/>
                      </a:lnTo>
                      <a:lnTo>
                        <a:pt x="44450" y="19050"/>
                      </a:lnTo>
                      <a:lnTo>
                        <a:pt x="43180" y="20320"/>
                      </a:lnTo>
                      <a:lnTo>
                        <a:pt x="40640" y="24130"/>
                      </a:lnTo>
                      <a:lnTo>
                        <a:pt x="40640" y="26670"/>
                      </a:lnTo>
                      <a:lnTo>
                        <a:pt x="38100" y="29210"/>
                      </a:lnTo>
                      <a:lnTo>
                        <a:pt x="35560" y="30480"/>
                      </a:lnTo>
                      <a:lnTo>
                        <a:pt x="33020" y="31750"/>
                      </a:lnTo>
                      <a:lnTo>
                        <a:pt x="30480" y="33020"/>
                      </a:lnTo>
                      <a:lnTo>
                        <a:pt x="24130" y="33020"/>
                      </a:lnTo>
                      <a:lnTo>
                        <a:pt x="16510" y="33020"/>
                      </a:lnTo>
                      <a:lnTo>
                        <a:pt x="13970" y="33020"/>
                      </a:lnTo>
                      <a:lnTo>
                        <a:pt x="11430" y="33020"/>
                      </a:lnTo>
                      <a:lnTo>
                        <a:pt x="10160" y="33020"/>
                      </a:lnTo>
                      <a:lnTo>
                        <a:pt x="8890" y="33020"/>
                      </a:lnTo>
                      <a:lnTo>
                        <a:pt x="7620" y="31750"/>
                      </a:lnTo>
                      <a:lnTo>
                        <a:pt x="7620" y="30480"/>
                      </a:lnTo>
                      <a:lnTo>
                        <a:pt x="6350" y="31750"/>
                      </a:lnTo>
                      <a:lnTo>
                        <a:pt x="3810" y="33020"/>
                      </a:lnTo>
                      <a:lnTo>
                        <a:pt x="2540" y="31750"/>
                      </a:lnTo>
                      <a:lnTo>
                        <a:pt x="1270" y="31750"/>
                      </a:lnTo>
                      <a:lnTo>
                        <a:pt x="0" y="29210"/>
                      </a:lnTo>
                      <a:lnTo>
                        <a:pt x="0" y="27940"/>
                      </a:lnTo>
                      <a:lnTo>
                        <a:pt x="0" y="26670"/>
                      </a:lnTo>
                      <a:lnTo>
                        <a:pt x="0" y="26670"/>
                      </a:lnTo>
                      <a:lnTo>
                        <a:pt x="2540" y="26670"/>
                      </a:lnTo>
                      <a:lnTo>
                        <a:pt x="3810" y="26670"/>
                      </a:lnTo>
                      <a:lnTo>
                        <a:pt x="6350" y="24130"/>
                      </a:lnTo>
                      <a:lnTo>
                        <a:pt x="7620" y="24130"/>
                      </a:lnTo>
                      <a:lnTo>
                        <a:pt x="10160" y="21590"/>
                      </a:lnTo>
                      <a:lnTo>
                        <a:pt x="12700" y="20320"/>
                      </a:lnTo>
                      <a:lnTo>
                        <a:pt x="16510" y="20320"/>
                      </a:lnTo>
                      <a:lnTo>
                        <a:pt x="16510" y="20320"/>
                      </a:lnTo>
                      <a:lnTo>
                        <a:pt x="20320" y="21590"/>
                      </a:lnTo>
                      <a:lnTo>
                        <a:pt x="22860" y="21590"/>
                      </a:lnTo>
                      <a:lnTo>
                        <a:pt x="24130" y="21590"/>
                      </a:lnTo>
                      <a:lnTo>
                        <a:pt x="26670" y="21590"/>
                      </a:lnTo>
                      <a:lnTo>
                        <a:pt x="27940" y="21590"/>
                      </a:lnTo>
                      <a:lnTo>
                        <a:pt x="30480" y="20320"/>
                      </a:lnTo>
                      <a:lnTo>
                        <a:pt x="33020" y="19050"/>
                      </a:lnTo>
                      <a:lnTo>
                        <a:pt x="34290" y="16510"/>
                      </a:lnTo>
                      <a:lnTo>
                        <a:pt x="35560" y="13970"/>
                      </a:lnTo>
                      <a:lnTo>
                        <a:pt x="36830" y="10160"/>
                      </a:lnTo>
                      <a:lnTo>
                        <a:pt x="38100" y="6350"/>
                      </a:lnTo>
                      <a:lnTo>
                        <a:pt x="38100" y="381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4095750" y="7046849"/>
                  <a:ext cx="112650" cy="22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2650" h="22861">
                      <a:moveTo>
                        <a:pt x="36957" y="2667"/>
                      </a:moveTo>
                      <a:lnTo>
                        <a:pt x="37846" y="2032"/>
                      </a:lnTo>
                      <a:lnTo>
                        <a:pt x="39497" y="1524"/>
                      </a:lnTo>
                      <a:lnTo>
                        <a:pt x="41529" y="1143"/>
                      </a:lnTo>
                      <a:lnTo>
                        <a:pt x="44069" y="889"/>
                      </a:lnTo>
                      <a:lnTo>
                        <a:pt x="49784" y="508"/>
                      </a:lnTo>
                      <a:lnTo>
                        <a:pt x="56515" y="508"/>
                      </a:lnTo>
                      <a:lnTo>
                        <a:pt x="62738" y="508"/>
                      </a:lnTo>
                      <a:lnTo>
                        <a:pt x="68961" y="889"/>
                      </a:lnTo>
                      <a:lnTo>
                        <a:pt x="74422" y="1524"/>
                      </a:lnTo>
                      <a:lnTo>
                        <a:pt x="76454" y="2032"/>
                      </a:lnTo>
                      <a:lnTo>
                        <a:pt x="78105" y="2667"/>
                      </a:lnTo>
                      <a:lnTo>
                        <a:pt x="79375" y="2667"/>
                      </a:lnTo>
                      <a:lnTo>
                        <a:pt x="81026" y="2667"/>
                      </a:lnTo>
                      <a:lnTo>
                        <a:pt x="82677" y="2667"/>
                      </a:lnTo>
                      <a:lnTo>
                        <a:pt x="85090" y="2667"/>
                      </a:lnTo>
                      <a:lnTo>
                        <a:pt x="90170" y="2032"/>
                      </a:lnTo>
                      <a:lnTo>
                        <a:pt x="95631" y="1143"/>
                      </a:lnTo>
                      <a:lnTo>
                        <a:pt x="101473" y="508"/>
                      </a:lnTo>
                      <a:lnTo>
                        <a:pt x="106426" y="0"/>
                      </a:lnTo>
                      <a:lnTo>
                        <a:pt x="108458" y="0"/>
                      </a:lnTo>
                      <a:lnTo>
                        <a:pt x="110109" y="0"/>
                      </a:lnTo>
                      <a:lnTo>
                        <a:pt x="111379" y="508"/>
                      </a:lnTo>
                      <a:lnTo>
                        <a:pt x="112649" y="889"/>
                      </a:lnTo>
                      <a:lnTo>
                        <a:pt x="112141" y="1143"/>
                      </a:lnTo>
                      <a:lnTo>
                        <a:pt x="111379" y="1524"/>
                      </a:lnTo>
                      <a:lnTo>
                        <a:pt x="109728" y="2032"/>
                      </a:lnTo>
                      <a:lnTo>
                        <a:pt x="107696" y="2667"/>
                      </a:lnTo>
                      <a:lnTo>
                        <a:pt x="105156" y="3556"/>
                      </a:lnTo>
                      <a:lnTo>
                        <a:pt x="102235" y="4699"/>
                      </a:lnTo>
                      <a:lnTo>
                        <a:pt x="96012" y="6604"/>
                      </a:lnTo>
                      <a:lnTo>
                        <a:pt x="89789" y="8890"/>
                      </a:lnTo>
                      <a:lnTo>
                        <a:pt x="83439" y="10922"/>
                      </a:lnTo>
                      <a:lnTo>
                        <a:pt x="80645" y="11557"/>
                      </a:lnTo>
                      <a:lnTo>
                        <a:pt x="78486" y="12446"/>
                      </a:lnTo>
                      <a:lnTo>
                        <a:pt x="76454" y="12827"/>
                      </a:lnTo>
                      <a:lnTo>
                        <a:pt x="75184" y="12827"/>
                      </a:lnTo>
                      <a:lnTo>
                        <a:pt x="74422" y="12827"/>
                      </a:lnTo>
                      <a:lnTo>
                        <a:pt x="73152" y="13081"/>
                      </a:lnTo>
                      <a:lnTo>
                        <a:pt x="69469" y="13589"/>
                      </a:lnTo>
                      <a:lnTo>
                        <a:pt x="65659" y="14351"/>
                      </a:lnTo>
                      <a:lnTo>
                        <a:pt x="64516" y="14351"/>
                      </a:lnTo>
                      <a:lnTo>
                        <a:pt x="64008" y="14351"/>
                      </a:lnTo>
                      <a:lnTo>
                        <a:pt x="56134" y="15113"/>
                      </a:lnTo>
                      <a:lnTo>
                        <a:pt x="48641" y="15875"/>
                      </a:lnTo>
                      <a:lnTo>
                        <a:pt x="45339" y="16256"/>
                      </a:lnTo>
                      <a:lnTo>
                        <a:pt x="41148" y="16637"/>
                      </a:lnTo>
                      <a:lnTo>
                        <a:pt x="37465" y="17399"/>
                      </a:lnTo>
                      <a:lnTo>
                        <a:pt x="33655" y="18288"/>
                      </a:lnTo>
                      <a:lnTo>
                        <a:pt x="32004" y="18923"/>
                      </a:lnTo>
                      <a:lnTo>
                        <a:pt x="30734" y="20574"/>
                      </a:lnTo>
                      <a:lnTo>
                        <a:pt x="29083" y="22098"/>
                      </a:lnTo>
                      <a:lnTo>
                        <a:pt x="27813" y="22860"/>
                      </a:lnTo>
                      <a:lnTo>
                        <a:pt x="26924" y="22860"/>
                      </a:lnTo>
                      <a:lnTo>
                        <a:pt x="25781" y="22860"/>
                      </a:lnTo>
                      <a:lnTo>
                        <a:pt x="24130" y="22098"/>
                      </a:lnTo>
                      <a:lnTo>
                        <a:pt x="22860" y="20955"/>
                      </a:lnTo>
                      <a:lnTo>
                        <a:pt x="21971" y="20955"/>
                      </a:lnTo>
                      <a:lnTo>
                        <a:pt x="20828" y="20955"/>
                      </a:lnTo>
                      <a:lnTo>
                        <a:pt x="19939" y="21336"/>
                      </a:lnTo>
                      <a:lnTo>
                        <a:pt x="19431" y="21717"/>
                      </a:lnTo>
                      <a:lnTo>
                        <a:pt x="19939" y="21336"/>
                      </a:lnTo>
                      <a:lnTo>
                        <a:pt x="20828" y="20574"/>
                      </a:lnTo>
                      <a:lnTo>
                        <a:pt x="21082" y="18923"/>
                      </a:lnTo>
                      <a:lnTo>
                        <a:pt x="22479" y="17399"/>
                      </a:lnTo>
                      <a:lnTo>
                        <a:pt x="24130" y="15875"/>
                      </a:lnTo>
                      <a:lnTo>
                        <a:pt x="25781" y="15494"/>
                      </a:lnTo>
                      <a:lnTo>
                        <a:pt x="24892" y="15113"/>
                      </a:lnTo>
                      <a:lnTo>
                        <a:pt x="23622" y="15113"/>
                      </a:lnTo>
                      <a:lnTo>
                        <a:pt x="20828" y="15494"/>
                      </a:lnTo>
                      <a:lnTo>
                        <a:pt x="17780" y="16256"/>
                      </a:lnTo>
                      <a:lnTo>
                        <a:pt x="16637" y="16256"/>
                      </a:lnTo>
                      <a:lnTo>
                        <a:pt x="15748" y="16637"/>
                      </a:lnTo>
                      <a:lnTo>
                        <a:pt x="13335" y="17907"/>
                      </a:lnTo>
                      <a:lnTo>
                        <a:pt x="10287" y="19431"/>
                      </a:lnTo>
                      <a:lnTo>
                        <a:pt x="7874" y="20193"/>
                      </a:lnTo>
                      <a:lnTo>
                        <a:pt x="6604" y="20574"/>
                      </a:lnTo>
                      <a:lnTo>
                        <a:pt x="5461" y="20193"/>
                      </a:lnTo>
                      <a:lnTo>
                        <a:pt x="4953" y="19812"/>
                      </a:lnTo>
                      <a:lnTo>
                        <a:pt x="4572" y="19431"/>
                      </a:lnTo>
                      <a:lnTo>
                        <a:pt x="2921" y="17907"/>
                      </a:lnTo>
                      <a:lnTo>
                        <a:pt x="1651" y="15875"/>
                      </a:lnTo>
                      <a:lnTo>
                        <a:pt x="1651" y="13970"/>
                      </a:lnTo>
                      <a:lnTo>
                        <a:pt x="2413" y="12827"/>
                      </a:lnTo>
                      <a:lnTo>
                        <a:pt x="4572" y="12065"/>
                      </a:lnTo>
                      <a:lnTo>
                        <a:pt x="6223" y="11303"/>
                      </a:lnTo>
                      <a:lnTo>
                        <a:pt x="7493" y="10922"/>
                      </a:lnTo>
                      <a:lnTo>
                        <a:pt x="9906" y="10033"/>
                      </a:lnTo>
                      <a:lnTo>
                        <a:pt x="11176" y="9652"/>
                      </a:lnTo>
                      <a:lnTo>
                        <a:pt x="11938" y="9652"/>
                      </a:lnTo>
                      <a:lnTo>
                        <a:pt x="11176" y="9652"/>
                      </a:lnTo>
                      <a:lnTo>
                        <a:pt x="9906" y="9652"/>
                      </a:lnTo>
                      <a:lnTo>
                        <a:pt x="6223" y="9652"/>
                      </a:lnTo>
                      <a:lnTo>
                        <a:pt x="4064" y="10033"/>
                      </a:lnTo>
                      <a:lnTo>
                        <a:pt x="2413" y="10033"/>
                      </a:lnTo>
                      <a:lnTo>
                        <a:pt x="1651" y="10033"/>
                      </a:lnTo>
                      <a:lnTo>
                        <a:pt x="762" y="9652"/>
                      </a:lnTo>
                      <a:lnTo>
                        <a:pt x="0" y="8890"/>
                      </a:lnTo>
                      <a:lnTo>
                        <a:pt x="762" y="8128"/>
                      </a:lnTo>
                      <a:lnTo>
                        <a:pt x="1270" y="7366"/>
                      </a:lnTo>
                      <a:lnTo>
                        <a:pt x="2159" y="6985"/>
                      </a:lnTo>
                      <a:lnTo>
                        <a:pt x="4572" y="5842"/>
                      </a:lnTo>
                      <a:lnTo>
                        <a:pt x="5461" y="5461"/>
                      </a:lnTo>
                      <a:lnTo>
                        <a:pt x="6223" y="5461"/>
                      </a:lnTo>
                      <a:lnTo>
                        <a:pt x="5842" y="5080"/>
                      </a:lnTo>
                      <a:lnTo>
                        <a:pt x="4953" y="5080"/>
                      </a:lnTo>
                      <a:lnTo>
                        <a:pt x="5842" y="4318"/>
                      </a:lnTo>
                      <a:lnTo>
                        <a:pt x="6985" y="3937"/>
                      </a:lnTo>
                      <a:lnTo>
                        <a:pt x="10795" y="3048"/>
                      </a:lnTo>
                      <a:lnTo>
                        <a:pt x="15367" y="2667"/>
                      </a:lnTo>
                      <a:lnTo>
                        <a:pt x="20828" y="2413"/>
                      </a:lnTo>
                      <a:lnTo>
                        <a:pt x="25781" y="2413"/>
                      </a:lnTo>
                      <a:lnTo>
                        <a:pt x="30353" y="2413"/>
                      </a:lnTo>
                      <a:lnTo>
                        <a:pt x="34417" y="2667"/>
                      </a:lnTo>
                      <a:close/>
                    </a:path>
                  </a:pathLst>
                </a:custGeom>
                <a:solidFill>
                  <a:srgbClr val="CACAB9"/>
                </a:solidFill>
                <a:ln w="0" cap="flat" cmpd="sng" algn="ctr">
                  <a:solidFill>
                    <a:srgbClr val="CACAB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4095750" y="7045960"/>
                  <a:ext cx="111761" cy="22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1761" h="22861">
                      <a:moveTo>
                        <a:pt x="36830" y="2540"/>
                      </a:moveTo>
                      <a:lnTo>
                        <a:pt x="38100" y="2540"/>
                      </a:lnTo>
                      <a:lnTo>
                        <a:pt x="39370" y="1270"/>
                      </a:lnTo>
                      <a:lnTo>
                        <a:pt x="40640" y="1270"/>
                      </a:lnTo>
                      <a:lnTo>
                        <a:pt x="44450" y="1270"/>
                      </a:lnTo>
                      <a:lnTo>
                        <a:pt x="49530" y="0"/>
                      </a:lnTo>
                      <a:lnTo>
                        <a:pt x="55880" y="0"/>
                      </a:lnTo>
                      <a:lnTo>
                        <a:pt x="62230" y="0"/>
                      </a:lnTo>
                      <a:lnTo>
                        <a:pt x="68580" y="1270"/>
                      </a:lnTo>
                      <a:lnTo>
                        <a:pt x="73660" y="1270"/>
                      </a:lnTo>
                      <a:lnTo>
                        <a:pt x="76200" y="2540"/>
                      </a:lnTo>
                      <a:lnTo>
                        <a:pt x="78740" y="2540"/>
                      </a:lnTo>
                      <a:lnTo>
                        <a:pt x="78740" y="2540"/>
                      </a:lnTo>
                      <a:lnTo>
                        <a:pt x="80010" y="2540"/>
                      </a:lnTo>
                      <a:lnTo>
                        <a:pt x="82550" y="2540"/>
                      </a:lnTo>
                      <a:lnTo>
                        <a:pt x="85090" y="2540"/>
                      </a:lnTo>
                      <a:lnTo>
                        <a:pt x="90170" y="2540"/>
                      </a:lnTo>
                      <a:lnTo>
                        <a:pt x="95250" y="1270"/>
                      </a:lnTo>
                      <a:lnTo>
                        <a:pt x="101600" y="0"/>
                      </a:lnTo>
                      <a:lnTo>
                        <a:pt x="105410" y="0"/>
                      </a:lnTo>
                      <a:lnTo>
                        <a:pt x="107950" y="0"/>
                      </a:lnTo>
                      <a:lnTo>
                        <a:pt x="110490" y="0"/>
                      </a:lnTo>
                      <a:lnTo>
                        <a:pt x="111760" y="0"/>
                      </a:lnTo>
                      <a:lnTo>
                        <a:pt x="111760" y="1270"/>
                      </a:lnTo>
                      <a:lnTo>
                        <a:pt x="111760" y="1270"/>
                      </a:lnTo>
                      <a:lnTo>
                        <a:pt x="111760" y="1270"/>
                      </a:lnTo>
                      <a:lnTo>
                        <a:pt x="109220" y="2540"/>
                      </a:lnTo>
                      <a:lnTo>
                        <a:pt x="107950" y="2540"/>
                      </a:lnTo>
                      <a:lnTo>
                        <a:pt x="104140" y="3810"/>
                      </a:lnTo>
                      <a:lnTo>
                        <a:pt x="102870" y="5080"/>
                      </a:lnTo>
                      <a:lnTo>
                        <a:pt x="95250" y="6350"/>
                      </a:lnTo>
                      <a:lnTo>
                        <a:pt x="88900" y="10160"/>
                      </a:lnTo>
                      <a:lnTo>
                        <a:pt x="83820" y="11430"/>
                      </a:lnTo>
                      <a:lnTo>
                        <a:pt x="80010" y="11430"/>
                      </a:lnTo>
                      <a:lnTo>
                        <a:pt x="78740" y="12700"/>
                      </a:lnTo>
                      <a:lnTo>
                        <a:pt x="76200" y="12700"/>
                      </a:lnTo>
                      <a:lnTo>
                        <a:pt x="74930" y="12700"/>
                      </a:lnTo>
                      <a:lnTo>
                        <a:pt x="73660" y="12700"/>
                      </a:lnTo>
                      <a:lnTo>
                        <a:pt x="72390" y="13970"/>
                      </a:lnTo>
                      <a:lnTo>
                        <a:pt x="69850" y="13970"/>
                      </a:lnTo>
                      <a:lnTo>
                        <a:pt x="64770" y="15240"/>
                      </a:lnTo>
                      <a:lnTo>
                        <a:pt x="63500" y="15240"/>
                      </a:lnTo>
                      <a:lnTo>
                        <a:pt x="63500" y="15240"/>
                      </a:lnTo>
                      <a:lnTo>
                        <a:pt x="55880" y="16510"/>
                      </a:lnTo>
                      <a:lnTo>
                        <a:pt x="48260" y="16510"/>
                      </a:lnTo>
                      <a:lnTo>
                        <a:pt x="45720" y="16510"/>
                      </a:lnTo>
                      <a:lnTo>
                        <a:pt x="40640" y="16510"/>
                      </a:lnTo>
                      <a:lnTo>
                        <a:pt x="38100" y="17780"/>
                      </a:lnTo>
                      <a:lnTo>
                        <a:pt x="33020" y="19050"/>
                      </a:lnTo>
                      <a:lnTo>
                        <a:pt x="31750" y="19050"/>
                      </a:lnTo>
                      <a:lnTo>
                        <a:pt x="30480" y="21590"/>
                      </a:lnTo>
                      <a:lnTo>
                        <a:pt x="29210" y="21590"/>
                      </a:lnTo>
                      <a:lnTo>
                        <a:pt x="27940" y="22860"/>
                      </a:lnTo>
                      <a:lnTo>
                        <a:pt x="26670" y="22860"/>
                      </a:lnTo>
                      <a:lnTo>
                        <a:pt x="25400" y="22860"/>
                      </a:lnTo>
                      <a:lnTo>
                        <a:pt x="24130" y="21590"/>
                      </a:lnTo>
                      <a:lnTo>
                        <a:pt x="22860" y="21590"/>
                      </a:lnTo>
                      <a:lnTo>
                        <a:pt x="21590" y="21590"/>
                      </a:lnTo>
                      <a:lnTo>
                        <a:pt x="21590" y="21590"/>
                      </a:lnTo>
                      <a:lnTo>
                        <a:pt x="20320" y="21590"/>
                      </a:lnTo>
                      <a:lnTo>
                        <a:pt x="19050" y="21590"/>
                      </a:lnTo>
                      <a:lnTo>
                        <a:pt x="20320" y="21590"/>
                      </a:lnTo>
                      <a:lnTo>
                        <a:pt x="21590" y="21590"/>
                      </a:lnTo>
                      <a:lnTo>
                        <a:pt x="21590" y="19050"/>
                      </a:lnTo>
                      <a:lnTo>
                        <a:pt x="21590" y="17780"/>
                      </a:lnTo>
                      <a:lnTo>
                        <a:pt x="24130" y="16510"/>
                      </a:lnTo>
                      <a:lnTo>
                        <a:pt x="25400" y="16510"/>
                      </a:lnTo>
                      <a:lnTo>
                        <a:pt x="24130" y="16510"/>
                      </a:lnTo>
                      <a:lnTo>
                        <a:pt x="22860" y="16510"/>
                      </a:lnTo>
                      <a:lnTo>
                        <a:pt x="21590" y="16510"/>
                      </a:lnTo>
                      <a:lnTo>
                        <a:pt x="17780" y="16510"/>
                      </a:lnTo>
                      <a:lnTo>
                        <a:pt x="16510" y="16510"/>
                      </a:lnTo>
                      <a:lnTo>
                        <a:pt x="15240" y="16510"/>
                      </a:lnTo>
                      <a:lnTo>
                        <a:pt x="12700" y="17780"/>
                      </a:lnTo>
                      <a:lnTo>
                        <a:pt x="10160" y="20320"/>
                      </a:lnTo>
                      <a:lnTo>
                        <a:pt x="7620" y="21590"/>
                      </a:lnTo>
                      <a:lnTo>
                        <a:pt x="6350" y="21590"/>
                      </a:lnTo>
                      <a:lnTo>
                        <a:pt x="5080" y="21590"/>
                      </a:lnTo>
                      <a:lnTo>
                        <a:pt x="5080" y="20320"/>
                      </a:lnTo>
                      <a:lnTo>
                        <a:pt x="5080" y="20320"/>
                      </a:lnTo>
                      <a:lnTo>
                        <a:pt x="2540" y="17780"/>
                      </a:lnTo>
                      <a:lnTo>
                        <a:pt x="1270" y="16510"/>
                      </a:lnTo>
                      <a:lnTo>
                        <a:pt x="1270" y="13970"/>
                      </a:lnTo>
                      <a:lnTo>
                        <a:pt x="2540" y="12700"/>
                      </a:lnTo>
                      <a:lnTo>
                        <a:pt x="5080" y="12700"/>
                      </a:lnTo>
                      <a:lnTo>
                        <a:pt x="5080" y="11430"/>
                      </a:lnTo>
                      <a:lnTo>
                        <a:pt x="7620" y="11430"/>
                      </a:lnTo>
                      <a:lnTo>
                        <a:pt x="10160" y="11430"/>
                      </a:lnTo>
                      <a:lnTo>
                        <a:pt x="11430" y="10160"/>
                      </a:lnTo>
                      <a:lnTo>
                        <a:pt x="12700" y="10160"/>
                      </a:lnTo>
                      <a:lnTo>
                        <a:pt x="12700" y="10160"/>
                      </a:lnTo>
                      <a:lnTo>
                        <a:pt x="11430" y="10160"/>
                      </a:lnTo>
                      <a:lnTo>
                        <a:pt x="10160" y="10160"/>
                      </a:lnTo>
                      <a:lnTo>
                        <a:pt x="5080" y="10160"/>
                      </a:lnTo>
                      <a:lnTo>
                        <a:pt x="3810" y="11430"/>
                      </a:lnTo>
                      <a:lnTo>
                        <a:pt x="2540" y="11430"/>
                      </a:lnTo>
                      <a:lnTo>
                        <a:pt x="1270" y="11430"/>
                      </a:lnTo>
                      <a:lnTo>
                        <a:pt x="0" y="10160"/>
                      </a:lnTo>
                      <a:lnTo>
                        <a:pt x="0" y="10160"/>
                      </a:lnTo>
                      <a:lnTo>
                        <a:pt x="0" y="8890"/>
                      </a:lnTo>
                      <a:lnTo>
                        <a:pt x="1270" y="7620"/>
                      </a:lnTo>
                      <a:lnTo>
                        <a:pt x="2540" y="7620"/>
                      </a:lnTo>
                      <a:lnTo>
                        <a:pt x="5080" y="6350"/>
                      </a:lnTo>
                      <a:lnTo>
                        <a:pt x="5080" y="6350"/>
                      </a:lnTo>
                      <a:lnTo>
                        <a:pt x="5080" y="6350"/>
                      </a:lnTo>
                      <a:lnTo>
                        <a:pt x="5080" y="6350"/>
                      </a:lnTo>
                      <a:lnTo>
                        <a:pt x="5080" y="6350"/>
                      </a:lnTo>
                      <a:lnTo>
                        <a:pt x="5080" y="5080"/>
                      </a:lnTo>
                      <a:lnTo>
                        <a:pt x="6350" y="5080"/>
                      </a:lnTo>
                      <a:lnTo>
                        <a:pt x="11430" y="3810"/>
                      </a:lnTo>
                      <a:lnTo>
                        <a:pt x="15240" y="2540"/>
                      </a:lnTo>
                      <a:lnTo>
                        <a:pt x="21590" y="2540"/>
                      </a:lnTo>
                      <a:lnTo>
                        <a:pt x="25400" y="2540"/>
                      </a:lnTo>
                      <a:lnTo>
                        <a:pt x="29210" y="2540"/>
                      </a:lnTo>
                      <a:lnTo>
                        <a:pt x="3429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4103243" y="7059930"/>
                  <a:ext cx="22861" cy="67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861" h="6732">
                      <a:moveTo>
                        <a:pt x="22860" y="0"/>
                      </a:moveTo>
                      <a:lnTo>
                        <a:pt x="22479" y="508"/>
                      </a:lnTo>
                      <a:lnTo>
                        <a:pt x="21590" y="889"/>
                      </a:lnTo>
                      <a:lnTo>
                        <a:pt x="19939" y="1651"/>
                      </a:lnTo>
                      <a:lnTo>
                        <a:pt x="18669" y="2032"/>
                      </a:lnTo>
                      <a:lnTo>
                        <a:pt x="17018" y="1651"/>
                      </a:lnTo>
                      <a:lnTo>
                        <a:pt x="14986" y="1651"/>
                      </a:lnTo>
                      <a:lnTo>
                        <a:pt x="10287" y="2413"/>
                      </a:lnTo>
                      <a:lnTo>
                        <a:pt x="7874" y="3175"/>
                      </a:lnTo>
                      <a:lnTo>
                        <a:pt x="5334" y="4826"/>
                      </a:lnTo>
                      <a:lnTo>
                        <a:pt x="2794" y="5842"/>
                      </a:lnTo>
                      <a:lnTo>
                        <a:pt x="381" y="6731"/>
                      </a:lnTo>
                      <a:lnTo>
                        <a:pt x="0" y="6731"/>
                      </a:lnTo>
                      <a:lnTo>
                        <a:pt x="381" y="6350"/>
                      </a:lnTo>
                      <a:lnTo>
                        <a:pt x="1651" y="5207"/>
                      </a:lnTo>
                      <a:lnTo>
                        <a:pt x="3683" y="3556"/>
                      </a:lnTo>
                      <a:lnTo>
                        <a:pt x="4953" y="3175"/>
                      </a:lnTo>
                      <a:lnTo>
                        <a:pt x="5334" y="2794"/>
                      </a:lnTo>
                      <a:lnTo>
                        <a:pt x="13589" y="889"/>
                      </a:lnTo>
                      <a:lnTo>
                        <a:pt x="17780" y="508"/>
                      </a:lnTo>
                      <a:close/>
                    </a:path>
                  </a:pathLst>
                </a:custGeom>
                <a:solidFill>
                  <a:srgbClr val="AEAE9D"/>
                </a:solidFill>
                <a:ln w="0" cap="flat" cmpd="sng" algn="ctr">
                  <a:solidFill>
                    <a:srgbClr val="AEAE9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4133215" y="7049262"/>
                  <a:ext cx="48134" cy="111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134" h="11177">
                      <a:moveTo>
                        <a:pt x="20701" y="2286"/>
                      </a:moveTo>
                      <a:lnTo>
                        <a:pt x="20320" y="2667"/>
                      </a:lnTo>
                      <a:lnTo>
                        <a:pt x="20701" y="2667"/>
                      </a:lnTo>
                      <a:lnTo>
                        <a:pt x="21209" y="2667"/>
                      </a:lnTo>
                      <a:lnTo>
                        <a:pt x="23622" y="3429"/>
                      </a:lnTo>
                      <a:lnTo>
                        <a:pt x="25273" y="4572"/>
                      </a:lnTo>
                      <a:lnTo>
                        <a:pt x="29464" y="6985"/>
                      </a:lnTo>
                      <a:lnTo>
                        <a:pt x="30734" y="6985"/>
                      </a:lnTo>
                      <a:lnTo>
                        <a:pt x="32766" y="6985"/>
                      </a:lnTo>
                      <a:lnTo>
                        <a:pt x="36068" y="6985"/>
                      </a:lnTo>
                      <a:lnTo>
                        <a:pt x="39370" y="6985"/>
                      </a:lnTo>
                      <a:lnTo>
                        <a:pt x="42672" y="7239"/>
                      </a:lnTo>
                      <a:lnTo>
                        <a:pt x="45212" y="7239"/>
                      </a:lnTo>
                      <a:lnTo>
                        <a:pt x="47371" y="7239"/>
                      </a:lnTo>
                      <a:lnTo>
                        <a:pt x="48133" y="7620"/>
                      </a:lnTo>
                      <a:lnTo>
                        <a:pt x="47625" y="7620"/>
                      </a:lnTo>
                      <a:lnTo>
                        <a:pt x="46863" y="8128"/>
                      </a:lnTo>
                      <a:lnTo>
                        <a:pt x="43942" y="8509"/>
                      </a:lnTo>
                      <a:lnTo>
                        <a:pt x="40259" y="9144"/>
                      </a:lnTo>
                      <a:lnTo>
                        <a:pt x="35687" y="9652"/>
                      </a:lnTo>
                      <a:lnTo>
                        <a:pt x="31496" y="10414"/>
                      </a:lnTo>
                      <a:lnTo>
                        <a:pt x="27305" y="10668"/>
                      </a:lnTo>
                      <a:lnTo>
                        <a:pt x="24511" y="11176"/>
                      </a:lnTo>
                      <a:lnTo>
                        <a:pt x="23622" y="11176"/>
                      </a:lnTo>
                      <a:lnTo>
                        <a:pt x="23241" y="11176"/>
                      </a:lnTo>
                      <a:lnTo>
                        <a:pt x="18669" y="10414"/>
                      </a:lnTo>
                      <a:lnTo>
                        <a:pt x="13716" y="8890"/>
                      </a:lnTo>
                      <a:lnTo>
                        <a:pt x="8636" y="6985"/>
                      </a:lnTo>
                      <a:lnTo>
                        <a:pt x="3683" y="5715"/>
                      </a:lnTo>
                      <a:lnTo>
                        <a:pt x="1651" y="5715"/>
                      </a:lnTo>
                      <a:lnTo>
                        <a:pt x="381" y="5715"/>
                      </a:lnTo>
                      <a:lnTo>
                        <a:pt x="0" y="5461"/>
                      </a:lnTo>
                      <a:lnTo>
                        <a:pt x="0" y="4572"/>
                      </a:lnTo>
                      <a:lnTo>
                        <a:pt x="381" y="3429"/>
                      </a:lnTo>
                      <a:lnTo>
                        <a:pt x="762" y="3048"/>
                      </a:lnTo>
                      <a:lnTo>
                        <a:pt x="1143" y="2667"/>
                      </a:lnTo>
                      <a:lnTo>
                        <a:pt x="2032" y="2286"/>
                      </a:lnTo>
                      <a:lnTo>
                        <a:pt x="2794" y="1905"/>
                      </a:lnTo>
                      <a:lnTo>
                        <a:pt x="2794" y="2286"/>
                      </a:lnTo>
                      <a:lnTo>
                        <a:pt x="2413" y="2286"/>
                      </a:lnTo>
                      <a:lnTo>
                        <a:pt x="2032" y="1905"/>
                      </a:lnTo>
                      <a:lnTo>
                        <a:pt x="2032" y="1143"/>
                      </a:lnTo>
                      <a:lnTo>
                        <a:pt x="2413" y="254"/>
                      </a:lnTo>
                      <a:lnTo>
                        <a:pt x="2794" y="0"/>
                      </a:lnTo>
                      <a:lnTo>
                        <a:pt x="4445" y="0"/>
                      </a:lnTo>
                      <a:lnTo>
                        <a:pt x="7366" y="0"/>
                      </a:lnTo>
                      <a:lnTo>
                        <a:pt x="10668" y="254"/>
                      </a:lnTo>
                      <a:lnTo>
                        <a:pt x="17018" y="1524"/>
                      </a:lnTo>
                      <a:lnTo>
                        <a:pt x="19050" y="2286"/>
                      </a:lnTo>
                      <a:close/>
                    </a:path>
                  </a:pathLst>
                </a:custGeom>
                <a:solidFill>
                  <a:srgbClr val="D4C8BD"/>
                </a:solidFill>
                <a:ln w="0" cap="flat" cmpd="sng" algn="ctr">
                  <a:solidFill>
                    <a:srgbClr val="D4C8B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4245737" y="7017131"/>
                  <a:ext cx="395352" cy="1242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5352" h="124207">
                      <a:moveTo>
                        <a:pt x="9652" y="1143"/>
                      </a:moveTo>
                      <a:lnTo>
                        <a:pt x="12954" y="3048"/>
                      </a:lnTo>
                      <a:lnTo>
                        <a:pt x="17145" y="4953"/>
                      </a:lnTo>
                      <a:lnTo>
                        <a:pt x="22479" y="7747"/>
                      </a:lnTo>
                      <a:lnTo>
                        <a:pt x="28321" y="10414"/>
                      </a:lnTo>
                      <a:lnTo>
                        <a:pt x="34544" y="13462"/>
                      </a:lnTo>
                      <a:lnTo>
                        <a:pt x="41656" y="17018"/>
                      </a:lnTo>
                      <a:lnTo>
                        <a:pt x="49530" y="20828"/>
                      </a:lnTo>
                      <a:lnTo>
                        <a:pt x="57785" y="24765"/>
                      </a:lnTo>
                      <a:lnTo>
                        <a:pt x="66548" y="28956"/>
                      </a:lnTo>
                      <a:lnTo>
                        <a:pt x="75311" y="33274"/>
                      </a:lnTo>
                      <a:lnTo>
                        <a:pt x="84836" y="37592"/>
                      </a:lnTo>
                      <a:lnTo>
                        <a:pt x="104394" y="46736"/>
                      </a:lnTo>
                      <a:lnTo>
                        <a:pt x="124841" y="56007"/>
                      </a:lnTo>
                      <a:lnTo>
                        <a:pt x="145542" y="65405"/>
                      </a:lnTo>
                      <a:lnTo>
                        <a:pt x="165989" y="74549"/>
                      </a:lnTo>
                      <a:lnTo>
                        <a:pt x="185928" y="83185"/>
                      </a:lnTo>
                      <a:lnTo>
                        <a:pt x="195453" y="87376"/>
                      </a:lnTo>
                      <a:lnTo>
                        <a:pt x="204597" y="91313"/>
                      </a:lnTo>
                      <a:lnTo>
                        <a:pt x="213360" y="94742"/>
                      </a:lnTo>
                      <a:lnTo>
                        <a:pt x="221742" y="98298"/>
                      </a:lnTo>
                      <a:lnTo>
                        <a:pt x="229489" y="101346"/>
                      </a:lnTo>
                      <a:lnTo>
                        <a:pt x="236982" y="104140"/>
                      </a:lnTo>
                      <a:lnTo>
                        <a:pt x="243713" y="106299"/>
                      </a:lnTo>
                      <a:lnTo>
                        <a:pt x="249555" y="108712"/>
                      </a:lnTo>
                      <a:lnTo>
                        <a:pt x="254889" y="110236"/>
                      </a:lnTo>
                      <a:lnTo>
                        <a:pt x="259588" y="111379"/>
                      </a:lnTo>
                      <a:lnTo>
                        <a:pt x="280289" y="113665"/>
                      </a:lnTo>
                      <a:lnTo>
                        <a:pt x="300736" y="115189"/>
                      </a:lnTo>
                      <a:lnTo>
                        <a:pt x="311023" y="115697"/>
                      </a:lnTo>
                      <a:lnTo>
                        <a:pt x="321056" y="115189"/>
                      </a:lnTo>
                      <a:lnTo>
                        <a:pt x="330581" y="114808"/>
                      </a:lnTo>
                      <a:lnTo>
                        <a:pt x="340106" y="114173"/>
                      </a:lnTo>
                      <a:lnTo>
                        <a:pt x="341757" y="113665"/>
                      </a:lnTo>
                      <a:lnTo>
                        <a:pt x="343916" y="113284"/>
                      </a:lnTo>
                      <a:lnTo>
                        <a:pt x="346710" y="113030"/>
                      </a:lnTo>
                      <a:lnTo>
                        <a:pt x="350520" y="112522"/>
                      </a:lnTo>
                      <a:lnTo>
                        <a:pt x="359283" y="111760"/>
                      </a:lnTo>
                      <a:lnTo>
                        <a:pt x="369189" y="110998"/>
                      </a:lnTo>
                      <a:lnTo>
                        <a:pt x="378714" y="110236"/>
                      </a:lnTo>
                      <a:lnTo>
                        <a:pt x="382905" y="110236"/>
                      </a:lnTo>
                      <a:lnTo>
                        <a:pt x="387096" y="110236"/>
                      </a:lnTo>
                      <a:lnTo>
                        <a:pt x="390398" y="110236"/>
                      </a:lnTo>
                      <a:lnTo>
                        <a:pt x="392938" y="110617"/>
                      </a:lnTo>
                      <a:lnTo>
                        <a:pt x="394589" y="110998"/>
                      </a:lnTo>
                      <a:lnTo>
                        <a:pt x="395351" y="111379"/>
                      </a:lnTo>
                      <a:lnTo>
                        <a:pt x="395097" y="112141"/>
                      </a:lnTo>
                      <a:lnTo>
                        <a:pt x="394208" y="112522"/>
                      </a:lnTo>
                      <a:lnTo>
                        <a:pt x="392049" y="113284"/>
                      </a:lnTo>
                      <a:lnTo>
                        <a:pt x="389636" y="114173"/>
                      </a:lnTo>
                      <a:lnTo>
                        <a:pt x="382905" y="115697"/>
                      </a:lnTo>
                      <a:lnTo>
                        <a:pt x="375412" y="116713"/>
                      </a:lnTo>
                      <a:lnTo>
                        <a:pt x="368046" y="117983"/>
                      </a:lnTo>
                      <a:lnTo>
                        <a:pt x="360934" y="118745"/>
                      </a:lnTo>
                      <a:lnTo>
                        <a:pt x="358013" y="119126"/>
                      </a:lnTo>
                      <a:lnTo>
                        <a:pt x="355600" y="119507"/>
                      </a:lnTo>
                      <a:lnTo>
                        <a:pt x="353822" y="119888"/>
                      </a:lnTo>
                      <a:lnTo>
                        <a:pt x="352552" y="119888"/>
                      </a:lnTo>
                      <a:lnTo>
                        <a:pt x="340106" y="121920"/>
                      </a:lnTo>
                      <a:lnTo>
                        <a:pt x="327660" y="123444"/>
                      </a:lnTo>
                      <a:lnTo>
                        <a:pt x="315595" y="124206"/>
                      </a:lnTo>
                      <a:lnTo>
                        <a:pt x="303530" y="124206"/>
                      </a:lnTo>
                      <a:lnTo>
                        <a:pt x="291592" y="123698"/>
                      </a:lnTo>
                      <a:lnTo>
                        <a:pt x="279908" y="122555"/>
                      </a:lnTo>
                      <a:lnTo>
                        <a:pt x="268605" y="121539"/>
                      </a:lnTo>
                      <a:lnTo>
                        <a:pt x="257048" y="119507"/>
                      </a:lnTo>
                      <a:lnTo>
                        <a:pt x="245745" y="117221"/>
                      </a:lnTo>
                      <a:lnTo>
                        <a:pt x="234569" y="114173"/>
                      </a:lnTo>
                      <a:lnTo>
                        <a:pt x="223647" y="110998"/>
                      </a:lnTo>
                      <a:lnTo>
                        <a:pt x="212852" y="107569"/>
                      </a:lnTo>
                      <a:lnTo>
                        <a:pt x="191389" y="99822"/>
                      </a:lnTo>
                      <a:lnTo>
                        <a:pt x="169672" y="91313"/>
                      </a:lnTo>
                      <a:lnTo>
                        <a:pt x="148844" y="81915"/>
                      </a:lnTo>
                      <a:lnTo>
                        <a:pt x="128143" y="71882"/>
                      </a:lnTo>
                      <a:lnTo>
                        <a:pt x="86487" y="52578"/>
                      </a:lnTo>
                      <a:lnTo>
                        <a:pt x="65786" y="43307"/>
                      </a:lnTo>
                      <a:lnTo>
                        <a:pt x="44958" y="34417"/>
                      </a:lnTo>
                      <a:lnTo>
                        <a:pt x="23876" y="26670"/>
                      </a:lnTo>
                      <a:lnTo>
                        <a:pt x="2540" y="20066"/>
                      </a:lnTo>
                      <a:lnTo>
                        <a:pt x="1270" y="19685"/>
                      </a:lnTo>
                      <a:lnTo>
                        <a:pt x="508" y="18923"/>
                      </a:lnTo>
                      <a:lnTo>
                        <a:pt x="0" y="18161"/>
                      </a:lnTo>
                      <a:lnTo>
                        <a:pt x="0" y="17399"/>
                      </a:lnTo>
                      <a:lnTo>
                        <a:pt x="508" y="14986"/>
                      </a:lnTo>
                      <a:lnTo>
                        <a:pt x="1651" y="12319"/>
                      </a:lnTo>
                      <a:lnTo>
                        <a:pt x="5461" y="6096"/>
                      </a:lnTo>
                      <a:lnTo>
                        <a:pt x="6731" y="3048"/>
                      </a:lnTo>
                      <a:lnTo>
                        <a:pt x="7112" y="0"/>
                      </a:lnTo>
                      <a:close/>
                    </a:path>
                  </a:pathLst>
                </a:custGeom>
                <a:solidFill>
                  <a:srgbClr val="8E7761"/>
                </a:solidFill>
                <a:ln w="0" cap="flat" cmpd="sng" algn="ctr">
                  <a:solidFill>
                    <a:srgbClr val="8E776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4245610" y="7016750"/>
                  <a:ext cx="394971" cy="1244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4971" h="124461">
                      <a:moveTo>
                        <a:pt x="6350" y="0"/>
                      </a:moveTo>
                      <a:lnTo>
                        <a:pt x="6350" y="3810"/>
                      </a:lnTo>
                      <a:lnTo>
                        <a:pt x="5080" y="6350"/>
                      </a:lnTo>
                      <a:lnTo>
                        <a:pt x="2540" y="12700"/>
                      </a:lnTo>
                      <a:lnTo>
                        <a:pt x="1270" y="15240"/>
                      </a:lnTo>
                      <a:lnTo>
                        <a:pt x="0" y="17780"/>
                      </a:lnTo>
                      <a:lnTo>
                        <a:pt x="0" y="19050"/>
                      </a:lnTo>
                      <a:lnTo>
                        <a:pt x="1270" y="19050"/>
                      </a:lnTo>
                      <a:lnTo>
                        <a:pt x="1270" y="19050"/>
                      </a:lnTo>
                      <a:lnTo>
                        <a:pt x="2540" y="19050"/>
                      </a:lnTo>
                      <a:lnTo>
                        <a:pt x="24130" y="26670"/>
                      </a:lnTo>
                      <a:lnTo>
                        <a:pt x="44450" y="34290"/>
                      </a:lnTo>
                      <a:lnTo>
                        <a:pt x="66040" y="43180"/>
                      </a:lnTo>
                      <a:lnTo>
                        <a:pt x="86360" y="52070"/>
                      </a:lnTo>
                      <a:lnTo>
                        <a:pt x="127000" y="72390"/>
                      </a:lnTo>
                      <a:lnTo>
                        <a:pt x="148590" y="82550"/>
                      </a:lnTo>
                      <a:lnTo>
                        <a:pt x="168910" y="91440"/>
                      </a:lnTo>
                      <a:lnTo>
                        <a:pt x="191770" y="99060"/>
                      </a:lnTo>
                      <a:lnTo>
                        <a:pt x="213360" y="107950"/>
                      </a:lnTo>
                      <a:lnTo>
                        <a:pt x="223520" y="110490"/>
                      </a:lnTo>
                      <a:lnTo>
                        <a:pt x="233680" y="114300"/>
                      </a:lnTo>
                      <a:lnTo>
                        <a:pt x="246380" y="116840"/>
                      </a:lnTo>
                      <a:lnTo>
                        <a:pt x="257810" y="119380"/>
                      </a:lnTo>
                      <a:lnTo>
                        <a:pt x="267970" y="121920"/>
                      </a:lnTo>
                      <a:lnTo>
                        <a:pt x="279400" y="123190"/>
                      </a:lnTo>
                      <a:lnTo>
                        <a:pt x="290830" y="124460"/>
                      </a:lnTo>
                      <a:lnTo>
                        <a:pt x="303530" y="124460"/>
                      </a:lnTo>
                      <a:lnTo>
                        <a:pt x="314960" y="124460"/>
                      </a:lnTo>
                      <a:lnTo>
                        <a:pt x="327660" y="123190"/>
                      </a:lnTo>
                      <a:lnTo>
                        <a:pt x="340360" y="121920"/>
                      </a:lnTo>
                      <a:lnTo>
                        <a:pt x="353060" y="119380"/>
                      </a:lnTo>
                      <a:lnTo>
                        <a:pt x="354330" y="119380"/>
                      </a:lnTo>
                      <a:lnTo>
                        <a:pt x="355600" y="119380"/>
                      </a:lnTo>
                      <a:lnTo>
                        <a:pt x="356870" y="119380"/>
                      </a:lnTo>
                      <a:lnTo>
                        <a:pt x="360680" y="119380"/>
                      </a:lnTo>
                      <a:lnTo>
                        <a:pt x="368300" y="118110"/>
                      </a:lnTo>
                      <a:lnTo>
                        <a:pt x="374650" y="116840"/>
                      </a:lnTo>
                      <a:lnTo>
                        <a:pt x="382270" y="115570"/>
                      </a:lnTo>
                      <a:lnTo>
                        <a:pt x="388620" y="114300"/>
                      </a:lnTo>
                      <a:lnTo>
                        <a:pt x="392430" y="114300"/>
                      </a:lnTo>
                      <a:lnTo>
                        <a:pt x="393700" y="113030"/>
                      </a:lnTo>
                      <a:lnTo>
                        <a:pt x="394970" y="111760"/>
                      </a:lnTo>
                      <a:lnTo>
                        <a:pt x="394970" y="111760"/>
                      </a:lnTo>
                      <a:lnTo>
                        <a:pt x="394970" y="110490"/>
                      </a:lnTo>
                      <a:lnTo>
                        <a:pt x="392430" y="110490"/>
                      </a:lnTo>
                      <a:lnTo>
                        <a:pt x="389890" y="109220"/>
                      </a:lnTo>
                      <a:lnTo>
                        <a:pt x="387350" y="109220"/>
                      </a:lnTo>
                      <a:lnTo>
                        <a:pt x="382270" y="109220"/>
                      </a:lnTo>
                      <a:lnTo>
                        <a:pt x="378460" y="109220"/>
                      </a:lnTo>
                      <a:lnTo>
                        <a:pt x="369570" y="110490"/>
                      </a:lnTo>
                      <a:lnTo>
                        <a:pt x="359410" y="111760"/>
                      </a:lnTo>
                      <a:lnTo>
                        <a:pt x="350520" y="113030"/>
                      </a:lnTo>
                      <a:lnTo>
                        <a:pt x="346710" y="113030"/>
                      </a:lnTo>
                      <a:lnTo>
                        <a:pt x="344170" y="114300"/>
                      </a:lnTo>
                      <a:lnTo>
                        <a:pt x="341630" y="114300"/>
                      </a:lnTo>
                      <a:lnTo>
                        <a:pt x="340360" y="114300"/>
                      </a:lnTo>
                      <a:lnTo>
                        <a:pt x="331470" y="114300"/>
                      </a:lnTo>
                      <a:lnTo>
                        <a:pt x="321310" y="114300"/>
                      </a:lnTo>
                      <a:lnTo>
                        <a:pt x="311150" y="115570"/>
                      </a:lnTo>
                      <a:lnTo>
                        <a:pt x="299720" y="114300"/>
                      </a:lnTo>
                      <a:lnTo>
                        <a:pt x="280670" y="114300"/>
                      </a:lnTo>
                      <a:lnTo>
                        <a:pt x="259080" y="111760"/>
                      </a:lnTo>
                      <a:lnTo>
                        <a:pt x="255270" y="109220"/>
                      </a:lnTo>
                      <a:lnTo>
                        <a:pt x="248920" y="109220"/>
                      </a:lnTo>
                      <a:lnTo>
                        <a:pt x="243840" y="106680"/>
                      </a:lnTo>
                      <a:lnTo>
                        <a:pt x="237490" y="104140"/>
                      </a:lnTo>
                      <a:lnTo>
                        <a:pt x="229870" y="101600"/>
                      </a:lnTo>
                      <a:lnTo>
                        <a:pt x="222250" y="97790"/>
                      </a:lnTo>
                      <a:lnTo>
                        <a:pt x="213360" y="93980"/>
                      </a:lnTo>
                      <a:lnTo>
                        <a:pt x="204470" y="91440"/>
                      </a:lnTo>
                      <a:lnTo>
                        <a:pt x="195580" y="87630"/>
                      </a:lnTo>
                      <a:lnTo>
                        <a:pt x="185420" y="82550"/>
                      </a:lnTo>
                      <a:lnTo>
                        <a:pt x="166370" y="74930"/>
                      </a:lnTo>
                      <a:lnTo>
                        <a:pt x="144780" y="66040"/>
                      </a:lnTo>
                      <a:lnTo>
                        <a:pt x="125730" y="55880"/>
                      </a:lnTo>
                      <a:lnTo>
                        <a:pt x="104140" y="46990"/>
                      </a:lnTo>
                      <a:lnTo>
                        <a:pt x="85090" y="36830"/>
                      </a:lnTo>
                      <a:lnTo>
                        <a:pt x="76200" y="33020"/>
                      </a:lnTo>
                      <a:lnTo>
                        <a:pt x="67310" y="29210"/>
                      </a:lnTo>
                      <a:lnTo>
                        <a:pt x="58420" y="24130"/>
                      </a:lnTo>
                      <a:lnTo>
                        <a:pt x="49530" y="20320"/>
                      </a:lnTo>
                      <a:lnTo>
                        <a:pt x="41910" y="16510"/>
                      </a:lnTo>
                      <a:lnTo>
                        <a:pt x="34290" y="13970"/>
                      </a:lnTo>
                      <a:lnTo>
                        <a:pt x="27940" y="10160"/>
                      </a:lnTo>
                      <a:lnTo>
                        <a:pt x="22860" y="7620"/>
                      </a:lnTo>
                      <a:lnTo>
                        <a:pt x="17780" y="5080"/>
                      </a:lnTo>
                      <a:lnTo>
                        <a:pt x="12700" y="3810"/>
                      </a:lnTo>
                      <a:lnTo>
                        <a:pt x="1016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4248150" y="7035800"/>
                  <a:ext cx="229871" cy="927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9871" h="92711">
                      <a:moveTo>
                        <a:pt x="229870" y="92710"/>
                      </a:moveTo>
                      <a:lnTo>
                        <a:pt x="217170" y="90170"/>
                      </a:lnTo>
                      <a:lnTo>
                        <a:pt x="204470" y="85090"/>
                      </a:lnTo>
                      <a:lnTo>
                        <a:pt x="190500" y="78740"/>
                      </a:lnTo>
                      <a:lnTo>
                        <a:pt x="176530" y="73660"/>
                      </a:lnTo>
                      <a:lnTo>
                        <a:pt x="161290" y="67310"/>
                      </a:lnTo>
                      <a:lnTo>
                        <a:pt x="147320" y="60960"/>
                      </a:lnTo>
                      <a:lnTo>
                        <a:pt x="115570" y="46990"/>
                      </a:lnTo>
                      <a:lnTo>
                        <a:pt x="85090" y="31750"/>
                      </a:lnTo>
                      <a:lnTo>
                        <a:pt x="71120" y="26670"/>
                      </a:lnTo>
                      <a:lnTo>
                        <a:pt x="55880" y="20320"/>
                      </a:lnTo>
                      <a:lnTo>
                        <a:pt x="40640" y="12700"/>
                      </a:lnTo>
                      <a:lnTo>
                        <a:pt x="26670" y="7620"/>
                      </a:lnTo>
                      <a:lnTo>
                        <a:pt x="12700" y="3810"/>
                      </a:lnTo>
                      <a:lnTo>
                        <a:pt x="0" y="0"/>
                      </a:lnTo>
                    </a:path>
                  </a:pathLst>
                </a:custGeom>
                <a:ln w="10287" cap="flat" cmpd="sng" algn="ctr">
                  <a:solidFill>
                    <a:srgbClr val="6D56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4244975" y="7019036"/>
                  <a:ext cx="378334" cy="1187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334" h="118746">
                      <a:moveTo>
                        <a:pt x="9144" y="1143"/>
                      </a:moveTo>
                      <a:lnTo>
                        <a:pt x="12446" y="2667"/>
                      </a:lnTo>
                      <a:lnTo>
                        <a:pt x="16637" y="5080"/>
                      </a:lnTo>
                      <a:lnTo>
                        <a:pt x="21590" y="7366"/>
                      </a:lnTo>
                      <a:lnTo>
                        <a:pt x="27432" y="10033"/>
                      </a:lnTo>
                      <a:lnTo>
                        <a:pt x="34036" y="13081"/>
                      </a:lnTo>
                      <a:lnTo>
                        <a:pt x="41148" y="16637"/>
                      </a:lnTo>
                      <a:lnTo>
                        <a:pt x="48641" y="20447"/>
                      </a:lnTo>
                      <a:lnTo>
                        <a:pt x="56896" y="24384"/>
                      </a:lnTo>
                      <a:lnTo>
                        <a:pt x="65278" y="28321"/>
                      </a:lnTo>
                      <a:lnTo>
                        <a:pt x="74422" y="32512"/>
                      </a:lnTo>
                      <a:lnTo>
                        <a:pt x="83947" y="37211"/>
                      </a:lnTo>
                      <a:lnTo>
                        <a:pt x="103505" y="46101"/>
                      </a:lnTo>
                      <a:lnTo>
                        <a:pt x="123444" y="55245"/>
                      </a:lnTo>
                      <a:lnTo>
                        <a:pt x="144272" y="65024"/>
                      </a:lnTo>
                      <a:lnTo>
                        <a:pt x="164592" y="73914"/>
                      </a:lnTo>
                      <a:lnTo>
                        <a:pt x="184150" y="82423"/>
                      </a:lnTo>
                      <a:lnTo>
                        <a:pt x="193802" y="86614"/>
                      </a:lnTo>
                      <a:lnTo>
                        <a:pt x="202819" y="90551"/>
                      </a:lnTo>
                      <a:lnTo>
                        <a:pt x="211582" y="93980"/>
                      </a:lnTo>
                      <a:lnTo>
                        <a:pt x="219964" y="97409"/>
                      </a:lnTo>
                      <a:lnTo>
                        <a:pt x="227838" y="100203"/>
                      </a:lnTo>
                      <a:lnTo>
                        <a:pt x="234950" y="103251"/>
                      </a:lnTo>
                      <a:lnTo>
                        <a:pt x="241427" y="105664"/>
                      </a:lnTo>
                      <a:lnTo>
                        <a:pt x="247777" y="107569"/>
                      </a:lnTo>
                      <a:lnTo>
                        <a:pt x="252730" y="109093"/>
                      </a:lnTo>
                      <a:lnTo>
                        <a:pt x="257302" y="110236"/>
                      </a:lnTo>
                      <a:lnTo>
                        <a:pt x="278130" y="112903"/>
                      </a:lnTo>
                      <a:lnTo>
                        <a:pt x="298958" y="115316"/>
                      </a:lnTo>
                      <a:lnTo>
                        <a:pt x="309372" y="116078"/>
                      </a:lnTo>
                      <a:lnTo>
                        <a:pt x="319278" y="116459"/>
                      </a:lnTo>
                      <a:lnTo>
                        <a:pt x="329311" y="116078"/>
                      </a:lnTo>
                      <a:lnTo>
                        <a:pt x="338836" y="115316"/>
                      </a:lnTo>
                      <a:lnTo>
                        <a:pt x="339598" y="114808"/>
                      </a:lnTo>
                      <a:lnTo>
                        <a:pt x="341376" y="114808"/>
                      </a:lnTo>
                      <a:lnTo>
                        <a:pt x="345440" y="114173"/>
                      </a:lnTo>
                      <a:lnTo>
                        <a:pt x="350774" y="112903"/>
                      </a:lnTo>
                      <a:lnTo>
                        <a:pt x="357124" y="112268"/>
                      </a:lnTo>
                      <a:lnTo>
                        <a:pt x="363347" y="111379"/>
                      </a:lnTo>
                      <a:lnTo>
                        <a:pt x="369189" y="111125"/>
                      </a:lnTo>
                      <a:lnTo>
                        <a:pt x="374142" y="110236"/>
                      </a:lnTo>
                      <a:lnTo>
                        <a:pt x="376174" y="110236"/>
                      </a:lnTo>
                      <a:lnTo>
                        <a:pt x="378333" y="110236"/>
                      </a:lnTo>
                      <a:lnTo>
                        <a:pt x="375412" y="111379"/>
                      </a:lnTo>
                      <a:lnTo>
                        <a:pt x="371602" y="112268"/>
                      </a:lnTo>
                      <a:lnTo>
                        <a:pt x="363347" y="113792"/>
                      </a:lnTo>
                      <a:lnTo>
                        <a:pt x="359156" y="114173"/>
                      </a:lnTo>
                      <a:lnTo>
                        <a:pt x="355473" y="114554"/>
                      </a:lnTo>
                      <a:lnTo>
                        <a:pt x="352171" y="114808"/>
                      </a:lnTo>
                      <a:lnTo>
                        <a:pt x="350520" y="115316"/>
                      </a:lnTo>
                      <a:lnTo>
                        <a:pt x="337947" y="117221"/>
                      </a:lnTo>
                      <a:lnTo>
                        <a:pt x="326009" y="118364"/>
                      </a:lnTo>
                      <a:lnTo>
                        <a:pt x="313817" y="118745"/>
                      </a:lnTo>
                      <a:lnTo>
                        <a:pt x="301752" y="118745"/>
                      </a:lnTo>
                      <a:lnTo>
                        <a:pt x="290195" y="117983"/>
                      </a:lnTo>
                      <a:lnTo>
                        <a:pt x="279019" y="116459"/>
                      </a:lnTo>
                      <a:lnTo>
                        <a:pt x="267716" y="114808"/>
                      </a:lnTo>
                      <a:lnTo>
                        <a:pt x="256540" y="112268"/>
                      </a:lnTo>
                      <a:lnTo>
                        <a:pt x="245237" y="109474"/>
                      </a:lnTo>
                      <a:lnTo>
                        <a:pt x="234442" y="106426"/>
                      </a:lnTo>
                      <a:lnTo>
                        <a:pt x="213233" y="99060"/>
                      </a:lnTo>
                      <a:lnTo>
                        <a:pt x="192151" y="90551"/>
                      </a:lnTo>
                      <a:lnTo>
                        <a:pt x="171323" y="81280"/>
                      </a:lnTo>
                      <a:lnTo>
                        <a:pt x="149606" y="72009"/>
                      </a:lnTo>
                      <a:lnTo>
                        <a:pt x="128397" y="62230"/>
                      </a:lnTo>
                      <a:lnTo>
                        <a:pt x="86868" y="42164"/>
                      </a:lnTo>
                      <a:lnTo>
                        <a:pt x="66040" y="32893"/>
                      </a:lnTo>
                      <a:lnTo>
                        <a:pt x="44958" y="24003"/>
                      </a:lnTo>
                      <a:lnTo>
                        <a:pt x="24130" y="15875"/>
                      </a:lnTo>
                      <a:lnTo>
                        <a:pt x="13208" y="12446"/>
                      </a:lnTo>
                      <a:lnTo>
                        <a:pt x="2413" y="9271"/>
                      </a:lnTo>
                      <a:lnTo>
                        <a:pt x="381" y="8509"/>
                      </a:lnTo>
                      <a:lnTo>
                        <a:pt x="0" y="8128"/>
                      </a:lnTo>
                      <a:lnTo>
                        <a:pt x="381" y="7366"/>
                      </a:lnTo>
                      <a:lnTo>
                        <a:pt x="1651" y="6604"/>
                      </a:lnTo>
                      <a:lnTo>
                        <a:pt x="3302" y="5461"/>
                      </a:lnTo>
                      <a:lnTo>
                        <a:pt x="4572" y="4191"/>
                      </a:lnTo>
                      <a:lnTo>
                        <a:pt x="5715" y="2413"/>
                      </a:lnTo>
                      <a:lnTo>
                        <a:pt x="6604" y="0"/>
                      </a:lnTo>
                      <a:close/>
                    </a:path>
                  </a:pathLst>
                </a:custGeom>
                <a:solidFill>
                  <a:srgbClr val="BCA599"/>
                </a:solidFill>
                <a:ln w="0" cap="flat" cmpd="sng" algn="ctr">
                  <a:solidFill>
                    <a:srgbClr val="BCA5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4248150" y="7021830"/>
                  <a:ext cx="295911" cy="1143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5911" h="114301">
                      <a:moveTo>
                        <a:pt x="295910" y="114300"/>
                      </a:moveTo>
                      <a:lnTo>
                        <a:pt x="287020" y="113030"/>
                      </a:lnTo>
                      <a:lnTo>
                        <a:pt x="279400" y="111760"/>
                      </a:lnTo>
                      <a:lnTo>
                        <a:pt x="271780" y="110490"/>
                      </a:lnTo>
                      <a:lnTo>
                        <a:pt x="264160" y="109220"/>
                      </a:lnTo>
                      <a:lnTo>
                        <a:pt x="259080" y="109220"/>
                      </a:lnTo>
                      <a:lnTo>
                        <a:pt x="254000" y="107950"/>
                      </a:lnTo>
                      <a:lnTo>
                        <a:pt x="250190" y="106680"/>
                      </a:lnTo>
                      <a:lnTo>
                        <a:pt x="247650" y="106680"/>
                      </a:lnTo>
                      <a:lnTo>
                        <a:pt x="246380" y="105410"/>
                      </a:lnTo>
                      <a:lnTo>
                        <a:pt x="243840" y="104140"/>
                      </a:lnTo>
                      <a:lnTo>
                        <a:pt x="238760" y="104140"/>
                      </a:lnTo>
                      <a:lnTo>
                        <a:pt x="224790" y="99060"/>
                      </a:lnTo>
                      <a:lnTo>
                        <a:pt x="219710" y="96520"/>
                      </a:lnTo>
                      <a:lnTo>
                        <a:pt x="214630" y="93980"/>
                      </a:lnTo>
                      <a:lnTo>
                        <a:pt x="212090" y="93980"/>
                      </a:lnTo>
                      <a:lnTo>
                        <a:pt x="209550" y="92710"/>
                      </a:lnTo>
                      <a:lnTo>
                        <a:pt x="208280" y="92710"/>
                      </a:lnTo>
                      <a:lnTo>
                        <a:pt x="207010" y="92710"/>
                      </a:lnTo>
                      <a:lnTo>
                        <a:pt x="195580" y="87630"/>
                      </a:lnTo>
                      <a:lnTo>
                        <a:pt x="181610" y="82550"/>
                      </a:lnTo>
                      <a:lnTo>
                        <a:pt x="156210" y="72390"/>
                      </a:lnTo>
                      <a:lnTo>
                        <a:pt x="130810" y="58420"/>
                      </a:lnTo>
                      <a:lnTo>
                        <a:pt x="104140" y="45720"/>
                      </a:lnTo>
                      <a:lnTo>
                        <a:pt x="77470" y="34290"/>
                      </a:lnTo>
                      <a:lnTo>
                        <a:pt x="50800" y="21590"/>
                      </a:lnTo>
                      <a:lnTo>
                        <a:pt x="25400" y="10160"/>
                      </a:lnTo>
                      <a:lnTo>
                        <a:pt x="12700" y="5080"/>
                      </a:lnTo>
                      <a:lnTo>
                        <a:pt x="0" y="0"/>
                      </a:lnTo>
                    </a:path>
                  </a:pathLst>
                </a:custGeom>
                <a:ln w="10287" cap="flat" cmpd="sng" algn="ctr">
                  <a:solidFill>
                    <a:srgbClr val="DBC6B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3886200" y="6882765"/>
                  <a:ext cx="373762" cy="1791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3762" h="179198">
                      <a:moveTo>
                        <a:pt x="145161" y="20955"/>
                      </a:moveTo>
                      <a:lnTo>
                        <a:pt x="150495" y="20193"/>
                      </a:lnTo>
                      <a:lnTo>
                        <a:pt x="155448" y="19050"/>
                      </a:lnTo>
                      <a:lnTo>
                        <a:pt x="162941" y="14351"/>
                      </a:lnTo>
                      <a:lnTo>
                        <a:pt x="170815" y="10160"/>
                      </a:lnTo>
                      <a:lnTo>
                        <a:pt x="178308" y="6223"/>
                      </a:lnTo>
                      <a:lnTo>
                        <a:pt x="182118" y="5080"/>
                      </a:lnTo>
                      <a:lnTo>
                        <a:pt x="185420" y="3556"/>
                      </a:lnTo>
                      <a:lnTo>
                        <a:pt x="182880" y="5080"/>
                      </a:lnTo>
                      <a:lnTo>
                        <a:pt x="180467" y="6731"/>
                      </a:lnTo>
                      <a:lnTo>
                        <a:pt x="178816" y="7747"/>
                      </a:lnTo>
                      <a:lnTo>
                        <a:pt x="177165" y="8636"/>
                      </a:lnTo>
                      <a:lnTo>
                        <a:pt x="175895" y="9398"/>
                      </a:lnTo>
                      <a:lnTo>
                        <a:pt x="174625" y="10160"/>
                      </a:lnTo>
                      <a:lnTo>
                        <a:pt x="173355" y="10922"/>
                      </a:lnTo>
                      <a:lnTo>
                        <a:pt x="172974" y="11303"/>
                      </a:lnTo>
                      <a:lnTo>
                        <a:pt x="173863" y="10922"/>
                      </a:lnTo>
                      <a:lnTo>
                        <a:pt x="175006" y="10541"/>
                      </a:lnTo>
                      <a:lnTo>
                        <a:pt x="177165" y="9779"/>
                      </a:lnTo>
                      <a:lnTo>
                        <a:pt x="179959" y="8636"/>
                      </a:lnTo>
                      <a:lnTo>
                        <a:pt x="183388" y="7366"/>
                      </a:lnTo>
                      <a:lnTo>
                        <a:pt x="191135" y="4699"/>
                      </a:lnTo>
                      <a:lnTo>
                        <a:pt x="200025" y="2794"/>
                      </a:lnTo>
                      <a:lnTo>
                        <a:pt x="204470" y="1905"/>
                      </a:lnTo>
                      <a:lnTo>
                        <a:pt x="209169" y="1905"/>
                      </a:lnTo>
                      <a:lnTo>
                        <a:pt x="207899" y="1905"/>
                      </a:lnTo>
                      <a:lnTo>
                        <a:pt x="205867" y="2794"/>
                      </a:lnTo>
                      <a:lnTo>
                        <a:pt x="203327" y="3937"/>
                      </a:lnTo>
                      <a:lnTo>
                        <a:pt x="200787" y="5080"/>
                      </a:lnTo>
                      <a:lnTo>
                        <a:pt x="198374" y="6223"/>
                      </a:lnTo>
                      <a:lnTo>
                        <a:pt x="195834" y="6985"/>
                      </a:lnTo>
                      <a:lnTo>
                        <a:pt x="193675" y="7747"/>
                      </a:lnTo>
                      <a:lnTo>
                        <a:pt x="192532" y="8255"/>
                      </a:lnTo>
                      <a:lnTo>
                        <a:pt x="203708" y="5842"/>
                      </a:lnTo>
                      <a:lnTo>
                        <a:pt x="214884" y="3937"/>
                      </a:lnTo>
                      <a:lnTo>
                        <a:pt x="220345" y="3175"/>
                      </a:lnTo>
                      <a:lnTo>
                        <a:pt x="225679" y="2413"/>
                      </a:lnTo>
                      <a:lnTo>
                        <a:pt x="230632" y="2413"/>
                      </a:lnTo>
                      <a:lnTo>
                        <a:pt x="235331" y="2794"/>
                      </a:lnTo>
                      <a:lnTo>
                        <a:pt x="232791" y="3175"/>
                      </a:lnTo>
                      <a:lnTo>
                        <a:pt x="231140" y="3175"/>
                      </a:lnTo>
                      <a:lnTo>
                        <a:pt x="228727" y="3937"/>
                      </a:lnTo>
                      <a:lnTo>
                        <a:pt x="227838" y="4318"/>
                      </a:lnTo>
                      <a:lnTo>
                        <a:pt x="228727" y="4699"/>
                      </a:lnTo>
                      <a:lnTo>
                        <a:pt x="230378" y="5080"/>
                      </a:lnTo>
                      <a:lnTo>
                        <a:pt x="232791" y="5461"/>
                      </a:lnTo>
                      <a:lnTo>
                        <a:pt x="236220" y="5842"/>
                      </a:lnTo>
                      <a:lnTo>
                        <a:pt x="240284" y="6223"/>
                      </a:lnTo>
                      <a:lnTo>
                        <a:pt x="249809" y="6731"/>
                      </a:lnTo>
                      <a:lnTo>
                        <a:pt x="259842" y="7366"/>
                      </a:lnTo>
                      <a:lnTo>
                        <a:pt x="264414" y="7747"/>
                      </a:lnTo>
                      <a:lnTo>
                        <a:pt x="268478" y="8636"/>
                      </a:lnTo>
                      <a:lnTo>
                        <a:pt x="272288" y="8890"/>
                      </a:lnTo>
                      <a:lnTo>
                        <a:pt x="275209" y="9779"/>
                      </a:lnTo>
                      <a:lnTo>
                        <a:pt x="275209" y="10160"/>
                      </a:lnTo>
                      <a:lnTo>
                        <a:pt x="273558" y="10160"/>
                      </a:lnTo>
                      <a:lnTo>
                        <a:pt x="270637" y="10541"/>
                      </a:lnTo>
                      <a:lnTo>
                        <a:pt x="266827" y="10922"/>
                      </a:lnTo>
                      <a:lnTo>
                        <a:pt x="258572" y="11303"/>
                      </a:lnTo>
                      <a:lnTo>
                        <a:pt x="249428" y="11684"/>
                      </a:lnTo>
                      <a:lnTo>
                        <a:pt x="265684" y="13208"/>
                      </a:lnTo>
                      <a:lnTo>
                        <a:pt x="280670" y="14351"/>
                      </a:lnTo>
                      <a:lnTo>
                        <a:pt x="288036" y="15113"/>
                      </a:lnTo>
                      <a:lnTo>
                        <a:pt x="294640" y="15875"/>
                      </a:lnTo>
                      <a:lnTo>
                        <a:pt x="301371" y="17145"/>
                      </a:lnTo>
                      <a:lnTo>
                        <a:pt x="307213" y="19050"/>
                      </a:lnTo>
                      <a:lnTo>
                        <a:pt x="306832" y="19050"/>
                      </a:lnTo>
                      <a:lnTo>
                        <a:pt x="305562" y="19050"/>
                      </a:lnTo>
                      <a:lnTo>
                        <a:pt x="301371" y="19050"/>
                      </a:lnTo>
                      <a:lnTo>
                        <a:pt x="296418" y="19050"/>
                      </a:lnTo>
                      <a:lnTo>
                        <a:pt x="290576" y="19050"/>
                      </a:lnTo>
                      <a:lnTo>
                        <a:pt x="284734" y="19050"/>
                      </a:lnTo>
                      <a:lnTo>
                        <a:pt x="279781" y="19050"/>
                      </a:lnTo>
                      <a:lnTo>
                        <a:pt x="275971" y="19050"/>
                      </a:lnTo>
                      <a:lnTo>
                        <a:pt x="274828" y="19050"/>
                      </a:lnTo>
                      <a:lnTo>
                        <a:pt x="274066" y="19050"/>
                      </a:lnTo>
                      <a:lnTo>
                        <a:pt x="276479" y="19050"/>
                      </a:lnTo>
                      <a:lnTo>
                        <a:pt x="279400" y="19431"/>
                      </a:lnTo>
                      <a:lnTo>
                        <a:pt x="286004" y="20193"/>
                      </a:lnTo>
                      <a:lnTo>
                        <a:pt x="293497" y="21336"/>
                      </a:lnTo>
                      <a:lnTo>
                        <a:pt x="301879" y="23622"/>
                      </a:lnTo>
                      <a:lnTo>
                        <a:pt x="310134" y="26289"/>
                      </a:lnTo>
                      <a:lnTo>
                        <a:pt x="318389" y="29845"/>
                      </a:lnTo>
                      <a:lnTo>
                        <a:pt x="326390" y="34163"/>
                      </a:lnTo>
                      <a:lnTo>
                        <a:pt x="330073" y="36830"/>
                      </a:lnTo>
                      <a:lnTo>
                        <a:pt x="333375" y="39497"/>
                      </a:lnTo>
                      <a:lnTo>
                        <a:pt x="329692" y="37973"/>
                      </a:lnTo>
                      <a:lnTo>
                        <a:pt x="326771" y="37211"/>
                      </a:lnTo>
                      <a:lnTo>
                        <a:pt x="324739" y="36449"/>
                      </a:lnTo>
                      <a:lnTo>
                        <a:pt x="322580" y="36068"/>
                      </a:lnTo>
                      <a:lnTo>
                        <a:pt x="318897" y="34925"/>
                      </a:lnTo>
                      <a:lnTo>
                        <a:pt x="315976" y="34544"/>
                      </a:lnTo>
                      <a:lnTo>
                        <a:pt x="312166" y="33655"/>
                      </a:lnTo>
                      <a:lnTo>
                        <a:pt x="317246" y="35687"/>
                      </a:lnTo>
                      <a:lnTo>
                        <a:pt x="321310" y="37211"/>
                      </a:lnTo>
                      <a:lnTo>
                        <a:pt x="328803" y="40386"/>
                      </a:lnTo>
                      <a:lnTo>
                        <a:pt x="332486" y="42164"/>
                      </a:lnTo>
                      <a:lnTo>
                        <a:pt x="336296" y="44958"/>
                      </a:lnTo>
                      <a:lnTo>
                        <a:pt x="340487" y="48895"/>
                      </a:lnTo>
                      <a:lnTo>
                        <a:pt x="343027" y="51054"/>
                      </a:lnTo>
                      <a:lnTo>
                        <a:pt x="345059" y="53848"/>
                      </a:lnTo>
                      <a:lnTo>
                        <a:pt x="345059" y="53467"/>
                      </a:lnTo>
                      <a:lnTo>
                        <a:pt x="343789" y="52578"/>
                      </a:lnTo>
                      <a:lnTo>
                        <a:pt x="342138" y="51943"/>
                      </a:lnTo>
                      <a:lnTo>
                        <a:pt x="339979" y="50800"/>
                      </a:lnTo>
                      <a:lnTo>
                        <a:pt x="335026" y="48006"/>
                      </a:lnTo>
                      <a:lnTo>
                        <a:pt x="329184" y="45720"/>
                      </a:lnTo>
                      <a:lnTo>
                        <a:pt x="330835" y="47371"/>
                      </a:lnTo>
                      <a:lnTo>
                        <a:pt x="332994" y="49149"/>
                      </a:lnTo>
                      <a:lnTo>
                        <a:pt x="335534" y="51562"/>
                      </a:lnTo>
                      <a:lnTo>
                        <a:pt x="338074" y="54229"/>
                      </a:lnTo>
                      <a:lnTo>
                        <a:pt x="343027" y="60833"/>
                      </a:lnTo>
                      <a:lnTo>
                        <a:pt x="345567" y="64262"/>
                      </a:lnTo>
                      <a:lnTo>
                        <a:pt x="347218" y="67437"/>
                      </a:lnTo>
                      <a:lnTo>
                        <a:pt x="345821" y="65786"/>
                      </a:lnTo>
                      <a:lnTo>
                        <a:pt x="344678" y="64770"/>
                      </a:lnTo>
                      <a:lnTo>
                        <a:pt x="343408" y="63500"/>
                      </a:lnTo>
                      <a:lnTo>
                        <a:pt x="342519" y="62738"/>
                      </a:lnTo>
                      <a:lnTo>
                        <a:pt x="342138" y="62357"/>
                      </a:lnTo>
                      <a:lnTo>
                        <a:pt x="341757" y="62357"/>
                      </a:lnTo>
                      <a:lnTo>
                        <a:pt x="341757" y="62738"/>
                      </a:lnTo>
                      <a:lnTo>
                        <a:pt x="342138" y="63500"/>
                      </a:lnTo>
                      <a:lnTo>
                        <a:pt x="343027" y="64770"/>
                      </a:lnTo>
                      <a:lnTo>
                        <a:pt x="343789" y="66294"/>
                      </a:lnTo>
                      <a:lnTo>
                        <a:pt x="345059" y="68199"/>
                      </a:lnTo>
                      <a:lnTo>
                        <a:pt x="346329" y="70485"/>
                      </a:lnTo>
                      <a:lnTo>
                        <a:pt x="348361" y="73660"/>
                      </a:lnTo>
                      <a:lnTo>
                        <a:pt x="350520" y="77089"/>
                      </a:lnTo>
                      <a:lnTo>
                        <a:pt x="352552" y="80899"/>
                      </a:lnTo>
                      <a:lnTo>
                        <a:pt x="355473" y="85598"/>
                      </a:lnTo>
                      <a:lnTo>
                        <a:pt x="355092" y="84836"/>
                      </a:lnTo>
                      <a:lnTo>
                        <a:pt x="354203" y="84074"/>
                      </a:lnTo>
                      <a:lnTo>
                        <a:pt x="352933" y="82804"/>
                      </a:lnTo>
                      <a:lnTo>
                        <a:pt x="351282" y="81661"/>
                      </a:lnTo>
                      <a:lnTo>
                        <a:pt x="347218" y="78994"/>
                      </a:lnTo>
                      <a:lnTo>
                        <a:pt x="342138" y="75438"/>
                      </a:lnTo>
                      <a:lnTo>
                        <a:pt x="344678" y="78994"/>
                      </a:lnTo>
                      <a:lnTo>
                        <a:pt x="347472" y="83312"/>
                      </a:lnTo>
                      <a:lnTo>
                        <a:pt x="354203" y="92583"/>
                      </a:lnTo>
                      <a:lnTo>
                        <a:pt x="356743" y="97155"/>
                      </a:lnTo>
                      <a:lnTo>
                        <a:pt x="359156" y="101092"/>
                      </a:lnTo>
                      <a:lnTo>
                        <a:pt x="360045" y="102616"/>
                      </a:lnTo>
                      <a:lnTo>
                        <a:pt x="360807" y="103759"/>
                      </a:lnTo>
                      <a:lnTo>
                        <a:pt x="361188" y="104902"/>
                      </a:lnTo>
                      <a:lnTo>
                        <a:pt x="361188" y="105664"/>
                      </a:lnTo>
                      <a:lnTo>
                        <a:pt x="360807" y="104521"/>
                      </a:lnTo>
                      <a:lnTo>
                        <a:pt x="360045" y="103378"/>
                      </a:lnTo>
                      <a:lnTo>
                        <a:pt x="357124" y="101092"/>
                      </a:lnTo>
                      <a:lnTo>
                        <a:pt x="353822" y="99060"/>
                      </a:lnTo>
                      <a:lnTo>
                        <a:pt x="352552" y="98298"/>
                      </a:lnTo>
                      <a:lnTo>
                        <a:pt x="351282" y="98044"/>
                      </a:lnTo>
                      <a:lnTo>
                        <a:pt x="352552" y="99949"/>
                      </a:lnTo>
                      <a:lnTo>
                        <a:pt x="354203" y="102235"/>
                      </a:lnTo>
                      <a:lnTo>
                        <a:pt x="357886" y="107188"/>
                      </a:lnTo>
                      <a:lnTo>
                        <a:pt x="359537" y="109982"/>
                      </a:lnTo>
                      <a:lnTo>
                        <a:pt x="361188" y="112268"/>
                      </a:lnTo>
                      <a:lnTo>
                        <a:pt x="362585" y="114554"/>
                      </a:lnTo>
                      <a:lnTo>
                        <a:pt x="362585" y="116459"/>
                      </a:lnTo>
                      <a:lnTo>
                        <a:pt x="359537" y="113919"/>
                      </a:lnTo>
                      <a:lnTo>
                        <a:pt x="356743" y="110744"/>
                      </a:lnTo>
                      <a:lnTo>
                        <a:pt x="355473" y="109601"/>
                      </a:lnTo>
                      <a:lnTo>
                        <a:pt x="354203" y="108839"/>
                      </a:lnTo>
                      <a:lnTo>
                        <a:pt x="353822" y="108458"/>
                      </a:lnTo>
                      <a:lnTo>
                        <a:pt x="353314" y="108458"/>
                      </a:lnTo>
                      <a:lnTo>
                        <a:pt x="354584" y="110744"/>
                      </a:lnTo>
                      <a:lnTo>
                        <a:pt x="355854" y="112649"/>
                      </a:lnTo>
                      <a:lnTo>
                        <a:pt x="357886" y="115824"/>
                      </a:lnTo>
                      <a:lnTo>
                        <a:pt x="359537" y="118491"/>
                      </a:lnTo>
                      <a:lnTo>
                        <a:pt x="361188" y="120396"/>
                      </a:lnTo>
                      <a:lnTo>
                        <a:pt x="362585" y="122809"/>
                      </a:lnTo>
                      <a:lnTo>
                        <a:pt x="363728" y="124968"/>
                      </a:lnTo>
                      <a:lnTo>
                        <a:pt x="365379" y="127762"/>
                      </a:lnTo>
                      <a:lnTo>
                        <a:pt x="367919" y="131318"/>
                      </a:lnTo>
                      <a:lnTo>
                        <a:pt x="364998" y="129286"/>
                      </a:lnTo>
                      <a:lnTo>
                        <a:pt x="361696" y="127762"/>
                      </a:lnTo>
                      <a:lnTo>
                        <a:pt x="358775" y="127000"/>
                      </a:lnTo>
                      <a:lnTo>
                        <a:pt x="356235" y="126492"/>
                      </a:lnTo>
                      <a:lnTo>
                        <a:pt x="360807" y="128905"/>
                      </a:lnTo>
                      <a:lnTo>
                        <a:pt x="364490" y="131572"/>
                      </a:lnTo>
                      <a:lnTo>
                        <a:pt x="367538" y="134747"/>
                      </a:lnTo>
                      <a:lnTo>
                        <a:pt x="369570" y="138176"/>
                      </a:lnTo>
                      <a:lnTo>
                        <a:pt x="371729" y="140843"/>
                      </a:lnTo>
                      <a:lnTo>
                        <a:pt x="372872" y="143637"/>
                      </a:lnTo>
                      <a:lnTo>
                        <a:pt x="373380" y="145542"/>
                      </a:lnTo>
                      <a:lnTo>
                        <a:pt x="373761" y="146304"/>
                      </a:lnTo>
                      <a:lnTo>
                        <a:pt x="373380" y="146304"/>
                      </a:lnTo>
                      <a:lnTo>
                        <a:pt x="371983" y="145923"/>
                      </a:lnTo>
                      <a:lnTo>
                        <a:pt x="368300" y="145542"/>
                      </a:lnTo>
                      <a:lnTo>
                        <a:pt x="364236" y="145161"/>
                      </a:lnTo>
                      <a:lnTo>
                        <a:pt x="362839" y="144780"/>
                      </a:lnTo>
                      <a:lnTo>
                        <a:pt x="362077" y="144399"/>
                      </a:lnTo>
                      <a:lnTo>
                        <a:pt x="365379" y="148717"/>
                      </a:lnTo>
                      <a:lnTo>
                        <a:pt x="367538" y="152527"/>
                      </a:lnTo>
                      <a:lnTo>
                        <a:pt x="368681" y="156083"/>
                      </a:lnTo>
                      <a:lnTo>
                        <a:pt x="369189" y="158750"/>
                      </a:lnTo>
                      <a:lnTo>
                        <a:pt x="362077" y="154813"/>
                      </a:lnTo>
                      <a:lnTo>
                        <a:pt x="358775" y="153289"/>
                      </a:lnTo>
                      <a:lnTo>
                        <a:pt x="357505" y="152527"/>
                      </a:lnTo>
                      <a:lnTo>
                        <a:pt x="356743" y="152146"/>
                      </a:lnTo>
                      <a:lnTo>
                        <a:pt x="355854" y="152146"/>
                      </a:lnTo>
                      <a:lnTo>
                        <a:pt x="355473" y="152146"/>
                      </a:lnTo>
                      <a:lnTo>
                        <a:pt x="355854" y="152527"/>
                      </a:lnTo>
                      <a:lnTo>
                        <a:pt x="356235" y="153289"/>
                      </a:lnTo>
                      <a:lnTo>
                        <a:pt x="357124" y="154432"/>
                      </a:lnTo>
                      <a:lnTo>
                        <a:pt x="358775" y="155575"/>
                      </a:lnTo>
                      <a:lnTo>
                        <a:pt x="361188" y="157607"/>
                      </a:lnTo>
                      <a:lnTo>
                        <a:pt x="363728" y="159766"/>
                      </a:lnTo>
                      <a:lnTo>
                        <a:pt x="363347" y="159512"/>
                      </a:lnTo>
                      <a:lnTo>
                        <a:pt x="362585" y="159131"/>
                      </a:lnTo>
                      <a:lnTo>
                        <a:pt x="360807" y="157988"/>
                      </a:lnTo>
                      <a:lnTo>
                        <a:pt x="358775" y="156718"/>
                      </a:lnTo>
                      <a:lnTo>
                        <a:pt x="354203" y="154813"/>
                      </a:lnTo>
                      <a:lnTo>
                        <a:pt x="352171" y="154432"/>
                      </a:lnTo>
                      <a:lnTo>
                        <a:pt x="350520" y="154432"/>
                      </a:lnTo>
                      <a:lnTo>
                        <a:pt x="352933" y="156337"/>
                      </a:lnTo>
                      <a:lnTo>
                        <a:pt x="354584" y="157607"/>
                      </a:lnTo>
                      <a:lnTo>
                        <a:pt x="355854" y="158750"/>
                      </a:lnTo>
                      <a:lnTo>
                        <a:pt x="357124" y="159766"/>
                      </a:lnTo>
                      <a:lnTo>
                        <a:pt x="358394" y="162179"/>
                      </a:lnTo>
                      <a:lnTo>
                        <a:pt x="359537" y="164592"/>
                      </a:lnTo>
                      <a:lnTo>
                        <a:pt x="357124" y="163322"/>
                      </a:lnTo>
                      <a:lnTo>
                        <a:pt x="355092" y="161798"/>
                      </a:lnTo>
                      <a:lnTo>
                        <a:pt x="352171" y="159766"/>
                      </a:lnTo>
                      <a:lnTo>
                        <a:pt x="349250" y="157988"/>
                      </a:lnTo>
                      <a:lnTo>
                        <a:pt x="347218" y="156718"/>
                      </a:lnTo>
                      <a:lnTo>
                        <a:pt x="344678" y="156083"/>
                      </a:lnTo>
                      <a:lnTo>
                        <a:pt x="345821" y="157988"/>
                      </a:lnTo>
                      <a:lnTo>
                        <a:pt x="346710" y="159512"/>
                      </a:lnTo>
                      <a:lnTo>
                        <a:pt x="348361" y="161798"/>
                      </a:lnTo>
                      <a:lnTo>
                        <a:pt x="349250" y="163703"/>
                      </a:lnTo>
                      <a:lnTo>
                        <a:pt x="349250" y="164592"/>
                      </a:lnTo>
                      <a:lnTo>
                        <a:pt x="348869" y="164973"/>
                      </a:lnTo>
                      <a:lnTo>
                        <a:pt x="347980" y="164973"/>
                      </a:lnTo>
                      <a:lnTo>
                        <a:pt x="347218" y="164084"/>
                      </a:lnTo>
                      <a:lnTo>
                        <a:pt x="345821" y="163322"/>
                      </a:lnTo>
                      <a:lnTo>
                        <a:pt x="343408" y="161798"/>
                      </a:lnTo>
                      <a:lnTo>
                        <a:pt x="342519" y="161036"/>
                      </a:lnTo>
                      <a:lnTo>
                        <a:pt x="341757" y="160274"/>
                      </a:lnTo>
                      <a:lnTo>
                        <a:pt x="341757" y="159766"/>
                      </a:lnTo>
                      <a:lnTo>
                        <a:pt x="341757" y="160274"/>
                      </a:lnTo>
                      <a:lnTo>
                        <a:pt x="343027" y="161036"/>
                      </a:lnTo>
                      <a:lnTo>
                        <a:pt x="344678" y="162560"/>
                      </a:lnTo>
                      <a:lnTo>
                        <a:pt x="346710" y="164084"/>
                      </a:lnTo>
                      <a:lnTo>
                        <a:pt x="347980" y="165608"/>
                      </a:lnTo>
                      <a:lnTo>
                        <a:pt x="348869" y="166751"/>
                      </a:lnTo>
                      <a:lnTo>
                        <a:pt x="349250" y="167640"/>
                      </a:lnTo>
                      <a:lnTo>
                        <a:pt x="349250" y="168783"/>
                      </a:lnTo>
                      <a:lnTo>
                        <a:pt x="348869" y="169926"/>
                      </a:lnTo>
                      <a:lnTo>
                        <a:pt x="347218" y="168783"/>
                      </a:lnTo>
                      <a:lnTo>
                        <a:pt x="345059" y="167640"/>
                      </a:lnTo>
                      <a:lnTo>
                        <a:pt x="340487" y="165608"/>
                      </a:lnTo>
                      <a:lnTo>
                        <a:pt x="338328" y="164592"/>
                      </a:lnTo>
                      <a:lnTo>
                        <a:pt x="336677" y="164084"/>
                      </a:lnTo>
                      <a:lnTo>
                        <a:pt x="335534" y="163703"/>
                      </a:lnTo>
                      <a:lnTo>
                        <a:pt x="335026" y="163322"/>
                      </a:lnTo>
                      <a:lnTo>
                        <a:pt x="337566" y="165608"/>
                      </a:lnTo>
                      <a:lnTo>
                        <a:pt x="339979" y="167640"/>
                      </a:lnTo>
                      <a:lnTo>
                        <a:pt x="341757" y="169545"/>
                      </a:lnTo>
                      <a:lnTo>
                        <a:pt x="342138" y="171069"/>
                      </a:lnTo>
                      <a:lnTo>
                        <a:pt x="342138" y="172593"/>
                      </a:lnTo>
                      <a:lnTo>
                        <a:pt x="338836" y="169926"/>
                      </a:lnTo>
                      <a:lnTo>
                        <a:pt x="334645" y="168402"/>
                      </a:lnTo>
                      <a:lnTo>
                        <a:pt x="330581" y="166751"/>
                      </a:lnTo>
                      <a:lnTo>
                        <a:pt x="328803" y="166497"/>
                      </a:lnTo>
                      <a:lnTo>
                        <a:pt x="327533" y="166116"/>
                      </a:lnTo>
                      <a:lnTo>
                        <a:pt x="329692" y="167640"/>
                      </a:lnTo>
                      <a:lnTo>
                        <a:pt x="331724" y="169926"/>
                      </a:lnTo>
                      <a:lnTo>
                        <a:pt x="333883" y="172212"/>
                      </a:lnTo>
                      <a:lnTo>
                        <a:pt x="334645" y="174625"/>
                      </a:lnTo>
                      <a:lnTo>
                        <a:pt x="333883" y="174117"/>
                      </a:lnTo>
                      <a:lnTo>
                        <a:pt x="332486" y="173482"/>
                      </a:lnTo>
                      <a:lnTo>
                        <a:pt x="330835" y="172593"/>
                      </a:lnTo>
                      <a:lnTo>
                        <a:pt x="329184" y="171450"/>
                      </a:lnTo>
                      <a:lnTo>
                        <a:pt x="324739" y="169164"/>
                      </a:lnTo>
                      <a:lnTo>
                        <a:pt x="318897" y="166497"/>
                      </a:lnTo>
                      <a:lnTo>
                        <a:pt x="320040" y="168402"/>
                      </a:lnTo>
                      <a:lnTo>
                        <a:pt x="320929" y="169545"/>
                      </a:lnTo>
                      <a:lnTo>
                        <a:pt x="321691" y="171958"/>
                      </a:lnTo>
                      <a:lnTo>
                        <a:pt x="322199" y="173736"/>
                      </a:lnTo>
                      <a:lnTo>
                        <a:pt x="322580" y="175387"/>
                      </a:lnTo>
                      <a:lnTo>
                        <a:pt x="323342" y="177165"/>
                      </a:lnTo>
                      <a:lnTo>
                        <a:pt x="319659" y="174117"/>
                      </a:lnTo>
                      <a:lnTo>
                        <a:pt x="316865" y="172212"/>
                      </a:lnTo>
                      <a:lnTo>
                        <a:pt x="314325" y="170688"/>
                      </a:lnTo>
                      <a:lnTo>
                        <a:pt x="312674" y="169545"/>
                      </a:lnTo>
                      <a:lnTo>
                        <a:pt x="311785" y="169164"/>
                      </a:lnTo>
                      <a:lnTo>
                        <a:pt x="311404" y="168783"/>
                      </a:lnTo>
                      <a:lnTo>
                        <a:pt x="311023" y="169164"/>
                      </a:lnTo>
                      <a:lnTo>
                        <a:pt x="311404" y="169545"/>
                      </a:lnTo>
                      <a:lnTo>
                        <a:pt x="311785" y="170307"/>
                      </a:lnTo>
                      <a:lnTo>
                        <a:pt x="312674" y="171450"/>
                      </a:lnTo>
                      <a:lnTo>
                        <a:pt x="314706" y="173736"/>
                      </a:lnTo>
                      <a:lnTo>
                        <a:pt x="316357" y="176149"/>
                      </a:lnTo>
                      <a:lnTo>
                        <a:pt x="318008" y="177673"/>
                      </a:lnTo>
                      <a:lnTo>
                        <a:pt x="313563" y="175006"/>
                      </a:lnTo>
                      <a:lnTo>
                        <a:pt x="309372" y="172974"/>
                      </a:lnTo>
                      <a:lnTo>
                        <a:pt x="308864" y="172974"/>
                      </a:lnTo>
                      <a:lnTo>
                        <a:pt x="308864" y="173482"/>
                      </a:lnTo>
                      <a:lnTo>
                        <a:pt x="309753" y="174625"/>
                      </a:lnTo>
                      <a:lnTo>
                        <a:pt x="310515" y="176149"/>
                      </a:lnTo>
                      <a:lnTo>
                        <a:pt x="311023" y="176530"/>
                      </a:lnTo>
                      <a:lnTo>
                        <a:pt x="310515" y="176530"/>
                      </a:lnTo>
                      <a:lnTo>
                        <a:pt x="310134" y="176149"/>
                      </a:lnTo>
                      <a:lnTo>
                        <a:pt x="308864" y="175641"/>
                      </a:lnTo>
                      <a:lnTo>
                        <a:pt x="306324" y="173736"/>
                      </a:lnTo>
                      <a:lnTo>
                        <a:pt x="303530" y="171958"/>
                      </a:lnTo>
                      <a:lnTo>
                        <a:pt x="302641" y="171069"/>
                      </a:lnTo>
                      <a:lnTo>
                        <a:pt x="302260" y="170688"/>
                      </a:lnTo>
                      <a:lnTo>
                        <a:pt x="303530" y="172974"/>
                      </a:lnTo>
                      <a:lnTo>
                        <a:pt x="305181" y="175006"/>
                      </a:lnTo>
                      <a:lnTo>
                        <a:pt x="307213" y="176911"/>
                      </a:lnTo>
                      <a:lnTo>
                        <a:pt x="308483" y="178435"/>
                      </a:lnTo>
                      <a:lnTo>
                        <a:pt x="306324" y="177165"/>
                      </a:lnTo>
                      <a:lnTo>
                        <a:pt x="304673" y="176530"/>
                      </a:lnTo>
                      <a:lnTo>
                        <a:pt x="302260" y="175387"/>
                      </a:lnTo>
                      <a:lnTo>
                        <a:pt x="299339" y="175006"/>
                      </a:lnTo>
                      <a:lnTo>
                        <a:pt x="295148" y="175006"/>
                      </a:lnTo>
                      <a:lnTo>
                        <a:pt x="295529" y="176911"/>
                      </a:lnTo>
                      <a:lnTo>
                        <a:pt x="296037" y="178054"/>
                      </a:lnTo>
                      <a:lnTo>
                        <a:pt x="296799" y="179197"/>
                      </a:lnTo>
                      <a:lnTo>
                        <a:pt x="292989" y="176530"/>
                      </a:lnTo>
                      <a:lnTo>
                        <a:pt x="291338" y="175006"/>
                      </a:lnTo>
                      <a:lnTo>
                        <a:pt x="288925" y="173736"/>
                      </a:lnTo>
                      <a:lnTo>
                        <a:pt x="288544" y="174117"/>
                      </a:lnTo>
                      <a:lnTo>
                        <a:pt x="288925" y="175006"/>
                      </a:lnTo>
                      <a:lnTo>
                        <a:pt x="289687" y="176911"/>
                      </a:lnTo>
                      <a:lnTo>
                        <a:pt x="290195" y="178816"/>
                      </a:lnTo>
                      <a:lnTo>
                        <a:pt x="288544" y="176911"/>
                      </a:lnTo>
                      <a:lnTo>
                        <a:pt x="286893" y="175387"/>
                      </a:lnTo>
                      <a:lnTo>
                        <a:pt x="285242" y="174625"/>
                      </a:lnTo>
                      <a:lnTo>
                        <a:pt x="283972" y="174117"/>
                      </a:lnTo>
                      <a:lnTo>
                        <a:pt x="284734" y="174625"/>
                      </a:lnTo>
                      <a:lnTo>
                        <a:pt x="284734" y="175641"/>
                      </a:lnTo>
                      <a:lnTo>
                        <a:pt x="284353" y="178054"/>
                      </a:lnTo>
                      <a:lnTo>
                        <a:pt x="283464" y="177673"/>
                      </a:lnTo>
                      <a:lnTo>
                        <a:pt x="282702" y="177165"/>
                      </a:lnTo>
                      <a:lnTo>
                        <a:pt x="279781" y="175641"/>
                      </a:lnTo>
                      <a:lnTo>
                        <a:pt x="272288" y="171958"/>
                      </a:lnTo>
                      <a:lnTo>
                        <a:pt x="269367" y="170307"/>
                      </a:lnTo>
                      <a:lnTo>
                        <a:pt x="267716" y="169926"/>
                      </a:lnTo>
                      <a:lnTo>
                        <a:pt x="266827" y="169545"/>
                      </a:lnTo>
                      <a:lnTo>
                        <a:pt x="266065" y="169545"/>
                      </a:lnTo>
                      <a:lnTo>
                        <a:pt x="266065" y="169926"/>
                      </a:lnTo>
                      <a:lnTo>
                        <a:pt x="266065" y="170307"/>
                      </a:lnTo>
                      <a:lnTo>
                        <a:pt x="266827" y="171069"/>
                      </a:lnTo>
                      <a:lnTo>
                        <a:pt x="265684" y="170688"/>
                      </a:lnTo>
                      <a:lnTo>
                        <a:pt x="264033" y="169926"/>
                      </a:lnTo>
                      <a:lnTo>
                        <a:pt x="260731" y="168402"/>
                      </a:lnTo>
                      <a:lnTo>
                        <a:pt x="259334" y="168021"/>
                      </a:lnTo>
                      <a:lnTo>
                        <a:pt x="258191" y="167640"/>
                      </a:lnTo>
                      <a:lnTo>
                        <a:pt x="258191" y="168021"/>
                      </a:lnTo>
                      <a:lnTo>
                        <a:pt x="258191" y="168402"/>
                      </a:lnTo>
                      <a:lnTo>
                        <a:pt x="258572" y="169164"/>
                      </a:lnTo>
                      <a:lnTo>
                        <a:pt x="257302" y="168402"/>
                      </a:lnTo>
                      <a:lnTo>
                        <a:pt x="255143" y="167640"/>
                      </a:lnTo>
                      <a:lnTo>
                        <a:pt x="252730" y="166751"/>
                      </a:lnTo>
                      <a:lnTo>
                        <a:pt x="250698" y="166116"/>
                      </a:lnTo>
                      <a:lnTo>
                        <a:pt x="249428" y="165608"/>
                      </a:lnTo>
                      <a:lnTo>
                        <a:pt x="249047" y="165608"/>
                      </a:lnTo>
                      <a:lnTo>
                        <a:pt x="249428" y="166116"/>
                      </a:lnTo>
                      <a:lnTo>
                        <a:pt x="249809" y="166497"/>
                      </a:lnTo>
                      <a:lnTo>
                        <a:pt x="250698" y="167132"/>
                      </a:lnTo>
                      <a:lnTo>
                        <a:pt x="251968" y="168402"/>
                      </a:lnTo>
                      <a:lnTo>
                        <a:pt x="254000" y="169926"/>
                      </a:lnTo>
                      <a:lnTo>
                        <a:pt x="243967" y="164592"/>
                      </a:lnTo>
                      <a:lnTo>
                        <a:pt x="234061" y="159131"/>
                      </a:lnTo>
                      <a:lnTo>
                        <a:pt x="228981" y="156337"/>
                      </a:lnTo>
                      <a:lnTo>
                        <a:pt x="223647" y="154432"/>
                      </a:lnTo>
                      <a:lnTo>
                        <a:pt x="218186" y="152527"/>
                      </a:lnTo>
                      <a:lnTo>
                        <a:pt x="212852" y="151384"/>
                      </a:lnTo>
                      <a:lnTo>
                        <a:pt x="215773" y="152527"/>
                      </a:lnTo>
                      <a:lnTo>
                        <a:pt x="218186" y="153670"/>
                      </a:lnTo>
                      <a:lnTo>
                        <a:pt x="220345" y="154813"/>
                      </a:lnTo>
                      <a:lnTo>
                        <a:pt x="221488" y="155575"/>
                      </a:lnTo>
                      <a:lnTo>
                        <a:pt x="223647" y="157226"/>
                      </a:lnTo>
                      <a:lnTo>
                        <a:pt x="225298" y="158750"/>
                      </a:lnTo>
                      <a:lnTo>
                        <a:pt x="222885" y="157988"/>
                      </a:lnTo>
                      <a:lnTo>
                        <a:pt x="220345" y="157226"/>
                      </a:lnTo>
                      <a:lnTo>
                        <a:pt x="214884" y="155194"/>
                      </a:lnTo>
                      <a:lnTo>
                        <a:pt x="209169" y="152527"/>
                      </a:lnTo>
                      <a:lnTo>
                        <a:pt x="204216" y="150622"/>
                      </a:lnTo>
                      <a:lnTo>
                        <a:pt x="202057" y="149733"/>
                      </a:lnTo>
                      <a:lnTo>
                        <a:pt x="200406" y="149098"/>
                      </a:lnTo>
                      <a:lnTo>
                        <a:pt x="199136" y="148717"/>
                      </a:lnTo>
                      <a:lnTo>
                        <a:pt x="198374" y="148209"/>
                      </a:lnTo>
                      <a:lnTo>
                        <a:pt x="198374" y="148717"/>
                      </a:lnTo>
                      <a:lnTo>
                        <a:pt x="199136" y="149098"/>
                      </a:lnTo>
                      <a:lnTo>
                        <a:pt x="200406" y="150241"/>
                      </a:lnTo>
                      <a:lnTo>
                        <a:pt x="202438" y="151765"/>
                      </a:lnTo>
                      <a:lnTo>
                        <a:pt x="200787" y="151384"/>
                      </a:lnTo>
                      <a:lnTo>
                        <a:pt x="198628" y="150622"/>
                      </a:lnTo>
                      <a:lnTo>
                        <a:pt x="195834" y="149733"/>
                      </a:lnTo>
                      <a:lnTo>
                        <a:pt x="192532" y="148717"/>
                      </a:lnTo>
                      <a:lnTo>
                        <a:pt x="185039" y="146685"/>
                      </a:lnTo>
                      <a:lnTo>
                        <a:pt x="177165" y="144399"/>
                      </a:lnTo>
                      <a:lnTo>
                        <a:pt x="178816" y="145542"/>
                      </a:lnTo>
                      <a:lnTo>
                        <a:pt x="179959" y="146304"/>
                      </a:lnTo>
                      <a:lnTo>
                        <a:pt x="182118" y="147447"/>
                      </a:lnTo>
                      <a:lnTo>
                        <a:pt x="184531" y="149098"/>
                      </a:lnTo>
                      <a:lnTo>
                        <a:pt x="185801" y="150241"/>
                      </a:lnTo>
                      <a:lnTo>
                        <a:pt x="187833" y="151765"/>
                      </a:lnTo>
                      <a:lnTo>
                        <a:pt x="185420" y="150241"/>
                      </a:lnTo>
                      <a:lnTo>
                        <a:pt x="183388" y="149352"/>
                      </a:lnTo>
                      <a:lnTo>
                        <a:pt x="181229" y="149352"/>
                      </a:lnTo>
                      <a:lnTo>
                        <a:pt x="178816" y="149733"/>
                      </a:lnTo>
                      <a:lnTo>
                        <a:pt x="175895" y="150241"/>
                      </a:lnTo>
                      <a:lnTo>
                        <a:pt x="172212" y="150622"/>
                      </a:lnTo>
                      <a:lnTo>
                        <a:pt x="168402" y="150241"/>
                      </a:lnTo>
                      <a:lnTo>
                        <a:pt x="165862" y="149733"/>
                      </a:lnTo>
                      <a:lnTo>
                        <a:pt x="163322" y="149098"/>
                      </a:lnTo>
                      <a:lnTo>
                        <a:pt x="158877" y="151765"/>
                      </a:lnTo>
                      <a:lnTo>
                        <a:pt x="153289" y="154051"/>
                      </a:lnTo>
                      <a:lnTo>
                        <a:pt x="148336" y="156083"/>
                      </a:lnTo>
                      <a:lnTo>
                        <a:pt x="143002" y="157607"/>
                      </a:lnTo>
                      <a:lnTo>
                        <a:pt x="132969" y="160274"/>
                      </a:lnTo>
                      <a:lnTo>
                        <a:pt x="128524" y="161798"/>
                      </a:lnTo>
                      <a:lnTo>
                        <a:pt x="125095" y="163322"/>
                      </a:lnTo>
                      <a:lnTo>
                        <a:pt x="117221" y="168402"/>
                      </a:lnTo>
                      <a:lnTo>
                        <a:pt x="113030" y="170307"/>
                      </a:lnTo>
                      <a:lnTo>
                        <a:pt x="110998" y="171069"/>
                      </a:lnTo>
                      <a:lnTo>
                        <a:pt x="108077" y="171450"/>
                      </a:lnTo>
                      <a:lnTo>
                        <a:pt x="107315" y="171450"/>
                      </a:lnTo>
                      <a:lnTo>
                        <a:pt x="105156" y="171958"/>
                      </a:lnTo>
                      <a:lnTo>
                        <a:pt x="100203" y="172212"/>
                      </a:lnTo>
                      <a:lnTo>
                        <a:pt x="94869" y="172974"/>
                      </a:lnTo>
                      <a:lnTo>
                        <a:pt x="92710" y="172593"/>
                      </a:lnTo>
                      <a:lnTo>
                        <a:pt x="91059" y="172593"/>
                      </a:lnTo>
                      <a:lnTo>
                        <a:pt x="90170" y="172212"/>
                      </a:lnTo>
                      <a:lnTo>
                        <a:pt x="89789" y="171450"/>
                      </a:lnTo>
                      <a:lnTo>
                        <a:pt x="89281" y="170688"/>
                      </a:lnTo>
                      <a:lnTo>
                        <a:pt x="89027" y="169926"/>
                      </a:lnTo>
                      <a:lnTo>
                        <a:pt x="85598" y="170688"/>
                      </a:lnTo>
                      <a:lnTo>
                        <a:pt x="82677" y="171069"/>
                      </a:lnTo>
                      <a:lnTo>
                        <a:pt x="80264" y="171069"/>
                      </a:lnTo>
                      <a:lnTo>
                        <a:pt x="78613" y="170688"/>
                      </a:lnTo>
                      <a:lnTo>
                        <a:pt x="77724" y="170307"/>
                      </a:lnTo>
                      <a:lnTo>
                        <a:pt x="78613" y="169164"/>
                      </a:lnTo>
                      <a:lnTo>
                        <a:pt x="79375" y="168783"/>
                      </a:lnTo>
                      <a:lnTo>
                        <a:pt x="80645" y="168402"/>
                      </a:lnTo>
                      <a:lnTo>
                        <a:pt x="82677" y="167640"/>
                      </a:lnTo>
                      <a:lnTo>
                        <a:pt x="84836" y="167132"/>
                      </a:lnTo>
                      <a:lnTo>
                        <a:pt x="84328" y="166751"/>
                      </a:lnTo>
                      <a:lnTo>
                        <a:pt x="83439" y="167132"/>
                      </a:lnTo>
                      <a:lnTo>
                        <a:pt x="81534" y="167640"/>
                      </a:lnTo>
                      <a:lnTo>
                        <a:pt x="78994" y="168402"/>
                      </a:lnTo>
                      <a:lnTo>
                        <a:pt x="77343" y="168783"/>
                      </a:lnTo>
                      <a:lnTo>
                        <a:pt x="76454" y="168402"/>
                      </a:lnTo>
                      <a:lnTo>
                        <a:pt x="76073" y="168402"/>
                      </a:lnTo>
                      <a:lnTo>
                        <a:pt x="76073" y="167640"/>
                      </a:lnTo>
                      <a:lnTo>
                        <a:pt x="76454" y="166751"/>
                      </a:lnTo>
                      <a:lnTo>
                        <a:pt x="76454" y="166116"/>
                      </a:lnTo>
                      <a:lnTo>
                        <a:pt x="77343" y="165608"/>
                      </a:lnTo>
                      <a:lnTo>
                        <a:pt x="78613" y="164973"/>
                      </a:lnTo>
                      <a:lnTo>
                        <a:pt x="82296" y="163322"/>
                      </a:lnTo>
                      <a:lnTo>
                        <a:pt x="86487" y="162179"/>
                      </a:lnTo>
                      <a:lnTo>
                        <a:pt x="88519" y="161798"/>
                      </a:lnTo>
                      <a:lnTo>
                        <a:pt x="89789" y="161417"/>
                      </a:lnTo>
                      <a:lnTo>
                        <a:pt x="91440" y="161036"/>
                      </a:lnTo>
                      <a:lnTo>
                        <a:pt x="94361" y="160655"/>
                      </a:lnTo>
                      <a:lnTo>
                        <a:pt x="96774" y="161036"/>
                      </a:lnTo>
                      <a:lnTo>
                        <a:pt x="99314" y="162179"/>
                      </a:lnTo>
                      <a:lnTo>
                        <a:pt x="105156" y="159766"/>
                      </a:lnTo>
                      <a:lnTo>
                        <a:pt x="110617" y="156718"/>
                      </a:lnTo>
                      <a:lnTo>
                        <a:pt x="113030" y="155194"/>
                      </a:lnTo>
                      <a:lnTo>
                        <a:pt x="115189" y="152908"/>
                      </a:lnTo>
                      <a:lnTo>
                        <a:pt x="116840" y="150876"/>
                      </a:lnTo>
                      <a:lnTo>
                        <a:pt x="117983" y="148209"/>
                      </a:lnTo>
                      <a:lnTo>
                        <a:pt x="118872" y="145161"/>
                      </a:lnTo>
                      <a:lnTo>
                        <a:pt x="119380" y="142113"/>
                      </a:lnTo>
                      <a:lnTo>
                        <a:pt x="118872" y="138938"/>
                      </a:lnTo>
                      <a:lnTo>
                        <a:pt x="117602" y="136271"/>
                      </a:lnTo>
                      <a:lnTo>
                        <a:pt x="115951" y="133477"/>
                      </a:lnTo>
                      <a:lnTo>
                        <a:pt x="113919" y="131318"/>
                      </a:lnTo>
                      <a:lnTo>
                        <a:pt x="110998" y="128524"/>
                      </a:lnTo>
                      <a:lnTo>
                        <a:pt x="107696" y="125857"/>
                      </a:lnTo>
                      <a:lnTo>
                        <a:pt x="104013" y="123063"/>
                      </a:lnTo>
                      <a:lnTo>
                        <a:pt x="99314" y="120396"/>
                      </a:lnTo>
                      <a:lnTo>
                        <a:pt x="97282" y="118491"/>
                      </a:lnTo>
                      <a:lnTo>
                        <a:pt x="94869" y="116459"/>
                      </a:lnTo>
                      <a:lnTo>
                        <a:pt x="92329" y="113919"/>
                      </a:lnTo>
                      <a:lnTo>
                        <a:pt x="89281" y="110363"/>
                      </a:lnTo>
                      <a:lnTo>
                        <a:pt x="84836" y="109601"/>
                      </a:lnTo>
                      <a:lnTo>
                        <a:pt x="80264" y="108839"/>
                      </a:lnTo>
                      <a:lnTo>
                        <a:pt x="72771" y="106426"/>
                      </a:lnTo>
                      <a:lnTo>
                        <a:pt x="66548" y="104521"/>
                      </a:lnTo>
                      <a:lnTo>
                        <a:pt x="61087" y="102235"/>
                      </a:lnTo>
                      <a:lnTo>
                        <a:pt x="56134" y="99949"/>
                      </a:lnTo>
                      <a:lnTo>
                        <a:pt x="51943" y="98044"/>
                      </a:lnTo>
                      <a:lnTo>
                        <a:pt x="47752" y="96012"/>
                      </a:lnTo>
                      <a:lnTo>
                        <a:pt x="43180" y="94869"/>
                      </a:lnTo>
                      <a:lnTo>
                        <a:pt x="41656" y="94869"/>
                      </a:lnTo>
                      <a:lnTo>
                        <a:pt x="40005" y="94869"/>
                      </a:lnTo>
                      <a:lnTo>
                        <a:pt x="38608" y="94869"/>
                      </a:lnTo>
                      <a:lnTo>
                        <a:pt x="37465" y="94488"/>
                      </a:lnTo>
                      <a:lnTo>
                        <a:pt x="35814" y="93726"/>
                      </a:lnTo>
                      <a:lnTo>
                        <a:pt x="33655" y="92964"/>
                      </a:lnTo>
                      <a:lnTo>
                        <a:pt x="32766" y="93345"/>
                      </a:lnTo>
                      <a:lnTo>
                        <a:pt x="32004" y="94488"/>
                      </a:lnTo>
                      <a:lnTo>
                        <a:pt x="31115" y="95250"/>
                      </a:lnTo>
                      <a:lnTo>
                        <a:pt x="29464" y="96012"/>
                      </a:lnTo>
                      <a:lnTo>
                        <a:pt x="26162" y="96774"/>
                      </a:lnTo>
                      <a:lnTo>
                        <a:pt x="23241" y="97155"/>
                      </a:lnTo>
                      <a:lnTo>
                        <a:pt x="20320" y="97155"/>
                      </a:lnTo>
                      <a:lnTo>
                        <a:pt x="18288" y="97155"/>
                      </a:lnTo>
                      <a:lnTo>
                        <a:pt x="16129" y="96774"/>
                      </a:lnTo>
                      <a:lnTo>
                        <a:pt x="14986" y="96393"/>
                      </a:lnTo>
                      <a:lnTo>
                        <a:pt x="13716" y="95631"/>
                      </a:lnTo>
                      <a:lnTo>
                        <a:pt x="10795" y="93345"/>
                      </a:lnTo>
                      <a:lnTo>
                        <a:pt x="7493" y="90678"/>
                      </a:lnTo>
                      <a:lnTo>
                        <a:pt x="6223" y="89789"/>
                      </a:lnTo>
                      <a:lnTo>
                        <a:pt x="5461" y="89027"/>
                      </a:lnTo>
                      <a:lnTo>
                        <a:pt x="4953" y="89027"/>
                      </a:lnTo>
                      <a:lnTo>
                        <a:pt x="4572" y="88646"/>
                      </a:lnTo>
                      <a:lnTo>
                        <a:pt x="2921" y="87884"/>
                      </a:lnTo>
                      <a:lnTo>
                        <a:pt x="1270" y="86741"/>
                      </a:lnTo>
                      <a:lnTo>
                        <a:pt x="762" y="86360"/>
                      </a:lnTo>
                      <a:lnTo>
                        <a:pt x="508" y="85979"/>
                      </a:lnTo>
                      <a:lnTo>
                        <a:pt x="0" y="83693"/>
                      </a:lnTo>
                      <a:lnTo>
                        <a:pt x="508" y="81280"/>
                      </a:lnTo>
                      <a:lnTo>
                        <a:pt x="1270" y="79375"/>
                      </a:lnTo>
                      <a:lnTo>
                        <a:pt x="2921" y="77470"/>
                      </a:lnTo>
                      <a:lnTo>
                        <a:pt x="5842" y="74295"/>
                      </a:lnTo>
                      <a:lnTo>
                        <a:pt x="7493" y="73279"/>
                      </a:lnTo>
                      <a:lnTo>
                        <a:pt x="8255" y="72009"/>
                      </a:lnTo>
                      <a:lnTo>
                        <a:pt x="10795" y="67818"/>
                      </a:lnTo>
                      <a:lnTo>
                        <a:pt x="13716" y="63881"/>
                      </a:lnTo>
                      <a:lnTo>
                        <a:pt x="17526" y="60071"/>
                      </a:lnTo>
                      <a:lnTo>
                        <a:pt x="21209" y="56134"/>
                      </a:lnTo>
                      <a:lnTo>
                        <a:pt x="29464" y="48895"/>
                      </a:lnTo>
                      <a:lnTo>
                        <a:pt x="37846" y="41529"/>
                      </a:lnTo>
                      <a:lnTo>
                        <a:pt x="43180" y="38354"/>
                      </a:lnTo>
                      <a:lnTo>
                        <a:pt x="48641" y="36068"/>
                      </a:lnTo>
                      <a:lnTo>
                        <a:pt x="59817" y="31496"/>
                      </a:lnTo>
                      <a:lnTo>
                        <a:pt x="65278" y="29464"/>
                      </a:lnTo>
                      <a:lnTo>
                        <a:pt x="70612" y="27940"/>
                      </a:lnTo>
                      <a:lnTo>
                        <a:pt x="75311" y="26797"/>
                      </a:lnTo>
                      <a:lnTo>
                        <a:pt x="79756" y="25654"/>
                      </a:lnTo>
                      <a:lnTo>
                        <a:pt x="81915" y="24765"/>
                      </a:lnTo>
                      <a:lnTo>
                        <a:pt x="84836" y="24130"/>
                      </a:lnTo>
                      <a:lnTo>
                        <a:pt x="87376" y="22860"/>
                      </a:lnTo>
                      <a:lnTo>
                        <a:pt x="89789" y="21717"/>
                      </a:lnTo>
                      <a:lnTo>
                        <a:pt x="92329" y="14732"/>
                      </a:lnTo>
                      <a:lnTo>
                        <a:pt x="96012" y="8636"/>
                      </a:lnTo>
                      <a:lnTo>
                        <a:pt x="98171" y="5842"/>
                      </a:lnTo>
                      <a:lnTo>
                        <a:pt x="100584" y="3556"/>
                      </a:lnTo>
                      <a:lnTo>
                        <a:pt x="102616" y="1651"/>
                      </a:lnTo>
                      <a:lnTo>
                        <a:pt x="104775" y="381"/>
                      </a:lnTo>
                      <a:lnTo>
                        <a:pt x="106807" y="0"/>
                      </a:lnTo>
                      <a:lnTo>
                        <a:pt x="108458" y="381"/>
                      </a:lnTo>
                      <a:lnTo>
                        <a:pt x="110109" y="1651"/>
                      </a:lnTo>
                      <a:lnTo>
                        <a:pt x="111379" y="3937"/>
                      </a:lnTo>
                      <a:lnTo>
                        <a:pt x="112268" y="7366"/>
                      </a:lnTo>
                      <a:lnTo>
                        <a:pt x="112649" y="9779"/>
                      </a:lnTo>
                      <a:lnTo>
                        <a:pt x="113030" y="12065"/>
                      </a:lnTo>
                      <a:lnTo>
                        <a:pt x="113030" y="15113"/>
                      </a:lnTo>
                      <a:lnTo>
                        <a:pt x="113030" y="18288"/>
                      </a:lnTo>
                      <a:lnTo>
                        <a:pt x="113030" y="21717"/>
                      </a:lnTo>
                      <a:lnTo>
                        <a:pt x="112649" y="25654"/>
                      </a:lnTo>
                      <a:lnTo>
                        <a:pt x="113538" y="25146"/>
                      </a:lnTo>
                      <a:lnTo>
                        <a:pt x="115951" y="24511"/>
                      </a:lnTo>
                      <a:lnTo>
                        <a:pt x="119634" y="23622"/>
                      </a:lnTo>
                      <a:lnTo>
                        <a:pt x="123444" y="22860"/>
                      </a:lnTo>
                      <a:lnTo>
                        <a:pt x="127635" y="21717"/>
                      </a:lnTo>
                      <a:lnTo>
                        <a:pt x="131318" y="21336"/>
                      </a:lnTo>
                      <a:lnTo>
                        <a:pt x="132588" y="21336"/>
                      </a:lnTo>
                      <a:lnTo>
                        <a:pt x="133477" y="21336"/>
                      </a:lnTo>
                      <a:lnTo>
                        <a:pt x="134366" y="21717"/>
                      </a:lnTo>
                      <a:close/>
                    </a:path>
                  </a:pathLst>
                </a:custGeom>
                <a:solidFill>
                  <a:srgbClr val="92927F"/>
                </a:solidFill>
                <a:ln w="0" cap="flat" cmpd="sng" algn="ctr">
                  <a:solidFill>
                    <a:srgbClr val="92927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3890772" y="6957949"/>
                  <a:ext cx="9526" cy="18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526" h="18924">
                      <a:moveTo>
                        <a:pt x="3302" y="1143"/>
                      </a:moveTo>
                      <a:lnTo>
                        <a:pt x="4953" y="3048"/>
                      </a:lnTo>
                      <a:lnTo>
                        <a:pt x="6604" y="5715"/>
                      </a:lnTo>
                      <a:lnTo>
                        <a:pt x="8255" y="8890"/>
                      </a:lnTo>
                      <a:lnTo>
                        <a:pt x="9144" y="11938"/>
                      </a:lnTo>
                      <a:lnTo>
                        <a:pt x="9525" y="14986"/>
                      </a:lnTo>
                      <a:lnTo>
                        <a:pt x="9144" y="17399"/>
                      </a:lnTo>
                      <a:lnTo>
                        <a:pt x="8255" y="18923"/>
                      </a:lnTo>
                      <a:lnTo>
                        <a:pt x="7874" y="18923"/>
                      </a:lnTo>
                      <a:lnTo>
                        <a:pt x="7112" y="18542"/>
                      </a:lnTo>
                      <a:lnTo>
                        <a:pt x="4953" y="16510"/>
                      </a:lnTo>
                      <a:lnTo>
                        <a:pt x="2032" y="14605"/>
                      </a:lnTo>
                      <a:lnTo>
                        <a:pt x="1270" y="13843"/>
                      </a:lnTo>
                      <a:lnTo>
                        <a:pt x="381" y="13081"/>
                      </a:lnTo>
                      <a:lnTo>
                        <a:pt x="0" y="10033"/>
                      </a:lnTo>
                      <a:lnTo>
                        <a:pt x="381" y="6477"/>
                      </a:lnTo>
                      <a:lnTo>
                        <a:pt x="889" y="3429"/>
                      </a:lnTo>
                      <a:lnTo>
                        <a:pt x="889" y="0"/>
                      </a:lnTo>
                      <a:lnTo>
                        <a:pt x="1270" y="0"/>
                      </a:lnTo>
                      <a:close/>
                    </a:path>
                  </a:pathLst>
                </a:custGeom>
                <a:solidFill>
                  <a:srgbClr val="AFA395"/>
                </a:solidFill>
                <a:ln w="0" cap="flat" cmpd="sng" algn="ctr">
                  <a:solidFill>
                    <a:srgbClr val="AFA39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3897884" y="6912610"/>
                  <a:ext cx="342139" cy="1427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2139" h="142749">
                      <a:moveTo>
                        <a:pt x="263525" y="15494"/>
                      </a:moveTo>
                      <a:lnTo>
                        <a:pt x="263144" y="16256"/>
                      </a:lnTo>
                      <a:lnTo>
                        <a:pt x="263525" y="17526"/>
                      </a:lnTo>
                      <a:lnTo>
                        <a:pt x="264795" y="18161"/>
                      </a:lnTo>
                      <a:lnTo>
                        <a:pt x="266827" y="19050"/>
                      </a:lnTo>
                      <a:lnTo>
                        <a:pt x="269367" y="19304"/>
                      </a:lnTo>
                      <a:lnTo>
                        <a:pt x="272669" y="19685"/>
                      </a:lnTo>
                      <a:lnTo>
                        <a:pt x="276860" y="19685"/>
                      </a:lnTo>
                      <a:lnTo>
                        <a:pt x="276860" y="20574"/>
                      </a:lnTo>
                      <a:lnTo>
                        <a:pt x="277622" y="20955"/>
                      </a:lnTo>
                      <a:lnTo>
                        <a:pt x="279273" y="21717"/>
                      </a:lnTo>
                      <a:lnTo>
                        <a:pt x="281813" y="21717"/>
                      </a:lnTo>
                      <a:lnTo>
                        <a:pt x="285115" y="21717"/>
                      </a:lnTo>
                      <a:lnTo>
                        <a:pt x="291846" y="21209"/>
                      </a:lnTo>
                      <a:lnTo>
                        <a:pt x="294640" y="21209"/>
                      </a:lnTo>
                      <a:lnTo>
                        <a:pt x="296799" y="21717"/>
                      </a:lnTo>
                      <a:lnTo>
                        <a:pt x="294640" y="22098"/>
                      </a:lnTo>
                      <a:lnTo>
                        <a:pt x="293878" y="22733"/>
                      </a:lnTo>
                      <a:lnTo>
                        <a:pt x="293878" y="23622"/>
                      </a:lnTo>
                      <a:lnTo>
                        <a:pt x="294640" y="24765"/>
                      </a:lnTo>
                      <a:lnTo>
                        <a:pt x="296291" y="25908"/>
                      </a:lnTo>
                      <a:lnTo>
                        <a:pt x="299339" y="26670"/>
                      </a:lnTo>
                      <a:lnTo>
                        <a:pt x="303022" y="27559"/>
                      </a:lnTo>
                      <a:lnTo>
                        <a:pt x="307594" y="27940"/>
                      </a:lnTo>
                      <a:lnTo>
                        <a:pt x="305943" y="28194"/>
                      </a:lnTo>
                      <a:lnTo>
                        <a:pt x="304673" y="28575"/>
                      </a:lnTo>
                      <a:lnTo>
                        <a:pt x="303530" y="29083"/>
                      </a:lnTo>
                      <a:lnTo>
                        <a:pt x="303022" y="29464"/>
                      </a:lnTo>
                      <a:lnTo>
                        <a:pt x="303022" y="30607"/>
                      </a:lnTo>
                      <a:lnTo>
                        <a:pt x="304292" y="32131"/>
                      </a:lnTo>
                      <a:lnTo>
                        <a:pt x="305943" y="33401"/>
                      </a:lnTo>
                      <a:lnTo>
                        <a:pt x="307594" y="34417"/>
                      </a:lnTo>
                      <a:lnTo>
                        <a:pt x="309245" y="34925"/>
                      </a:lnTo>
                      <a:lnTo>
                        <a:pt x="310515" y="35179"/>
                      </a:lnTo>
                      <a:lnTo>
                        <a:pt x="309245" y="36449"/>
                      </a:lnTo>
                      <a:lnTo>
                        <a:pt x="308864" y="37592"/>
                      </a:lnTo>
                      <a:lnTo>
                        <a:pt x="309245" y="40259"/>
                      </a:lnTo>
                      <a:lnTo>
                        <a:pt x="311404" y="42545"/>
                      </a:lnTo>
                      <a:lnTo>
                        <a:pt x="314706" y="44450"/>
                      </a:lnTo>
                      <a:lnTo>
                        <a:pt x="313055" y="44450"/>
                      </a:lnTo>
                      <a:lnTo>
                        <a:pt x="311658" y="44958"/>
                      </a:lnTo>
                      <a:lnTo>
                        <a:pt x="310896" y="45974"/>
                      </a:lnTo>
                      <a:lnTo>
                        <a:pt x="310896" y="47244"/>
                      </a:lnTo>
                      <a:lnTo>
                        <a:pt x="311658" y="48387"/>
                      </a:lnTo>
                      <a:lnTo>
                        <a:pt x="313055" y="49911"/>
                      </a:lnTo>
                      <a:lnTo>
                        <a:pt x="314706" y="51435"/>
                      </a:lnTo>
                      <a:lnTo>
                        <a:pt x="317119" y="52578"/>
                      </a:lnTo>
                      <a:lnTo>
                        <a:pt x="315087" y="53467"/>
                      </a:lnTo>
                      <a:lnTo>
                        <a:pt x="313817" y="53848"/>
                      </a:lnTo>
                      <a:lnTo>
                        <a:pt x="313309" y="54483"/>
                      </a:lnTo>
                      <a:lnTo>
                        <a:pt x="313309" y="55372"/>
                      </a:lnTo>
                      <a:lnTo>
                        <a:pt x="313817" y="56515"/>
                      </a:lnTo>
                      <a:lnTo>
                        <a:pt x="315087" y="57277"/>
                      </a:lnTo>
                      <a:lnTo>
                        <a:pt x="317119" y="58420"/>
                      </a:lnTo>
                      <a:lnTo>
                        <a:pt x="319151" y="59690"/>
                      </a:lnTo>
                      <a:lnTo>
                        <a:pt x="317500" y="59944"/>
                      </a:lnTo>
                      <a:lnTo>
                        <a:pt x="316738" y="60833"/>
                      </a:lnTo>
                      <a:lnTo>
                        <a:pt x="316357" y="62357"/>
                      </a:lnTo>
                      <a:lnTo>
                        <a:pt x="316738" y="63881"/>
                      </a:lnTo>
                      <a:lnTo>
                        <a:pt x="318008" y="65786"/>
                      </a:lnTo>
                      <a:lnTo>
                        <a:pt x="319659" y="67691"/>
                      </a:lnTo>
                      <a:lnTo>
                        <a:pt x="322199" y="69723"/>
                      </a:lnTo>
                      <a:lnTo>
                        <a:pt x="324612" y="71247"/>
                      </a:lnTo>
                      <a:lnTo>
                        <a:pt x="322961" y="71628"/>
                      </a:lnTo>
                      <a:lnTo>
                        <a:pt x="321691" y="72771"/>
                      </a:lnTo>
                      <a:lnTo>
                        <a:pt x="320802" y="74676"/>
                      </a:lnTo>
                      <a:lnTo>
                        <a:pt x="320802" y="77089"/>
                      </a:lnTo>
                      <a:lnTo>
                        <a:pt x="321691" y="79248"/>
                      </a:lnTo>
                      <a:lnTo>
                        <a:pt x="322961" y="81661"/>
                      </a:lnTo>
                      <a:lnTo>
                        <a:pt x="324993" y="84074"/>
                      </a:lnTo>
                      <a:lnTo>
                        <a:pt x="327533" y="85979"/>
                      </a:lnTo>
                      <a:lnTo>
                        <a:pt x="325882" y="85598"/>
                      </a:lnTo>
                      <a:lnTo>
                        <a:pt x="324993" y="85598"/>
                      </a:lnTo>
                      <a:lnTo>
                        <a:pt x="323850" y="86233"/>
                      </a:lnTo>
                      <a:lnTo>
                        <a:pt x="323850" y="87122"/>
                      </a:lnTo>
                      <a:lnTo>
                        <a:pt x="324231" y="88646"/>
                      </a:lnTo>
                      <a:lnTo>
                        <a:pt x="325882" y="90170"/>
                      </a:lnTo>
                      <a:lnTo>
                        <a:pt x="327533" y="92075"/>
                      </a:lnTo>
                      <a:lnTo>
                        <a:pt x="332994" y="96012"/>
                      </a:lnTo>
                      <a:lnTo>
                        <a:pt x="331724" y="96012"/>
                      </a:lnTo>
                      <a:lnTo>
                        <a:pt x="330835" y="96393"/>
                      </a:lnTo>
                      <a:lnTo>
                        <a:pt x="330073" y="96647"/>
                      </a:lnTo>
                      <a:lnTo>
                        <a:pt x="329692" y="97155"/>
                      </a:lnTo>
                      <a:lnTo>
                        <a:pt x="330073" y="98679"/>
                      </a:lnTo>
                      <a:lnTo>
                        <a:pt x="331343" y="100584"/>
                      </a:lnTo>
                      <a:lnTo>
                        <a:pt x="332994" y="102997"/>
                      </a:lnTo>
                      <a:lnTo>
                        <a:pt x="335534" y="105283"/>
                      </a:lnTo>
                      <a:lnTo>
                        <a:pt x="342138" y="109855"/>
                      </a:lnTo>
                      <a:lnTo>
                        <a:pt x="336296" y="109474"/>
                      </a:lnTo>
                      <a:lnTo>
                        <a:pt x="333883" y="109474"/>
                      </a:lnTo>
                      <a:lnTo>
                        <a:pt x="331724" y="110363"/>
                      </a:lnTo>
                      <a:lnTo>
                        <a:pt x="330454" y="110998"/>
                      </a:lnTo>
                      <a:lnTo>
                        <a:pt x="330454" y="112522"/>
                      </a:lnTo>
                      <a:lnTo>
                        <a:pt x="330454" y="113792"/>
                      </a:lnTo>
                      <a:lnTo>
                        <a:pt x="331343" y="114935"/>
                      </a:lnTo>
                      <a:lnTo>
                        <a:pt x="332105" y="116078"/>
                      </a:lnTo>
                      <a:lnTo>
                        <a:pt x="333375" y="117348"/>
                      </a:lnTo>
                      <a:lnTo>
                        <a:pt x="331343" y="117602"/>
                      </a:lnTo>
                      <a:lnTo>
                        <a:pt x="330073" y="118364"/>
                      </a:lnTo>
                      <a:lnTo>
                        <a:pt x="328803" y="119507"/>
                      </a:lnTo>
                      <a:lnTo>
                        <a:pt x="328295" y="121031"/>
                      </a:lnTo>
                      <a:lnTo>
                        <a:pt x="328295" y="122682"/>
                      </a:lnTo>
                      <a:lnTo>
                        <a:pt x="328803" y="124587"/>
                      </a:lnTo>
                      <a:lnTo>
                        <a:pt x="329692" y="126492"/>
                      </a:lnTo>
                      <a:lnTo>
                        <a:pt x="331343" y="128397"/>
                      </a:lnTo>
                      <a:lnTo>
                        <a:pt x="330073" y="128397"/>
                      </a:lnTo>
                      <a:lnTo>
                        <a:pt x="328803" y="128905"/>
                      </a:lnTo>
                      <a:lnTo>
                        <a:pt x="324993" y="129286"/>
                      </a:lnTo>
                      <a:lnTo>
                        <a:pt x="323850" y="129921"/>
                      </a:lnTo>
                      <a:lnTo>
                        <a:pt x="322580" y="130429"/>
                      </a:lnTo>
                      <a:lnTo>
                        <a:pt x="322199" y="131191"/>
                      </a:lnTo>
                      <a:lnTo>
                        <a:pt x="322961" y="132334"/>
                      </a:lnTo>
                      <a:lnTo>
                        <a:pt x="317119" y="133858"/>
                      </a:lnTo>
                      <a:lnTo>
                        <a:pt x="311658" y="134747"/>
                      </a:lnTo>
                      <a:lnTo>
                        <a:pt x="309626" y="133858"/>
                      </a:lnTo>
                      <a:lnTo>
                        <a:pt x="307975" y="133477"/>
                      </a:lnTo>
                      <a:lnTo>
                        <a:pt x="305562" y="133096"/>
                      </a:lnTo>
                      <a:lnTo>
                        <a:pt x="304292" y="133096"/>
                      </a:lnTo>
                      <a:lnTo>
                        <a:pt x="303530" y="133477"/>
                      </a:lnTo>
                      <a:lnTo>
                        <a:pt x="303022" y="134239"/>
                      </a:lnTo>
                      <a:lnTo>
                        <a:pt x="303530" y="134747"/>
                      </a:lnTo>
                      <a:lnTo>
                        <a:pt x="303784" y="135382"/>
                      </a:lnTo>
                      <a:lnTo>
                        <a:pt x="301371" y="134239"/>
                      </a:lnTo>
                      <a:lnTo>
                        <a:pt x="299720" y="134239"/>
                      </a:lnTo>
                      <a:lnTo>
                        <a:pt x="298450" y="134747"/>
                      </a:lnTo>
                      <a:lnTo>
                        <a:pt x="297688" y="135382"/>
                      </a:lnTo>
                      <a:lnTo>
                        <a:pt x="296799" y="137414"/>
                      </a:lnTo>
                      <a:lnTo>
                        <a:pt x="296799" y="138557"/>
                      </a:lnTo>
                      <a:lnTo>
                        <a:pt x="297180" y="138938"/>
                      </a:lnTo>
                      <a:lnTo>
                        <a:pt x="294386" y="138938"/>
                      </a:lnTo>
                      <a:lnTo>
                        <a:pt x="291846" y="138938"/>
                      </a:lnTo>
                      <a:lnTo>
                        <a:pt x="290195" y="139319"/>
                      </a:lnTo>
                      <a:lnTo>
                        <a:pt x="288798" y="139319"/>
                      </a:lnTo>
                      <a:lnTo>
                        <a:pt x="288036" y="139700"/>
                      </a:lnTo>
                      <a:lnTo>
                        <a:pt x="287655" y="140462"/>
                      </a:lnTo>
                      <a:lnTo>
                        <a:pt x="287655" y="141605"/>
                      </a:lnTo>
                      <a:lnTo>
                        <a:pt x="287655" y="142748"/>
                      </a:lnTo>
                      <a:lnTo>
                        <a:pt x="285496" y="142367"/>
                      </a:lnTo>
                      <a:lnTo>
                        <a:pt x="282956" y="142113"/>
                      </a:lnTo>
                      <a:lnTo>
                        <a:pt x="277241" y="140081"/>
                      </a:lnTo>
                      <a:lnTo>
                        <a:pt x="274320" y="139700"/>
                      </a:lnTo>
                      <a:lnTo>
                        <a:pt x="272288" y="139700"/>
                      </a:lnTo>
                      <a:lnTo>
                        <a:pt x="271399" y="140081"/>
                      </a:lnTo>
                      <a:lnTo>
                        <a:pt x="270637" y="140462"/>
                      </a:lnTo>
                      <a:lnTo>
                        <a:pt x="270129" y="140843"/>
                      </a:lnTo>
                      <a:lnTo>
                        <a:pt x="270129" y="142113"/>
                      </a:lnTo>
                      <a:lnTo>
                        <a:pt x="268478" y="142113"/>
                      </a:lnTo>
                      <a:lnTo>
                        <a:pt x="266827" y="142113"/>
                      </a:lnTo>
                      <a:lnTo>
                        <a:pt x="264795" y="141224"/>
                      </a:lnTo>
                      <a:lnTo>
                        <a:pt x="262636" y="140843"/>
                      </a:lnTo>
                      <a:lnTo>
                        <a:pt x="258191" y="138938"/>
                      </a:lnTo>
                      <a:lnTo>
                        <a:pt x="253111" y="136906"/>
                      </a:lnTo>
                      <a:lnTo>
                        <a:pt x="249047" y="135128"/>
                      </a:lnTo>
                      <a:lnTo>
                        <a:pt x="247269" y="134239"/>
                      </a:lnTo>
                      <a:lnTo>
                        <a:pt x="245999" y="133477"/>
                      </a:lnTo>
                      <a:lnTo>
                        <a:pt x="244856" y="133096"/>
                      </a:lnTo>
                      <a:lnTo>
                        <a:pt x="244348" y="133096"/>
                      </a:lnTo>
                      <a:lnTo>
                        <a:pt x="244348" y="133477"/>
                      </a:lnTo>
                      <a:lnTo>
                        <a:pt x="244856" y="134239"/>
                      </a:lnTo>
                      <a:lnTo>
                        <a:pt x="241046" y="133477"/>
                      </a:lnTo>
                      <a:lnTo>
                        <a:pt x="237744" y="132334"/>
                      </a:lnTo>
                      <a:lnTo>
                        <a:pt x="234442" y="131191"/>
                      </a:lnTo>
                      <a:lnTo>
                        <a:pt x="232029" y="129667"/>
                      </a:lnTo>
                      <a:lnTo>
                        <a:pt x="229489" y="128905"/>
                      </a:lnTo>
                      <a:lnTo>
                        <a:pt x="227838" y="128143"/>
                      </a:lnTo>
                      <a:lnTo>
                        <a:pt x="226441" y="128143"/>
                      </a:lnTo>
                      <a:lnTo>
                        <a:pt x="226187" y="128397"/>
                      </a:lnTo>
                      <a:lnTo>
                        <a:pt x="221488" y="126238"/>
                      </a:lnTo>
                      <a:lnTo>
                        <a:pt x="216535" y="123825"/>
                      </a:lnTo>
                      <a:lnTo>
                        <a:pt x="210693" y="121031"/>
                      </a:lnTo>
                      <a:lnTo>
                        <a:pt x="205359" y="119253"/>
                      </a:lnTo>
                      <a:lnTo>
                        <a:pt x="200279" y="117348"/>
                      </a:lnTo>
                      <a:lnTo>
                        <a:pt x="196215" y="115697"/>
                      </a:lnTo>
                      <a:lnTo>
                        <a:pt x="194437" y="114935"/>
                      </a:lnTo>
                      <a:lnTo>
                        <a:pt x="193294" y="114554"/>
                      </a:lnTo>
                      <a:lnTo>
                        <a:pt x="192786" y="114554"/>
                      </a:lnTo>
                      <a:lnTo>
                        <a:pt x="192532" y="114173"/>
                      </a:lnTo>
                      <a:lnTo>
                        <a:pt x="184531" y="114173"/>
                      </a:lnTo>
                      <a:lnTo>
                        <a:pt x="175387" y="114173"/>
                      </a:lnTo>
                      <a:lnTo>
                        <a:pt x="164973" y="113792"/>
                      </a:lnTo>
                      <a:lnTo>
                        <a:pt x="154686" y="113030"/>
                      </a:lnTo>
                      <a:lnTo>
                        <a:pt x="144653" y="112268"/>
                      </a:lnTo>
                      <a:lnTo>
                        <a:pt x="134620" y="111506"/>
                      </a:lnTo>
                      <a:lnTo>
                        <a:pt x="125476" y="110617"/>
                      </a:lnTo>
                      <a:lnTo>
                        <a:pt x="117983" y="109093"/>
                      </a:lnTo>
                      <a:lnTo>
                        <a:pt x="115189" y="108331"/>
                      </a:lnTo>
                      <a:lnTo>
                        <a:pt x="111760" y="106807"/>
                      </a:lnTo>
                      <a:lnTo>
                        <a:pt x="107950" y="104521"/>
                      </a:lnTo>
                      <a:lnTo>
                        <a:pt x="103886" y="101727"/>
                      </a:lnTo>
                      <a:lnTo>
                        <a:pt x="99695" y="98298"/>
                      </a:lnTo>
                      <a:lnTo>
                        <a:pt x="95123" y="94742"/>
                      </a:lnTo>
                      <a:lnTo>
                        <a:pt x="85090" y="87122"/>
                      </a:lnTo>
                      <a:lnTo>
                        <a:pt x="74803" y="79248"/>
                      </a:lnTo>
                      <a:lnTo>
                        <a:pt x="63119" y="71882"/>
                      </a:lnTo>
                      <a:lnTo>
                        <a:pt x="57277" y="68834"/>
                      </a:lnTo>
                      <a:lnTo>
                        <a:pt x="51181" y="66167"/>
                      </a:lnTo>
                      <a:lnTo>
                        <a:pt x="45339" y="63881"/>
                      </a:lnTo>
                      <a:lnTo>
                        <a:pt x="38989" y="62738"/>
                      </a:lnTo>
                      <a:lnTo>
                        <a:pt x="36957" y="61849"/>
                      </a:lnTo>
                      <a:lnTo>
                        <a:pt x="34036" y="61468"/>
                      </a:lnTo>
                      <a:lnTo>
                        <a:pt x="27813" y="60325"/>
                      </a:lnTo>
                      <a:lnTo>
                        <a:pt x="24511" y="60325"/>
                      </a:lnTo>
                      <a:lnTo>
                        <a:pt x="21971" y="61214"/>
                      </a:lnTo>
                      <a:lnTo>
                        <a:pt x="19939" y="62738"/>
                      </a:lnTo>
                      <a:lnTo>
                        <a:pt x="19050" y="63881"/>
                      </a:lnTo>
                      <a:lnTo>
                        <a:pt x="18669" y="65405"/>
                      </a:lnTo>
                      <a:lnTo>
                        <a:pt x="17780" y="65786"/>
                      </a:lnTo>
                      <a:lnTo>
                        <a:pt x="17018" y="66167"/>
                      </a:lnTo>
                      <a:lnTo>
                        <a:pt x="15748" y="66167"/>
                      </a:lnTo>
                      <a:lnTo>
                        <a:pt x="14986" y="65786"/>
                      </a:lnTo>
                      <a:lnTo>
                        <a:pt x="12827" y="64643"/>
                      </a:lnTo>
                      <a:lnTo>
                        <a:pt x="10795" y="63119"/>
                      </a:lnTo>
                      <a:lnTo>
                        <a:pt x="5334" y="59182"/>
                      </a:lnTo>
                      <a:lnTo>
                        <a:pt x="2794" y="57277"/>
                      </a:lnTo>
                      <a:lnTo>
                        <a:pt x="1143" y="54991"/>
                      </a:lnTo>
                      <a:lnTo>
                        <a:pt x="0" y="52324"/>
                      </a:lnTo>
                      <a:lnTo>
                        <a:pt x="381" y="49149"/>
                      </a:lnTo>
                      <a:lnTo>
                        <a:pt x="1651" y="46863"/>
                      </a:lnTo>
                      <a:lnTo>
                        <a:pt x="3683" y="44958"/>
                      </a:lnTo>
                      <a:lnTo>
                        <a:pt x="6096" y="43815"/>
                      </a:lnTo>
                      <a:lnTo>
                        <a:pt x="9144" y="42545"/>
                      </a:lnTo>
                      <a:lnTo>
                        <a:pt x="14478" y="41021"/>
                      </a:lnTo>
                      <a:lnTo>
                        <a:pt x="16637" y="39878"/>
                      </a:lnTo>
                      <a:lnTo>
                        <a:pt x="18288" y="38354"/>
                      </a:lnTo>
                      <a:lnTo>
                        <a:pt x="18669" y="37084"/>
                      </a:lnTo>
                      <a:lnTo>
                        <a:pt x="19431" y="35560"/>
                      </a:lnTo>
                      <a:lnTo>
                        <a:pt x="21971" y="32131"/>
                      </a:lnTo>
                      <a:lnTo>
                        <a:pt x="24892" y="27940"/>
                      </a:lnTo>
                      <a:lnTo>
                        <a:pt x="28321" y="23241"/>
                      </a:lnTo>
                      <a:lnTo>
                        <a:pt x="31623" y="19050"/>
                      </a:lnTo>
                      <a:lnTo>
                        <a:pt x="34798" y="15113"/>
                      </a:lnTo>
                      <a:lnTo>
                        <a:pt x="38100" y="12065"/>
                      </a:lnTo>
                      <a:lnTo>
                        <a:pt x="39497" y="10795"/>
                      </a:lnTo>
                      <a:lnTo>
                        <a:pt x="41148" y="10160"/>
                      </a:lnTo>
                      <a:lnTo>
                        <a:pt x="44450" y="8890"/>
                      </a:lnTo>
                      <a:lnTo>
                        <a:pt x="48641" y="7747"/>
                      </a:lnTo>
                      <a:lnTo>
                        <a:pt x="53086" y="7366"/>
                      </a:lnTo>
                      <a:lnTo>
                        <a:pt x="58166" y="6985"/>
                      </a:lnTo>
                      <a:lnTo>
                        <a:pt x="68072" y="6604"/>
                      </a:lnTo>
                      <a:lnTo>
                        <a:pt x="73152" y="6604"/>
                      </a:lnTo>
                      <a:lnTo>
                        <a:pt x="77597" y="6985"/>
                      </a:lnTo>
                      <a:lnTo>
                        <a:pt x="79756" y="7366"/>
                      </a:lnTo>
                      <a:lnTo>
                        <a:pt x="81788" y="7747"/>
                      </a:lnTo>
                      <a:lnTo>
                        <a:pt x="83185" y="8890"/>
                      </a:lnTo>
                      <a:lnTo>
                        <a:pt x="84328" y="9652"/>
                      </a:lnTo>
                      <a:lnTo>
                        <a:pt x="86868" y="12319"/>
                      </a:lnTo>
                      <a:lnTo>
                        <a:pt x="88519" y="15494"/>
                      </a:lnTo>
                      <a:lnTo>
                        <a:pt x="90170" y="19050"/>
                      </a:lnTo>
                      <a:lnTo>
                        <a:pt x="91821" y="22098"/>
                      </a:lnTo>
                      <a:lnTo>
                        <a:pt x="94361" y="24765"/>
                      </a:lnTo>
                      <a:lnTo>
                        <a:pt x="95631" y="25908"/>
                      </a:lnTo>
                      <a:lnTo>
                        <a:pt x="97282" y="27051"/>
                      </a:lnTo>
                      <a:lnTo>
                        <a:pt x="100965" y="28194"/>
                      </a:lnTo>
                      <a:lnTo>
                        <a:pt x="104648" y="28575"/>
                      </a:lnTo>
                      <a:lnTo>
                        <a:pt x="108839" y="29464"/>
                      </a:lnTo>
                      <a:lnTo>
                        <a:pt x="112649" y="30226"/>
                      </a:lnTo>
                      <a:lnTo>
                        <a:pt x="116332" y="31369"/>
                      </a:lnTo>
                      <a:lnTo>
                        <a:pt x="117602" y="32131"/>
                      </a:lnTo>
                      <a:lnTo>
                        <a:pt x="118872" y="33401"/>
                      </a:lnTo>
                      <a:lnTo>
                        <a:pt x="120142" y="34925"/>
                      </a:lnTo>
                      <a:lnTo>
                        <a:pt x="120904" y="36830"/>
                      </a:lnTo>
                      <a:lnTo>
                        <a:pt x="121285" y="39116"/>
                      </a:lnTo>
                      <a:lnTo>
                        <a:pt x="121285" y="41783"/>
                      </a:lnTo>
                      <a:lnTo>
                        <a:pt x="122174" y="40640"/>
                      </a:lnTo>
                      <a:lnTo>
                        <a:pt x="122682" y="39116"/>
                      </a:lnTo>
                      <a:lnTo>
                        <a:pt x="122682" y="37592"/>
                      </a:lnTo>
                      <a:lnTo>
                        <a:pt x="122174" y="35560"/>
                      </a:lnTo>
                      <a:lnTo>
                        <a:pt x="121285" y="30988"/>
                      </a:lnTo>
                      <a:lnTo>
                        <a:pt x="120142" y="26289"/>
                      </a:lnTo>
                      <a:lnTo>
                        <a:pt x="119253" y="21209"/>
                      </a:lnTo>
                      <a:lnTo>
                        <a:pt x="119253" y="18542"/>
                      </a:lnTo>
                      <a:lnTo>
                        <a:pt x="119634" y="16256"/>
                      </a:lnTo>
                      <a:lnTo>
                        <a:pt x="120904" y="13970"/>
                      </a:lnTo>
                      <a:lnTo>
                        <a:pt x="122174" y="11684"/>
                      </a:lnTo>
                      <a:lnTo>
                        <a:pt x="124587" y="10160"/>
                      </a:lnTo>
                      <a:lnTo>
                        <a:pt x="127635" y="8128"/>
                      </a:lnTo>
                      <a:lnTo>
                        <a:pt x="127635" y="8890"/>
                      </a:lnTo>
                      <a:lnTo>
                        <a:pt x="128778" y="8890"/>
                      </a:lnTo>
                      <a:lnTo>
                        <a:pt x="130429" y="8890"/>
                      </a:lnTo>
                      <a:lnTo>
                        <a:pt x="132588" y="8509"/>
                      </a:lnTo>
                      <a:lnTo>
                        <a:pt x="135128" y="8128"/>
                      </a:lnTo>
                      <a:lnTo>
                        <a:pt x="137922" y="7366"/>
                      </a:lnTo>
                      <a:lnTo>
                        <a:pt x="144653" y="5334"/>
                      </a:lnTo>
                      <a:lnTo>
                        <a:pt x="159131" y="1905"/>
                      </a:lnTo>
                      <a:lnTo>
                        <a:pt x="165862" y="381"/>
                      </a:lnTo>
                      <a:lnTo>
                        <a:pt x="169164" y="0"/>
                      </a:lnTo>
                      <a:lnTo>
                        <a:pt x="171704" y="0"/>
                      </a:lnTo>
                      <a:lnTo>
                        <a:pt x="169545" y="1143"/>
                      </a:lnTo>
                      <a:lnTo>
                        <a:pt x="167894" y="2667"/>
                      </a:lnTo>
                      <a:lnTo>
                        <a:pt x="166243" y="5334"/>
                      </a:lnTo>
                      <a:lnTo>
                        <a:pt x="164973" y="7366"/>
                      </a:lnTo>
                      <a:lnTo>
                        <a:pt x="164592" y="8128"/>
                      </a:lnTo>
                      <a:lnTo>
                        <a:pt x="164211" y="8128"/>
                      </a:lnTo>
                      <a:lnTo>
                        <a:pt x="167513" y="8128"/>
                      </a:lnTo>
                      <a:lnTo>
                        <a:pt x="169926" y="8509"/>
                      </a:lnTo>
                      <a:lnTo>
                        <a:pt x="172085" y="8509"/>
                      </a:lnTo>
                      <a:lnTo>
                        <a:pt x="172847" y="8890"/>
                      </a:lnTo>
                      <a:lnTo>
                        <a:pt x="173736" y="9271"/>
                      </a:lnTo>
                      <a:lnTo>
                        <a:pt x="173736" y="9652"/>
                      </a:lnTo>
                      <a:lnTo>
                        <a:pt x="173355" y="10541"/>
                      </a:lnTo>
                      <a:lnTo>
                        <a:pt x="172466" y="11684"/>
                      </a:lnTo>
                      <a:lnTo>
                        <a:pt x="172466" y="12700"/>
                      </a:lnTo>
                      <a:lnTo>
                        <a:pt x="172847" y="13208"/>
                      </a:lnTo>
                      <a:lnTo>
                        <a:pt x="173736" y="13970"/>
                      </a:lnTo>
                      <a:lnTo>
                        <a:pt x="175006" y="14351"/>
                      </a:lnTo>
                      <a:lnTo>
                        <a:pt x="177038" y="15113"/>
                      </a:lnTo>
                      <a:lnTo>
                        <a:pt x="176657" y="15875"/>
                      </a:lnTo>
                      <a:lnTo>
                        <a:pt x="176657" y="16637"/>
                      </a:lnTo>
                      <a:lnTo>
                        <a:pt x="177419" y="17526"/>
                      </a:lnTo>
                      <a:lnTo>
                        <a:pt x="178689" y="17780"/>
                      </a:lnTo>
                      <a:lnTo>
                        <a:pt x="181610" y="19050"/>
                      </a:lnTo>
                      <a:lnTo>
                        <a:pt x="185039" y="20193"/>
                      </a:lnTo>
                      <a:lnTo>
                        <a:pt x="183261" y="20574"/>
                      </a:lnTo>
                      <a:lnTo>
                        <a:pt x="182499" y="21209"/>
                      </a:lnTo>
                      <a:lnTo>
                        <a:pt x="182499" y="22479"/>
                      </a:lnTo>
                      <a:lnTo>
                        <a:pt x="182880" y="23241"/>
                      </a:lnTo>
                      <a:lnTo>
                        <a:pt x="185039" y="25146"/>
                      </a:lnTo>
                      <a:lnTo>
                        <a:pt x="187452" y="27051"/>
                      </a:lnTo>
                      <a:lnTo>
                        <a:pt x="187833" y="27559"/>
                      </a:lnTo>
                      <a:lnTo>
                        <a:pt x="187833" y="27940"/>
                      </a:lnTo>
                      <a:lnTo>
                        <a:pt x="189103" y="29845"/>
                      </a:lnTo>
                      <a:lnTo>
                        <a:pt x="190373" y="32131"/>
                      </a:lnTo>
                      <a:lnTo>
                        <a:pt x="192532" y="34417"/>
                      </a:lnTo>
                      <a:lnTo>
                        <a:pt x="194183" y="36830"/>
                      </a:lnTo>
                      <a:lnTo>
                        <a:pt x="196215" y="37973"/>
                      </a:lnTo>
                      <a:lnTo>
                        <a:pt x="196977" y="38354"/>
                      </a:lnTo>
                      <a:lnTo>
                        <a:pt x="197866" y="38354"/>
                      </a:lnTo>
                      <a:lnTo>
                        <a:pt x="198628" y="37973"/>
                      </a:lnTo>
                      <a:lnTo>
                        <a:pt x="199136" y="36830"/>
                      </a:lnTo>
                      <a:lnTo>
                        <a:pt x="200025" y="35179"/>
                      </a:lnTo>
                      <a:lnTo>
                        <a:pt x="200279" y="34036"/>
                      </a:lnTo>
                      <a:lnTo>
                        <a:pt x="201168" y="32512"/>
                      </a:lnTo>
                      <a:lnTo>
                        <a:pt x="201930" y="30607"/>
                      </a:lnTo>
                      <a:lnTo>
                        <a:pt x="204851" y="29464"/>
                      </a:lnTo>
                      <a:lnTo>
                        <a:pt x="207772" y="27940"/>
                      </a:lnTo>
                      <a:lnTo>
                        <a:pt x="211201" y="25527"/>
                      </a:lnTo>
                      <a:lnTo>
                        <a:pt x="214503" y="22733"/>
                      </a:lnTo>
                      <a:lnTo>
                        <a:pt x="217805" y="20193"/>
                      </a:lnTo>
                      <a:lnTo>
                        <a:pt x="222377" y="17526"/>
                      </a:lnTo>
                      <a:lnTo>
                        <a:pt x="227330" y="15113"/>
                      </a:lnTo>
                      <a:lnTo>
                        <a:pt x="233680" y="13208"/>
                      </a:lnTo>
                      <a:lnTo>
                        <a:pt x="233172" y="13970"/>
                      </a:lnTo>
                      <a:lnTo>
                        <a:pt x="233680" y="14351"/>
                      </a:lnTo>
                      <a:lnTo>
                        <a:pt x="234442" y="14732"/>
                      </a:lnTo>
                      <a:lnTo>
                        <a:pt x="236093" y="14732"/>
                      </a:lnTo>
                      <a:lnTo>
                        <a:pt x="237744" y="15113"/>
                      </a:lnTo>
                      <a:lnTo>
                        <a:pt x="239776" y="15113"/>
                      </a:lnTo>
                      <a:lnTo>
                        <a:pt x="245237" y="15113"/>
                      </a:lnTo>
                      <a:lnTo>
                        <a:pt x="256540" y="14732"/>
                      </a:lnTo>
                      <a:lnTo>
                        <a:pt x="261493" y="14351"/>
                      </a:lnTo>
                      <a:lnTo>
                        <a:pt x="263144" y="14351"/>
                      </a:lnTo>
                      <a:lnTo>
                        <a:pt x="264795" y="14351"/>
                      </a:lnTo>
                      <a:close/>
                    </a:path>
                  </a:pathLst>
                </a:custGeom>
                <a:solidFill>
                  <a:srgbClr val="AEAE9D"/>
                </a:solidFill>
                <a:ln w="0" cap="flat" cmpd="sng" algn="ctr">
                  <a:solidFill>
                    <a:srgbClr val="AEAE9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3899535" y="6915785"/>
                  <a:ext cx="325502" cy="1395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5502" h="139574">
                      <a:moveTo>
                        <a:pt x="13335" y="61849"/>
                      </a:moveTo>
                      <a:lnTo>
                        <a:pt x="10795" y="59944"/>
                      </a:lnTo>
                      <a:lnTo>
                        <a:pt x="8636" y="58293"/>
                      </a:lnTo>
                      <a:lnTo>
                        <a:pt x="6985" y="56515"/>
                      </a:lnTo>
                      <a:lnTo>
                        <a:pt x="3683" y="54102"/>
                      </a:lnTo>
                      <a:lnTo>
                        <a:pt x="1143" y="52197"/>
                      </a:lnTo>
                      <a:lnTo>
                        <a:pt x="381" y="50673"/>
                      </a:lnTo>
                      <a:lnTo>
                        <a:pt x="0" y="49403"/>
                      </a:lnTo>
                      <a:lnTo>
                        <a:pt x="0" y="47625"/>
                      </a:lnTo>
                      <a:lnTo>
                        <a:pt x="381" y="45593"/>
                      </a:lnTo>
                      <a:lnTo>
                        <a:pt x="1651" y="44831"/>
                      </a:lnTo>
                      <a:lnTo>
                        <a:pt x="3683" y="44069"/>
                      </a:lnTo>
                      <a:lnTo>
                        <a:pt x="8255" y="42164"/>
                      </a:lnTo>
                      <a:lnTo>
                        <a:pt x="10795" y="40894"/>
                      </a:lnTo>
                      <a:lnTo>
                        <a:pt x="13589" y="39370"/>
                      </a:lnTo>
                      <a:lnTo>
                        <a:pt x="16637" y="37465"/>
                      </a:lnTo>
                      <a:lnTo>
                        <a:pt x="19939" y="34798"/>
                      </a:lnTo>
                      <a:lnTo>
                        <a:pt x="22860" y="32766"/>
                      </a:lnTo>
                      <a:lnTo>
                        <a:pt x="25273" y="29718"/>
                      </a:lnTo>
                      <a:lnTo>
                        <a:pt x="27813" y="25908"/>
                      </a:lnTo>
                      <a:lnTo>
                        <a:pt x="29845" y="21971"/>
                      </a:lnTo>
                      <a:lnTo>
                        <a:pt x="32385" y="18034"/>
                      </a:lnTo>
                      <a:lnTo>
                        <a:pt x="35306" y="14605"/>
                      </a:lnTo>
                      <a:lnTo>
                        <a:pt x="38989" y="12319"/>
                      </a:lnTo>
                      <a:lnTo>
                        <a:pt x="40640" y="11557"/>
                      </a:lnTo>
                      <a:lnTo>
                        <a:pt x="42799" y="11176"/>
                      </a:lnTo>
                      <a:lnTo>
                        <a:pt x="48133" y="10795"/>
                      </a:lnTo>
                      <a:lnTo>
                        <a:pt x="52832" y="10795"/>
                      </a:lnTo>
                      <a:lnTo>
                        <a:pt x="56515" y="11176"/>
                      </a:lnTo>
                      <a:lnTo>
                        <a:pt x="60325" y="11938"/>
                      </a:lnTo>
                      <a:lnTo>
                        <a:pt x="66421" y="13081"/>
                      </a:lnTo>
                      <a:lnTo>
                        <a:pt x="70104" y="13081"/>
                      </a:lnTo>
                      <a:lnTo>
                        <a:pt x="74041" y="12319"/>
                      </a:lnTo>
                      <a:lnTo>
                        <a:pt x="75692" y="11557"/>
                      </a:lnTo>
                      <a:lnTo>
                        <a:pt x="77343" y="10414"/>
                      </a:lnTo>
                      <a:lnTo>
                        <a:pt x="78486" y="9525"/>
                      </a:lnTo>
                      <a:lnTo>
                        <a:pt x="80137" y="9525"/>
                      </a:lnTo>
                      <a:lnTo>
                        <a:pt x="82296" y="11176"/>
                      </a:lnTo>
                      <a:lnTo>
                        <a:pt x="83947" y="13081"/>
                      </a:lnTo>
                      <a:lnTo>
                        <a:pt x="84836" y="14986"/>
                      </a:lnTo>
                      <a:lnTo>
                        <a:pt x="85598" y="17780"/>
                      </a:lnTo>
                      <a:lnTo>
                        <a:pt x="86487" y="20066"/>
                      </a:lnTo>
                      <a:lnTo>
                        <a:pt x="87630" y="22352"/>
                      </a:lnTo>
                      <a:lnTo>
                        <a:pt x="89281" y="24384"/>
                      </a:lnTo>
                      <a:lnTo>
                        <a:pt x="91821" y="25908"/>
                      </a:lnTo>
                      <a:lnTo>
                        <a:pt x="93091" y="26289"/>
                      </a:lnTo>
                      <a:lnTo>
                        <a:pt x="95123" y="26670"/>
                      </a:lnTo>
                      <a:lnTo>
                        <a:pt x="101346" y="27432"/>
                      </a:lnTo>
                      <a:lnTo>
                        <a:pt x="104267" y="27432"/>
                      </a:lnTo>
                      <a:lnTo>
                        <a:pt x="106807" y="27813"/>
                      </a:lnTo>
                      <a:lnTo>
                        <a:pt x="108458" y="27813"/>
                      </a:lnTo>
                      <a:lnTo>
                        <a:pt x="109347" y="28194"/>
                      </a:lnTo>
                      <a:lnTo>
                        <a:pt x="109347" y="30226"/>
                      </a:lnTo>
                      <a:lnTo>
                        <a:pt x="109347" y="31750"/>
                      </a:lnTo>
                      <a:lnTo>
                        <a:pt x="109347" y="33909"/>
                      </a:lnTo>
                      <a:lnTo>
                        <a:pt x="108458" y="35179"/>
                      </a:lnTo>
                      <a:lnTo>
                        <a:pt x="107696" y="35941"/>
                      </a:lnTo>
                      <a:lnTo>
                        <a:pt x="105537" y="37465"/>
                      </a:lnTo>
                      <a:lnTo>
                        <a:pt x="104267" y="38227"/>
                      </a:lnTo>
                      <a:lnTo>
                        <a:pt x="102997" y="40259"/>
                      </a:lnTo>
                      <a:lnTo>
                        <a:pt x="102997" y="40640"/>
                      </a:lnTo>
                      <a:lnTo>
                        <a:pt x="102997" y="41783"/>
                      </a:lnTo>
                      <a:lnTo>
                        <a:pt x="102997" y="43307"/>
                      </a:lnTo>
                      <a:lnTo>
                        <a:pt x="102997" y="44831"/>
                      </a:lnTo>
                      <a:lnTo>
                        <a:pt x="103886" y="49149"/>
                      </a:lnTo>
                      <a:lnTo>
                        <a:pt x="104648" y="53721"/>
                      </a:lnTo>
                      <a:lnTo>
                        <a:pt x="105537" y="58674"/>
                      </a:lnTo>
                      <a:lnTo>
                        <a:pt x="106299" y="62611"/>
                      </a:lnTo>
                      <a:lnTo>
                        <a:pt x="107188" y="66040"/>
                      </a:lnTo>
                      <a:lnTo>
                        <a:pt x="107696" y="67183"/>
                      </a:lnTo>
                      <a:lnTo>
                        <a:pt x="107696" y="67691"/>
                      </a:lnTo>
                      <a:lnTo>
                        <a:pt x="107950" y="69977"/>
                      </a:lnTo>
                      <a:lnTo>
                        <a:pt x="107696" y="71882"/>
                      </a:lnTo>
                      <a:lnTo>
                        <a:pt x="106807" y="73406"/>
                      </a:lnTo>
                      <a:lnTo>
                        <a:pt x="105537" y="74549"/>
                      </a:lnTo>
                      <a:lnTo>
                        <a:pt x="104267" y="75438"/>
                      </a:lnTo>
                      <a:lnTo>
                        <a:pt x="103505" y="75819"/>
                      </a:lnTo>
                      <a:lnTo>
                        <a:pt x="102616" y="76073"/>
                      </a:lnTo>
                      <a:lnTo>
                        <a:pt x="102235" y="76073"/>
                      </a:lnTo>
                      <a:lnTo>
                        <a:pt x="103886" y="77724"/>
                      </a:lnTo>
                      <a:lnTo>
                        <a:pt x="104648" y="80010"/>
                      </a:lnTo>
                      <a:lnTo>
                        <a:pt x="105537" y="82423"/>
                      </a:lnTo>
                      <a:lnTo>
                        <a:pt x="106045" y="83947"/>
                      </a:lnTo>
                      <a:lnTo>
                        <a:pt x="107188" y="86995"/>
                      </a:lnTo>
                      <a:lnTo>
                        <a:pt x="107950" y="89281"/>
                      </a:lnTo>
                      <a:lnTo>
                        <a:pt x="109728" y="93472"/>
                      </a:lnTo>
                      <a:lnTo>
                        <a:pt x="112649" y="97409"/>
                      </a:lnTo>
                      <a:lnTo>
                        <a:pt x="114300" y="99314"/>
                      </a:lnTo>
                      <a:lnTo>
                        <a:pt x="116840" y="101727"/>
                      </a:lnTo>
                      <a:lnTo>
                        <a:pt x="117221" y="98933"/>
                      </a:lnTo>
                      <a:lnTo>
                        <a:pt x="118491" y="96647"/>
                      </a:lnTo>
                      <a:lnTo>
                        <a:pt x="120142" y="93980"/>
                      </a:lnTo>
                      <a:lnTo>
                        <a:pt x="122682" y="91567"/>
                      </a:lnTo>
                      <a:lnTo>
                        <a:pt x="127635" y="87757"/>
                      </a:lnTo>
                      <a:lnTo>
                        <a:pt x="130556" y="85852"/>
                      </a:lnTo>
                      <a:lnTo>
                        <a:pt x="132969" y="84582"/>
                      </a:lnTo>
                      <a:lnTo>
                        <a:pt x="132969" y="84328"/>
                      </a:lnTo>
                      <a:lnTo>
                        <a:pt x="132969" y="83439"/>
                      </a:lnTo>
                      <a:lnTo>
                        <a:pt x="132969" y="81153"/>
                      </a:lnTo>
                      <a:lnTo>
                        <a:pt x="132969" y="77343"/>
                      </a:lnTo>
                      <a:lnTo>
                        <a:pt x="133477" y="73406"/>
                      </a:lnTo>
                      <a:lnTo>
                        <a:pt x="133858" y="69215"/>
                      </a:lnTo>
                      <a:lnTo>
                        <a:pt x="134620" y="65659"/>
                      </a:lnTo>
                      <a:lnTo>
                        <a:pt x="135001" y="64135"/>
                      </a:lnTo>
                      <a:lnTo>
                        <a:pt x="135890" y="62992"/>
                      </a:lnTo>
                      <a:lnTo>
                        <a:pt x="136271" y="62230"/>
                      </a:lnTo>
                      <a:lnTo>
                        <a:pt x="137160" y="61849"/>
                      </a:lnTo>
                      <a:lnTo>
                        <a:pt x="135001" y="60325"/>
                      </a:lnTo>
                      <a:lnTo>
                        <a:pt x="132588" y="58293"/>
                      </a:lnTo>
                      <a:lnTo>
                        <a:pt x="127635" y="54483"/>
                      </a:lnTo>
                      <a:lnTo>
                        <a:pt x="125984" y="52197"/>
                      </a:lnTo>
                      <a:lnTo>
                        <a:pt x="124333" y="50292"/>
                      </a:lnTo>
                      <a:lnTo>
                        <a:pt x="123825" y="47879"/>
                      </a:lnTo>
                      <a:lnTo>
                        <a:pt x="124333" y="45593"/>
                      </a:lnTo>
                      <a:lnTo>
                        <a:pt x="125095" y="44831"/>
                      </a:lnTo>
                      <a:lnTo>
                        <a:pt x="126365" y="44069"/>
                      </a:lnTo>
                      <a:lnTo>
                        <a:pt x="129667" y="42799"/>
                      </a:lnTo>
                      <a:lnTo>
                        <a:pt x="130937" y="42418"/>
                      </a:lnTo>
                      <a:lnTo>
                        <a:pt x="132207" y="42164"/>
                      </a:lnTo>
                      <a:lnTo>
                        <a:pt x="132588" y="41275"/>
                      </a:lnTo>
                      <a:lnTo>
                        <a:pt x="132207" y="40640"/>
                      </a:lnTo>
                      <a:lnTo>
                        <a:pt x="128524" y="36703"/>
                      </a:lnTo>
                      <a:lnTo>
                        <a:pt x="125476" y="31750"/>
                      </a:lnTo>
                      <a:lnTo>
                        <a:pt x="122936" y="25908"/>
                      </a:lnTo>
                      <a:lnTo>
                        <a:pt x="122682" y="23114"/>
                      </a:lnTo>
                      <a:lnTo>
                        <a:pt x="122174" y="20066"/>
                      </a:lnTo>
                      <a:lnTo>
                        <a:pt x="122682" y="17399"/>
                      </a:lnTo>
                      <a:lnTo>
                        <a:pt x="123444" y="14605"/>
                      </a:lnTo>
                      <a:lnTo>
                        <a:pt x="124714" y="12319"/>
                      </a:lnTo>
                      <a:lnTo>
                        <a:pt x="126873" y="10414"/>
                      </a:lnTo>
                      <a:lnTo>
                        <a:pt x="129667" y="8509"/>
                      </a:lnTo>
                      <a:lnTo>
                        <a:pt x="133477" y="7366"/>
                      </a:lnTo>
                      <a:lnTo>
                        <a:pt x="138049" y="6096"/>
                      </a:lnTo>
                      <a:lnTo>
                        <a:pt x="143383" y="6096"/>
                      </a:lnTo>
                      <a:lnTo>
                        <a:pt x="142113" y="6477"/>
                      </a:lnTo>
                      <a:lnTo>
                        <a:pt x="140462" y="7366"/>
                      </a:lnTo>
                      <a:lnTo>
                        <a:pt x="138303" y="8509"/>
                      </a:lnTo>
                      <a:lnTo>
                        <a:pt x="137160" y="9525"/>
                      </a:lnTo>
                      <a:lnTo>
                        <a:pt x="140843" y="6985"/>
                      </a:lnTo>
                      <a:lnTo>
                        <a:pt x="145542" y="4953"/>
                      </a:lnTo>
                      <a:lnTo>
                        <a:pt x="149606" y="3429"/>
                      </a:lnTo>
                      <a:lnTo>
                        <a:pt x="154178" y="1905"/>
                      </a:lnTo>
                      <a:lnTo>
                        <a:pt x="155829" y="635"/>
                      </a:lnTo>
                      <a:lnTo>
                        <a:pt x="157099" y="254"/>
                      </a:lnTo>
                      <a:lnTo>
                        <a:pt x="157480" y="0"/>
                      </a:lnTo>
                      <a:lnTo>
                        <a:pt x="157988" y="0"/>
                      </a:lnTo>
                      <a:lnTo>
                        <a:pt x="157480" y="254"/>
                      </a:lnTo>
                      <a:lnTo>
                        <a:pt x="156718" y="635"/>
                      </a:lnTo>
                      <a:lnTo>
                        <a:pt x="154178" y="1905"/>
                      </a:lnTo>
                      <a:lnTo>
                        <a:pt x="151384" y="3429"/>
                      </a:lnTo>
                      <a:lnTo>
                        <a:pt x="148844" y="5715"/>
                      </a:lnTo>
                      <a:lnTo>
                        <a:pt x="146685" y="7620"/>
                      </a:lnTo>
                      <a:lnTo>
                        <a:pt x="145796" y="8509"/>
                      </a:lnTo>
                      <a:lnTo>
                        <a:pt x="145796" y="9525"/>
                      </a:lnTo>
                      <a:lnTo>
                        <a:pt x="145796" y="9144"/>
                      </a:lnTo>
                      <a:lnTo>
                        <a:pt x="146685" y="9144"/>
                      </a:lnTo>
                      <a:lnTo>
                        <a:pt x="149225" y="9144"/>
                      </a:lnTo>
                      <a:lnTo>
                        <a:pt x="152146" y="9144"/>
                      </a:lnTo>
                      <a:lnTo>
                        <a:pt x="154178" y="8890"/>
                      </a:lnTo>
                      <a:lnTo>
                        <a:pt x="155829" y="8890"/>
                      </a:lnTo>
                      <a:lnTo>
                        <a:pt x="158369" y="8890"/>
                      </a:lnTo>
                      <a:lnTo>
                        <a:pt x="160782" y="9525"/>
                      </a:lnTo>
                      <a:lnTo>
                        <a:pt x="163830" y="10414"/>
                      </a:lnTo>
                      <a:lnTo>
                        <a:pt x="169164" y="13081"/>
                      </a:lnTo>
                      <a:lnTo>
                        <a:pt x="174498" y="16129"/>
                      </a:lnTo>
                      <a:lnTo>
                        <a:pt x="176657" y="17780"/>
                      </a:lnTo>
                      <a:lnTo>
                        <a:pt x="178308" y="19304"/>
                      </a:lnTo>
                      <a:lnTo>
                        <a:pt x="179578" y="20828"/>
                      </a:lnTo>
                      <a:lnTo>
                        <a:pt x="180340" y="22352"/>
                      </a:lnTo>
                      <a:lnTo>
                        <a:pt x="180340" y="23495"/>
                      </a:lnTo>
                      <a:lnTo>
                        <a:pt x="179197" y="24384"/>
                      </a:lnTo>
                      <a:lnTo>
                        <a:pt x="177546" y="25019"/>
                      </a:lnTo>
                      <a:lnTo>
                        <a:pt x="174498" y="25019"/>
                      </a:lnTo>
                      <a:lnTo>
                        <a:pt x="175387" y="25400"/>
                      </a:lnTo>
                      <a:lnTo>
                        <a:pt x="175387" y="26670"/>
                      </a:lnTo>
                      <a:lnTo>
                        <a:pt x="175006" y="29718"/>
                      </a:lnTo>
                      <a:lnTo>
                        <a:pt x="175387" y="31242"/>
                      </a:lnTo>
                      <a:lnTo>
                        <a:pt x="176657" y="33274"/>
                      </a:lnTo>
                      <a:lnTo>
                        <a:pt x="179197" y="34417"/>
                      </a:lnTo>
                      <a:lnTo>
                        <a:pt x="180848" y="35179"/>
                      </a:lnTo>
                      <a:lnTo>
                        <a:pt x="182880" y="35433"/>
                      </a:lnTo>
                      <a:lnTo>
                        <a:pt x="181229" y="35941"/>
                      </a:lnTo>
                      <a:lnTo>
                        <a:pt x="179959" y="36703"/>
                      </a:lnTo>
                      <a:lnTo>
                        <a:pt x="178308" y="38227"/>
                      </a:lnTo>
                      <a:lnTo>
                        <a:pt x="177800" y="39751"/>
                      </a:lnTo>
                      <a:lnTo>
                        <a:pt x="178308" y="41275"/>
                      </a:lnTo>
                      <a:lnTo>
                        <a:pt x="178689" y="42418"/>
                      </a:lnTo>
                      <a:lnTo>
                        <a:pt x="178689" y="43688"/>
                      </a:lnTo>
                      <a:lnTo>
                        <a:pt x="178308" y="44450"/>
                      </a:lnTo>
                      <a:lnTo>
                        <a:pt x="177546" y="44831"/>
                      </a:lnTo>
                      <a:lnTo>
                        <a:pt x="176657" y="44831"/>
                      </a:lnTo>
                      <a:lnTo>
                        <a:pt x="177800" y="44831"/>
                      </a:lnTo>
                      <a:lnTo>
                        <a:pt x="179197" y="45593"/>
                      </a:lnTo>
                      <a:lnTo>
                        <a:pt x="181991" y="47117"/>
                      </a:lnTo>
                      <a:lnTo>
                        <a:pt x="185293" y="49784"/>
                      </a:lnTo>
                      <a:lnTo>
                        <a:pt x="188722" y="52959"/>
                      </a:lnTo>
                      <a:lnTo>
                        <a:pt x="192532" y="56007"/>
                      </a:lnTo>
                      <a:lnTo>
                        <a:pt x="195326" y="58674"/>
                      </a:lnTo>
                      <a:lnTo>
                        <a:pt x="197866" y="61468"/>
                      </a:lnTo>
                      <a:lnTo>
                        <a:pt x="198628" y="62230"/>
                      </a:lnTo>
                      <a:lnTo>
                        <a:pt x="199136" y="62992"/>
                      </a:lnTo>
                      <a:lnTo>
                        <a:pt x="200787" y="59944"/>
                      </a:lnTo>
                      <a:lnTo>
                        <a:pt x="201549" y="57150"/>
                      </a:lnTo>
                      <a:lnTo>
                        <a:pt x="202057" y="50673"/>
                      </a:lnTo>
                      <a:lnTo>
                        <a:pt x="202438" y="44069"/>
                      </a:lnTo>
                      <a:lnTo>
                        <a:pt x="202438" y="40894"/>
                      </a:lnTo>
                      <a:lnTo>
                        <a:pt x="203200" y="37465"/>
                      </a:lnTo>
                      <a:lnTo>
                        <a:pt x="204470" y="34417"/>
                      </a:lnTo>
                      <a:lnTo>
                        <a:pt x="206121" y="31750"/>
                      </a:lnTo>
                      <a:lnTo>
                        <a:pt x="209042" y="28575"/>
                      </a:lnTo>
                      <a:lnTo>
                        <a:pt x="212852" y="26289"/>
                      </a:lnTo>
                      <a:lnTo>
                        <a:pt x="217297" y="23495"/>
                      </a:lnTo>
                      <a:lnTo>
                        <a:pt x="223647" y="21590"/>
                      </a:lnTo>
                      <a:lnTo>
                        <a:pt x="227330" y="20447"/>
                      </a:lnTo>
                      <a:lnTo>
                        <a:pt x="231521" y="19558"/>
                      </a:lnTo>
                      <a:lnTo>
                        <a:pt x="236093" y="18923"/>
                      </a:lnTo>
                      <a:lnTo>
                        <a:pt x="241046" y="18034"/>
                      </a:lnTo>
                      <a:lnTo>
                        <a:pt x="242697" y="18034"/>
                      </a:lnTo>
                      <a:lnTo>
                        <a:pt x="245999" y="17780"/>
                      </a:lnTo>
                      <a:lnTo>
                        <a:pt x="249809" y="17780"/>
                      </a:lnTo>
                      <a:lnTo>
                        <a:pt x="254381" y="18034"/>
                      </a:lnTo>
                      <a:lnTo>
                        <a:pt x="258191" y="18542"/>
                      </a:lnTo>
                      <a:lnTo>
                        <a:pt x="261493" y="19304"/>
                      </a:lnTo>
                      <a:lnTo>
                        <a:pt x="264033" y="20066"/>
                      </a:lnTo>
                      <a:lnTo>
                        <a:pt x="264414" y="20828"/>
                      </a:lnTo>
                      <a:lnTo>
                        <a:pt x="264795" y="21590"/>
                      </a:lnTo>
                      <a:lnTo>
                        <a:pt x="264033" y="21971"/>
                      </a:lnTo>
                      <a:lnTo>
                        <a:pt x="264033" y="22352"/>
                      </a:lnTo>
                      <a:lnTo>
                        <a:pt x="264414" y="22733"/>
                      </a:lnTo>
                      <a:lnTo>
                        <a:pt x="265176" y="23114"/>
                      </a:lnTo>
                      <a:lnTo>
                        <a:pt x="268097" y="23876"/>
                      </a:lnTo>
                      <a:lnTo>
                        <a:pt x="272288" y="24765"/>
                      </a:lnTo>
                      <a:lnTo>
                        <a:pt x="277241" y="25400"/>
                      </a:lnTo>
                      <a:lnTo>
                        <a:pt x="282194" y="25908"/>
                      </a:lnTo>
                      <a:lnTo>
                        <a:pt x="287147" y="25908"/>
                      </a:lnTo>
                      <a:lnTo>
                        <a:pt x="291338" y="26289"/>
                      </a:lnTo>
                      <a:lnTo>
                        <a:pt x="289306" y="26670"/>
                      </a:lnTo>
                      <a:lnTo>
                        <a:pt x="287655" y="27432"/>
                      </a:lnTo>
                      <a:lnTo>
                        <a:pt x="286385" y="28575"/>
                      </a:lnTo>
                      <a:lnTo>
                        <a:pt x="285496" y="29337"/>
                      </a:lnTo>
                      <a:lnTo>
                        <a:pt x="285496" y="30480"/>
                      </a:lnTo>
                      <a:lnTo>
                        <a:pt x="286385" y="31242"/>
                      </a:lnTo>
                      <a:lnTo>
                        <a:pt x="287655" y="32385"/>
                      </a:lnTo>
                      <a:lnTo>
                        <a:pt x="289687" y="32766"/>
                      </a:lnTo>
                      <a:lnTo>
                        <a:pt x="288036" y="33655"/>
                      </a:lnTo>
                      <a:lnTo>
                        <a:pt x="287147" y="34417"/>
                      </a:lnTo>
                      <a:lnTo>
                        <a:pt x="287147" y="34798"/>
                      </a:lnTo>
                      <a:lnTo>
                        <a:pt x="288036" y="35433"/>
                      </a:lnTo>
                      <a:lnTo>
                        <a:pt x="289687" y="35941"/>
                      </a:lnTo>
                      <a:lnTo>
                        <a:pt x="291338" y="36322"/>
                      </a:lnTo>
                      <a:lnTo>
                        <a:pt x="295148" y="36322"/>
                      </a:lnTo>
                      <a:lnTo>
                        <a:pt x="292735" y="37465"/>
                      </a:lnTo>
                      <a:lnTo>
                        <a:pt x="291338" y="38608"/>
                      </a:lnTo>
                      <a:lnTo>
                        <a:pt x="291338" y="39370"/>
                      </a:lnTo>
                      <a:lnTo>
                        <a:pt x="291846" y="40640"/>
                      </a:lnTo>
                      <a:lnTo>
                        <a:pt x="292989" y="40894"/>
                      </a:lnTo>
                      <a:lnTo>
                        <a:pt x="294640" y="41783"/>
                      </a:lnTo>
                      <a:lnTo>
                        <a:pt x="299339" y="42418"/>
                      </a:lnTo>
                      <a:lnTo>
                        <a:pt x="298069" y="43307"/>
                      </a:lnTo>
                      <a:lnTo>
                        <a:pt x="297688" y="44069"/>
                      </a:lnTo>
                      <a:lnTo>
                        <a:pt x="297688" y="44831"/>
                      </a:lnTo>
                      <a:lnTo>
                        <a:pt x="298450" y="45212"/>
                      </a:lnTo>
                      <a:lnTo>
                        <a:pt x="300482" y="46736"/>
                      </a:lnTo>
                      <a:lnTo>
                        <a:pt x="303530" y="47879"/>
                      </a:lnTo>
                      <a:lnTo>
                        <a:pt x="300228" y="47879"/>
                      </a:lnTo>
                      <a:lnTo>
                        <a:pt x="298450" y="48260"/>
                      </a:lnTo>
                      <a:lnTo>
                        <a:pt x="297180" y="48641"/>
                      </a:lnTo>
                      <a:lnTo>
                        <a:pt x="296799" y="49403"/>
                      </a:lnTo>
                      <a:lnTo>
                        <a:pt x="296799" y="50292"/>
                      </a:lnTo>
                      <a:lnTo>
                        <a:pt x="298069" y="51054"/>
                      </a:lnTo>
                      <a:lnTo>
                        <a:pt x="300228" y="52197"/>
                      </a:lnTo>
                      <a:lnTo>
                        <a:pt x="298831" y="53340"/>
                      </a:lnTo>
                      <a:lnTo>
                        <a:pt x="298450" y="54864"/>
                      </a:lnTo>
                      <a:lnTo>
                        <a:pt x="298831" y="55626"/>
                      </a:lnTo>
                      <a:lnTo>
                        <a:pt x="299720" y="56515"/>
                      </a:lnTo>
                      <a:lnTo>
                        <a:pt x="301371" y="57150"/>
                      </a:lnTo>
                      <a:lnTo>
                        <a:pt x="303022" y="57658"/>
                      </a:lnTo>
                      <a:lnTo>
                        <a:pt x="302133" y="58039"/>
                      </a:lnTo>
                      <a:lnTo>
                        <a:pt x="301879" y="58674"/>
                      </a:lnTo>
                      <a:lnTo>
                        <a:pt x="301879" y="59944"/>
                      </a:lnTo>
                      <a:lnTo>
                        <a:pt x="302133" y="61468"/>
                      </a:lnTo>
                      <a:lnTo>
                        <a:pt x="303022" y="62611"/>
                      </a:lnTo>
                      <a:lnTo>
                        <a:pt x="304292" y="63754"/>
                      </a:lnTo>
                      <a:lnTo>
                        <a:pt x="305562" y="65024"/>
                      </a:lnTo>
                      <a:lnTo>
                        <a:pt x="307213" y="65659"/>
                      </a:lnTo>
                      <a:lnTo>
                        <a:pt x="305943" y="66040"/>
                      </a:lnTo>
                      <a:lnTo>
                        <a:pt x="305562" y="66929"/>
                      </a:lnTo>
                      <a:lnTo>
                        <a:pt x="306324" y="68072"/>
                      </a:lnTo>
                      <a:lnTo>
                        <a:pt x="307213" y="69215"/>
                      </a:lnTo>
                      <a:lnTo>
                        <a:pt x="310515" y="71882"/>
                      </a:lnTo>
                      <a:lnTo>
                        <a:pt x="314198" y="74549"/>
                      </a:lnTo>
                      <a:lnTo>
                        <a:pt x="312547" y="75057"/>
                      </a:lnTo>
                      <a:lnTo>
                        <a:pt x="311404" y="75438"/>
                      </a:lnTo>
                      <a:lnTo>
                        <a:pt x="310007" y="75819"/>
                      </a:lnTo>
                      <a:lnTo>
                        <a:pt x="309753" y="76073"/>
                      </a:lnTo>
                      <a:lnTo>
                        <a:pt x="309245" y="78105"/>
                      </a:lnTo>
                      <a:lnTo>
                        <a:pt x="309753" y="80010"/>
                      </a:lnTo>
                      <a:lnTo>
                        <a:pt x="310896" y="82423"/>
                      </a:lnTo>
                      <a:lnTo>
                        <a:pt x="312547" y="84582"/>
                      </a:lnTo>
                      <a:lnTo>
                        <a:pt x="315087" y="86995"/>
                      </a:lnTo>
                      <a:lnTo>
                        <a:pt x="318008" y="88900"/>
                      </a:lnTo>
                      <a:lnTo>
                        <a:pt x="316738" y="88900"/>
                      </a:lnTo>
                      <a:lnTo>
                        <a:pt x="315087" y="88519"/>
                      </a:lnTo>
                      <a:lnTo>
                        <a:pt x="312166" y="87757"/>
                      </a:lnTo>
                      <a:lnTo>
                        <a:pt x="310896" y="87757"/>
                      </a:lnTo>
                      <a:lnTo>
                        <a:pt x="310515" y="87757"/>
                      </a:lnTo>
                      <a:lnTo>
                        <a:pt x="310515" y="88138"/>
                      </a:lnTo>
                      <a:lnTo>
                        <a:pt x="311658" y="88900"/>
                      </a:lnTo>
                      <a:lnTo>
                        <a:pt x="310007" y="90043"/>
                      </a:lnTo>
                      <a:lnTo>
                        <a:pt x="309753" y="90932"/>
                      </a:lnTo>
                      <a:lnTo>
                        <a:pt x="310007" y="91567"/>
                      </a:lnTo>
                      <a:lnTo>
                        <a:pt x="310896" y="92456"/>
                      </a:lnTo>
                      <a:lnTo>
                        <a:pt x="312166" y="93218"/>
                      </a:lnTo>
                      <a:lnTo>
                        <a:pt x="314198" y="93980"/>
                      </a:lnTo>
                      <a:lnTo>
                        <a:pt x="313436" y="94742"/>
                      </a:lnTo>
                      <a:lnTo>
                        <a:pt x="313055" y="95885"/>
                      </a:lnTo>
                      <a:lnTo>
                        <a:pt x="313055" y="97028"/>
                      </a:lnTo>
                      <a:lnTo>
                        <a:pt x="313436" y="98298"/>
                      </a:lnTo>
                      <a:lnTo>
                        <a:pt x="315849" y="100457"/>
                      </a:lnTo>
                      <a:lnTo>
                        <a:pt x="317500" y="101346"/>
                      </a:lnTo>
                      <a:lnTo>
                        <a:pt x="319659" y="102108"/>
                      </a:lnTo>
                      <a:lnTo>
                        <a:pt x="318008" y="102870"/>
                      </a:lnTo>
                      <a:lnTo>
                        <a:pt x="318008" y="104013"/>
                      </a:lnTo>
                      <a:lnTo>
                        <a:pt x="318008" y="105918"/>
                      </a:lnTo>
                      <a:lnTo>
                        <a:pt x="319151" y="107823"/>
                      </a:lnTo>
                      <a:lnTo>
                        <a:pt x="322199" y="112141"/>
                      </a:lnTo>
                      <a:lnTo>
                        <a:pt x="323850" y="114427"/>
                      </a:lnTo>
                      <a:lnTo>
                        <a:pt x="325501" y="116078"/>
                      </a:lnTo>
                      <a:lnTo>
                        <a:pt x="323850" y="114808"/>
                      </a:lnTo>
                      <a:lnTo>
                        <a:pt x="322199" y="114427"/>
                      </a:lnTo>
                      <a:lnTo>
                        <a:pt x="320929" y="114173"/>
                      </a:lnTo>
                      <a:lnTo>
                        <a:pt x="320040" y="114427"/>
                      </a:lnTo>
                      <a:lnTo>
                        <a:pt x="319659" y="114427"/>
                      </a:lnTo>
                      <a:lnTo>
                        <a:pt x="319151" y="115189"/>
                      </a:lnTo>
                      <a:lnTo>
                        <a:pt x="319659" y="116078"/>
                      </a:lnTo>
                      <a:lnTo>
                        <a:pt x="320548" y="117221"/>
                      </a:lnTo>
                      <a:lnTo>
                        <a:pt x="319151" y="117856"/>
                      </a:lnTo>
                      <a:lnTo>
                        <a:pt x="318389" y="118745"/>
                      </a:lnTo>
                      <a:lnTo>
                        <a:pt x="318897" y="119888"/>
                      </a:lnTo>
                      <a:lnTo>
                        <a:pt x="319151" y="121031"/>
                      </a:lnTo>
                      <a:lnTo>
                        <a:pt x="321691" y="123317"/>
                      </a:lnTo>
                      <a:lnTo>
                        <a:pt x="324231" y="125730"/>
                      </a:lnTo>
                      <a:lnTo>
                        <a:pt x="321310" y="125730"/>
                      </a:lnTo>
                      <a:lnTo>
                        <a:pt x="318897" y="125222"/>
                      </a:lnTo>
                      <a:lnTo>
                        <a:pt x="317246" y="125222"/>
                      </a:lnTo>
                      <a:lnTo>
                        <a:pt x="315849" y="124968"/>
                      </a:lnTo>
                      <a:lnTo>
                        <a:pt x="315849" y="125222"/>
                      </a:lnTo>
                      <a:lnTo>
                        <a:pt x="316357" y="126111"/>
                      </a:lnTo>
                      <a:lnTo>
                        <a:pt x="317500" y="127254"/>
                      </a:lnTo>
                      <a:lnTo>
                        <a:pt x="319659" y="129540"/>
                      </a:lnTo>
                      <a:lnTo>
                        <a:pt x="313817" y="127254"/>
                      </a:lnTo>
                      <a:lnTo>
                        <a:pt x="311404" y="126492"/>
                      </a:lnTo>
                      <a:lnTo>
                        <a:pt x="309245" y="126111"/>
                      </a:lnTo>
                      <a:lnTo>
                        <a:pt x="308356" y="126111"/>
                      </a:lnTo>
                      <a:lnTo>
                        <a:pt x="307975" y="126492"/>
                      </a:lnTo>
                      <a:lnTo>
                        <a:pt x="308356" y="127254"/>
                      </a:lnTo>
                      <a:lnTo>
                        <a:pt x="308864" y="128016"/>
                      </a:lnTo>
                      <a:lnTo>
                        <a:pt x="309753" y="128778"/>
                      </a:lnTo>
                      <a:lnTo>
                        <a:pt x="310896" y="129921"/>
                      </a:lnTo>
                      <a:lnTo>
                        <a:pt x="303911" y="128397"/>
                      </a:lnTo>
                      <a:lnTo>
                        <a:pt x="300482" y="128016"/>
                      </a:lnTo>
                      <a:lnTo>
                        <a:pt x="298069" y="127635"/>
                      </a:lnTo>
                      <a:lnTo>
                        <a:pt x="296037" y="127635"/>
                      </a:lnTo>
                      <a:lnTo>
                        <a:pt x="295148" y="128016"/>
                      </a:lnTo>
                      <a:lnTo>
                        <a:pt x="295148" y="128397"/>
                      </a:lnTo>
                      <a:lnTo>
                        <a:pt x="295529" y="129159"/>
                      </a:lnTo>
                      <a:lnTo>
                        <a:pt x="296037" y="129540"/>
                      </a:lnTo>
                      <a:lnTo>
                        <a:pt x="296799" y="130683"/>
                      </a:lnTo>
                      <a:lnTo>
                        <a:pt x="293497" y="129921"/>
                      </a:lnTo>
                      <a:lnTo>
                        <a:pt x="290957" y="129540"/>
                      </a:lnTo>
                      <a:lnTo>
                        <a:pt x="289687" y="129159"/>
                      </a:lnTo>
                      <a:lnTo>
                        <a:pt x="288544" y="129159"/>
                      </a:lnTo>
                      <a:lnTo>
                        <a:pt x="288544" y="129540"/>
                      </a:lnTo>
                      <a:lnTo>
                        <a:pt x="288925" y="130302"/>
                      </a:lnTo>
                      <a:lnTo>
                        <a:pt x="290195" y="131572"/>
                      </a:lnTo>
                      <a:lnTo>
                        <a:pt x="291338" y="133477"/>
                      </a:lnTo>
                      <a:lnTo>
                        <a:pt x="288925" y="131953"/>
                      </a:lnTo>
                      <a:lnTo>
                        <a:pt x="286893" y="130683"/>
                      </a:lnTo>
                      <a:lnTo>
                        <a:pt x="285496" y="130302"/>
                      </a:lnTo>
                      <a:lnTo>
                        <a:pt x="284353" y="130302"/>
                      </a:lnTo>
                      <a:lnTo>
                        <a:pt x="283845" y="130302"/>
                      </a:lnTo>
                      <a:lnTo>
                        <a:pt x="283845" y="131064"/>
                      </a:lnTo>
                      <a:lnTo>
                        <a:pt x="284734" y="132207"/>
                      </a:lnTo>
                      <a:lnTo>
                        <a:pt x="286004" y="133731"/>
                      </a:lnTo>
                      <a:lnTo>
                        <a:pt x="283845" y="133096"/>
                      </a:lnTo>
                      <a:lnTo>
                        <a:pt x="283083" y="133096"/>
                      </a:lnTo>
                      <a:lnTo>
                        <a:pt x="282702" y="133477"/>
                      </a:lnTo>
                      <a:lnTo>
                        <a:pt x="283083" y="133731"/>
                      </a:lnTo>
                      <a:lnTo>
                        <a:pt x="284353" y="135763"/>
                      </a:lnTo>
                      <a:lnTo>
                        <a:pt x="284734" y="136525"/>
                      </a:lnTo>
                      <a:lnTo>
                        <a:pt x="285242" y="137287"/>
                      </a:lnTo>
                      <a:lnTo>
                        <a:pt x="282702" y="135382"/>
                      </a:lnTo>
                      <a:lnTo>
                        <a:pt x="280162" y="133477"/>
                      </a:lnTo>
                      <a:lnTo>
                        <a:pt x="277622" y="131953"/>
                      </a:lnTo>
                      <a:lnTo>
                        <a:pt x="275209" y="130683"/>
                      </a:lnTo>
                      <a:lnTo>
                        <a:pt x="273050" y="129921"/>
                      </a:lnTo>
                      <a:lnTo>
                        <a:pt x="271399" y="129540"/>
                      </a:lnTo>
                      <a:lnTo>
                        <a:pt x="271018" y="129921"/>
                      </a:lnTo>
                      <a:lnTo>
                        <a:pt x="271018" y="130302"/>
                      </a:lnTo>
                      <a:lnTo>
                        <a:pt x="271018" y="130683"/>
                      </a:lnTo>
                      <a:lnTo>
                        <a:pt x="271399" y="131572"/>
                      </a:lnTo>
                      <a:lnTo>
                        <a:pt x="268478" y="130302"/>
                      </a:lnTo>
                      <a:lnTo>
                        <a:pt x="266065" y="129540"/>
                      </a:lnTo>
                      <a:lnTo>
                        <a:pt x="264033" y="129159"/>
                      </a:lnTo>
                      <a:lnTo>
                        <a:pt x="262382" y="129159"/>
                      </a:lnTo>
                      <a:lnTo>
                        <a:pt x="260985" y="129540"/>
                      </a:lnTo>
                      <a:lnTo>
                        <a:pt x="260223" y="130302"/>
                      </a:lnTo>
                      <a:lnTo>
                        <a:pt x="260223" y="131064"/>
                      </a:lnTo>
                      <a:lnTo>
                        <a:pt x="260985" y="132588"/>
                      </a:lnTo>
                      <a:lnTo>
                        <a:pt x="258191" y="131064"/>
                      </a:lnTo>
                      <a:lnTo>
                        <a:pt x="256032" y="130302"/>
                      </a:lnTo>
                      <a:lnTo>
                        <a:pt x="254381" y="129921"/>
                      </a:lnTo>
                      <a:lnTo>
                        <a:pt x="253111" y="130302"/>
                      </a:lnTo>
                      <a:lnTo>
                        <a:pt x="252730" y="130683"/>
                      </a:lnTo>
                      <a:lnTo>
                        <a:pt x="252730" y="131953"/>
                      </a:lnTo>
                      <a:lnTo>
                        <a:pt x="253111" y="133096"/>
                      </a:lnTo>
                      <a:lnTo>
                        <a:pt x="254000" y="134112"/>
                      </a:lnTo>
                      <a:lnTo>
                        <a:pt x="250190" y="131572"/>
                      </a:lnTo>
                      <a:lnTo>
                        <a:pt x="246888" y="129540"/>
                      </a:lnTo>
                      <a:lnTo>
                        <a:pt x="242697" y="127635"/>
                      </a:lnTo>
                      <a:lnTo>
                        <a:pt x="238633" y="126492"/>
                      </a:lnTo>
                      <a:lnTo>
                        <a:pt x="234442" y="124968"/>
                      </a:lnTo>
                      <a:lnTo>
                        <a:pt x="229489" y="123698"/>
                      </a:lnTo>
                      <a:lnTo>
                        <a:pt x="224536" y="121793"/>
                      </a:lnTo>
                      <a:lnTo>
                        <a:pt x="219075" y="119507"/>
                      </a:lnTo>
                      <a:lnTo>
                        <a:pt x="216535" y="118364"/>
                      </a:lnTo>
                      <a:lnTo>
                        <a:pt x="214884" y="116713"/>
                      </a:lnTo>
                      <a:lnTo>
                        <a:pt x="211963" y="113665"/>
                      </a:lnTo>
                      <a:lnTo>
                        <a:pt x="209550" y="109855"/>
                      </a:lnTo>
                      <a:lnTo>
                        <a:pt x="207391" y="105156"/>
                      </a:lnTo>
                      <a:lnTo>
                        <a:pt x="205740" y="100203"/>
                      </a:lnTo>
                      <a:lnTo>
                        <a:pt x="204089" y="94742"/>
                      </a:lnTo>
                      <a:lnTo>
                        <a:pt x="202438" y="88519"/>
                      </a:lnTo>
                      <a:lnTo>
                        <a:pt x="200025" y="82423"/>
                      </a:lnTo>
                      <a:lnTo>
                        <a:pt x="200279" y="83058"/>
                      </a:lnTo>
                      <a:lnTo>
                        <a:pt x="200787" y="84328"/>
                      </a:lnTo>
                      <a:lnTo>
                        <a:pt x="201168" y="87757"/>
                      </a:lnTo>
                      <a:lnTo>
                        <a:pt x="201549" y="91567"/>
                      </a:lnTo>
                      <a:lnTo>
                        <a:pt x="202057" y="95885"/>
                      </a:lnTo>
                      <a:lnTo>
                        <a:pt x="202057" y="99314"/>
                      </a:lnTo>
                      <a:lnTo>
                        <a:pt x="202057" y="102489"/>
                      </a:lnTo>
                      <a:lnTo>
                        <a:pt x="202438" y="104394"/>
                      </a:lnTo>
                      <a:lnTo>
                        <a:pt x="202438" y="104775"/>
                      </a:lnTo>
                      <a:lnTo>
                        <a:pt x="202438" y="104394"/>
                      </a:lnTo>
                      <a:lnTo>
                        <a:pt x="203200" y="107442"/>
                      </a:lnTo>
                      <a:lnTo>
                        <a:pt x="203708" y="110236"/>
                      </a:lnTo>
                      <a:lnTo>
                        <a:pt x="203708" y="111760"/>
                      </a:lnTo>
                      <a:lnTo>
                        <a:pt x="202819" y="113284"/>
                      </a:lnTo>
                      <a:lnTo>
                        <a:pt x="202057" y="114173"/>
                      </a:lnTo>
                      <a:lnTo>
                        <a:pt x="200787" y="114427"/>
                      </a:lnTo>
                      <a:lnTo>
                        <a:pt x="197485" y="114427"/>
                      </a:lnTo>
                      <a:lnTo>
                        <a:pt x="194183" y="113665"/>
                      </a:lnTo>
                      <a:lnTo>
                        <a:pt x="191135" y="112903"/>
                      </a:lnTo>
                      <a:lnTo>
                        <a:pt x="189992" y="112522"/>
                      </a:lnTo>
                      <a:lnTo>
                        <a:pt x="189103" y="112522"/>
                      </a:lnTo>
                      <a:lnTo>
                        <a:pt x="189103" y="112903"/>
                      </a:lnTo>
                      <a:lnTo>
                        <a:pt x="189103" y="113665"/>
                      </a:lnTo>
                      <a:lnTo>
                        <a:pt x="187452" y="113284"/>
                      </a:lnTo>
                      <a:lnTo>
                        <a:pt x="185801" y="113284"/>
                      </a:lnTo>
                      <a:lnTo>
                        <a:pt x="184531" y="113284"/>
                      </a:lnTo>
                      <a:lnTo>
                        <a:pt x="184150" y="113665"/>
                      </a:lnTo>
                      <a:lnTo>
                        <a:pt x="184150" y="114427"/>
                      </a:lnTo>
                      <a:lnTo>
                        <a:pt x="183642" y="115189"/>
                      </a:lnTo>
                      <a:lnTo>
                        <a:pt x="184150" y="115697"/>
                      </a:lnTo>
                      <a:lnTo>
                        <a:pt x="185801" y="116713"/>
                      </a:lnTo>
                      <a:lnTo>
                        <a:pt x="187452" y="117602"/>
                      </a:lnTo>
                      <a:lnTo>
                        <a:pt x="189103" y="118364"/>
                      </a:lnTo>
                      <a:lnTo>
                        <a:pt x="187452" y="117856"/>
                      </a:lnTo>
                      <a:lnTo>
                        <a:pt x="185293" y="117221"/>
                      </a:lnTo>
                      <a:lnTo>
                        <a:pt x="182499" y="116332"/>
                      </a:lnTo>
                      <a:lnTo>
                        <a:pt x="179197" y="115697"/>
                      </a:lnTo>
                      <a:lnTo>
                        <a:pt x="171704" y="113284"/>
                      </a:lnTo>
                      <a:lnTo>
                        <a:pt x="163322" y="110998"/>
                      </a:lnTo>
                      <a:lnTo>
                        <a:pt x="165481" y="112141"/>
                      </a:lnTo>
                      <a:lnTo>
                        <a:pt x="166624" y="112903"/>
                      </a:lnTo>
                      <a:lnTo>
                        <a:pt x="168783" y="114173"/>
                      </a:lnTo>
                      <a:lnTo>
                        <a:pt x="170815" y="115697"/>
                      </a:lnTo>
                      <a:lnTo>
                        <a:pt x="172466" y="116713"/>
                      </a:lnTo>
                      <a:lnTo>
                        <a:pt x="174117" y="118745"/>
                      </a:lnTo>
                      <a:lnTo>
                        <a:pt x="172085" y="116713"/>
                      </a:lnTo>
                      <a:lnTo>
                        <a:pt x="170053" y="116332"/>
                      </a:lnTo>
                      <a:lnTo>
                        <a:pt x="167513" y="116332"/>
                      </a:lnTo>
                      <a:lnTo>
                        <a:pt x="164973" y="116713"/>
                      </a:lnTo>
                      <a:lnTo>
                        <a:pt x="162179" y="117221"/>
                      </a:lnTo>
                      <a:lnTo>
                        <a:pt x="158877" y="117221"/>
                      </a:lnTo>
                      <a:lnTo>
                        <a:pt x="154686" y="116713"/>
                      </a:lnTo>
                      <a:lnTo>
                        <a:pt x="152527" y="116332"/>
                      </a:lnTo>
                      <a:lnTo>
                        <a:pt x="149987" y="115697"/>
                      </a:lnTo>
                      <a:lnTo>
                        <a:pt x="145034" y="118745"/>
                      </a:lnTo>
                      <a:lnTo>
                        <a:pt x="139954" y="121031"/>
                      </a:lnTo>
                      <a:lnTo>
                        <a:pt x="134620" y="123063"/>
                      </a:lnTo>
                      <a:lnTo>
                        <a:pt x="129286" y="124587"/>
                      </a:lnTo>
                      <a:lnTo>
                        <a:pt x="119253" y="126746"/>
                      </a:lnTo>
                      <a:lnTo>
                        <a:pt x="115189" y="128397"/>
                      </a:lnTo>
                      <a:lnTo>
                        <a:pt x="111760" y="130302"/>
                      </a:lnTo>
                      <a:lnTo>
                        <a:pt x="103886" y="135382"/>
                      </a:lnTo>
                      <a:lnTo>
                        <a:pt x="99695" y="137287"/>
                      </a:lnTo>
                      <a:lnTo>
                        <a:pt x="97282" y="137668"/>
                      </a:lnTo>
                      <a:lnTo>
                        <a:pt x="94742" y="138049"/>
                      </a:lnTo>
                      <a:lnTo>
                        <a:pt x="93472" y="138430"/>
                      </a:lnTo>
                      <a:lnTo>
                        <a:pt x="91821" y="138430"/>
                      </a:lnTo>
                      <a:lnTo>
                        <a:pt x="86487" y="139192"/>
                      </a:lnTo>
                      <a:lnTo>
                        <a:pt x="81534" y="139573"/>
                      </a:lnTo>
                      <a:lnTo>
                        <a:pt x="78994" y="139573"/>
                      </a:lnTo>
                      <a:lnTo>
                        <a:pt x="77724" y="139192"/>
                      </a:lnTo>
                      <a:lnTo>
                        <a:pt x="76835" y="138938"/>
                      </a:lnTo>
                      <a:lnTo>
                        <a:pt x="76454" y="138049"/>
                      </a:lnTo>
                      <a:lnTo>
                        <a:pt x="75946" y="137287"/>
                      </a:lnTo>
                      <a:lnTo>
                        <a:pt x="75184" y="136906"/>
                      </a:lnTo>
                      <a:lnTo>
                        <a:pt x="72263" y="137668"/>
                      </a:lnTo>
                      <a:lnTo>
                        <a:pt x="69342" y="138049"/>
                      </a:lnTo>
                      <a:lnTo>
                        <a:pt x="66929" y="138049"/>
                      </a:lnTo>
                      <a:lnTo>
                        <a:pt x="65278" y="137668"/>
                      </a:lnTo>
                      <a:lnTo>
                        <a:pt x="64389" y="136906"/>
                      </a:lnTo>
                      <a:lnTo>
                        <a:pt x="65278" y="136144"/>
                      </a:lnTo>
                      <a:lnTo>
                        <a:pt x="66040" y="135763"/>
                      </a:lnTo>
                      <a:lnTo>
                        <a:pt x="67310" y="135001"/>
                      </a:lnTo>
                      <a:lnTo>
                        <a:pt x="68961" y="134620"/>
                      </a:lnTo>
                      <a:lnTo>
                        <a:pt x="71501" y="133731"/>
                      </a:lnTo>
                      <a:lnTo>
                        <a:pt x="70993" y="133731"/>
                      </a:lnTo>
                      <a:lnTo>
                        <a:pt x="70104" y="133731"/>
                      </a:lnTo>
                      <a:lnTo>
                        <a:pt x="68199" y="134620"/>
                      </a:lnTo>
                      <a:lnTo>
                        <a:pt x="65659" y="135001"/>
                      </a:lnTo>
                      <a:lnTo>
                        <a:pt x="64008" y="135382"/>
                      </a:lnTo>
                      <a:lnTo>
                        <a:pt x="63119" y="135382"/>
                      </a:lnTo>
                      <a:lnTo>
                        <a:pt x="62738" y="135001"/>
                      </a:lnTo>
                      <a:lnTo>
                        <a:pt x="62738" y="134112"/>
                      </a:lnTo>
                      <a:lnTo>
                        <a:pt x="62738" y="133477"/>
                      </a:lnTo>
                      <a:lnTo>
                        <a:pt x="63119" y="133096"/>
                      </a:lnTo>
                      <a:lnTo>
                        <a:pt x="63627" y="132207"/>
                      </a:lnTo>
                      <a:lnTo>
                        <a:pt x="65278" y="131572"/>
                      </a:lnTo>
                      <a:lnTo>
                        <a:pt x="68961" y="130302"/>
                      </a:lnTo>
                      <a:lnTo>
                        <a:pt x="73152" y="128778"/>
                      </a:lnTo>
                      <a:lnTo>
                        <a:pt x="74803" y="128397"/>
                      </a:lnTo>
                      <a:lnTo>
                        <a:pt x="75946" y="128016"/>
                      </a:lnTo>
                      <a:lnTo>
                        <a:pt x="78105" y="127635"/>
                      </a:lnTo>
                      <a:lnTo>
                        <a:pt x="81026" y="127635"/>
                      </a:lnTo>
                      <a:lnTo>
                        <a:pt x="83439" y="128016"/>
                      </a:lnTo>
                      <a:lnTo>
                        <a:pt x="85979" y="128778"/>
                      </a:lnTo>
                      <a:lnTo>
                        <a:pt x="91821" y="126492"/>
                      </a:lnTo>
                      <a:lnTo>
                        <a:pt x="97282" y="123698"/>
                      </a:lnTo>
                      <a:lnTo>
                        <a:pt x="99695" y="121793"/>
                      </a:lnTo>
                      <a:lnTo>
                        <a:pt x="101854" y="119888"/>
                      </a:lnTo>
                      <a:lnTo>
                        <a:pt x="103505" y="117602"/>
                      </a:lnTo>
                      <a:lnTo>
                        <a:pt x="104648" y="115189"/>
                      </a:lnTo>
                      <a:lnTo>
                        <a:pt x="105537" y="111760"/>
                      </a:lnTo>
                      <a:lnTo>
                        <a:pt x="105537" y="108712"/>
                      </a:lnTo>
                      <a:lnTo>
                        <a:pt x="105156" y="105918"/>
                      </a:lnTo>
                      <a:lnTo>
                        <a:pt x="104267" y="103251"/>
                      </a:lnTo>
                      <a:lnTo>
                        <a:pt x="102616" y="100457"/>
                      </a:lnTo>
                      <a:lnTo>
                        <a:pt x="100203" y="97790"/>
                      </a:lnTo>
                      <a:lnTo>
                        <a:pt x="97663" y="95123"/>
                      </a:lnTo>
                      <a:lnTo>
                        <a:pt x="94361" y="92456"/>
                      </a:lnTo>
                      <a:lnTo>
                        <a:pt x="90678" y="89789"/>
                      </a:lnTo>
                      <a:lnTo>
                        <a:pt x="85979" y="86995"/>
                      </a:lnTo>
                      <a:lnTo>
                        <a:pt x="83439" y="85471"/>
                      </a:lnTo>
                      <a:lnTo>
                        <a:pt x="81534" y="83058"/>
                      </a:lnTo>
                      <a:lnTo>
                        <a:pt x="78486" y="80391"/>
                      </a:lnTo>
                      <a:lnTo>
                        <a:pt x="75946" y="77343"/>
                      </a:lnTo>
                      <a:lnTo>
                        <a:pt x="70993" y="76073"/>
                      </a:lnTo>
                      <a:lnTo>
                        <a:pt x="66929" y="75438"/>
                      </a:lnTo>
                      <a:lnTo>
                        <a:pt x="59436" y="73406"/>
                      </a:lnTo>
                      <a:lnTo>
                        <a:pt x="52832" y="71120"/>
                      </a:lnTo>
                      <a:lnTo>
                        <a:pt x="47371" y="68707"/>
                      </a:lnTo>
                      <a:lnTo>
                        <a:pt x="42799" y="66929"/>
                      </a:lnTo>
                      <a:lnTo>
                        <a:pt x="38608" y="64516"/>
                      </a:lnTo>
                      <a:lnTo>
                        <a:pt x="34417" y="62992"/>
                      </a:lnTo>
                      <a:lnTo>
                        <a:pt x="29845" y="61468"/>
                      </a:lnTo>
                      <a:lnTo>
                        <a:pt x="28321" y="61468"/>
                      </a:lnTo>
                      <a:lnTo>
                        <a:pt x="26670" y="61849"/>
                      </a:lnTo>
                      <a:lnTo>
                        <a:pt x="25273" y="61468"/>
                      </a:lnTo>
                      <a:lnTo>
                        <a:pt x="24130" y="61087"/>
                      </a:lnTo>
                      <a:lnTo>
                        <a:pt x="22479" y="60706"/>
                      </a:lnTo>
                      <a:lnTo>
                        <a:pt x="20320" y="59563"/>
                      </a:lnTo>
                      <a:lnTo>
                        <a:pt x="19431" y="59944"/>
                      </a:lnTo>
                      <a:lnTo>
                        <a:pt x="18669" y="61087"/>
                      </a:lnTo>
                      <a:lnTo>
                        <a:pt x="17399" y="62230"/>
                      </a:lnTo>
                      <a:lnTo>
                        <a:pt x="15748" y="62992"/>
                      </a:lnTo>
                      <a:close/>
                    </a:path>
                  </a:pathLst>
                </a:custGeom>
                <a:solidFill>
                  <a:srgbClr val="CACAB9"/>
                </a:solidFill>
                <a:ln w="0" cap="flat" cmpd="sng" algn="ctr">
                  <a:solidFill>
                    <a:srgbClr val="CACAB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3962273" y="7048373"/>
                  <a:ext cx="13717" cy="27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717" h="2795">
                      <a:moveTo>
                        <a:pt x="12446" y="1143"/>
                      </a:moveTo>
                      <a:lnTo>
                        <a:pt x="10795" y="1524"/>
                      </a:lnTo>
                      <a:lnTo>
                        <a:pt x="6604" y="2413"/>
                      </a:lnTo>
                      <a:lnTo>
                        <a:pt x="2540" y="2794"/>
                      </a:lnTo>
                      <a:lnTo>
                        <a:pt x="889" y="2794"/>
                      </a:lnTo>
                      <a:lnTo>
                        <a:pt x="0" y="2794"/>
                      </a:lnTo>
                      <a:lnTo>
                        <a:pt x="0" y="2413"/>
                      </a:lnTo>
                      <a:lnTo>
                        <a:pt x="381" y="2032"/>
                      </a:lnTo>
                      <a:lnTo>
                        <a:pt x="889" y="2032"/>
                      </a:lnTo>
                      <a:lnTo>
                        <a:pt x="1270" y="1524"/>
                      </a:lnTo>
                      <a:lnTo>
                        <a:pt x="4191" y="889"/>
                      </a:lnTo>
                      <a:lnTo>
                        <a:pt x="7366" y="508"/>
                      </a:lnTo>
                      <a:lnTo>
                        <a:pt x="10795" y="0"/>
                      </a:lnTo>
                      <a:lnTo>
                        <a:pt x="12065" y="0"/>
                      </a:lnTo>
                      <a:lnTo>
                        <a:pt x="13208" y="508"/>
                      </a:lnTo>
                      <a:lnTo>
                        <a:pt x="13716" y="508"/>
                      </a:lnTo>
                      <a:lnTo>
                        <a:pt x="13716" y="889"/>
                      </a:lnTo>
                      <a:close/>
                    </a:path>
                  </a:pathLst>
                </a:custGeom>
                <a:solidFill>
                  <a:srgbClr val="D9C8BD"/>
                </a:solidFill>
                <a:ln w="0" cap="flat" cmpd="sng" algn="ctr">
                  <a:solidFill>
                    <a:srgbClr val="D9C8B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3963162" y="7022465"/>
                  <a:ext cx="45213" cy="306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213" h="30608">
                      <a:moveTo>
                        <a:pt x="44069" y="3175"/>
                      </a:moveTo>
                      <a:lnTo>
                        <a:pt x="44831" y="6223"/>
                      </a:lnTo>
                      <a:lnTo>
                        <a:pt x="45212" y="8509"/>
                      </a:lnTo>
                      <a:lnTo>
                        <a:pt x="44831" y="11176"/>
                      </a:lnTo>
                      <a:lnTo>
                        <a:pt x="44831" y="13208"/>
                      </a:lnTo>
                      <a:lnTo>
                        <a:pt x="44069" y="15113"/>
                      </a:lnTo>
                      <a:lnTo>
                        <a:pt x="41910" y="19050"/>
                      </a:lnTo>
                      <a:lnTo>
                        <a:pt x="39878" y="21717"/>
                      </a:lnTo>
                      <a:lnTo>
                        <a:pt x="38227" y="24003"/>
                      </a:lnTo>
                      <a:lnTo>
                        <a:pt x="36957" y="26416"/>
                      </a:lnTo>
                      <a:lnTo>
                        <a:pt x="36957" y="27051"/>
                      </a:lnTo>
                      <a:lnTo>
                        <a:pt x="36957" y="28321"/>
                      </a:lnTo>
                      <a:lnTo>
                        <a:pt x="34036" y="28702"/>
                      </a:lnTo>
                      <a:lnTo>
                        <a:pt x="31496" y="29464"/>
                      </a:lnTo>
                      <a:lnTo>
                        <a:pt x="29083" y="29464"/>
                      </a:lnTo>
                      <a:lnTo>
                        <a:pt x="27051" y="29845"/>
                      </a:lnTo>
                      <a:lnTo>
                        <a:pt x="23622" y="29845"/>
                      </a:lnTo>
                      <a:lnTo>
                        <a:pt x="20701" y="29464"/>
                      </a:lnTo>
                      <a:lnTo>
                        <a:pt x="16129" y="28702"/>
                      </a:lnTo>
                      <a:lnTo>
                        <a:pt x="14097" y="28321"/>
                      </a:lnTo>
                      <a:lnTo>
                        <a:pt x="11176" y="28321"/>
                      </a:lnTo>
                      <a:lnTo>
                        <a:pt x="8255" y="29464"/>
                      </a:lnTo>
                      <a:lnTo>
                        <a:pt x="5334" y="29845"/>
                      </a:lnTo>
                      <a:lnTo>
                        <a:pt x="3302" y="30226"/>
                      </a:lnTo>
                      <a:lnTo>
                        <a:pt x="2032" y="30607"/>
                      </a:lnTo>
                      <a:lnTo>
                        <a:pt x="2032" y="30226"/>
                      </a:lnTo>
                      <a:lnTo>
                        <a:pt x="2794" y="29464"/>
                      </a:lnTo>
                      <a:lnTo>
                        <a:pt x="4572" y="28702"/>
                      </a:lnTo>
                      <a:lnTo>
                        <a:pt x="6477" y="27940"/>
                      </a:lnTo>
                      <a:lnTo>
                        <a:pt x="8636" y="27559"/>
                      </a:lnTo>
                      <a:lnTo>
                        <a:pt x="10414" y="26797"/>
                      </a:lnTo>
                      <a:lnTo>
                        <a:pt x="11176" y="26416"/>
                      </a:lnTo>
                      <a:lnTo>
                        <a:pt x="10668" y="25908"/>
                      </a:lnTo>
                      <a:lnTo>
                        <a:pt x="8636" y="26416"/>
                      </a:lnTo>
                      <a:lnTo>
                        <a:pt x="5715" y="26797"/>
                      </a:lnTo>
                      <a:lnTo>
                        <a:pt x="2413" y="27051"/>
                      </a:lnTo>
                      <a:lnTo>
                        <a:pt x="381" y="27559"/>
                      </a:lnTo>
                      <a:lnTo>
                        <a:pt x="0" y="27051"/>
                      </a:lnTo>
                      <a:lnTo>
                        <a:pt x="381" y="27051"/>
                      </a:lnTo>
                      <a:lnTo>
                        <a:pt x="1651" y="26797"/>
                      </a:lnTo>
                      <a:lnTo>
                        <a:pt x="2794" y="26416"/>
                      </a:lnTo>
                      <a:lnTo>
                        <a:pt x="5715" y="25527"/>
                      </a:lnTo>
                      <a:lnTo>
                        <a:pt x="6985" y="25273"/>
                      </a:lnTo>
                      <a:lnTo>
                        <a:pt x="7874" y="25273"/>
                      </a:lnTo>
                      <a:lnTo>
                        <a:pt x="11176" y="23241"/>
                      </a:lnTo>
                      <a:lnTo>
                        <a:pt x="14859" y="22479"/>
                      </a:lnTo>
                      <a:lnTo>
                        <a:pt x="18669" y="22098"/>
                      </a:lnTo>
                      <a:lnTo>
                        <a:pt x="22352" y="22479"/>
                      </a:lnTo>
                      <a:lnTo>
                        <a:pt x="27813" y="20066"/>
                      </a:lnTo>
                      <a:lnTo>
                        <a:pt x="33147" y="17018"/>
                      </a:lnTo>
                      <a:lnTo>
                        <a:pt x="35687" y="15494"/>
                      </a:lnTo>
                      <a:lnTo>
                        <a:pt x="37719" y="13589"/>
                      </a:lnTo>
                      <a:lnTo>
                        <a:pt x="39370" y="11684"/>
                      </a:lnTo>
                      <a:lnTo>
                        <a:pt x="40640" y="9398"/>
                      </a:lnTo>
                      <a:lnTo>
                        <a:pt x="41529" y="6985"/>
                      </a:lnTo>
                      <a:lnTo>
                        <a:pt x="41910" y="3937"/>
                      </a:lnTo>
                      <a:lnTo>
                        <a:pt x="42418" y="1143"/>
                      </a:lnTo>
                      <a:lnTo>
                        <a:pt x="42418" y="508"/>
                      </a:lnTo>
                      <a:lnTo>
                        <a:pt x="42418" y="0"/>
                      </a:lnTo>
                      <a:close/>
                    </a:path>
                  </a:pathLst>
                </a:custGeom>
                <a:solidFill>
                  <a:srgbClr val="E4E4D8"/>
                </a:solidFill>
                <a:ln w="0" cap="flat" cmpd="sng" algn="ctr">
                  <a:solidFill>
                    <a:srgbClr val="E4E4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3965194" y="7048373"/>
                  <a:ext cx="40387" cy="73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387" h="7367">
                      <a:moveTo>
                        <a:pt x="25019" y="6350"/>
                      </a:moveTo>
                      <a:lnTo>
                        <a:pt x="19939" y="6985"/>
                      </a:lnTo>
                      <a:lnTo>
                        <a:pt x="14986" y="7366"/>
                      </a:lnTo>
                      <a:lnTo>
                        <a:pt x="13335" y="6985"/>
                      </a:lnTo>
                      <a:lnTo>
                        <a:pt x="12446" y="6604"/>
                      </a:lnTo>
                      <a:lnTo>
                        <a:pt x="11176" y="5842"/>
                      </a:lnTo>
                      <a:lnTo>
                        <a:pt x="10287" y="4699"/>
                      </a:lnTo>
                      <a:lnTo>
                        <a:pt x="10033" y="4318"/>
                      </a:lnTo>
                      <a:lnTo>
                        <a:pt x="9144" y="4318"/>
                      </a:lnTo>
                      <a:lnTo>
                        <a:pt x="7874" y="4318"/>
                      </a:lnTo>
                      <a:lnTo>
                        <a:pt x="5334" y="5080"/>
                      </a:lnTo>
                      <a:lnTo>
                        <a:pt x="2540" y="5461"/>
                      </a:lnTo>
                      <a:lnTo>
                        <a:pt x="1270" y="5461"/>
                      </a:lnTo>
                      <a:lnTo>
                        <a:pt x="0" y="5080"/>
                      </a:lnTo>
                      <a:lnTo>
                        <a:pt x="5334" y="3556"/>
                      </a:lnTo>
                      <a:lnTo>
                        <a:pt x="10287" y="2413"/>
                      </a:lnTo>
                      <a:lnTo>
                        <a:pt x="12065" y="2794"/>
                      </a:lnTo>
                      <a:lnTo>
                        <a:pt x="13716" y="3175"/>
                      </a:lnTo>
                      <a:lnTo>
                        <a:pt x="15367" y="3937"/>
                      </a:lnTo>
                      <a:lnTo>
                        <a:pt x="17018" y="4318"/>
                      </a:lnTo>
                      <a:lnTo>
                        <a:pt x="21971" y="4318"/>
                      </a:lnTo>
                      <a:lnTo>
                        <a:pt x="27051" y="3937"/>
                      </a:lnTo>
                      <a:lnTo>
                        <a:pt x="32385" y="2794"/>
                      </a:lnTo>
                      <a:lnTo>
                        <a:pt x="37846" y="1143"/>
                      </a:lnTo>
                      <a:lnTo>
                        <a:pt x="38989" y="889"/>
                      </a:lnTo>
                      <a:lnTo>
                        <a:pt x="39497" y="508"/>
                      </a:lnTo>
                      <a:lnTo>
                        <a:pt x="40386" y="0"/>
                      </a:lnTo>
                      <a:lnTo>
                        <a:pt x="39878" y="508"/>
                      </a:lnTo>
                      <a:lnTo>
                        <a:pt x="39497" y="1524"/>
                      </a:lnTo>
                      <a:lnTo>
                        <a:pt x="36957" y="3556"/>
                      </a:lnTo>
                      <a:lnTo>
                        <a:pt x="35687" y="4318"/>
                      </a:lnTo>
                      <a:lnTo>
                        <a:pt x="34544" y="4318"/>
                      </a:lnTo>
                      <a:close/>
                    </a:path>
                  </a:pathLst>
                </a:custGeom>
                <a:solidFill>
                  <a:srgbClr val="D9C8BD"/>
                </a:solidFill>
                <a:ln w="0" cap="flat" cmpd="sng" algn="ctr">
                  <a:solidFill>
                    <a:srgbClr val="D9C8B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3886200" y="6883400"/>
                  <a:ext cx="373381" cy="1790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3381" h="179071">
                      <a:moveTo>
                        <a:pt x="133350" y="20320"/>
                      </a:moveTo>
                      <a:lnTo>
                        <a:pt x="133350" y="20320"/>
                      </a:lnTo>
                      <a:lnTo>
                        <a:pt x="133350" y="20320"/>
                      </a:lnTo>
                      <a:lnTo>
                        <a:pt x="132080" y="20320"/>
                      </a:lnTo>
                      <a:lnTo>
                        <a:pt x="132080" y="20320"/>
                      </a:lnTo>
                      <a:lnTo>
                        <a:pt x="127000" y="20320"/>
                      </a:lnTo>
                      <a:lnTo>
                        <a:pt x="123190" y="21590"/>
                      </a:lnTo>
                      <a:lnTo>
                        <a:pt x="119380" y="22860"/>
                      </a:lnTo>
                      <a:lnTo>
                        <a:pt x="115570" y="24130"/>
                      </a:lnTo>
                      <a:lnTo>
                        <a:pt x="113030" y="24130"/>
                      </a:lnTo>
                      <a:lnTo>
                        <a:pt x="113030" y="25400"/>
                      </a:lnTo>
                      <a:lnTo>
                        <a:pt x="113030" y="25400"/>
                      </a:lnTo>
                      <a:lnTo>
                        <a:pt x="113030" y="20320"/>
                      </a:lnTo>
                      <a:lnTo>
                        <a:pt x="113030" y="16510"/>
                      </a:lnTo>
                      <a:lnTo>
                        <a:pt x="113030" y="13970"/>
                      </a:lnTo>
                      <a:lnTo>
                        <a:pt x="113030" y="10160"/>
                      </a:lnTo>
                      <a:lnTo>
                        <a:pt x="113030" y="8890"/>
                      </a:lnTo>
                      <a:lnTo>
                        <a:pt x="111760" y="6350"/>
                      </a:lnTo>
                      <a:lnTo>
                        <a:pt x="111760" y="2540"/>
                      </a:lnTo>
                      <a:lnTo>
                        <a:pt x="109220" y="0"/>
                      </a:lnTo>
                      <a:lnTo>
                        <a:pt x="107950" y="0"/>
                      </a:lnTo>
                      <a:lnTo>
                        <a:pt x="106680" y="0"/>
                      </a:lnTo>
                      <a:lnTo>
                        <a:pt x="104140" y="0"/>
                      </a:lnTo>
                      <a:lnTo>
                        <a:pt x="102870" y="0"/>
                      </a:lnTo>
                      <a:lnTo>
                        <a:pt x="100330" y="2540"/>
                      </a:lnTo>
                      <a:lnTo>
                        <a:pt x="97790" y="5080"/>
                      </a:lnTo>
                      <a:lnTo>
                        <a:pt x="95250" y="7620"/>
                      </a:lnTo>
                      <a:lnTo>
                        <a:pt x="91440" y="13970"/>
                      </a:lnTo>
                      <a:lnTo>
                        <a:pt x="90170" y="20320"/>
                      </a:lnTo>
                      <a:lnTo>
                        <a:pt x="87630" y="21590"/>
                      </a:lnTo>
                      <a:lnTo>
                        <a:pt x="83820" y="22860"/>
                      </a:lnTo>
                      <a:lnTo>
                        <a:pt x="82550" y="24130"/>
                      </a:lnTo>
                      <a:lnTo>
                        <a:pt x="80010" y="25400"/>
                      </a:lnTo>
                      <a:lnTo>
                        <a:pt x="74930" y="25400"/>
                      </a:lnTo>
                      <a:lnTo>
                        <a:pt x="69850" y="26670"/>
                      </a:lnTo>
                      <a:lnTo>
                        <a:pt x="66040" y="27940"/>
                      </a:lnTo>
                      <a:lnTo>
                        <a:pt x="59690" y="30480"/>
                      </a:lnTo>
                      <a:lnTo>
                        <a:pt x="48260" y="35560"/>
                      </a:lnTo>
                      <a:lnTo>
                        <a:pt x="43180" y="36830"/>
                      </a:lnTo>
                      <a:lnTo>
                        <a:pt x="38100" y="40640"/>
                      </a:lnTo>
                      <a:lnTo>
                        <a:pt x="34290" y="44450"/>
                      </a:lnTo>
                      <a:lnTo>
                        <a:pt x="30480" y="46990"/>
                      </a:lnTo>
                      <a:lnTo>
                        <a:pt x="21590" y="54610"/>
                      </a:lnTo>
                      <a:lnTo>
                        <a:pt x="17780" y="58420"/>
                      </a:lnTo>
                      <a:lnTo>
                        <a:pt x="13970" y="62230"/>
                      </a:lnTo>
                      <a:lnTo>
                        <a:pt x="10160" y="67310"/>
                      </a:lnTo>
                      <a:lnTo>
                        <a:pt x="8890" y="71120"/>
                      </a:lnTo>
                      <a:lnTo>
                        <a:pt x="7620" y="72390"/>
                      </a:lnTo>
                      <a:lnTo>
                        <a:pt x="6350" y="73660"/>
                      </a:lnTo>
                      <a:lnTo>
                        <a:pt x="2540" y="76200"/>
                      </a:lnTo>
                      <a:lnTo>
                        <a:pt x="1270" y="78740"/>
                      </a:lnTo>
                      <a:lnTo>
                        <a:pt x="1270" y="80010"/>
                      </a:lnTo>
                      <a:lnTo>
                        <a:pt x="0" y="82550"/>
                      </a:lnTo>
                      <a:lnTo>
                        <a:pt x="1270" y="85090"/>
                      </a:lnTo>
                      <a:lnTo>
                        <a:pt x="1270" y="85090"/>
                      </a:lnTo>
                      <a:lnTo>
                        <a:pt x="1270" y="85090"/>
                      </a:lnTo>
                      <a:lnTo>
                        <a:pt x="2540" y="86360"/>
                      </a:lnTo>
                      <a:lnTo>
                        <a:pt x="3810" y="87630"/>
                      </a:lnTo>
                      <a:lnTo>
                        <a:pt x="5080" y="88900"/>
                      </a:lnTo>
                      <a:lnTo>
                        <a:pt x="5080" y="88900"/>
                      </a:lnTo>
                      <a:lnTo>
                        <a:pt x="6350" y="88900"/>
                      </a:lnTo>
                      <a:lnTo>
                        <a:pt x="7620" y="88900"/>
                      </a:lnTo>
                      <a:lnTo>
                        <a:pt x="10160" y="92710"/>
                      </a:lnTo>
                      <a:lnTo>
                        <a:pt x="13970" y="93980"/>
                      </a:lnTo>
                      <a:lnTo>
                        <a:pt x="15240" y="95250"/>
                      </a:lnTo>
                      <a:lnTo>
                        <a:pt x="16510" y="95250"/>
                      </a:lnTo>
                      <a:lnTo>
                        <a:pt x="17780" y="96520"/>
                      </a:lnTo>
                      <a:lnTo>
                        <a:pt x="20320" y="96520"/>
                      </a:lnTo>
                      <a:lnTo>
                        <a:pt x="22860" y="96520"/>
                      </a:lnTo>
                      <a:lnTo>
                        <a:pt x="25400" y="95250"/>
                      </a:lnTo>
                      <a:lnTo>
                        <a:pt x="29210" y="93980"/>
                      </a:lnTo>
                      <a:lnTo>
                        <a:pt x="30480" y="93980"/>
                      </a:lnTo>
                      <a:lnTo>
                        <a:pt x="31750" y="93980"/>
                      </a:lnTo>
                      <a:lnTo>
                        <a:pt x="33020" y="92710"/>
                      </a:lnTo>
                      <a:lnTo>
                        <a:pt x="34290" y="91440"/>
                      </a:lnTo>
                      <a:lnTo>
                        <a:pt x="35560" y="92710"/>
                      </a:lnTo>
                      <a:lnTo>
                        <a:pt x="36830" y="93980"/>
                      </a:lnTo>
                      <a:lnTo>
                        <a:pt x="38100" y="93980"/>
                      </a:lnTo>
                      <a:lnTo>
                        <a:pt x="39370" y="93980"/>
                      </a:lnTo>
                      <a:lnTo>
                        <a:pt x="41910" y="93980"/>
                      </a:lnTo>
                      <a:lnTo>
                        <a:pt x="43180" y="93980"/>
                      </a:lnTo>
                      <a:lnTo>
                        <a:pt x="48260" y="93980"/>
                      </a:lnTo>
                      <a:lnTo>
                        <a:pt x="50800" y="96520"/>
                      </a:lnTo>
                      <a:lnTo>
                        <a:pt x="55880" y="99060"/>
                      </a:lnTo>
                      <a:lnTo>
                        <a:pt x="60960" y="100330"/>
                      </a:lnTo>
                      <a:lnTo>
                        <a:pt x="66040" y="104140"/>
                      </a:lnTo>
                      <a:lnTo>
                        <a:pt x="72390" y="105410"/>
                      </a:lnTo>
                      <a:lnTo>
                        <a:pt x="80010" y="107950"/>
                      </a:lnTo>
                      <a:lnTo>
                        <a:pt x="83820" y="109220"/>
                      </a:lnTo>
                      <a:lnTo>
                        <a:pt x="88900" y="109220"/>
                      </a:lnTo>
                      <a:lnTo>
                        <a:pt x="91440" y="113030"/>
                      </a:lnTo>
                      <a:lnTo>
                        <a:pt x="93980" y="115570"/>
                      </a:lnTo>
                      <a:lnTo>
                        <a:pt x="97790" y="116840"/>
                      </a:lnTo>
                      <a:lnTo>
                        <a:pt x="99060" y="119380"/>
                      </a:lnTo>
                      <a:lnTo>
                        <a:pt x="104140" y="121920"/>
                      </a:lnTo>
                      <a:lnTo>
                        <a:pt x="107950" y="125730"/>
                      </a:lnTo>
                      <a:lnTo>
                        <a:pt x="110490" y="127000"/>
                      </a:lnTo>
                      <a:lnTo>
                        <a:pt x="114300" y="130810"/>
                      </a:lnTo>
                      <a:lnTo>
                        <a:pt x="115570" y="132080"/>
                      </a:lnTo>
                      <a:lnTo>
                        <a:pt x="116840" y="135890"/>
                      </a:lnTo>
                      <a:lnTo>
                        <a:pt x="118110" y="137160"/>
                      </a:lnTo>
                      <a:lnTo>
                        <a:pt x="119380" y="140970"/>
                      </a:lnTo>
                      <a:lnTo>
                        <a:pt x="118110" y="143510"/>
                      </a:lnTo>
                      <a:lnTo>
                        <a:pt x="116840" y="147320"/>
                      </a:lnTo>
                      <a:lnTo>
                        <a:pt x="115570" y="149860"/>
                      </a:lnTo>
                      <a:lnTo>
                        <a:pt x="115570" y="152400"/>
                      </a:lnTo>
                      <a:lnTo>
                        <a:pt x="113030" y="153670"/>
                      </a:lnTo>
                      <a:lnTo>
                        <a:pt x="110490" y="156210"/>
                      </a:lnTo>
                      <a:lnTo>
                        <a:pt x="105410" y="158750"/>
                      </a:lnTo>
                      <a:lnTo>
                        <a:pt x="99060" y="161290"/>
                      </a:lnTo>
                      <a:lnTo>
                        <a:pt x="96520" y="160020"/>
                      </a:lnTo>
                      <a:lnTo>
                        <a:pt x="93980" y="158750"/>
                      </a:lnTo>
                      <a:lnTo>
                        <a:pt x="91440" y="160020"/>
                      </a:lnTo>
                      <a:lnTo>
                        <a:pt x="90170" y="160020"/>
                      </a:lnTo>
                      <a:lnTo>
                        <a:pt x="88900" y="161290"/>
                      </a:lnTo>
                      <a:lnTo>
                        <a:pt x="86360" y="161290"/>
                      </a:lnTo>
                      <a:lnTo>
                        <a:pt x="82550" y="162560"/>
                      </a:lnTo>
                      <a:lnTo>
                        <a:pt x="78740" y="163830"/>
                      </a:lnTo>
                      <a:lnTo>
                        <a:pt x="77470" y="163830"/>
                      </a:lnTo>
                      <a:lnTo>
                        <a:pt x="76200" y="165100"/>
                      </a:lnTo>
                      <a:lnTo>
                        <a:pt x="76200" y="165100"/>
                      </a:lnTo>
                      <a:lnTo>
                        <a:pt x="74930" y="166370"/>
                      </a:lnTo>
                      <a:lnTo>
                        <a:pt x="74930" y="167640"/>
                      </a:lnTo>
                      <a:lnTo>
                        <a:pt x="76200" y="167640"/>
                      </a:lnTo>
                      <a:lnTo>
                        <a:pt x="77470" y="167640"/>
                      </a:lnTo>
                      <a:lnTo>
                        <a:pt x="78740" y="167640"/>
                      </a:lnTo>
                      <a:lnTo>
                        <a:pt x="81280" y="166370"/>
                      </a:lnTo>
                      <a:lnTo>
                        <a:pt x="82550" y="166370"/>
                      </a:lnTo>
                      <a:lnTo>
                        <a:pt x="83820" y="165100"/>
                      </a:lnTo>
                      <a:lnTo>
                        <a:pt x="83820" y="166370"/>
                      </a:lnTo>
                      <a:lnTo>
                        <a:pt x="82550" y="166370"/>
                      </a:lnTo>
                      <a:lnTo>
                        <a:pt x="81280" y="167640"/>
                      </a:lnTo>
                      <a:lnTo>
                        <a:pt x="78740" y="167640"/>
                      </a:lnTo>
                      <a:lnTo>
                        <a:pt x="78740" y="168910"/>
                      </a:lnTo>
                      <a:lnTo>
                        <a:pt x="77470" y="168910"/>
                      </a:lnTo>
                      <a:lnTo>
                        <a:pt x="78740" y="168910"/>
                      </a:lnTo>
                      <a:lnTo>
                        <a:pt x="80010" y="170180"/>
                      </a:lnTo>
                      <a:lnTo>
                        <a:pt x="82550" y="170180"/>
                      </a:lnTo>
                      <a:lnTo>
                        <a:pt x="85090" y="168910"/>
                      </a:lnTo>
                      <a:lnTo>
                        <a:pt x="88900" y="168910"/>
                      </a:lnTo>
                      <a:lnTo>
                        <a:pt x="88900" y="168910"/>
                      </a:lnTo>
                      <a:lnTo>
                        <a:pt x="90170" y="170180"/>
                      </a:lnTo>
                      <a:lnTo>
                        <a:pt x="90170" y="171450"/>
                      </a:lnTo>
                      <a:lnTo>
                        <a:pt x="91440" y="171450"/>
                      </a:lnTo>
                      <a:lnTo>
                        <a:pt x="91440" y="171450"/>
                      </a:lnTo>
                      <a:lnTo>
                        <a:pt x="93980" y="172720"/>
                      </a:lnTo>
                      <a:lnTo>
                        <a:pt x="99060" y="171450"/>
                      </a:lnTo>
                      <a:lnTo>
                        <a:pt x="105410" y="170180"/>
                      </a:lnTo>
                      <a:lnTo>
                        <a:pt x="107950" y="170180"/>
                      </a:lnTo>
                      <a:lnTo>
                        <a:pt x="107950" y="170180"/>
                      </a:lnTo>
                      <a:lnTo>
                        <a:pt x="110490" y="170180"/>
                      </a:lnTo>
                      <a:lnTo>
                        <a:pt x="113030" y="168910"/>
                      </a:lnTo>
                      <a:lnTo>
                        <a:pt x="116840" y="167640"/>
                      </a:lnTo>
                      <a:lnTo>
                        <a:pt x="124460" y="162560"/>
                      </a:lnTo>
                      <a:lnTo>
                        <a:pt x="128270" y="161290"/>
                      </a:lnTo>
                      <a:lnTo>
                        <a:pt x="132080" y="158750"/>
                      </a:lnTo>
                      <a:lnTo>
                        <a:pt x="142240" y="156210"/>
                      </a:lnTo>
                      <a:lnTo>
                        <a:pt x="148590" y="154940"/>
                      </a:lnTo>
                      <a:lnTo>
                        <a:pt x="153670" y="152400"/>
                      </a:lnTo>
                      <a:lnTo>
                        <a:pt x="158750" y="151130"/>
                      </a:lnTo>
                      <a:lnTo>
                        <a:pt x="163830" y="147320"/>
                      </a:lnTo>
                      <a:lnTo>
                        <a:pt x="165100" y="148590"/>
                      </a:lnTo>
                      <a:lnTo>
                        <a:pt x="167640" y="148590"/>
                      </a:lnTo>
                      <a:lnTo>
                        <a:pt x="172720" y="149860"/>
                      </a:lnTo>
                      <a:lnTo>
                        <a:pt x="175260" y="148590"/>
                      </a:lnTo>
                      <a:lnTo>
                        <a:pt x="179070" y="148590"/>
                      </a:lnTo>
                      <a:lnTo>
                        <a:pt x="181610" y="148590"/>
                      </a:lnTo>
                      <a:lnTo>
                        <a:pt x="182880" y="148590"/>
                      </a:lnTo>
                      <a:lnTo>
                        <a:pt x="185420" y="148590"/>
                      </a:lnTo>
                      <a:lnTo>
                        <a:pt x="187960" y="151130"/>
                      </a:lnTo>
                      <a:lnTo>
                        <a:pt x="185420" y="148590"/>
                      </a:lnTo>
                      <a:lnTo>
                        <a:pt x="184150" y="147320"/>
                      </a:lnTo>
                      <a:lnTo>
                        <a:pt x="181610" y="147320"/>
                      </a:lnTo>
                      <a:lnTo>
                        <a:pt x="180340" y="146050"/>
                      </a:lnTo>
                      <a:lnTo>
                        <a:pt x="179070" y="144780"/>
                      </a:lnTo>
                      <a:lnTo>
                        <a:pt x="176530" y="143510"/>
                      </a:lnTo>
                      <a:lnTo>
                        <a:pt x="184150" y="146050"/>
                      </a:lnTo>
                      <a:lnTo>
                        <a:pt x="191770" y="147320"/>
                      </a:lnTo>
                      <a:lnTo>
                        <a:pt x="195580" y="148590"/>
                      </a:lnTo>
                      <a:lnTo>
                        <a:pt x="198120" y="149860"/>
                      </a:lnTo>
                      <a:lnTo>
                        <a:pt x="200660" y="149860"/>
                      </a:lnTo>
                      <a:lnTo>
                        <a:pt x="201930" y="151130"/>
                      </a:lnTo>
                      <a:lnTo>
                        <a:pt x="199390" y="148590"/>
                      </a:lnTo>
                      <a:lnTo>
                        <a:pt x="198120" y="147320"/>
                      </a:lnTo>
                      <a:lnTo>
                        <a:pt x="198120" y="147320"/>
                      </a:lnTo>
                      <a:lnTo>
                        <a:pt x="198120" y="147320"/>
                      </a:lnTo>
                      <a:lnTo>
                        <a:pt x="198120" y="147320"/>
                      </a:lnTo>
                      <a:lnTo>
                        <a:pt x="199390" y="147320"/>
                      </a:lnTo>
                      <a:lnTo>
                        <a:pt x="201930" y="148590"/>
                      </a:lnTo>
                      <a:lnTo>
                        <a:pt x="204470" y="149860"/>
                      </a:lnTo>
                      <a:lnTo>
                        <a:pt x="208280" y="152400"/>
                      </a:lnTo>
                      <a:lnTo>
                        <a:pt x="214630" y="153670"/>
                      </a:lnTo>
                      <a:lnTo>
                        <a:pt x="220980" y="156210"/>
                      </a:lnTo>
                      <a:lnTo>
                        <a:pt x="222250" y="157480"/>
                      </a:lnTo>
                      <a:lnTo>
                        <a:pt x="224790" y="157480"/>
                      </a:lnTo>
                      <a:lnTo>
                        <a:pt x="222250" y="156210"/>
                      </a:lnTo>
                      <a:lnTo>
                        <a:pt x="222250" y="154940"/>
                      </a:lnTo>
                      <a:lnTo>
                        <a:pt x="220980" y="153670"/>
                      </a:lnTo>
                      <a:lnTo>
                        <a:pt x="218440" y="152400"/>
                      </a:lnTo>
                      <a:lnTo>
                        <a:pt x="214630" y="152400"/>
                      </a:lnTo>
                      <a:lnTo>
                        <a:pt x="213360" y="149860"/>
                      </a:lnTo>
                      <a:lnTo>
                        <a:pt x="218440" y="152400"/>
                      </a:lnTo>
                      <a:lnTo>
                        <a:pt x="222250" y="152400"/>
                      </a:lnTo>
                      <a:lnTo>
                        <a:pt x="228600" y="154940"/>
                      </a:lnTo>
                      <a:lnTo>
                        <a:pt x="233680" y="157480"/>
                      </a:lnTo>
                      <a:lnTo>
                        <a:pt x="243840" y="162560"/>
                      </a:lnTo>
                      <a:lnTo>
                        <a:pt x="254000" y="168910"/>
                      </a:lnTo>
                      <a:lnTo>
                        <a:pt x="251460" y="167640"/>
                      </a:lnTo>
                      <a:lnTo>
                        <a:pt x="250190" y="166370"/>
                      </a:lnTo>
                      <a:lnTo>
                        <a:pt x="248920" y="165100"/>
                      </a:lnTo>
                      <a:lnTo>
                        <a:pt x="248920" y="165100"/>
                      </a:lnTo>
                      <a:lnTo>
                        <a:pt x="248920" y="163830"/>
                      </a:lnTo>
                      <a:lnTo>
                        <a:pt x="248920" y="163830"/>
                      </a:lnTo>
                      <a:lnTo>
                        <a:pt x="250190" y="165100"/>
                      </a:lnTo>
                      <a:lnTo>
                        <a:pt x="252730" y="165100"/>
                      </a:lnTo>
                      <a:lnTo>
                        <a:pt x="255270" y="166370"/>
                      </a:lnTo>
                      <a:lnTo>
                        <a:pt x="256540" y="167640"/>
                      </a:lnTo>
                      <a:lnTo>
                        <a:pt x="257810" y="168910"/>
                      </a:lnTo>
                      <a:lnTo>
                        <a:pt x="257810" y="167640"/>
                      </a:lnTo>
                      <a:lnTo>
                        <a:pt x="257810" y="167640"/>
                      </a:lnTo>
                      <a:lnTo>
                        <a:pt x="257810" y="166370"/>
                      </a:lnTo>
                      <a:lnTo>
                        <a:pt x="259080" y="167640"/>
                      </a:lnTo>
                      <a:lnTo>
                        <a:pt x="260350" y="167640"/>
                      </a:lnTo>
                      <a:lnTo>
                        <a:pt x="264160" y="168910"/>
                      </a:lnTo>
                      <a:lnTo>
                        <a:pt x="265430" y="168910"/>
                      </a:lnTo>
                      <a:lnTo>
                        <a:pt x="266700" y="170180"/>
                      </a:lnTo>
                      <a:lnTo>
                        <a:pt x="265430" y="168910"/>
                      </a:lnTo>
                      <a:lnTo>
                        <a:pt x="265430" y="168910"/>
                      </a:lnTo>
                      <a:lnTo>
                        <a:pt x="265430" y="168910"/>
                      </a:lnTo>
                      <a:lnTo>
                        <a:pt x="266700" y="168910"/>
                      </a:lnTo>
                      <a:lnTo>
                        <a:pt x="267970" y="168910"/>
                      </a:lnTo>
                      <a:lnTo>
                        <a:pt x="269240" y="168910"/>
                      </a:lnTo>
                      <a:lnTo>
                        <a:pt x="271780" y="170180"/>
                      </a:lnTo>
                      <a:lnTo>
                        <a:pt x="279400" y="173990"/>
                      </a:lnTo>
                      <a:lnTo>
                        <a:pt x="281940" y="176530"/>
                      </a:lnTo>
                      <a:lnTo>
                        <a:pt x="283210" y="176530"/>
                      </a:lnTo>
                      <a:lnTo>
                        <a:pt x="284480" y="176530"/>
                      </a:lnTo>
                      <a:lnTo>
                        <a:pt x="284480" y="173990"/>
                      </a:lnTo>
                      <a:lnTo>
                        <a:pt x="284480" y="173990"/>
                      </a:lnTo>
                      <a:lnTo>
                        <a:pt x="283210" y="173990"/>
                      </a:lnTo>
                      <a:lnTo>
                        <a:pt x="284480" y="173990"/>
                      </a:lnTo>
                      <a:lnTo>
                        <a:pt x="287020" y="173990"/>
                      </a:lnTo>
                      <a:lnTo>
                        <a:pt x="288290" y="175260"/>
                      </a:lnTo>
                      <a:lnTo>
                        <a:pt x="289560" y="177800"/>
                      </a:lnTo>
                      <a:lnTo>
                        <a:pt x="289560" y="175260"/>
                      </a:lnTo>
                      <a:lnTo>
                        <a:pt x="288290" y="173990"/>
                      </a:lnTo>
                      <a:lnTo>
                        <a:pt x="288290" y="173990"/>
                      </a:lnTo>
                      <a:lnTo>
                        <a:pt x="288290" y="172720"/>
                      </a:lnTo>
                      <a:lnTo>
                        <a:pt x="288290" y="172720"/>
                      </a:lnTo>
                      <a:lnTo>
                        <a:pt x="290830" y="173990"/>
                      </a:lnTo>
                      <a:lnTo>
                        <a:pt x="293370" y="175260"/>
                      </a:lnTo>
                      <a:lnTo>
                        <a:pt x="297180" y="179070"/>
                      </a:lnTo>
                      <a:lnTo>
                        <a:pt x="295910" y="176530"/>
                      </a:lnTo>
                      <a:lnTo>
                        <a:pt x="295910" y="175260"/>
                      </a:lnTo>
                      <a:lnTo>
                        <a:pt x="294640" y="173990"/>
                      </a:lnTo>
                      <a:lnTo>
                        <a:pt x="298450" y="173990"/>
                      </a:lnTo>
                      <a:lnTo>
                        <a:pt x="302260" y="173990"/>
                      </a:lnTo>
                      <a:lnTo>
                        <a:pt x="304800" y="175260"/>
                      </a:lnTo>
                      <a:lnTo>
                        <a:pt x="306070" y="176530"/>
                      </a:lnTo>
                      <a:lnTo>
                        <a:pt x="308610" y="177800"/>
                      </a:lnTo>
                      <a:lnTo>
                        <a:pt x="306070" y="175260"/>
                      </a:lnTo>
                      <a:lnTo>
                        <a:pt x="304800" y="173990"/>
                      </a:lnTo>
                      <a:lnTo>
                        <a:pt x="303530" y="172720"/>
                      </a:lnTo>
                      <a:lnTo>
                        <a:pt x="302260" y="168910"/>
                      </a:lnTo>
                      <a:lnTo>
                        <a:pt x="302260" y="170180"/>
                      </a:lnTo>
                      <a:lnTo>
                        <a:pt x="303530" y="170180"/>
                      </a:lnTo>
                      <a:lnTo>
                        <a:pt x="306070" y="172720"/>
                      </a:lnTo>
                      <a:lnTo>
                        <a:pt x="308610" y="173990"/>
                      </a:lnTo>
                      <a:lnTo>
                        <a:pt x="309880" y="175260"/>
                      </a:lnTo>
                      <a:lnTo>
                        <a:pt x="311150" y="175260"/>
                      </a:lnTo>
                      <a:lnTo>
                        <a:pt x="311150" y="175260"/>
                      </a:lnTo>
                      <a:lnTo>
                        <a:pt x="311150" y="175260"/>
                      </a:lnTo>
                      <a:lnTo>
                        <a:pt x="309880" y="173990"/>
                      </a:lnTo>
                      <a:lnTo>
                        <a:pt x="308610" y="172720"/>
                      </a:lnTo>
                      <a:lnTo>
                        <a:pt x="308610" y="172720"/>
                      </a:lnTo>
                      <a:lnTo>
                        <a:pt x="308610" y="172720"/>
                      </a:lnTo>
                      <a:lnTo>
                        <a:pt x="313690" y="173990"/>
                      </a:lnTo>
                      <a:lnTo>
                        <a:pt x="317500" y="176530"/>
                      </a:lnTo>
                      <a:lnTo>
                        <a:pt x="316230" y="175260"/>
                      </a:lnTo>
                      <a:lnTo>
                        <a:pt x="313690" y="172720"/>
                      </a:lnTo>
                      <a:lnTo>
                        <a:pt x="312420" y="170180"/>
                      </a:lnTo>
                      <a:lnTo>
                        <a:pt x="312420" y="168910"/>
                      </a:lnTo>
                      <a:lnTo>
                        <a:pt x="311150" y="168910"/>
                      </a:lnTo>
                      <a:lnTo>
                        <a:pt x="311150" y="168910"/>
                      </a:lnTo>
                      <a:lnTo>
                        <a:pt x="311150" y="167640"/>
                      </a:lnTo>
                      <a:lnTo>
                        <a:pt x="312420" y="168910"/>
                      </a:lnTo>
                      <a:lnTo>
                        <a:pt x="312420" y="168910"/>
                      </a:lnTo>
                      <a:lnTo>
                        <a:pt x="313690" y="168910"/>
                      </a:lnTo>
                      <a:lnTo>
                        <a:pt x="316230" y="171450"/>
                      </a:lnTo>
                      <a:lnTo>
                        <a:pt x="320040" y="173990"/>
                      </a:lnTo>
                      <a:lnTo>
                        <a:pt x="322580" y="176530"/>
                      </a:lnTo>
                      <a:lnTo>
                        <a:pt x="321310" y="173990"/>
                      </a:lnTo>
                      <a:lnTo>
                        <a:pt x="321310" y="172720"/>
                      </a:lnTo>
                      <a:lnTo>
                        <a:pt x="321310" y="170180"/>
                      </a:lnTo>
                      <a:lnTo>
                        <a:pt x="321310" y="168910"/>
                      </a:lnTo>
                      <a:lnTo>
                        <a:pt x="320040" y="167640"/>
                      </a:lnTo>
                      <a:lnTo>
                        <a:pt x="318770" y="165100"/>
                      </a:lnTo>
                      <a:lnTo>
                        <a:pt x="323850" y="168910"/>
                      </a:lnTo>
                      <a:lnTo>
                        <a:pt x="328930" y="170180"/>
                      </a:lnTo>
                      <a:lnTo>
                        <a:pt x="330200" y="171450"/>
                      </a:lnTo>
                      <a:lnTo>
                        <a:pt x="332740" y="172720"/>
                      </a:lnTo>
                      <a:lnTo>
                        <a:pt x="334010" y="173990"/>
                      </a:lnTo>
                      <a:lnTo>
                        <a:pt x="334010" y="173990"/>
                      </a:lnTo>
                      <a:lnTo>
                        <a:pt x="334010" y="171450"/>
                      </a:lnTo>
                      <a:lnTo>
                        <a:pt x="331470" y="168910"/>
                      </a:lnTo>
                      <a:lnTo>
                        <a:pt x="328930" y="166370"/>
                      </a:lnTo>
                      <a:lnTo>
                        <a:pt x="327660" y="165100"/>
                      </a:lnTo>
                      <a:lnTo>
                        <a:pt x="328930" y="165100"/>
                      </a:lnTo>
                      <a:lnTo>
                        <a:pt x="330200" y="165100"/>
                      </a:lnTo>
                      <a:lnTo>
                        <a:pt x="334010" y="167640"/>
                      </a:lnTo>
                      <a:lnTo>
                        <a:pt x="337820" y="168910"/>
                      </a:lnTo>
                      <a:lnTo>
                        <a:pt x="341630" y="171450"/>
                      </a:lnTo>
                      <a:lnTo>
                        <a:pt x="341630" y="170180"/>
                      </a:lnTo>
                      <a:lnTo>
                        <a:pt x="341630" y="168910"/>
                      </a:lnTo>
                      <a:lnTo>
                        <a:pt x="339090" y="166370"/>
                      </a:lnTo>
                      <a:lnTo>
                        <a:pt x="337820" y="163830"/>
                      </a:lnTo>
                      <a:lnTo>
                        <a:pt x="335280" y="162560"/>
                      </a:lnTo>
                      <a:lnTo>
                        <a:pt x="335280" y="162560"/>
                      </a:lnTo>
                      <a:lnTo>
                        <a:pt x="336550" y="162560"/>
                      </a:lnTo>
                      <a:lnTo>
                        <a:pt x="337820" y="162560"/>
                      </a:lnTo>
                      <a:lnTo>
                        <a:pt x="340360" y="163830"/>
                      </a:lnTo>
                      <a:lnTo>
                        <a:pt x="345440" y="166370"/>
                      </a:lnTo>
                      <a:lnTo>
                        <a:pt x="346710" y="167640"/>
                      </a:lnTo>
                      <a:lnTo>
                        <a:pt x="347980" y="168910"/>
                      </a:lnTo>
                      <a:lnTo>
                        <a:pt x="349250" y="167640"/>
                      </a:lnTo>
                      <a:lnTo>
                        <a:pt x="349250" y="166370"/>
                      </a:lnTo>
                      <a:lnTo>
                        <a:pt x="347980" y="165100"/>
                      </a:lnTo>
                      <a:lnTo>
                        <a:pt x="346710" y="163830"/>
                      </a:lnTo>
                      <a:lnTo>
                        <a:pt x="345440" y="162560"/>
                      </a:lnTo>
                      <a:lnTo>
                        <a:pt x="344170" y="161290"/>
                      </a:lnTo>
                      <a:lnTo>
                        <a:pt x="342900" y="160020"/>
                      </a:lnTo>
                      <a:lnTo>
                        <a:pt x="341630" y="158750"/>
                      </a:lnTo>
                      <a:lnTo>
                        <a:pt x="341630" y="158750"/>
                      </a:lnTo>
                      <a:lnTo>
                        <a:pt x="341630" y="158750"/>
                      </a:lnTo>
                      <a:lnTo>
                        <a:pt x="342900" y="160020"/>
                      </a:lnTo>
                      <a:lnTo>
                        <a:pt x="342900" y="161290"/>
                      </a:lnTo>
                      <a:lnTo>
                        <a:pt x="345440" y="162560"/>
                      </a:lnTo>
                      <a:lnTo>
                        <a:pt x="346710" y="162560"/>
                      </a:lnTo>
                      <a:lnTo>
                        <a:pt x="346710" y="163830"/>
                      </a:lnTo>
                      <a:lnTo>
                        <a:pt x="347980" y="163830"/>
                      </a:lnTo>
                      <a:lnTo>
                        <a:pt x="349250" y="162560"/>
                      </a:lnTo>
                      <a:lnTo>
                        <a:pt x="349250" y="162560"/>
                      </a:lnTo>
                      <a:lnTo>
                        <a:pt x="347980" y="161290"/>
                      </a:lnTo>
                      <a:lnTo>
                        <a:pt x="345440" y="157480"/>
                      </a:lnTo>
                      <a:lnTo>
                        <a:pt x="345440" y="157480"/>
                      </a:lnTo>
                      <a:lnTo>
                        <a:pt x="344170" y="154940"/>
                      </a:lnTo>
                      <a:lnTo>
                        <a:pt x="346710" y="156210"/>
                      </a:lnTo>
                      <a:lnTo>
                        <a:pt x="349250" y="157480"/>
                      </a:lnTo>
                      <a:lnTo>
                        <a:pt x="351790" y="158750"/>
                      </a:lnTo>
                      <a:lnTo>
                        <a:pt x="354330" y="161290"/>
                      </a:lnTo>
                      <a:lnTo>
                        <a:pt x="356870" y="162560"/>
                      </a:lnTo>
                      <a:lnTo>
                        <a:pt x="359410" y="162560"/>
                      </a:lnTo>
                      <a:lnTo>
                        <a:pt x="358140" y="161290"/>
                      </a:lnTo>
                      <a:lnTo>
                        <a:pt x="356870" y="158750"/>
                      </a:lnTo>
                      <a:lnTo>
                        <a:pt x="355600" y="157480"/>
                      </a:lnTo>
                      <a:lnTo>
                        <a:pt x="354330" y="156210"/>
                      </a:lnTo>
                      <a:lnTo>
                        <a:pt x="353060" y="154940"/>
                      </a:lnTo>
                      <a:lnTo>
                        <a:pt x="350520" y="152400"/>
                      </a:lnTo>
                      <a:lnTo>
                        <a:pt x="351790" y="152400"/>
                      </a:lnTo>
                      <a:lnTo>
                        <a:pt x="354330" y="153670"/>
                      </a:lnTo>
                      <a:lnTo>
                        <a:pt x="358140" y="156210"/>
                      </a:lnTo>
                      <a:lnTo>
                        <a:pt x="360680" y="157480"/>
                      </a:lnTo>
                      <a:lnTo>
                        <a:pt x="361950" y="157480"/>
                      </a:lnTo>
                      <a:lnTo>
                        <a:pt x="363220" y="157480"/>
                      </a:lnTo>
                      <a:lnTo>
                        <a:pt x="363220" y="158750"/>
                      </a:lnTo>
                      <a:lnTo>
                        <a:pt x="361950" y="156210"/>
                      </a:lnTo>
                      <a:lnTo>
                        <a:pt x="358140" y="154940"/>
                      </a:lnTo>
                      <a:lnTo>
                        <a:pt x="356870" y="152400"/>
                      </a:lnTo>
                      <a:lnTo>
                        <a:pt x="355600" y="152400"/>
                      </a:lnTo>
                      <a:lnTo>
                        <a:pt x="355600" y="152400"/>
                      </a:lnTo>
                      <a:lnTo>
                        <a:pt x="354330" y="151130"/>
                      </a:lnTo>
                      <a:lnTo>
                        <a:pt x="355600" y="151130"/>
                      </a:lnTo>
                      <a:lnTo>
                        <a:pt x="356870" y="151130"/>
                      </a:lnTo>
                      <a:lnTo>
                        <a:pt x="356870" y="152400"/>
                      </a:lnTo>
                      <a:lnTo>
                        <a:pt x="358140" y="152400"/>
                      </a:lnTo>
                      <a:lnTo>
                        <a:pt x="361950" y="153670"/>
                      </a:lnTo>
                      <a:lnTo>
                        <a:pt x="369570" y="157480"/>
                      </a:lnTo>
                      <a:lnTo>
                        <a:pt x="368300" y="154940"/>
                      </a:lnTo>
                      <a:lnTo>
                        <a:pt x="367030" y="152400"/>
                      </a:lnTo>
                      <a:lnTo>
                        <a:pt x="364490" y="147320"/>
                      </a:lnTo>
                      <a:lnTo>
                        <a:pt x="361950" y="143510"/>
                      </a:lnTo>
                      <a:lnTo>
                        <a:pt x="361950" y="143510"/>
                      </a:lnTo>
                      <a:lnTo>
                        <a:pt x="363220" y="143510"/>
                      </a:lnTo>
                      <a:lnTo>
                        <a:pt x="368300" y="144780"/>
                      </a:lnTo>
                      <a:lnTo>
                        <a:pt x="370840" y="144780"/>
                      </a:lnTo>
                      <a:lnTo>
                        <a:pt x="373380" y="146050"/>
                      </a:lnTo>
                      <a:lnTo>
                        <a:pt x="373380" y="146050"/>
                      </a:lnTo>
                      <a:lnTo>
                        <a:pt x="373380" y="144780"/>
                      </a:lnTo>
                      <a:lnTo>
                        <a:pt x="372110" y="142240"/>
                      </a:lnTo>
                      <a:lnTo>
                        <a:pt x="370840" y="139700"/>
                      </a:lnTo>
                      <a:lnTo>
                        <a:pt x="369570" y="137160"/>
                      </a:lnTo>
                      <a:lnTo>
                        <a:pt x="367030" y="133350"/>
                      </a:lnTo>
                      <a:lnTo>
                        <a:pt x="364490" y="130810"/>
                      </a:lnTo>
                      <a:lnTo>
                        <a:pt x="360680" y="128270"/>
                      </a:lnTo>
                      <a:lnTo>
                        <a:pt x="355600" y="125730"/>
                      </a:lnTo>
                      <a:lnTo>
                        <a:pt x="358140" y="125730"/>
                      </a:lnTo>
                      <a:lnTo>
                        <a:pt x="361950" y="125730"/>
                      </a:lnTo>
                      <a:lnTo>
                        <a:pt x="364490" y="128270"/>
                      </a:lnTo>
                      <a:lnTo>
                        <a:pt x="368300" y="130810"/>
                      </a:lnTo>
                      <a:lnTo>
                        <a:pt x="364490" y="125730"/>
                      </a:lnTo>
                      <a:lnTo>
                        <a:pt x="363220" y="124460"/>
                      </a:lnTo>
                      <a:lnTo>
                        <a:pt x="361950" y="121920"/>
                      </a:lnTo>
                      <a:lnTo>
                        <a:pt x="361950" y="119380"/>
                      </a:lnTo>
                      <a:lnTo>
                        <a:pt x="359410" y="116840"/>
                      </a:lnTo>
                      <a:lnTo>
                        <a:pt x="358140" y="115570"/>
                      </a:lnTo>
                      <a:lnTo>
                        <a:pt x="355600" y="111760"/>
                      </a:lnTo>
                      <a:lnTo>
                        <a:pt x="354330" y="110490"/>
                      </a:lnTo>
                      <a:lnTo>
                        <a:pt x="353060" y="107950"/>
                      </a:lnTo>
                      <a:lnTo>
                        <a:pt x="354330" y="107950"/>
                      </a:lnTo>
                      <a:lnTo>
                        <a:pt x="354330" y="107950"/>
                      </a:lnTo>
                      <a:lnTo>
                        <a:pt x="354330" y="109220"/>
                      </a:lnTo>
                      <a:lnTo>
                        <a:pt x="356870" y="110490"/>
                      </a:lnTo>
                      <a:lnTo>
                        <a:pt x="359410" y="113030"/>
                      </a:lnTo>
                      <a:lnTo>
                        <a:pt x="361950" y="115570"/>
                      </a:lnTo>
                      <a:lnTo>
                        <a:pt x="361950" y="113030"/>
                      </a:lnTo>
                      <a:lnTo>
                        <a:pt x="361950" y="110490"/>
                      </a:lnTo>
                      <a:lnTo>
                        <a:pt x="359410" y="109220"/>
                      </a:lnTo>
                      <a:lnTo>
                        <a:pt x="358140" y="105410"/>
                      </a:lnTo>
                      <a:lnTo>
                        <a:pt x="354330" y="100330"/>
                      </a:lnTo>
                      <a:lnTo>
                        <a:pt x="353060" y="99060"/>
                      </a:lnTo>
                      <a:lnTo>
                        <a:pt x="351790" y="96520"/>
                      </a:lnTo>
                      <a:lnTo>
                        <a:pt x="353060" y="97790"/>
                      </a:lnTo>
                      <a:lnTo>
                        <a:pt x="354330" y="97790"/>
                      </a:lnTo>
                      <a:lnTo>
                        <a:pt x="356870" y="100330"/>
                      </a:lnTo>
                      <a:lnTo>
                        <a:pt x="360680" y="102870"/>
                      </a:lnTo>
                      <a:lnTo>
                        <a:pt x="360680" y="104140"/>
                      </a:lnTo>
                      <a:lnTo>
                        <a:pt x="361950" y="105410"/>
                      </a:lnTo>
                      <a:lnTo>
                        <a:pt x="361950" y="104140"/>
                      </a:lnTo>
                      <a:lnTo>
                        <a:pt x="360680" y="102870"/>
                      </a:lnTo>
                      <a:lnTo>
                        <a:pt x="360680" y="101600"/>
                      </a:lnTo>
                      <a:lnTo>
                        <a:pt x="359410" y="100330"/>
                      </a:lnTo>
                      <a:lnTo>
                        <a:pt x="356870" y="96520"/>
                      </a:lnTo>
                      <a:lnTo>
                        <a:pt x="354330" y="91440"/>
                      </a:lnTo>
                      <a:lnTo>
                        <a:pt x="346710" y="82550"/>
                      </a:lnTo>
                      <a:lnTo>
                        <a:pt x="344170" y="78740"/>
                      </a:lnTo>
                      <a:lnTo>
                        <a:pt x="341630" y="73660"/>
                      </a:lnTo>
                      <a:lnTo>
                        <a:pt x="346710" y="78740"/>
                      </a:lnTo>
                      <a:lnTo>
                        <a:pt x="351790" y="80010"/>
                      </a:lnTo>
                      <a:lnTo>
                        <a:pt x="353060" y="82550"/>
                      </a:lnTo>
                      <a:lnTo>
                        <a:pt x="354330" y="83820"/>
                      </a:lnTo>
                      <a:lnTo>
                        <a:pt x="354330" y="83820"/>
                      </a:lnTo>
                      <a:lnTo>
                        <a:pt x="354330" y="83820"/>
                      </a:lnTo>
                      <a:lnTo>
                        <a:pt x="353060" y="80010"/>
                      </a:lnTo>
                      <a:lnTo>
                        <a:pt x="350520" y="76200"/>
                      </a:lnTo>
                      <a:lnTo>
                        <a:pt x="347980" y="72390"/>
                      </a:lnTo>
                      <a:lnTo>
                        <a:pt x="345440" y="68580"/>
                      </a:lnTo>
                      <a:lnTo>
                        <a:pt x="345440" y="67310"/>
                      </a:lnTo>
                      <a:lnTo>
                        <a:pt x="344170" y="64770"/>
                      </a:lnTo>
                      <a:lnTo>
                        <a:pt x="342900" y="63500"/>
                      </a:lnTo>
                      <a:lnTo>
                        <a:pt x="341630" y="62230"/>
                      </a:lnTo>
                      <a:lnTo>
                        <a:pt x="341630" y="62230"/>
                      </a:lnTo>
                      <a:lnTo>
                        <a:pt x="341630" y="62230"/>
                      </a:lnTo>
                      <a:lnTo>
                        <a:pt x="341630" y="62230"/>
                      </a:lnTo>
                      <a:lnTo>
                        <a:pt x="342900" y="62230"/>
                      </a:lnTo>
                      <a:lnTo>
                        <a:pt x="342900" y="62230"/>
                      </a:lnTo>
                      <a:lnTo>
                        <a:pt x="344170" y="63500"/>
                      </a:lnTo>
                      <a:lnTo>
                        <a:pt x="345440" y="64770"/>
                      </a:lnTo>
                      <a:lnTo>
                        <a:pt x="346710" y="66040"/>
                      </a:lnTo>
                      <a:lnTo>
                        <a:pt x="345440" y="62230"/>
                      </a:lnTo>
                      <a:lnTo>
                        <a:pt x="342900" y="59690"/>
                      </a:lnTo>
                      <a:lnTo>
                        <a:pt x="337820" y="53340"/>
                      </a:lnTo>
                      <a:lnTo>
                        <a:pt x="335280" y="50800"/>
                      </a:lnTo>
                      <a:lnTo>
                        <a:pt x="332740" y="48260"/>
                      </a:lnTo>
                      <a:lnTo>
                        <a:pt x="330200" y="46990"/>
                      </a:lnTo>
                      <a:lnTo>
                        <a:pt x="328930" y="44450"/>
                      </a:lnTo>
                      <a:lnTo>
                        <a:pt x="335280" y="46990"/>
                      </a:lnTo>
                      <a:lnTo>
                        <a:pt x="339090" y="49530"/>
                      </a:lnTo>
                      <a:lnTo>
                        <a:pt x="341630" y="50800"/>
                      </a:lnTo>
                      <a:lnTo>
                        <a:pt x="344170" y="52070"/>
                      </a:lnTo>
                      <a:lnTo>
                        <a:pt x="345440" y="52070"/>
                      </a:lnTo>
                      <a:lnTo>
                        <a:pt x="345440" y="52070"/>
                      </a:lnTo>
                      <a:lnTo>
                        <a:pt x="342900" y="50800"/>
                      </a:lnTo>
                      <a:lnTo>
                        <a:pt x="340360" y="46990"/>
                      </a:lnTo>
                      <a:lnTo>
                        <a:pt x="336550" y="44450"/>
                      </a:lnTo>
                      <a:lnTo>
                        <a:pt x="332740" y="41910"/>
                      </a:lnTo>
                      <a:lnTo>
                        <a:pt x="328930" y="39370"/>
                      </a:lnTo>
                      <a:lnTo>
                        <a:pt x="321310" y="36830"/>
                      </a:lnTo>
                      <a:lnTo>
                        <a:pt x="317500" y="34290"/>
                      </a:lnTo>
                      <a:lnTo>
                        <a:pt x="312420" y="31750"/>
                      </a:lnTo>
                      <a:lnTo>
                        <a:pt x="314960" y="33020"/>
                      </a:lnTo>
                      <a:lnTo>
                        <a:pt x="318770" y="34290"/>
                      </a:lnTo>
                      <a:lnTo>
                        <a:pt x="321310" y="35560"/>
                      </a:lnTo>
                      <a:lnTo>
                        <a:pt x="323850" y="35560"/>
                      </a:lnTo>
                      <a:lnTo>
                        <a:pt x="326390" y="36830"/>
                      </a:lnTo>
                      <a:lnTo>
                        <a:pt x="328930" y="36830"/>
                      </a:lnTo>
                      <a:lnTo>
                        <a:pt x="332740" y="38100"/>
                      </a:lnTo>
                      <a:lnTo>
                        <a:pt x="328930" y="36830"/>
                      </a:lnTo>
                      <a:lnTo>
                        <a:pt x="326390" y="33020"/>
                      </a:lnTo>
                      <a:lnTo>
                        <a:pt x="318770" y="29210"/>
                      </a:lnTo>
                      <a:lnTo>
                        <a:pt x="309880" y="25400"/>
                      </a:lnTo>
                      <a:lnTo>
                        <a:pt x="302260" y="22860"/>
                      </a:lnTo>
                      <a:lnTo>
                        <a:pt x="293370" y="20320"/>
                      </a:lnTo>
                      <a:lnTo>
                        <a:pt x="285750" y="19050"/>
                      </a:lnTo>
                      <a:lnTo>
                        <a:pt x="279400" y="19050"/>
                      </a:lnTo>
                      <a:lnTo>
                        <a:pt x="276860" y="17780"/>
                      </a:lnTo>
                      <a:lnTo>
                        <a:pt x="273050" y="17780"/>
                      </a:lnTo>
                      <a:lnTo>
                        <a:pt x="274320" y="17780"/>
                      </a:lnTo>
                      <a:lnTo>
                        <a:pt x="275590" y="17780"/>
                      </a:lnTo>
                      <a:lnTo>
                        <a:pt x="279400" y="17780"/>
                      </a:lnTo>
                      <a:lnTo>
                        <a:pt x="284480" y="17780"/>
                      </a:lnTo>
                      <a:lnTo>
                        <a:pt x="289560" y="17780"/>
                      </a:lnTo>
                      <a:lnTo>
                        <a:pt x="297180" y="17780"/>
                      </a:lnTo>
                      <a:lnTo>
                        <a:pt x="300990" y="17780"/>
                      </a:lnTo>
                      <a:lnTo>
                        <a:pt x="304800" y="17780"/>
                      </a:lnTo>
                      <a:lnTo>
                        <a:pt x="306070" y="17780"/>
                      </a:lnTo>
                      <a:lnTo>
                        <a:pt x="306070" y="17780"/>
                      </a:lnTo>
                      <a:lnTo>
                        <a:pt x="300990" y="15240"/>
                      </a:lnTo>
                      <a:lnTo>
                        <a:pt x="294640" y="15240"/>
                      </a:lnTo>
                      <a:lnTo>
                        <a:pt x="288290" y="13970"/>
                      </a:lnTo>
                      <a:lnTo>
                        <a:pt x="280670" y="13970"/>
                      </a:lnTo>
                      <a:lnTo>
                        <a:pt x="265430" y="11430"/>
                      </a:lnTo>
                      <a:lnTo>
                        <a:pt x="248920" y="10160"/>
                      </a:lnTo>
                      <a:lnTo>
                        <a:pt x="257810" y="10160"/>
                      </a:lnTo>
                      <a:lnTo>
                        <a:pt x="266700" y="10160"/>
                      </a:lnTo>
                      <a:lnTo>
                        <a:pt x="270510" y="10160"/>
                      </a:lnTo>
                      <a:lnTo>
                        <a:pt x="273050" y="10160"/>
                      </a:lnTo>
                      <a:lnTo>
                        <a:pt x="274320" y="10160"/>
                      </a:lnTo>
                      <a:lnTo>
                        <a:pt x="274320" y="8890"/>
                      </a:lnTo>
                      <a:lnTo>
                        <a:pt x="271780" y="7620"/>
                      </a:lnTo>
                      <a:lnTo>
                        <a:pt x="267970" y="7620"/>
                      </a:lnTo>
                      <a:lnTo>
                        <a:pt x="264160" y="6350"/>
                      </a:lnTo>
                      <a:lnTo>
                        <a:pt x="259080" y="6350"/>
                      </a:lnTo>
                      <a:lnTo>
                        <a:pt x="248920" y="5080"/>
                      </a:lnTo>
                      <a:lnTo>
                        <a:pt x="240030" y="5080"/>
                      </a:lnTo>
                      <a:lnTo>
                        <a:pt x="236220" y="5080"/>
                      </a:lnTo>
                      <a:lnTo>
                        <a:pt x="232410" y="5080"/>
                      </a:lnTo>
                      <a:lnTo>
                        <a:pt x="231140" y="5080"/>
                      </a:lnTo>
                      <a:lnTo>
                        <a:pt x="228600" y="3810"/>
                      </a:lnTo>
                      <a:lnTo>
                        <a:pt x="227330" y="3810"/>
                      </a:lnTo>
                      <a:lnTo>
                        <a:pt x="228600" y="2540"/>
                      </a:lnTo>
                      <a:lnTo>
                        <a:pt x="231140" y="2540"/>
                      </a:lnTo>
                      <a:lnTo>
                        <a:pt x="232410" y="2540"/>
                      </a:lnTo>
                      <a:lnTo>
                        <a:pt x="234950" y="1270"/>
                      </a:lnTo>
                      <a:lnTo>
                        <a:pt x="231140" y="1270"/>
                      </a:lnTo>
                      <a:lnTo>
                        <a:pt x="224790" y="1270"/>
                      </a:lnTo>
                      <a:lnTo>
                        <a:pt x="220980" y="2540"/>
                      </a:lnTo>
                      <a:lnTo>
                        <a:pt x="214630" y="2540"/>
                      </a:lnTo>
                      <a:lnTo>
                        <a:pt x="203200" y="5080"/>
                      </a:lnTo>
                      <a:lnTo>
                        <a:pt x="191770" y="7620"/>
                      </a:lnTo>
                      <a:lnTo>
                        <a:pt x="193040" y="6350"/>
                      </a:lnTo>
                      <a:lnTo>
                        <a:pt x="195580" y="5080"/>
                      </a:lnTo>
                      <a:lnTo>
                        <a:pt x="198120" y="5080"/>
                      </a:lnTo>
                      <a:lnTo>
                        <a:pt x="200660" y="5080"/>
                      </a:lnTo>
                      <a:lnTo>
                        <a:pt x="203200" y="2540"/>
                      </a:lnTo>
                      <a:lnTo>
                        <a:pt x="205740" y="1270"/>
                      </a:lnTo>
                      <a:lnTo>
                        <a:pt x="207010" y="0"/>
                      </a:lnTo>
                      <a:lnTo>
                        <a:pt x="208280" y="0"/>
                      </a:lnTo>
                      <a:lnTo>
                        <a:pt x="204470" y="0"/>
                      </a:lnTo>
                      <a:lnTo>
                        <a:pt x="199390" y="1270"/>
                      </a:lnTo>
                      <a:lnTo>
                        <a:pt x="190500" y="3810"/>
                      </a:lnTo>
                      <a:lnTo>
                        <a:pt x="182880" y="6350"/>
                      </a:lnTo>
                      <a:lnTo>
                        <a:pt x="180340" y="7620"/>
                      </a:lnTo>
                      <a:lnTo>
                        <a:pt x="176530" y="8890"/>
                      </a:lnTo>
                      <a:lnTo>
                        <a:pt x="173990" y="10160"/>
                      </a:lnTo>
                      <a:lnTo>
                        <a:pt x="173990" y="10160"/>
                      </a:lnTo>
                      <a:lnTo>
                        <a:pt x="172720" y="10160"/>
                      </a:lnTo>
                      <a:lnTo>
                        <a:pt x="173990" y="10160"/>
                      </a:lnTo>
                      <a:lnTo>
                        <a:pt x="173990" y="10160"/>
                      </a:lnTo>
                      <a:lnTo>
                        <a:pt x="175260" y="8890"/>
                      </a:lnTo>
                      <a:lnTo>
                        <a:pt x="176530" y="7620"/>
                      </a:lnTo>
                      <a:lnTo>
                        <a:pt x="179070" y="6350"/>
                      </a:lnTo>
                      <a:lnTo>
                        <a:pt x="180340" y="5080"/>
                      </a:lnTo>
                      <a:lnTo>
                        <a:pt x="182880" y="5080"/>
                      </a:lnTo>
                      <a:lnTo>
                        <a:pt x="185420" y="2540"/>
                      </a:lnTo>
                      <a:lnTo>
                        <a:pt x="181610" y="5080"/>
                      </a:lnTo>
                      <a:lnTo>
                        <a:pt x="177800" y="5080"/>
                      </a:lnTo>
                      <a:lnTo>
                        <a:pt x="171450" y="10160"/>
                      </a:lnTo>
                      <a:lnTo>
                        <a:pt x="162560" y="13970"/>
                      </a:lnTo>
                      <a:lnTo>
                        <a:pt x="156210" y="17780"/>
                      </a:lnTo>
                      <a:lnTo>
                        <a:pt x="149860" y="19050"/>
                      </a:lnTo>
                      <a:lnTo>
                        <a:pt x="144780" y="2032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3925316" y="6928104"/>
                  <a:ext cx="30354" cy="194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354" h="19432">
                      <a:moveTo>
                        <a:pt x="29464" y="2032"/>
                      </a:moveTo>
                      <a:lnTo>
                        <a:pt x="29464" y="3556"/>
                      </a:lnTo>
                      <a:lnTo>
                        <a:pt x="30353" y="4699"/>
                      </a:lnTo>
                      <a:lnTo>
                        <a:pt x="29083" y="6223"/>
                      </a:lnTo>
                      <a:lnTo>
                        <a:pt x="29083" y="6604"/>
                      </a:lnTo>
                      <a:lnTo>
                        <a:pt x="29845" y="6985"/>
                      </a:lnTo>
                      <a:lnTo>
                        <a:pt x="28702" y="8128"/>
                      </a:lnTo>
                      <a:lnTo>
                        <a:pt x="28194" y="9271"/>
                      </a:lnTo>
                      <a:lnTo>
                        <a:pt x="28194" y="10033"/>
                      </a:lnTo>
                      <a:lnTo>
                        <a:pt x="28194" y="10795"/>
                      </a:lnTo>
                      <a:lnTo>
                        <a:pt x="27051" y="11176"/>
                      </a:lnTo>
                      <a:lnTo>
                        <a:pt x="26543" y="12065"/>
                      </a:lnTo>
                      <a:lnTo>
                        <a:pt x="26162" y="13081"/>
                      </a:lnTo>
                      <a:lnTo>
                        <a:pt x="24892" y="13970"/>
                      </a:lnTo>
                      <a:lnTo>
                        <a:pt x="23241" y="15494"/>
                      </a:lnTo>
                      <a:lnTo>
                        <a:pt x="21590" y="16637"/>
                      </a:lnTo>
                      <a:lnTo>
                        <a:pt x="20701" y="17018"/>
                      </a:lnTo>
                      <a:lnTo>
                        <a:pt x="20320" y="17399"/>
                      </a:lnTo>
                      <a:lnTo>
                        <a:pt x="17399" y="17399"/>
                      </a:lnTo>
                      <a:lnTo>
                        <a:pt x="14859" y="17018"/>
                      </a:lnTo>
                      <a:lnTo>
                        <a:pt x="12827" y="16637"/>
                      </a:lnTo>
                      <a:lnTo>
                        <a:pt x="11557" y="16256"/>
                      </a:lnTo>
                      <a:lnTo>
                        <a:pt x="9525" y="14732"/>
                      </a:lnTo>
                      <a:lnTo>
                        <a:pt x="7366" y="13589"/>
                      </a:lnTo>
                      <a:lnTo>
                        <a:pt x="6985" y="13970"/>
                      </a:lnTo>
                      <a:lnTo>
                        <a:pt x="6223" y="15113"/>
                      </a:lnTo>
                      <a:lnTo>
                        <a:pt x="5334" y="16256"/>
                      </a:lnTo>
                      <a:lnTo>
                        <a:pt x="4064" y="17399"/>
                      </a:lnTo>
                      <a:lnTo>
                        <a:pt x="2921" y="17907"/>
                      </a:lnTo>
                      <a:lnTo>
                        <a:pt x="2032" y="18161"/>
                      </a:lnTo>
                      <a:lnTo>
                        <a:pt x="889" y="18542"/>
                      </a:lnTo>
                      <a:lnTo>
                        <a:pt x="0" y="19431"/>
                      </a:lnTo>
                      <a:lnTo>
                        <a:pt x="381" y="17907"/>
                      </a:lnTo>
                      <a:lnTo>
                        <a:pt x="1143" y="17018"/>
                      </a:lnTo>
                      <a:lnTo>
                        <a:pt x="3683" y="15494"/>
                      </a:lnTo>
                      <a:lnTo>
                        <a:pt x="5715" y="14351"/>
                      </a:lnTo>
                      <a:lnTo>
                        <a:pt x="6985" y="13081"/>
                      </a:lnTo>
                      <a:lnTo>
                        <a:pt x="8255" y="10033"/>
                      </a:lnTo>
                      <a:lnTo>
                        <a:pt x="9906" y="6985"/>
                      </a:lnTo>
                      <a:lnTo>
                        <a:pt x="12319" y="4191"/>
                      </a:lnTo>
                      <a:lnTo>
                        <a:pt x="15367" y="2032"/>
                      </a:lnTo>
                      <a:lnTo>
                        <a:pt x="15748" y="2032"/>
                      </a:lnTo>
                      <a:lnTo>
                        <a:pt x="16510" y="1524"/>
                      </a:lnTo>
                      <a:lnTo>
                        <a:pt x="18161" y="381"/>
                      </a:lnTo>
                      <a:lnTo>
                        <a:pt x="18669" y="381"/>
                      </a:lnTo>
                      <a:lnTo>
                        <a:pt x="19558" y="381"/>
                      </a:lnTo>
                      <a:lnTo>
                        <a:pt x="21590" y="0"/>
                      </a:lnTo>
                      <a:lnTo>
                        <a:pt x="21971" y="381"/>
                      </a:lnTo>
                      <a:lnTo>
                        <a:pt x="22860" y="381"/>
                      </a:lnTo>
                      <a:lnTo>
                        <a:pt x="24511" y="0"/>
                      </a:lnTo>
                      <a:lnTo>
                        <a:pt x="24892" y="762"/>
                      </a:lnTo>
                      <a:lnTo>
                        <a:pt x="25654" y="1143"/>
                      </a:lnTo>
                      <a:lnTo>
                        <a:pt x="26543" y="1143"/>
                      </a:lnTo>
                      <a:lnTo>
                        <a:pt x="27813" y="1143"/>
                      </a:lnTo>
                      <a:lnTo>
                        <a:pt x="27813" y="1524"/>
                      </a:lnTo>
                      <a:lnTo>
                        <a:pt x="28194" y="2032"/>
                      </a:lnTo>
                      <a:lnTo>
                        <a:pt x="28702" y="2286"/>
                      </a:lnTo>
                      <a:close/>
                    </a:path>
                  </a:pathLst>
                </a:custGeom>
                <a:solidFill>
                  <a:srgbClr val="E4E4D8"/>
                </a:solidFill>
                <a:ln w="0" cap="flat" cmpd="sng" algn="ctr">
                  <a:solidFill>
                    <a:srgbClr val="E4E4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3933571" y="6931660"/>
                  <a:ext cx="14606" cy="104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606" h="10415">
                      <a:moveTo>
                        <a:pt x="14605" y="1905"/>
                      </a:moveTo>
                      <a:lnTo>
                        <a:pt x="14605" y="4953"/>
                      </a:lnTo>
                      <a:lnTo>
                        <a:pt x="13335" y="8001"/>
                      </a:lnTo>
                      <a:lnTo>
                        <a:pt x="11303" y="9144"/>
                      </a:lnTo>
                      <a:lnTo>
                        <a:pt x="9652" y="10033"/>
                      </a:lnTo>
                      <a:lnTo>
                        <a:pt x="7493" y="10414"/>
                      </a:lnTo>
                      <a:lnTo>
                        <a:pt x="5461" y="10414"/>
                      </a:lnTo>
                      <a:lnTo>
                        <a:pt x="4064" y="10033"/>
                      </a:lnTo>
                      <a:lnTo>
                        <a:pt x="2413" y="9525"/>
                      </a:lnTo>
                      <a:lnTo>
                        <a:pt x="762" y="8890"/>
                      </a:lnTo>
                      <a:lnTo>
                        <a:pt x="0" y="8001"/>
                      </a:lnTo>
                      <a:lnTo>
                        <a:pt x="381" y="6477"/>
                      </a:lnTo>
                      <a:lnTo>
                        <a:pt x="1270" y="4572"/>
                      </a:lnTo>
                      <a:lnTo>
                        <a:pt x="2921" y="3048"/>
                      </a:lnTo>
                      <a:lnTo>
                        <a:pt x="4953" y="1524"/>
                      </a:lnTo>
                      <a:lnTo>
                        <a:pt x="7112" y="254"/>
                      </a:lnTo>
                      <a:lnTo>
                        <a:pt x="9652" y="0"/>
                      </a:lnTo>
                      <a:lnTo>
                        <a:pt x="12065" y="2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3940683" y="6934708"/>
                  <a:ext cx="3684" cy="19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84" h="1906">
                      <a:moveTo>
                        <a:pt x="3683" y="381"/>
                      </a:moveTo>
                      <a:lnTo>
                        <a:pt x="3683" y="635"/>
                      </a:lnTo>
                      <a:lnTo>
                        <a:pt x="2032" y="1524"/>
                      </a:lnTo>
                      <a:lnTo>
                        <a:pt x="762" y="1905"/>
                      </a:lnTo>
                      <a:lnTo>
                        <a:pt x="0" y="1905"/>
                      </a:lnTo>
                      <a:lnTo>
                        <a:pt x="381" y="1143"/>
                      </a:lnTo>
                      <a:lnTo>
                        <a:pt x="1651" y="381"/>
                      </a:lnTo>
                      <a:lnTo>
                        <a:pt x="279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3890772" y="6957949"/>
                  <a:ext cx="5462" cy="165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62" h="16511">
                      <a:moveTo>
                        <a:pt x="2032" y="254"/>
                      </a:moveTo>
                      <a:lnTo>
                        <a:pt x="2921" y="1143"/>
                      </a:lnTo>
                      <a:lnTo>
                        <a:pt x="4191" y="3429"/>
                      </a:lnTo>
                      <a:lnTo>
                        <a:pt x="4953" y="6096"/>
                      </a:lnTo>
                      <a:lnTo>
                        <a:pt x="5461" y="9144"/>
                      </a:lnTo>
                      <a:lnTo>
                        <a:pt x="5461" y="12319"/>
                      </a:lnTo>
                      <a:lnTo>
                        <a:pt x="5461" y="14605"/>
                      </a:lnTo>
                      <a:lnTo>
                        <a:pt x="4953" y="16129"/>
                      </a:lnTo>
                      <a:lnTo>
                        <a:pt x="4572" y="16510"/>
                      </a:lnTo>
                      <a:lnTo>
                        <a:pt x="1651" y="14605"/>
                      </a:lnTo>
                      <a:lnTo>
                        <a:pt x="889" y="13843"/>
                      </a:lnTo>
                      <a:lnTo>
                        <a:pt x="0" y="13462"/>
                      </a:lnTo>
                      <a:lnTo>
                        <a:pt x="0" y="10414"/>
                      </a:lnTo>
                      <a:lnTo>
                        <a:pt x="0" y="6985"/>
                      </a:lnTo>
                      <a:lnTo>
                        <a:pt x="381" y="3429"/>
                      </a:lnTo>
                      <a:lnTo>
                        <a:pt x="889" y="254"/>
                      </a:lnTo>
                      <a:lnTo>
                        <a:pt x="889" y="0"/>
                      </a:lnTo>
                      <a:close/>
                    </a:path>
                  </a:pathLst>
                </a:custGeom>
                <a:solidFill>
                  <a:srgbClr val="C5B5A9"/>
                </a:solidFill>
                <a:ln w="0" cap="flat" cmpd="sng" algn="ctr">
                  <a:solidFill>
                    <a:srgbClr val="C5B5A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3885819" y="6957949"/>
                  <a:ext cx="7875" cy="134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75" h="13463">
                      <a:moveTo>
                        <a:pt x="7493" y="1905"/>
                      </a:moveTo>
                      <a:lnTo>
                        <a:pt x="7874" y="3810"/>
                      </a:lnTo>
                      <a:lnTo>
                        <a:pt x="7874" y="6096"/>
                      </a:lnTo>
                      <a:lnTo>
                        <a:pt x="7493" y="8509"/>
                      </a:lnTo>
                      <a:lnTo>
                        <a:pt x="6604" y="10414"/>
                      </a:lnTo>
                      <a:lnTo>
                        <a:pt x="6223" y="11938"/>
                      </a:lnTo>
                      <a:lnTo>
                        <a:pt x="5334" y="13081"/>
                      </a:lnTo>
                      <a:lnTo>
                        <a:pt x="4953" y="13462"/>
                      </a:lnTo>
                      <a:lnTo>
                        <a:pt x="3302" y="13081"/>
                      </a:lnTo>
                      <a:lnTo>
                        <a:pt x="1651" y="11938"/>
                      </a:lnTo>
                      <a:lnTo>
                        <a:pt x="889" y="11176"/>
                      </a:lnTo>
                      <a:lnTo>
                        <a:pt x="381" y="9652"/>
                      </a:lnTo>
                      <a:lnTo>
                        <a:pt x="0" y="8509"/>
                      </a:lnTo>
                      <a:lnTo>
                        <a:pt x="381" y="6477"/>
                      </a:lnTo>
                      <a:lnTo>
                        <a:pt x="889" y="5461"/>
                      </a:lnTo>
                      <a:lnTo>
                        <a:pt x="1651" y="4191"/>
                      </a:lnTo>
                      <a:lnTo>
                        <a:pt x="2540" y="3048"/>
                      </a:lnTo>
                      <a:lnTo>
                        <a:pt x="3302" y="2286"/>
                      </a:lnTo>
                      <a:lnTo>
                        <a:pt x="3683" y="1905"/>
                      </a:lnTo>
                      <a:lnTo>
                        <a:pt x="4953" y="635"/>
                      </a:lnTo>
                      <a:lnTo>
                        <a:pt x="5842" y="0"/>
                      </a:lnTo>
                      <a:close/>
                    </a:path>
                  </a:pathLst>
                </a:custGeom>
                <a:solidFill>
                  <a:srgbClr val="A87F75"/>
                </a:solidFill>
                <a:ln w="0" cap="flat" cmpd="sng" algn="ctr">
                  <a:solidFill>
                    <a:srgbClr val="A87F7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3886200" y="6957060"/>
                  <a:ext cx="7621" cy="139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13971">
                      <a:moveTo>
                        <a:pt x="5080" y="0"/>
                      </a:moveTo>
                      <a:lnTo>
                        <a:pt x="5080" y="0"/>
                      </a:lnTo>
                      <a:lnTo>
                        <a:pt x="5080" y="0"/>
                      </a:lnTo>
                      <a:lnTo>
                        <a:pt x="3810" y="1270"/>
                      </a:lnTo>
                      <a:lnTo>
                        <a:pt x="2540" y="2540"/>
                      </a:lnTo>
                      <a:lnTo>
                        <a:pt x="2540" y="2540"/>
                      </a:lnTo>
                      <a:lnTo>
                        <a:pt x="1270" y="3810"/>
                      </a:lnTo>
                      <a:lnTo>
                        <a:pt x="1270" y="5080"/>
                      </a:lnTo>
                      <a:lnTo>
                        <a:pt x="1270" y="5080"/>
                      </a:lnTo>
                      <a:lnTo>
                        <a:pt x="0" y="6350"/>
                      </a:lnTo>
                      <a:lnTo>
                        <a:pt x="0" y="8890"/>
                      </a:lnTo>
                      <a:lnTo>
                        <a:pt x="0" y="10160"/>
                      </a:lnTo>
                      <a:lnTo>
                        <a:pt x="1270" y="11430"/>
                      </a:lnTo>
                      <a:lnTo>
                        <a:pt x="1270" y="12700"/>
                      </a:lnTo>
                      <a:lnTo>
                        <a:pt x="2540" y="13970"/>
                      </a:lnTo>
                      <a:lnTo>
                        <a:pt x="3810" y="13970"/>
                      </a:lnTo>
                      <a:lnTo>
                        <a:pt x="5080" y="13970"/>
                      </a:lnTo>
                      <a:lnTo>
                        <a:pt x="6350" y="12700"/>
                      </a:lnTo>
                      <a:lnTo>
                        <a:pt x="6350" y="10160"/>
                      </a:lnTo>
                      <a:lnTo>
                        <a:pt x="7620" y="8890"/>
                      </a:lnTo>
                      <a:lnTo>
                        <a:pt x="7620" y="6350"/>
                      </a:lnTo>
                      <a:lnTo>
                        <a:pt x="7620" y="5080"/>
                      </a:lnTo>
                      <a:lnTo>
                        <a:pt x="762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3890010" y="6960616"/>
                  <a:ext cx="1652" cy="43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52" h="4319">
                      <a:moveTo>
                        <a:pt x="1651" y="1143"/>
                      </a:moveTo>
                      <a:lnTo>
                        <a:pt x="1651" y="2794"/>
                      </a:lnTo>
                      <a:lnTo>
                        <a:pt x="1651" y="4318"/>
                      </a:lnTo>
                      <a:lnTo>
                        <a:pt x="1143" y="4318"/>
                      </a:lnTo>
                      <a:lnTo>
                        <a:pt x="762" y="4318"/>
                      </a:lnTo>
                      <a:lnTo>
                        <a:pt x="381" y="3810"/>
                      </a:lnTo>
                      <a:lnTo>
                        <a:pt x="0" y="3429"/>
                      </a:lnTo>
                      <a:lnTo>
                        <a:pt x="381" y="1905"/>
                      </a:lnTo>
                      <a:lnTo>
                        <a:pt x="1143" y="381"/>
                      </a:lnTo>
                      <a:lnTo>
                        <a:pt x="1143" y="0"/>
                      </a:lnTo>
                      <a:lnTo>
                        <a:pt x="1651" y="0"/>
                      </a:lnTo>
                      <a:close/>
                    </a:path>
                  </a:pathLst>
                </a:custGeom>
                <a:solidFill>
                  <a:srgbClr val="DBC6BC"/>
                </a:solidFill>
                <a:ln w="0" cap="flat" cmpd="sng" algn="ctr">
                  <a:solidFill>
                    <a:srgbClr val="DBC6B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3886708" y="6962521"/>
                  <a:ext cx="1906" cy="43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06" h="4319">
                      <a:moveTo>
                        <a:pt x="1143" y="2413"/>
                      </a:moveTo>
                      <a:lnTo>
                        <a:pt x="254" y="4318"/>
                      </a:lnTo>
                      <a:lnTo>
                        <a:pt x="0" y="4318"/>
                      </a:lnTo>
                      <a:lnTo>
                        <a:pt x="0" y="2667"/>
                      </a:lnTo>
                      <a:lnTo>
                        <a:pt x="254" y="889"/>
                      </a:lnTo>
                      <a:lnTo>
                        <a:pt x="1143" y="0"/>
                      </a:lnTo>
                      <a:lnTo>
                        <a:pt x="1651" y="0"/>
                      </a:lnTo>
                      <a:lnTo>
                        <a:pt x="1905" y="0"/>
                      </a:lnTo>
                      <a:close/>
                    </a:path>
                  </a:pathLst>
                </a:custGeom>
                <a:solidFill>
                  <a:srgbClr val="DBC6BC"/>
                </a:solidFill>
                <a:ln w="0" cap="flat" cmpd="sng" algn="ctr">
                  <a:solidFill>
                    <a:srgbClr val="DBC6B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3923157" y="6943217"/>
                  <a:ext cx="58675" cy="483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675" h="48388">
                      <a:moveTo>
                        <a:pt x="12827" y="2794"/>
                      </a:moveTo>
                      <a:lnTo>
                        <a:pt x="16637" y="4318"/>
                      </a:lnTo>
                      <a:lnTo>
                        <a:pt x="20320" y="4953"/>
                      </a:lnTo>
                      <a:lnTo>
                        <a:pt x="24511" y="5334"/>
                      </a:lnTo>
                      <a:lnTo>
                        <a:pt x="33401" y="5334"/>
                      </a:lnTo>
                      <a:lnTo>
                        <a:pt x="38354" y="5842"/>
                      </a:lnTo>
                      <a:lnTo>
                        <a:pt x="43307" y="6477"/>
                      </a:lnTo>
                      <a:lnTo>
                        <a:pt x="46228" y="6985"/>
                      </a:lnTo>
                      <a:lnTo>
                        <a:pt x="48260" y="6985"/>
                      </a:lnTo>
                      <a:lnTo>
                        <a:pt x="48641" y="6985"/>
                      </a:lnTo>
                      <a:lnTo>
                        <a:pt x="49022" y="6985"/>
                      </a:lnTo>
                      <a:lnTo>
                        <a:pt x="48641" y="7366"/>
                      </a:lnTo>
                      <a:lnTo>
                        <a:pt x="47371" y="8001"/>
                      </a:lnTo>
                      <a:lnTo>
                        <a:pt x="45339" y="9271"/>
                      </a:lnTo>
                      <a:lnTo>
                        <a:pt x="42418" y="10033"/>
                      </a:lnTo>
                      <a:lnTo>
                        <a:pt x="40005" y="10795"/>
                      </a:lnTo>
                      <a:lnTo>
                        <a:pt x="37465" y="11176"/>
                      </a:lnTo>
                      <a:lnTo>
                        <a:pt x="39497" y="11176"/>
                      </a:lnTo>
                      <a:lnTo>
                        <a:pt x="42037" y="11557"/>
                      </a:lnTo>
                      <a:lnTo>
                        <a:pt x="48260" y="11938"/>
                      </a:lnTo>
                      <a:lnTo>
                        <a:pt x="51181" y="11938"/>
                      </a:lnTo>
                      <a:lnTo>
                        <a:pt x="54102" y="11938"/>
                      </a:lnTo>
                      <a:lnTo>
                        <a:pt x="56515" y="11557"/>
                      </a:lnTo>
                      <a:lnTo>
                        <a:pt x="57912" y="10795"/>
                      </a:lnTo>
                      <a:lnTo>
                        <a:pt x="57404" y="11557"/>
                      </a:lnTo>
                      <a:lnTo>
                        <a:pt x="56134" y="12319"/>
                      </a:lnTo>
                      <a:lnTo>
                        <a:pt x="54483" y="13208"/>
                      </a:lnTo>
                      <a:lnTo>
                        <a:pt x="52324" y="13843"/>
                      </a:lnTo>
                      <a:lnTo>
                        <a:pt x="47879" y="14986"/>
                      </a:lnTo>
                      <a:lnTo>
                        <a:pt x="46228" y="15367"/>
                      </a:lnTo>
                      <a:lnTo>
                        <a:pt x="44958" y="15367"/>
                      </a:lnTo>
                      <a:lnTo>
                        <a:pt x="45720" y="15367"/>
                      </a:lnTo>
                      <a:lnTo>
                        <a:pt x="46990" y="15875"/>
                      </a:lnTo>
                      <a:lnTo>
                        <a:pt x="50419" y="16256"/>
                      </a:lnTo>
                      <a:lnTo>
                        <a:pt x="53213" y="16637"/>
                      </a:lnTo>
                      <a:lnTo>
                        <a:pt x="55372" y="17018"/>
                      </a:lnTo>
                      <a:lnTo>
                        <a:pt x="54864" y="17399"/>
                      </a:lnTo>
                      <a:lnTo>
                        <a:pt x="53721" y="18161"/>
                      </a:lnTo>
                      <a:lnTo>
                        <a:pt x="52324" y="18923"/>
                      </a:lnTo>
                      <a:lnTo>
                        <a:pt x="52070" y="19304"/>
                      </a:lnTo>
                      <a:lnTo>
                        <a:pt x="51562" y="19685"/>
                      </a:lnTo>
                      <a:lnTo>
                        <a:pt x="52070" y="20193"/>
                      </a:lnTo>
                      <a:lnTo>
                        <a:pt x="53721" y="21209"/>
                      </a:lnTo>
                      <a:lnTo>
                        <a:pt x="56134" y="21971"/>
                      </a:lnTo>
                      <a:lnTo>
                        <a:pt x="57404" y="22352"/>
                      </a:lnTo>
                      <a:lnTo>
                        <a:pt x="57912" y="22352"/>
                      </a:lnTo>
                      <a:lnTo>
                        <a:pt x="55753" y="22352"/>
                      </a:lnTo>
                      <a:lnTo>
                        <a:pt x="54102" y="22733"/>
                      </a:lnTo>
                      <a:lnTo>
                        <a:pt x="52832" y="23241"/>
                      </a:lnTo>
                      <a:lnTo>
                        <a:pt x="51562" y="23876"/>
                      </a:lnTo>
                      <a:lnTo>
                        <a:pt x="50419" y="25146"/>
                      </a:lnTo>
                      <a:lnTo>
                        <a:pt x="50419" y="26670"/>
                      </a:lnTo>
                      <a:lnTo>
                        <a:pt x="51181" y="28194"/>
                      </a:lnTo>
                      <a:lnTo>
                        <a:pt x="53213" y="29337"/>
                      </a:lnTo>
                      <a:lnTo>
                        <a:pt x="55753" y="30607"/>
                      </a:lnTo>
                      <a:lnTo>
                        <a:pt x="58674" y="30861"/>
                      </a:lnTo>
                      <a:lnTo>
                        <a:pt x="51562" y="30861"/>
                      </a:lnTo>
                      <a:lnTo>
                        <a:pt x="44577" y="31242"/>
                      </a:lnTo>
                      <a:lnTo>
                        <a:pt x="46228" y="31242"/>
                      </a:lnTo>
                      <a:lnTo>
                        <a:pt x="48260" y="32131"/>
                      </a:lnTo>
                      <a:lnTo>
                        <a:pt x="52070" y="34417"/>
                      </a:lnTo>
                      <a:lnTo>
                        <a:pt x="55753" y="37084"/>
                      </a:lnTo>
                      <a:lnTo>
                        <a:pt x="57023" y="38227"/>
                      </a:lnTo>
                      <a:lnTo>
                        <a:pt x="57912" y="39116"/>
                      </a:lnTo>
                      <a:lnTo>
                        <a:pt x="58166" y="39497"/>
                      </a:lnTo>
                      <a:lnTo>
                        <a:pt x="57912" y="39497"/>
                      </a:lnTo>
                      <a:lnTo>
                        <a:pt x="56515" y="39497"/>
                      </a:lnTo>
                      <a:lnTo>
                        <a:pt x="54864" y="39116"/>
                      </a:lnTo>
                      <a:lnTo>
                        <a:pt x="53213" y="38608"/>
                      </a:lnTo>
                      <a:lnTo>
                        <a:pt x="51562" y="38608"/>
                      </a:lnTo>
                      <a:lnTo>
                        <a:pt x="50673" y="39116"/>
                      </a:lnTo>
                      <a:lnTo>
                        <a:pt x="51181" y="39497"/>
                      </a:lnTo>
                      <a:lnTo>
                        <a:pt x="51562" y="39751"/>
                      </a:lnTo>
                      <a:lnTo>
                        <a:pt x="53213" y="41275"/>
                      </a:lnTo>
                      <a:lnTo>
                        <a:pt x="53721" y="42164"/>
                      </a:lnTo>
                      <a:lnTo>
                        <a:pt x="54102" y="42926"/>
                      </a:lnTo>
                      <a:lnTo>
                        <a:pt x="53721" y="41783"/>
                      </a:lnTo>
                      <a:lnTo>
                        <a:pt x="53213" y="41275"/>
                      </a:lnTo>
                      <a:lnTo>
                        <a:pt x="52324" y="41021"/>
                      </a:lnTo>
                      <a:lnTo>
                        <a:pt x="51562" y="41783"/>
                      </a:lnTo>
                      <a:lnTo>
                        <a:pt x="51181" y="42545"/>
                      </a:lnTo>
                      <a:lnTo>
                        <a:pt x="51181" y="43688"/>
                      </a:lnTo>
                      <a:lnTo>
                        <a:pt x="52070" y="45212"/>
                      </a:lnTo>
                      <a:lnTo>
                        <a:pt x="53721" y="47117"/>
                      </a:lnTo>
                      <a:lnTo>
                        <a:pt x="54483" y="48006"/>
                      </a:lnTo>
                      <a:lnTo>
                        <a:pt x="55372" y="48387"/>
                      </a:lnTo>
                      <a:lnTo>
                        <a:pt x="52324" y="48006"/>
                      </a:lnTo>
                      <a:lnTo>
                        <a:pt x="49022" y="47625"/>
                      </a:lnTo>
                      <a:lnTo>
                        <a:pt x="42418" y="45593"/>
                      </a:lnTo>
                      <a:lnTo>
                        <a:pt x="35814" y="42926"/>
                      </a:lnTo>
                      <a:lnTo>
                        <a:pt x="32893" y="41783"/>
                      </a:lnTo>
                      <a:lnTo>
                        <a:pt x="30353" y="40640"/>
                      </a:lnTo>
                      <a:lnTo>
                        <a:pt x="29210" y="39751"/>
                      </a:lnTo>
                      <a:lnTo>
                        <a:pt x="28321" y="38608"/>
                      </a:lnTo>
                      <a:lnTo>
                        <a:pt x="27813" y="36322"/>
                      </a:lnTo>
                      <a:lnTo>
                        <a:pt x="28321" y="33655"/>
                      </a:lnTo>
                      <a:lnTo>
                        <a:pt x="28321" y="31242"/>
                      </a:lnTo>
                      <a:lnTo>
                        <a:pt x="27813" y="30861"/>
                      </a:lnTo>
                      <a:lnTo>
                        <a:pt x="27559" y="30861"/>
                      </a:lnTo>
                      <a:lnTo>
                        <a:pt x="25400" y="29337"/>
                      </a:lnTo>
                      <a:lnTo>
                        <a:pt x="23368" y="27813"/>
                      </a:lnTo>
                      <a:lnTo>
                        <a:pt x="20320" y="24384"/>
                      </a:lnTo>
                      <a:lnTo>
                        <a:pt x="17907" y="20447"/>
                      </a:lnTo>
                      <a:lnTo>
                        <a:pt x="15367" y="17018"/>
                      </a:lnTo>
                      <a:lnTo>
                        <a:pt x="13335" y="15875"/>
                      </a:lnTo>
                      <a:lnTo>
                        <a:pt x="11176" y="14732"/>
                      </a:lnTo>
                      <a:lnTo>
                        <a:pt x="6731" y="13208"/>
                      </a:lnTo>
                      <a:lnTo>
                        <a:pt x="4191" y="12319"/>
                      </a:lnTo>
                      <a:lnTo>
                        <a:pt x="2540" y="11176"/>
                      </a:lnTo>
                      <a:lnTo>
                        <a:pt x="889" y="9652"/>
                      </a:lnTo>
                      <a:lnTo>
                        <a:pt x="0" y="7747"/>
                      </a:lnTo>
                      <a:lnTo>
                        <a:pt x="0" y="6477"/>
                      </a:lnTo>
                      <a:lnTo>
                        <a:pt x="508" y="5842"/>
                      </a:lnTo>
                      <a:lnTo>
                        <a:pt x="889" y="5334"/>
                      </a:lnTo>
                      <a:lnTo>
                        <a:pt x="1651" y="4953"/>
                      </a:lnTo>
                      <a:lnTo>
                        <a:pt x="3302" y="4572"/>
                      </a:lnTo>
                      <a:lnTo>
                        <a:pt x="5080" y="3810"/>
                      </a:lnTo>
                      <a:lnTo>
                        <a:pt x="6350" y="2794"/>
                      </a:lnTo>
                      <a:lnTo>
                        <a:pt x="7874" y="1524"/>
                      </a:lnTo>
                      <a:lnTo>
                        <a:pt x="9144" y="381"/>
                      </a:lnTo>
                      <a:lnTo>
                        <a:pt x="9525" y="0"/>
                      </a:lnTo>
                      <a:close/>
                    </a:path>
                  </a:pathLst>
                </a:custGeom>
                <a:solidFill>
                  <a:srgbClr val="AEAE9D"/>
                </a:solidFill>
                <a:ln w="0" cap="flat" cmpd="sng" algn="ctr">
                  <a:solidFill>
                    <a:srgbClr val="AEAE9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3982212" y="6885940"/>
                  <a:ext cx="39498" cy="483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498" h="48388">
                      <a:moveTo>
                        <a:pt x="26162" y="0"/>
                      </a:moveTo>
                      <a:lnTo>
                        <a:pt x="28702" y="762"/>
                      </a:lnTo>
                      <a:lnTo>
                        <a:pt x="30861" y="1905"/>
                      </a:lnTo>
                      <a:lnTo>
                        <a:pt x="32766" y="3810"/>
                      </a:lnTo>
                      <a:lnTo>
                        <a:pt x="34925" y="5715"/>
                      </a:lnTo>
                      <a:lnTo>
                        <a:pt x="36576" y="8128"/>
                      </a:lnTo>
                      <a:lnTo>
                        <a:pt x="37846" y="10414"/>
                      </a:lnTo>
                      <a:lnTo>
                        <a:pt x="38608" y="12446"/>
                      </a:lnTo>
                      <a:lnTo>
                        <a:pt x="39116" y="13970"/>
                      </a:lnTo>
                      <a:lnTo>
                        <a:pt x="39497" y="15494"/>
                      </a:lnTo>
                      <a:lnTo>
                        <a:pt x="39116" y="17780"/>
                      </a:lnTo>
                      <a:lnTo>
                        <a:pt x="38608" y="20447"/>
                      </a:lnTo>
                      <a:lnTo>
                        <a:pt x="37465" y="23114"/>
                      </a:lnTo>
                      <a:lnTo>
                        <a:pt x="34544" y="28956"/>
                      </a:lnTo>
                      <a:lnTo>
                        <a:pt x="30353" y="34798"/>
                      </a:lnTo>
                      <a:lnTo>
                        <a:pt x="26162" y="40259"/>
                      </a:lnTo>
                      <a:lnTo>
                        <a:pt x="24130" y="42545"/>
                      </a:lnTo>
                      <a:lnTo>
                        <a:pt x="22479" y="44831"/>
                      </a:lnTo>
                      <a:lnTo>
                        <a:pt x="20320" y="46355"/>
                      </a:lnTo>
                      <a:lnTo>
                        <a:pt x="18669" y="47625"/>
                      </a:lnTo>
                      <a:lnTo>
                        <a:pt x="17526" y="48387"/>
                      </a:lnTo>
                      <a:lnTo>
                        <a:pt x="16637" y="48387"/>
                      </a:lnTo>
                      <a:lnTo>
                        <a:pt x="14986" y="47879"/>
                      </a:lnTo>
                      <a:lnTo>
                        <a:pt x="12446" y="47625"/>
                      </a:lnTo>
                      <a:lnTo>
                        <a:pt x="10414" y="47625"/>
                      </a:lnTo>
                      <a:lnTo>
                        <a:pt x="9652" y="47625"/>
                      </a:lnTo>
                      <a:lnTo>
                        <a:pt x="9144" y="47879"/>
                      </a:lnTo>
                      <a:lnTo>
                        <a:pt x="8255" y="45974"/>
                      </a:lnTo>
                      <a:lnTo>
                        <a:pt x="7493" y="44196"/>
                      </a:lnTo>
                      <a:lnTo>
                        <a:pt x="7112" y="42164"/>
                      </a:lnTo>
                      <a:lnTo>
                        <a:pt x="6350" y="40259"/>
                      </a:lnTo>
                      <a:lnTo>
                        <a:pt x="3302" y="35941"/>
                      </a:lnTo>
                      <a:lnTo>
                        <a:pt x="1651" y="30988"/>
                      </a:lnTo>
                      <a:lnTo>
                        <a:pt x="508" y="25908"/>
                      </a:lnTo>
                      <a:lnTo>
                        <a:pt x="0" y="20955"/>
                      </a:lnTo>
                      <a:lnTo>
                        <a:pt x="762" y="16256"/>
                      </a:lnTo>
                      <a:lnTo>
                        <a:pt x="2921" y="12446"/>
                      </a:lnTo>
                      <a:lnTo>
                        <a:pt x="5461" y="8890"/>
                      </a:lnTo>
                      <a:lnTo>
                        <a:pt x="9144" y="5715"/>
                      </a:lnTo>
                      <a:lnTo>
                        <a:pt x="12954" y="3048"/>
                      </a:lnTo>
                      <a:lnTo>
                        <a:pt x="17526" y="1524"/>
                      </a:lnTo>
                      <a:lnTo>
                        <a:pt x="21971" y="381"/>
                      </a:lnTo>
                      <a:close/>
                    </a:path>
                  </a:pathLst>
                </a:custGeom>
                <a:solidFill>
                  <a:srgbClr val="E4E4D8"/>
                </a:solidFill>
                <a:ln w="0" cap="flat" cmpd="sng" algn="ctr">
                  <a:solidFill>
                    <a:srgbClr val="E4E4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>
                  <a:off x="3981450" y="6885940"/>
                  <a:ext cx="39371" cy="482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371" h="48261">
                      <a:moveTo>
                        <a:pt x="26670" y="0"/>
                      </a:moveTo>
                      <a:lnTo>
                        <a:pt x="29210" y="0"/>
                      </a:lnTo>
                      <a:lnTo>
                        <a:pt x="31750" y="2540"/>
                      </a:lnTo>
                      <a:lnTo>
                        <a:pt x="33020" y="2540"/>
                      </a:lnTo>
                      <a:lnTo>
                        <a:pt x="35560" y="5080"/>
                      </a:lnTo>
                      <a:lnTo>
                        <a:pt x="36830" y="7620"/>
                      </a:lnTo>
                      <a:lnTo>
                        <a:pt x="38100" y="10160"/>
                      </a:lnTo>
                      <a:lnTo>
                        <a:pt x="39370" y="12700"/>
                      </a:lnTo>
                      <a:lnTo>
                        <a:pt x="39370" y="12700"/>
                      </a:lnTo>
                      <a:lnTo>
                        <a:pt x="39370" y="15240"/>
                      </a:lnTo>
                      <a:lnTo>
                        <a:pt x="39370" y="17780"/>
                      </a:lnTo>
                      <a:lnTo>
                        <a:pt x="39370" y="20320"/>
                      </a:lnTo>
                      <a:lnTo>
                        <a:pt x="38100" y="22860"/>
                      </a:lnTo>
                      <a:lnTo>
                        <a:pt x="35560" y="29210"/>
                      </a:lnTo>
                      <a:lnTo>
                        <a:pt x="30480" y="34290"/>
                      </a:lnTo>
                      <a:lnTo>
                        <a:pt x="26670" y="39370"/>
                      </a:lnTo>
                      <a:lnTo>
                        <a:pt x="24130" y="41910"/>
                      </a:lnTo>
                      <a:lnTo>
                        <a:pt x="22860" y="44450"/>
                      </a:lnTo>
                      <a:lnTo>
                        <a:pt x="20320" y="45720"/>
                      </a:lnTo>
                      <a:lnTo>
                        <a:pt x="19050" y="46990"/>
                      </a:lnTo>
                      <a:lnTo>
                        <a:pt x="17780" y="48260"/>
                      </a:lnTo>
                      <a:lnTo>
                        <a:pt x="17780" y="48260"/>
                      </a:lnTo>
                      <a:lnTo>
                        <a:pt x="15240" y="48260"/>
                      </a:lnTo>
                      <a:lnTo>
                        <a:pt x="12700" y="46990"/>
                      </a:lnTo>
                      <a:lnTo>
                        <a:pt x="11430" y="46990"/>
                      </a:lnTo>
                      <a:lnTo>
                        <a:pt x="10160" y="46990"/>
                      </a:lnTo>
                      <a:lnTo>
                        <a:pt x="10160" y="48260"/>
                      </a:lnTo>
                      <a:lnTo>
                        <a:pt x="8890" y="45720"/>
                      </a:lnTo>
                      <a:lnTo>
                        <a:pt x="7620" y="44450"/>
                      </a:lnTo>
                      <a:lnTo>
                        <a:pt x="7620" y="41910"/>
                      </a:lnTo>
                      <a:lnTo>
                        <a:pt x="6350" y="39370"/>
                      </a:lnTo>
                      <a:lnTo>
                        <a:pt x="3810" y="35560"/>
                      </a:lnTo>
                      <a:lnTo>
                        <a:pt x="2540" y="30480"/>
                      </a:lnTo>
                      <a:lnTo>
                        <a:pt x="1270" y="25400"/>
                      </a:lnTo>
                      <a:lnTo>
                        <a:pt x="0" y="20320"/>
                      </a:lnTo>
                      <a:lnTo>
                        <a:pt x="1270" y="16510"/>
                      </a:lnTo>
                      <a:lnTo>
                        <a:pt x="3810" y="12700"/>
                      </a:lnTo>
                      <a:lnTo>
                        <a:pt x="5080" y="7620"/>
                      </a:lnTo>
                      <a:lnTo>
                        <a:pt x="10160" y="5080"/>
                      </a:lnTo>
                      <a:lnTo>
                        <a:pt x="12700" y="2540"/>
                      </a:lnTo>
                      <a:lnTo>
                        <a:pt x="17780" y="1270"/>
                      </a:lnTo>
                      <a:lnTo>
                        <a:pt x="2159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>
                  <a:off x="3983863" y="6888226"/>
                  <a:ext cx="36196" cy="440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196" h="44070">
                      <a:moveTo>
                        <a:pt x="24130" y="0"/>
                      </a:moveTo>
                      <a:lnTo>
                        <a:pt x="26162" y="381"/>
                      </a:lnTo>
                      <a:lnTo>
                        <a:pt x="28321" y="1524"/>
                      </a:lnTo>
                      <a:lnTo>
                        <a:pt x="30353" y="3175"/>
                      </a:lnTo>
                      <a:lnTo>
                        <a:pt x="32004" y="5080"/>
                      </a:lnTo>
                      <a:lnTo>
                        <a:pt x="34544" y="9271"/>
                      </a:lnTo>
                      <a:lnTo>
                        <a:pt x="35306" y="10795"/>
                      </a:lnTo>
                      <a:lnTo>
                        <a:pt x="36195" y="12319"/>
                      </a:lnTo>
                      <a:lnTo>
                        <a:pt x="36195" y="13970"/>
                      </a:lnTo>
                      <a:lnTo>
                        <a:pt x="35814" y="16256"/>
                      </a:lnTo>
                      <a:lnTo>
                        <a:pt x="35306" y="18669"/>
                      </a:lnTo>
                      <a:lnTo>
                        <a:pt x="34163" y="20828"/>
                      </a:lnTo>
                      <a:lnTo>
                        <a:pt x="31623" y="26289"/>
                      </a:lnTo>
                      <a:lnTo>
                        <a:pt x="27813" y="31750"/>
                      </a:lnTo>
                      <a:lnTo>
                        <a:pt x="24130" y="36703"/>
                      </a:lnTo>
                      <a:lnTo>
                        <a:pt x="20320" y="40640"/>
                      </a:lnTo>
                      <a:lnTo>
                        <a:pt x="18669" y="42164"/>
                      </a:lnTo>
                      <a:lnTo>
                        <a:pt x="17526" y="43434"/>
                      </a:lnTo>
                      <a:lnTo>
                        <a:pt x="16256" y="43688"/>
                      </a:lnTo>
                      <a:lnTo>
                        <a:pt x="14986" y="44069"/>
                      </a:lnTo>
                      <a:lnTo>
                        <a:pt x="13716" y="43688"/>
                      </a:lnTo>
                      <a:lnTo>
                        <a:pt x="11303" y="43434"/>
                      </a:lnTo>
                      <a:lnTo>
                        <a:pt x="9652" y="43434"/>
                      </a:lnTo>
                      <a:lnTo>
                        <a:pt x="8763" y="43434"/>
                      </a:lnTo>
                      <a:lnTo>
                        <a:pt x="8382" y="43688"/>
                      </a:lnTo>
                      <a:lnTo>
                        <a:pt x="7493" y="42164"/>
                      </a:lnTo>
                      <a:lnTo>
                        <a:pt x="6604" y="40259"/>
                      </a:lnTo>
                      <a:lnTo>
                        <a:pt x="6350" y="38354"/>
                      </a:lnTo>
                      <a:lnTo>
                        <a:pt x="5461" y="36449"/>
                      </a:lnTo>
                      <a:lnTo>
                        <a:pt x="3302" y="32512"/>
                      </a:lnTo>
                      <a:lnTo>
                        <a:pt x="1270" y="28194"/>
                      </a:lnTo>
                      <a:lnTo>
                        <a:pt x="508" y="23622"/>
                      </a:lnTo>
                      <a:lnTo>
                        <a:pt x="0" y="19050"/>
                      </a:lnTo>
                      <a:lnTo>
                        <a:pt x="889" y="14732"/>
                      </a:lnTo>
                      <a:lnTo>
                        <a:pt x="2540" y="10795"/>
                      </a:lnTo>
                      <a:lnTo>
                        <a:pt x="4953" y="7747"/>
                      </a:lnTo>
                      <a:lnTo>
                        <a:pt x="8382" y="5080"/>
                      </a:lnTo>
                      <a:lnTo>
                        <a:pt x="12065" y="2794"/>
                      </a:lnTo>
                      <a:lnTo>
                        <a:pt x="15875" y="762"/>
                      </a:lnTo>
                      <a:lnTo>
                        <a:pt x="19939" y="0"/>
                      </a:lnTo>
                      <a:close/>
                    </a:path>
                  </a:pathLst>
                </a:custGeom>
                <a:solidFill>
                  <a:srgbClr val="A87F75"/>
                </a:solidFill>
                <a:ln w="0" cap="flat" cmpd="sng" algn="ctr">
                  <a:solidFill>
                    <a:srgbClr val="A87F7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4000119" y="6902577"/>
                  <a:ext cx="18670" cy="290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670" h="29084">
                      <a:moveTo>
                        <a:pt x="2032" y="24384"/>
                      </a:moveTo>
                      <a:lnTo>
                        <a:pt x="4064" y="22098"/>
                      </a:lnTo>
                      <a:lnTo>
                        <a:pt x="8255" y="17780"/>
                      </a:lnTo>
                      <a:lnTo>
                        <a:pt x="10414" y="15875"/>
                      </a:lnTo>
                      <a:lnTo>
                        <a:pt x="12446" y="13208"/>
                      </a:lnTo>
                      <a:lnTo>
                        <a:pt x="14605" y="10033"/>
                      </a:lnTo>
                      <a:lnTo>
                        <a:pt x="16256" y="5842"/>
                      </a:lnTo>
                      <a:lnTo>
                        <a:pt x="16637" y="4953"/>
                      </a:lnTo>
                      <a:lnTo>
                        <a:pt x="17018" y="3429"/>
                      </a:lnTo>
                      <a:lnTo>
                        <a:pt x="17907" y="762"/>
                      </a:lnTo>
                      <a:lnTo>
                        <a:pt x="18288" y="0"/>
                      </a:lnTo>
                      <a:lnTo>
                        <a:pt x="18669" y="0"/>
                      </a:lnTo>
                      <a:lnTo>
                        <a:pt x="18669" y="762"/>
                      </a:lnTo>
                      <a:lnTo>
                        <a:pt x="18669" y="3048"/>
                      </a:lnTo>
                      <a:lnTo>
                        <a:pt x="17907" y="6477"/>
                      </a:lnTo>
                      <a:lnTo>
                        <a:pt x="16637" y="10414"/>
                      </a:lnTo>
                      <a:lnTo>
                        <a:pt x="14605" y="13843"/>
                      </a:lnTo>
                      <a:lnTo>
                        <a:pt x="12065" y="17399"/>
                      </a:lnTo>
                      <a:lnTo>
                        <a:pt x="6223" y="23622"/>
                      </a:lnTo>
                      <a:lnTo>
                        <a:pt x="3302" y="26289"/>
                      </a:lnTo>
                      <a:lnTo>
                        <a:pt x="762" y="28575"/>
                      </a:lnTo>
                      <a:lnTo>
                        <a:pt x="381" y="29083"/>
                      </a:lnTo>
                      <a:lnTo>
                        <a:pt x="0" y="28575"/>
                      </a:lnTo>
                      <a:lnTo>
                        <a:pt x="0" y="27813"/>
                      </a:lnTo>
                      <a:lnTo>
                        <a:pt x="381" y="27559"/>
                      </a:lnTo>
                      <a:close/>
                    </a:path>
                  </a:pathLst>
                </a:custGeom>
                <a:solidFill>
                  <a:srgbClr val="F7F2E5"/>
                </a:solidFill>
                <a:ln w="0" cap="flat" cmpd="sng" algn="ctr">
                  <a:solidFill>
                    <a:srgbClr val="F7F2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3988816" y="6895592"/>
                  <a:ext cx="22861" cy="243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861" h="24385">
                      <a:moveTo>
                        <a:pt x="14224" y="21717"/>
                      </a:moveTo>
                      <a:lnTo>
                        <a:pt x="12954" y="19304"/>
                      </a:lnTo>
                      <a:lnTo>
                        <a:pt x="12573" y="18669"/>
                      </a:lnTo>
                      <a:lnTo>
                        <a:pt x="11684" y="17399"/>
                      </a:lnTo>
                      <a:lnTo>
                        <a:pt x="10414" y="16256"/>
                      </a:lnTo>
                      <a:lnTo>
                        <a:pt x="8382" y="15113"/>
                      </a:lnTo>
                      <a:lnTo>
                        <a:pt x="9652" y="16256"/>
                      </a:lnTo>
                      <a:lnTo>
                        <a:pt x="10414" y="17399"/>
                      </a:lnTo>
                      <a:lnTo>
                        <a:pt x="10922" y="18161"/>
                      </a:lnTo>
                      <a:lnTo>
                        <a:pt x="10414" y="18669"/>
                      </a:lnTo>
                      <a:lnTo>
                        <a:pt x="8763" y="19304"/>
                      </a:lnTo>
                      <a:lnTo>
                        <a:pt x="6731" y="20193"/>
                      </a:lnTo>
                      <a:lnTo>
                        <a:pt x="5080" y="21336"/>
                      </a:lnTo>
                      <a:lnTo>
                        <a:pt x="3048" y="22098"/>
                      </a:lnTo>
                      <a:lnTo>
                        <a:pt x="1397" y="22098"/>
                      </a:lnTo>
                      <a:lnTo>
                        <a:pt x="508" y="21717"/>
                      </a:lnTo>
                      <a:lnTo>
                        <a:pt x="0" y="21336"/>
                      </a:lnTo>
                      <a:lnTo>
                        <a:pt x="0" y="20193"/>
                      </a:lnTo>
                      <a:lnTo>
                        <a:pt x="0" y="19304"/>
                      </a:lnTo>
                      <a:lnTo>
                        <a:pt x="508" y="17780"/>
                      </a:lnTo>
                      <a:lnTo>
                        <a:pt x="1651" y="14351"/>
                      </a:lnTo>
                      <a:lnTo>
                        <a:pt x="5461" y="8509"/>
                      </a:lnTo>
                      <a:lnTo>
                        <a:pt x="8382" y="4953"/>
                      </a:lnTo>
                      <a:lnTo>
                        <a:pt x="11303" y="1905"/>
                      </a:lnTo>
                      <a:lnTo>
                        <a:pt x="12954" y="762"/>
                      </a:lnTo>
                      <a:lnTo>
                        <a:pt x="14605" y="0"/>
                      </a:lnTo>
                      <a:lnTo>
                        <a:pt x="16256" y="0"/>
                      </a:lnTo>
                      <a:lnTo>
                        <a:pt x="17907" y="762"/>
                      </a:lnTo>
                      <a:lnTo>
                        <a:pt x="19177" y="1905"/>
                      </a:lnTo>
                      <a:lnTo>
                        <a:pt x="20447" y="3937"/>
                      </a:lnTo>
                      <a:lnTo>
                        <a:pt x="21209" y="5842"/>
                      </a:lnTo>
                      <a:lnTo>
                        <a:pt x="22098" y="7747"/>
                      </a:lnTo>
                      <a:lnTo>
                        <a:pt x="22860" y="12319"/>
                      </a:lnTo>
                      <a:lnTo>
                        <a:pt x="22479" y="12319"/>
                      </a:lnTo>
                      <a:lnTo>
                        <a:pt x="21717" y="11303"/>
                      </a:lnTo>
                      <a:lnTo>
                        <a:pt x="20828" y="10414"/>
                      </a:lnTo>
                      <a:lnTo>
                        <a:pt x="20447" y="10033"/>
                      </a:lnTo>
                      <a:lnTo>
                        <a:pt x="21209" y="11303"/>
                      </a:lnTo>
                      <a:lnTo>
                        <a:pt x="22098" y="12319"/>
                      </a:lnTo>
                      <a:lnTo>
                        <a:pt x="22098" y="13208"/>
                      </a:lnTo>
                      <a:lnTo>
                        <a:pt x="22479" y="13462"/>
                      </a:lnTo>
                      <a:lnTo>
                        <a:pt x="22098" y="14351"/>
                      </a:lnTo>
                      <a:lnTo>
                        <a:pt x="21717" y="15113"/>
                      </a:lnTo>
                      <a:lnTo>
                        <a:pt x="21209" y="14732"/>
                      </a:lnTo>
                      <a:lnTo>
                        <a:pt x="20447" y="13462"/>
                      </a:lnTo>
                      <a:lnTo>
                        <a:pt x="19177" y="11938"/>
                      </a:lnTo>
                      <a:lnTo>
                        <a:pt x="18669" y="11684"/>
                      </a:lnTo>
                      <a:lnTo>
                        <a:pt x="20066" y="13970"/>
                      </a:lnTo>
                      <a:lnTo>
                        <a:pt x="20828" y="15494"/>
                      </a:lnTo>
                      <a:lnTo>
                        <a:pt x="20828" y="16637"/>
                      </a:lnTo>
                      <a:lnTo>
                        <a:pt x="20828" y="17018"/>
                      </a:lnTo>
                      <a:lnTo>
                        <a:pt x="20447" y="18923"/>
                      </a:lnTo>
                      <a:lnTo>
                        <a:pt x="20066" y="18161"/>
                      </a:lnTo>
                      <a:lnTo>
                        <a:pt x="18669" y="16637"/>
                      </a:lnTo>
                      <a:lnTo>
                        <a:pt x="17526" y="14732"/>
                      </a:lnTo>
                      <a:lnTo>
                        <a:pt x="17018" y="14351"/>
                      </a:lnTo>
                      <a:lnTo>
                        <a:pt x="18415" y="17018"/>
                      </a:lnTo>
                      <a:lnTo>
                        <a:pt x="19177" y="19304"/>
                      </a:lnTo>
                      <a:lnTo>
                        <a:pt x="19177" y="20828"/>
                      </a:lnTo>
                      <a:lnTo>
                        <a:pt x="19177" y="21717"/>
                      </a:lnTo>
                      <a:lnTo>
                        <a:pt x="17526" y="23622"/>
                      </a:lnTo>
                      <a:lnTo>
                        <a:pt x="15875" y="24384"/>
                      </a:lnTo>
                      <a:close/>
                    </a:path>
                  </a:pathLst>
                </a:custGeom>
                <a:solidFill>
                  <a:srgbClr val="DBC6BC"/>
                </a:solidFill>
                <a:ln w="0" cap="flat" cmpd="sng" algn="ctr">
                  <a:solidFill>
                    <a:srgbClr val="DBC6B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>
                  <a:off x="3982974" y="6895592"/>
                  <a:ext cx="8002" cy="321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002" h="32132">
                      <a:moveTo>
                        <a:pt x="5842" y="29083"/>
                      </a:moveTo>
                      <a:lnTo>
                        <a:pt x="3810" y="25908"/>
                      </a:lnTo>
                      <a:lnTo>
                        <a:pt x="2159" y="22352"/>
                      </a:lnTo>
                      <a:lnTo>
                        <a:pt x="889" y="18923"/>
                      </a:lnTo>
                      <a:lnTo>
                        <a:pt x="0" y="15494"/>
                      </a:lnTo>
                      <a:lnTo>
                        <a:pt x="0" y="11938"/>
                      </a:lnTo>
                      <a:lnTo>
                        <a:pt x="508" y="8509"/>
                      </a:lnTo>
                      <a:lnTo>
                        <a:pt x="1778" y="4953"/>
                      </a:lnTo>
                      <a:lnTo>
                        <a:pt x="3048" y="3048"/>
                      </a:lnTo>
                      <a:lnTo>
                        <a:pt x="4191" y="1524"/>
                      </a:lnTo>
                      <a:lnTo>
                        <a:pt x="5080" y="381"/>
                      </a:lnTo>
                      <a:lnTo>
                        <a:pt x="6350" y="0"/>
                      </a:lnTo>
                      <a:lnTo>
                        <a:pt x="5080" y="3048"/>
                      </a:lnTo>
                      <a:lnTo>
                        <a:pt x="4191" y="5461"/>
                      </a:lnTo>
                      <a:lnTo>
                        <a:pt x="3429" y="7747"/>
                      </a:lnTo>
                      <a:lnTo>
                        <a:pt x="3429" y="10033"/>
                      </a:lnTo>
                      <a:lnTo>
                        <a:pt x="3429" y="14732"/>
                      </a:lnTo>
                      <a:lnTo>
                        <a:pt x="3810" y="19304"/>
                      </a:lnTo>
                      <a:lnTo>
                        <a:pt x="4699" y="22860"/>
                      </a:lnTo>
                      <a:lnTo>
                        <a:pt x="5842" y="25908"/>
                      </a:lnTo>
                      <a:lnTo>
                        <a:pt x="7239" y="29083"/>
                      </a:lnTo>
                      <a:lnTo>
                        <a:pt x="8001" y="32131"/>
                      </a:lnTo>
                      <a:lnTo>
                        <a:pt x="8001" y="31750"/>
                      </a:lnTo>
                      <a:close/>
                    </a:path>
                  </a:pathLst>
                </a:custGeom>
                <a:solidFill>
                  <a:srgbClr val="F7F2E5"/>
                </a:solidFill>
                <a:ln w="0" cap="flat" cmpd="sng" algn="ctr">
                  <a:solidFill>
                    <a:srgbClr val="F7F2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>
                  <a:off x="3993007" y="6918452"/>
                  <a:ext cx="7875" cy="12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75" h="12701">
                      <a:moveTo>
                        <a:pt x="7874" y="1905"/>
                      </a:moveTo>
                      <a:lnTo>
                        <a:pt x="7874" y="3048"/>
                      </a:lnTo>
                      <a:lnTo>
                        <a:pt x="7112" y="4699"/>
                      </a:lnTo>
                      <a:lnTo>
                        <a:pt x="6223" y="6223"/>
                      </a:lnTo>
                      <a:lnTo>
                        <a:pt x="3810" y="9271"/>
                      </a:lnTo>
                      <a:lnTo>
                        <a:pt x="1651" y="12700"/>
                      </a:lnTo>
                      <a:lnTo>
                        <a:pt x="1270" y="12319"/>
                      </a:lnTo>
                      <a:lnTo>
                        <a:pt x="1270" y="11684"/>
                      </a:lnTo>
                      <a:lnTo>
                        <a:pt x="1651" y="10033"/>
                      </a:lnTo>
                      <a:lnTo>
                        <a:pt x="2159" y="8128"/>
                      </a:lnTo>
                      <a:lnTo>
                        <a:pt x="1651" y="8128"/>
                      </a:lnTo>
                      <a:lnTo>
                        <a:pt x="1270" y="8890"/>
                      </a:lnTo>
                      <a:lnTo>
                        <a:pt x="889" y="9271"/>
                      </a:lnTo>
                      <a:lnTo>
                        <a:pt x="508" y="8890"/>
                      </a:lnTo>
                      <a:lnTo>
                        <a:pt x="0" y="4699"/>
                      </a:lnTo>
                      <a:lnTo>
                        <a:pt x="508" y="2667"/>
                      </a:lnTo>
                      <a:lnTo>
                        <a:pt x="1270" y="1143"/>
                      </a:lnTo>
                      <a:lnTo>
                        <a:pt x="2540" y="762"/>
                      </a:lnTo>
                      <a:lnTo>
                        <a:pt x="4191" y="381"/>
                      </a:lnTo>
                      <a:lnTo>
                        <a:pt x="6223" y="0"/>
                      </a:lnTo>
                      <a:lnTo>
                        <a:pt x="6731" y="381"/>
                      </a:lnTo>
                      <a:lnTo>
                        <a:pt x="7112" y="762"/>
                      </a:lnTo>
                      <a:close/>
                    </a:path>
                  </a:pathLst>
                </a:custGeom>
                <a:solidFill>
                  <a:srgbClr val="DBC6BC"/>
                </a:solidFill>
                <a:ln w="0" cap="flat" cmpd="sng" algn="ctr">
                  <a:solidFill>
                    <a:srgbClr val="DBC6B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4099814" y="7057771"/>
                  <a:ext cx="24258" cy="64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258" h="6478">
                      <a:moveTo>
                        <a:pt x="24257" y="0"/>
                      </a:moveTo>
                      <a:lnTo>
                        <a:pt x="23749" y="381"/>
                      </a:lnTo>
                      <a:lnTo>
                        <a:pt x="23368" y="0"/>
                      </a:lnTo>
                      <a:lnTo>
                        <a:pt x="22606" y="381"/>
                      </a:lnTo>
                      <a:lnTo>
                        <a:pt x="21209" y="635"/>
                      </a:lnTo>
                      <a:lnTo>
                        <a:pt x="17907" y="1905"/>
                      </a:lnTo>
                      <a:lnTo>
                        <a:pt x="13716" y="2667"/>
                      </a:lnTo>
                      <a:lnTo>
                        <a:pt x="10033" y="3429"/>
                      </a:lnTo>
                      <a:lnTo>
                        <a:pt x="6223" y="4191"/>
                      </a:lnTo>
                      <a:lnTo>
                        <a:pt x="5080" y="4953"/>
                      </a:lnTo>
                      <a:lnTo>
                        <a:pt x="3429" y="5715"/>
                      </a:lnTo>
                      <a:lnTo>
                        <a:pt x="1778" y="6477"/>
                      </a:lnTo>
                      <a:lnTo>
                        <a:pt x="508" y="6477"/>
                      </a:lnTo>
                      <a:lnTo>
                        <a:pt x="0" y="6096"/>
                      </a:lnTo>
                      <a:lnTo>
                        <a:pt x="0" y="5715"/>
                      </a:lnTo>
                      <a:lnTo>
                        <a:pt x="508" y="4572"/>
                      </a:lnTo>
                      <a:lnTo>
                        <a:pt x="1778" y="3429"/>
                      </a:lnTo>
                      <a:lnTo>
                        <a:pt x="2921" y="2667"/>
                      </a:lnTo>
                      <a:lnTo>
                        <a:pt x="5842" y="1524"/>
                      </a:lnTo>
                      <a:lnTo>
                        <a:pt x="9271" y="1524"/>
                      </a:lnTo>
                      <a:lnTo>
                        <a:pt x="12954" y="1143"/>
                      </a:lnTo>
                      <a:lnTo>
                        <a:pt x="18415" y="381"/>
                      </a:lnTo>
                      <a:close/>
                    </a:path>
                  </a:pathLst>
                </a:custGeom>
                <a:solidFill>
                  <a:srgbClr val="E4E4D8"/>
                </a:solidFill>
                <a:ln w="0" cap="flat" cmpd="sng" algn="ctr">
                  <a:solidFill>
                    <a:srgbClr val="E4E4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4118991" y="7060819"/>
                  <a:ext cx="2794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941" h="8891">
                      <a:moveTo>
                        <a:pt x="22098" y="1524"/>
                      </a:moveTo>
                      <a:lnTo>
                        <a:pt x="16256" y="2286"/>
                      </a:lnTo>
                      <a:lnTo>
                        <a:pt x="13716" y="2667"/>
                      </a:lnTo>
                      <a:lnTo>
                        <a:pt x="10922" y="3429"/>
                      </a:lnTo>
                      <a:lnTo>
                        <a:pt x="8763" y="4572"/>
                      </a:lnTo>
                      <a:lnTo>
                        <a:pt x="7112" y="5842"/>
                      </a:lnTo>
                      <a:lnTo>
                        <a:pt x="5842" y="7366"/>
                      </a:lnTo>
                      <a:lnTo>
                        <a:pt x="5080" y="8128"/>
                      </a:lnTo>
                      <a:lnTo>
                        <a:pt x="3683" y="8890"/>
                      </a:lnTo>
                      <a:lnTo>
                        <a:pt x="2921" y="8509"/>
                      </a:lnTo>
                      <a:lnTo>
                        <a:pt x="1651" y="7747"/>
                      </a:lnTo>
                      <a:lnTo>
                        <a:pt x="889" y="6985"/>
                      </a:lnTo>
                      <a:lnTo>
                        <a:pt x="0" y="6604"/>
                      </a:lnTo>
                      <a:lnTo>
                        <a:pt x="381" y="6223"/>
                      </a:lnTo>
                      <a:lnTo>
                        <a:pt x="1651" y="5461"/>
                      </a:lnTo>
                      <a:lnTo>
                        <a:pt x="2921" y="4953"/>
                      </a:lnTo>
                      <a:lnTo>
                        <a:pt x="4191" y="4572"/>
                      </a:lnTo>
                      <a:lnTo>
                        <a:pt x="6223" y="4318"/>
                      </a:lnTo>
                      <a:lnTo>
                        <a:pt x="8382" y="3048"/>
                      </a:lnTo>
                      <a:lnTo>
                        <a:pt x="13335" y="1143"/>
                      </a:lnTo>
                      <a:lnTo>
                        <a:pt x="16256" y="762"/>
                      </a:lnTo>
                      <a:lnTo>
                        <a:pt x="18669" y="0"/>
                      </a:lnTo>
                      <a:lnTo>
                        <a:pt x="21209" y="0"/>
                      </a:lnTo>
                      <a:lnTo>
                        <a:pt x="23241" y="762"/>
                      </a:lnTo>
                      <a:lnTo>
                        <a:pt x="24130" y="762"/>
                      </a:lnTo>
                      <a:lnTo>
                        <a:pt x="25400" y="1143"/>
                      </a:lnTo>
                      <a:lnTo>
                        <a:pt x="27051" y="1143"/>
                      </a:lnTo>
                      <a:lnTo>
                        <a:pt x="27940" y="1143"/>
                      </a:lnTo>
                      <a:close/>
                    </a:path>
                  </a:pathLst>
                </a:custGeom>
                <a:solidFill>
                  <a:srgbClr val="AEAE9D"/>
                </a:solidFill>
                <a:ln w="0" cap="flat" cmpd="sng" algn="ctr">
                  <a:solidFill>
                    <a:srgbClr val="AEAE9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4149725" y="7055739"/>
                  <a:ext cx="8383" cy="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383" h="4700">
                      <a:moveTo>
                        <a:pt x="0" y="0"/>
                      </a:moveTo>
                      <a:lnTo>
                        <a:pt x="2159" y="0"/>
                      </a:lnTo>
                      <a:lnTo>
                        <a:pt x="3810" y="0"/>
                      </a:lnTo>
                      <a:lnTo>
                        <a:pt x="4953" y="508"/>
                      </a:lnTo>
                      <a:lnTo>
                        <a:pt x="7112" y="2032"/>
                      </a:lnTo>
                      <a:lnTo>
                        <a:pt x="8001" y="3175"/>
                      </a:lnTo>
                      <a:lnTo>
                        <a:pt x="8382" y="3556"/>
                      </a:lnTo>
                      <a:lnTo>
                        <a:pt x="7493" y="3937"/>
                      </a:lnTo>
                      <a:lnTo>
                        <a:pt x="6350" y="3937"/>
                      </a:lnTo>
                      <a:lnTo>
                        <a:pt x="2540" y="4191"/>
                      </a:lnTo>
                      <a:lnTo>
                        <a:pt x="508" y="4699"/>
                      </a:lnTo>
                      <a:close/>
                    </a:path>
                  </a:pathLst>
                </a:custGeom>
                <a:solidFill>
                  <a:srgbClr val="D9C8BD"/>
                </a:solidFill>
                <a:ln w="0" cap="flat" cmpd="sng" algn="ctr">
                  <a:solidFill>
                    <a:srgbClr val="D9C8B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4117721" y="7058406"/>
                  <a:ext cx="16638" cy="86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638" h="8637">
                      <a:moveTo>
                        <a:pt x="2159" y="8636"/>
                      </a:moveTo>
                      <a:lnTo>
                        <a:pt x="889" y="8255"/>
                      </a:lnTo>
                      <a:lnTo>
                        <a:pt x="0" y="8255"/>
                      </a:lnTo>
                      <a:lnTo>
                        <a:pt x="0" y="7874"/>
                      </a:lnTo>
                      <a:lnTo>
                        <a:pt x="508" y="6985"/>
                      </a:lnTo>
                      <a:lnTo>
                        <a:pt x="1651" y="6350"/>
                      </a:lnTo>
                      <a:lnTo>
                        <a:pt x="4699" y="4318"/>
                      </a:lnTo>
                      <a:lnTo>
                        <a:pt x="5842" y="3556"/>
                      </a:lnTo>
                      <a:lnTo>
                        <a:pt x="6604" y="3175"/>
                      </a:lnTo>
                      <a:lnTo>
                        <a:pt x="8001" y="2794"/>
                      </a:lnTo>
                      <a:lnTo>
                        <a:pt x="9652" y="2032"/>
                      </a:lnTo>
                      <a:lnTo>
                        <a:pt x="14224" y="508"/>
                      </a:lnTo>
                      <a:lnTo>
                        <a:pt x="15875" y="0"/>
                      </a:lnTo>
                      <a:lnTo>
                        <a:pt x="16637" y="4318"/>
                      </a:lnTo>
                      <a:lnTo>
                        <a:pt x="15494" y="4699"/>
                      </a:lnTo>
                      <a:lnTo>
                        <a:pt x="12192" y="5080"/>
                      </a:lnTo>
                      <a:lnTo>
                        <a:pt x="11303" y="5080"/>
                      </a:lnTo>
                      <a:lnTo>
                        <a:pt x="10795" y="5461"/>
                      </a:lnTo>
                      <a:lnTo>
                        <a:pt x="7493" y="6985"/>
                      </a:lnTo>
                      <a:lnTo>
                        <a:pt x="4191" y="8636"/>
                      </a:lnTo>
                      <a:lnTo>
                        <a:pt x="3302" y="8636"/>
                      </a:lnTo>
                      <a:close/>
                    </a:path>
                  </a:pathLst>
                </a:custGeom>
                <a:solidFill>
                  <a:srgbClr val="D9C8BD"/>
                </a:solidFill>
                <a:ln w="0" cap="flat" cmpd="sng" algn="ctr">
                  <a:solidFill>
                    <a:srgbClr val="D9C8B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reeform 68"/>
                <p:cNvSpPr/>
                <p:nvPr/>
              </p:nvSpPr>
              <p:spPr>
                <a:xfrm>
                  <a:off x="4117340" y="7058406"/>
                  <a:ext cx="17019" cy="90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019" h="9018">
                      <a:moveTo>
                        <a:pt x="2540" y="8636"/>
                      </a:moveTo>
                      <a:lnTo>
                        <a:pt x="1270" y="8636"/>
                      </a:lnTo>
                      <a:lnTo>
                        <a:pt x="381" y="8636"/>
                      </a:lnTo>
                      <a:lnTo>
                        <a:pt x="0" y="8255"/>
                      </a:lnTo>
                      <a:lnTo>
                        <a:pt x="889" y="7366"/>
                      </a:lnTo>
                      <a:lnTo>
                        <a:pt x="1270" y="6985"/>
                      </a:lnTo>
                      <a:lnTo>
                        <a:pt x="3302" y="5461"/>
                      </a:lnTo>
                      <a:lnTo>
                        <a:pt x="5334" y="3937"/>
                      </a:lnTo>
                      <a:lnTo>
                        <a:pt x="6223" y="3556"/>
                      </a:lnTo>
                      <a:lnTo>
                        <a:pt x="6985" y="3556"/>
                      </a:lnTo>
                      <a:lnTo>
                        <a:pt x="8382" y="2794"/>
                      </a:lnTo>
                      <a:lnTo>
                        <a:pt x="10033" y="2413"/>
                      </a:lnTo>
                      <a:lnTo>
                        <a:pt x="14605" y="889"/>
                      </a:lnTo>
                      <a:lnTo>
                        <a:pt x="16256" y="0"/>
                      </a:lnTo>
                      <a:lnTo>
                        <a:pt x="17018" y="4699"/>
                      </a:lnTo>
                      <a:lnTo>
                        <a:pt x="15875" y="4699"/>
                      </a:lnTo>
                      <a:lnTo>
                        <a:pt x="12573" y="5080"/>
                      </a:lnTo>
                      <a:lnTo>
                        <a:pt x="11684" y="5461"/>
                      </a:lnTo>
                      <a:lnTo>
                        <a:pt x="11176" y="5461"/>
                      </a:lnTo>
                      <a:lnTo>
                        <a:pt x="7874" y="6985"/>
                      </a:lnTo>
                      <a:lnTo>
                        <a:pt x="4572" y="9017"/>
                      </a:lnTo>
                      <a:lnTo>
                        <a:pt x="3683" y="9017"/>
                      </a:lnTo>
                      <a:close/>
                    </a:path>
                  </a:pathLst>
                </a:custGeom>
                <a:solidFill>
                  <a:srgbClr val="E5E5D8"/>
                </a:solidFill>
                <a:ln w="0" cap="flat" cmpd="sng" algn="ctr">
                  <a:solidFill>
                    <a:srgbClr val="E5E5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4133596" y="7058152"/>
                  <a:ext cx="1652" cy="45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52" h="4573">
                      <a:moveTo>
                        <a:pt x="381" y="4572"/>
                      </a:moveTo>
                      <a:lnTo>
                        <a:pt x="0" y="254"/>
                      </a:lnTo>
                      <a:lnTo>
                        <a:pt x="762" y="0"/>
                      </a:lnTo>
                      <a:lnTo>
                        <a:pt x="1651" y="4572"/>
                      </a:lnTo>
                      <a:lnTo>
                        <a:pt x="1270" y="4572"/>
                      </a:lnTo>
                      <a:close/>
                    </a:path>
                  </a:pathLst>
                </a:custGeom>
                <a:solidFill>
                  <a:srgbClr val="E5E5D8"/>
                </a:solidFill>
                <a:ln w="0" cap="flat" cmpd="sng" algn="ctr">
                  <a:solidFill>
                    <a:srgbClr val="E5E5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4134358" y="7057771"/>
                  <a:ext cx="2160" cy="49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60" h="4954">
                      <a:moveTo>
                        <a:pt x="889" y="4953"/>
                      </a:moveTo>
                      <a:lnTo>
                        <a:pt x="0" y="381"/>
                      </a:lnTo>
                      <a:lnTo>
                        <a:pt x="889" y="381"/>
                      </a:lnTo>
                      <a:lnTo>
                        <a:pt x="1270" y="0"/>
                      </a:lnTo>
                      <a:lnTo>
                        <a:pt x="2159" y="4572"/>
                      </a:lnTo>
                      <a:close/>
                    </a:path>
                  </a:pathLst>
                </a:custGeom>
                <a:solidFill>
                  <a:srgbClr val="E4E3D6"/>
                </a:solidFill>
                <a:ln w="0" cap="flat" cmpd="sng" algn="ctr">
                  <a:solidFill>
                    <a:srgbClr val="E4E3D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4135628" y="7057771"/>
                  <a:ext cx="2033" cy="49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33" h="4954">
                      <a:moveTo>
                        <a:pt x="889" y="4953"/>
                      </a:moveTo>
                      <a:lnTo>
                        <a:pt x="0" y="381"/>
                      </a:lnTo>
                      <a:lnTo>
                        <a:pt x="1270" y="0"/>
                      </a:lnTo>
                      <a:lnTo>
                        <a:pt x="2032" y="4572"/>
                      </a:lnTo>
                      <a:close/>
                    </a:path>
                  </a:pathLst>
                </a:custGeom>
                <a:solidFill>
                  <a:srgbClr val="E3E1D4"/>
                </a:solidFill>
                <a:ln w="0" cap="flat" cmpd="sng" algn="ctr">
                  <a:solidFill>
                    <a:srgbClr val="E3E1D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4136517" y="7057390"/>
                  <a:ext cx="2033" cy="49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33" h="4954">
                      <a:moveTo>
                        <a:pt x="0" y="381"/>
                      </a:moveTo>
                      <a:lnTo>
                        <a:pt x="1143" y="0"/>
                      </a:lnTo>
                      <a:lnTo>
                        <a:pt x="2032" y="4572"/>
                      </a:lnTo>
                      <a:lnTo>
                        <a:pt x="762" y="4953"/>
                      </a:lnTo>
                      <a:close/>
                    </a:path>
                  </a:pathLst>
                </a:custGeom>
                <a:solidFill>
                  <a:srgbClr val="E2DFD2"/>
                </a:solidFill>
                <a:ln w="0" cap="flat" cmpd="sng" algn="ctr">
                  <a:solidFill>
                    <a:srgbClr val="E2DFD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4137660" y="7057390"/>
                  <a:ext cx="2033" cy="49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33" h="4954">
                      <a:moveTo>
                        <a:pt x="889" y="4953"/>
                      </a:moveTo>
                      <a:lnTo>
                        <a:pt x="0" y="381"/>
                      </a:lnTo>
                      <a:lnTo>
                        <a:pt x="1270" y="0"/>
                      </a:lnTo>
                      <a:lnTo>
                        <a:pt x="2032" y="4953"/>
                      </a:lnTo>
                      <a:close/>
                    </a:path>
                  </a:pathLst>
                </a:custGeom>
                <a:solidFill>
                  <a:srgbClr val="E2DDD1"/>
                </a:solidFill>
                <a:ln w="0" cap="flat" cmpd="sng" algn="ctr">
                  <a:solidFill>
                    <a:srgbClr val="E2DDD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4138549" y="7056882"/>
                  <a:ext cx="2033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33" h="5081">
                      <a:moveTo>
                        <a:pt x="889" y="5080"/>
                      </a:moveTo>
                      <a:lnTo>
                        <a:pt x="0" y="508"/>
                      </a:lnTo>
                      <a:lnTo>
                        <a:pt x="381" y="0"/>
                      </a:lnTo>
                      <a:lnTo>
                        <a:pt x="1270" y="0"/>
                      </a:lnTo>
                      <a:lnTo>
                        <a:pt x="2032" y="5080"/>
                      </a:lnTo>
                      <a:close/>
                    </a:path>
                  </a:pathLst>
                </a:custGeom>
                <a:solidFill>
                  <a:srgbClr val="E1DBCF"/>
                </a:solidFill>
                <a:ln w="0" cap="flat" cmpd="sng" algn="ctr">
                  <a:solidFill>
                    <a:srgbClr val="E1DBC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4139692" y="7056882"/>
                  <a:ext cx="2160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60" h="5081">
                      <a:moveTo>
                        <a:pt x="889" y="5080"/>
                      </a:moveTo>
                      <a:lnTo>
                        <a:pt x="0" y="0"/>
                      </a:lnTo>
                      <a:lnTo>
                        <a:pt x="1397" y="0"/>
                      </a:lnTo>
                      <a:lnTo>
                        <a:pt x="2159" y="5080"/>
                      </a:lnTo>
                      <a:close/>
                    </a:path>
                  </a:pathLst>
                </a:custGeom>
                <a:solidFill>
                  <a:srgbClr val="E0DACD"/>
                </a:solidFill>
                <a:ln w="0" cap="flat" cmpd="sng" algn="ctr">
                  <a:solidFill>
                    <a:srgbClr val="E0DAC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>
                  <a:off x="4140581" y="7056501"/>
                  <a:ext cx="2160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60" h="5081">
                      <a:moveTo>
                        <a:pt x="762" y="5080"/>
                      </a:moveTo>
                      <a:lnTo>
                        <a:pt x="0" y="0"/>
                      </a:lnTo>
                      <a:lnTo>
                        <a:pt x="1270" y="0"/>
                      </a:lnTo>
                      <a:lnTo>
                        <a:pt x="2159" y="5080"/>
                      </a:lnTo>
                      <a:lnTo>
                        <a:pt x="1651" y="5080"/>
                      </a:lnTo>
                      <a:close/>
                    </a:path>
                  </a:pathLst>
                </a:custGeom>
                <a:solidFill>
                  <a:srgbClr val="DFD8CC"/>
                </a:solidFill>
                <a:ln w="0" cap="flat" cmpd="sng" algn="ctr">
                  <a:solidFill>
                    <a:srgbClr val="DFD8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>
                  <a:off x="4141851" y="7056501"/>
                  <a:ext cx="2033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33" h="5081">
                      <a:moveTo>
                        <a:pt x="889" y="5080"/>
                      </a:moveTo>
                      <a:lnTo>
                        <a:pt x="0" y="0"/>
                      </a:lnTo>
                      <a:lnTo>
                        <a:pt x="1270" y="0"/>
                      </a:lnTo>
                      <a:lnTo>
                        <a:pt x="2032" y="5080"/>
                      </a:lnTo>
                      <a:close/>
                    </a:path>
                  </a:pathLst>
                </a:custGeom>
                <a:solidFill>
                  <a:srgbClr val="DFD6CA"/>
                </a:solidFill>
                <a:ln w="0" cap="flat" cmpd="sng" algn="ctr">
                  <a:solidFill>
                    <a:srgbClr val="DFD6C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>
                  <a:off x="4142740" y="7056247"/>
                  <a:ext cx="2033" cy="49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33" h="4954">
                      <a:moveTo>
                        <a:pt x="762" y="4953"/>
                      </a:moveTo>
                      <a:lnTo>
                        <a:pt x="0" y="0"/>
                      </a:lnTo>
                      <a:lnTo>
                        <a:pt x="381" y="0"/>
                      </a:lnTo>
                      <a:lnTo>
                        <a:pt x="1143" y="0"/>
                      </a:lnTo>
                      <a:lnTo>
                        <a:pt x="2032" y="4953"/>
                      </a:lnTo>
                      <a:close/>
                    </a:path>
                  </a:pathLst>
                </a:custGeom>
                <a:solidFill>
                  <a:srgbClr val="DED4C8"/>
                </a:solidFill>
                <a:ln w="0" cap="flat" cmpd="sng" algn="ctr">
                  <a:solidFill>
                    <a:srgbClr val="DED4C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4143883" y="7056247"/>
                  <a:ext cx="2160" cy="49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60" h="4954">
                      <a:moveTo>
                        <a:pt x="889" y="4953"/>
                      </a:moveTo>
                      <a:lnTo>
                        <a:pt x="0" y="0"/>
                      </a:lnTo>
                      <a:lnTo>
                        <a:pt x="1270" y="0"/>
                      </a:lnTo>
                      <a:lnTo>
                        <a:pt x="2159" y="4953"/>
                      </a:lnTo>
                      <a:close/>
                    </a:path>
                  </a:pathLst>
                </a:custGeom>
                <a:solidFill>
                  <a:srgbClr val="DDD2C7"/>
                </a:solidFill>
                <a:ln w="0" cap="flat" cmpd="sng" algn="ctr">
                  <a:solidFill>
                    <a:srgbClr val="DDD2C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4145153" y="7056247"/>
                  <a:ext cx="2033" cy="49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33" h="4954">
                      <a:moveTo>
                        <a:pt x="889" y="4953"/>
                      </a:moveTo>
                      <a:lnTo>
                        <a:pt x="0" y="0"/>
                      </a:lnTo>
                      <a:lnTo>
                        <a:pt x="1270" y="0"/>
                      </a:lnTo>
                      <a:lnTo>
                        <a:pt x="2032" y="4953"/>
                      </a:lnTo>
                      <a:close/>
                    </a:path>
                  </a:pathLst>
                </a:custGeom>
                <a:solidFill>
                  <a:srgbClr val="DCD1C5"/>
                </a:solidFill>
                <a:ln w="0" cap="flat" cmpd="sng" algn="ctr">
                  <a:solidFill>
                    <a:srgbClr val="DCD1C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4146042" y="7055739"/>
                  <a:ext cx="2033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33" h="5081">
                      <a:moveTo>
                        <a:pt x="889" y="5080"/>
                      </a:moveTo>
                      <a:lnTo>
                        <a:pt x="0" y="0"/>
                      </a:lnTo>
                      <a:lnTo>
                        <a:pt x="1143" y="0"/>
                      </a:lnTo>
                      <a:lnTo>
                        <a:pt x="2032" y="5080"/>
                      </a:lnTo>
                      <a:lnTo>
                        <a:pt x="1651" y="5080"/>
                      </a:lnTo>
                      <a:close/>
                    </a:path>
                  </a:pathLst>
                </a:custGeom>
                <a:solidFill>
                  <a:srgbClr val="DCCFC3"/>
                </a:solidFill>
                <a:ln w="0" cap="flat" cmpd="sng" algn="ctr">
                  <a:solidFill>
                    <a:srgbClr val="DCCFC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4147185" y="7055739"/>
                  <a:ext cx="2160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60" h="5081">
                      <a:moveTo>
                        <a:pt x="889" y="5080"/>
                      </a:moveTo>
                      <a:lnTo>
                        <a:pt x="0" y="0"/>
                      </a:lnTo>
                      <a:lnTo>
                        <a:pt x="508" y="0"/>
                      </a:lnTo>
                      <a:lnTo>
                        <a:pt x="1397" y="0"/>
                      </a:lnTo>
                      <a:lnTo>
                        <a:pt x="2159" y="5080"/>
                      </a:lnTo>
                      <a:close/>
                    </a:path>
                  </a:pathLst>
                </a:custGeom>
                <a:solidFill>
                  <a:srgbClr val="DBCDC2"/>
                </a:solidFill>
                <a:ln w="0" cap="flat" cmpd="sng" algn="ctr">
                  <a:solidFill>
                    <a:srgbClr val="DBCDC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4148074" y="7055739"/>
                  <a:ext cx="2160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60" h="5081">
                      <a:moveTo>
                        <a:pt x="762" y="5080"/>
                      </a:moveTo>
                      <a:lnTo>
                        <a:pt x="0" y="0"/>
                      </a:lnTo>
                      <a:lnTo>
                        <a:pt x="1270" y="0"/>
                      </a:lnTo>
                      <a:lnTo>
                        <a:pt x="2159" y="4699"/>
                      </a:lnTo>
                      <a:lnTo>
                        <a:pt x="1651" y="4699"/>
                      </a:lnTo>
                      <a:close/>
                    </a:path>
                  </a:pathLst>
                </a:custGeom>
                <a:solidFill>
                  <a:srgbClr val="DACBC0"/>
                </a:solidFill>
                <a:ln w="0" cap="flat" cmpd="sng" algn="ctr">
                  <a:solidFill>
                    <a:srgbClr val="DACB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4149344" y="7056247"/>
                  <a:ext cx="2033" cy="45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33" h="4573">
                      <a:moveTo>
                        <a:pt x="889" y="4572"/>
                      </a:moveTo>
                      <a:lnTo>
                        <a:pt x="0" y="0"/>
                      </a:lnTo>
                      <a:lnTo>
                        <a:pt x="1270" y="0"/>
                      </a:lnTo>
                      <a:lnTo>
                        <a:pt x="2032" y="4191"/>
                      </a:lnTo>
                      <a:close/>
                    </a:path>
                  </a:pathLst>
                </a:custGeom>
                <a:solidFill>
                  <a:srgbClr val="D9C9BE"/>
                </a:solidFill>
                <a:ln w="0" cap="flat" cmpd="sng" algn="ctr">
                  <a:solidFill>
                    <a:srgbClr val="D9C9B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reeform 85"/>
                <p:cNvSpPr/>
                <p:nvPr/>
              </p:nvSpPr>
              <p:spPr>
                <a:xfrm>
                  <a:off x="4096512" y="7053072"/>
                  <a:ext cx="24512" cy="34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512" h="3430">
                      <a:moveTo>
                        <a:pt x="22479" y="1143"/>
                      </a:moveTo>
                      <a:lnTo>
                        <a:pt x="20066" y="1143"/>
                      </a:lnTo>
                      <a:lnTo>
                        <a:pt x="13335" y="1651"/>
                      </a:lnTo>
                      <a:lnTo>
                        <a:pt x="6223" y="1905"/>
                      </a:lnTo>
                      <a:lnTo>
                        <a:pt x="3810" y="2286"/>
                      </a:lnTo>
                      <a:lnTo>
                        <a:pt x="1651" y="3175"/>
                      </a:lnTo>
                      <a:lnTo>
                        <a:pt x="889" y="3429"/>
                      </a:lnTo>
                      <a:lnTo>
                        <a:pt x="508" y="3429"/>
                      </a:lnTo>
                      <a:lnTo>
                        <a:pt x="0" y="3175"/>
                      </a:lnTo>
                      <a:lnTo>
                        <a:pt x="0" y="2667"/>
                      </a:lnTo>
                      <a:lnTo>
                        <a:pt x="889" y="1651"/>
                      </a:lnTo>
                      <a:lnTo>
                        <a:pt x="2540" y="762"/>
                      </a:lnTo>
                      <a:lnTo>
                        <a:pt x="4191" y="381"/>
                      </a:lnTo>
                      <a:lnTo>
                        <a:pt x="6731" y="381"/>
                      </a:lnTo>
                      <a:lnTo>
                        <a:pt x="10414" y="0"/>
                      </a:lnTo>
                      <a:lnTo>
                        <a:pt x="14605" y="0"/>
                      </a:lnTo>
                      <a:lnTo>
                        <a:pt x="18415" y="0"/>
                      </a:lnTo>
                      <a:lnTo>
                        <a:pt x="21717" y="381"/>
                      </a:lnTo>
                      <a:lnTo>
                        <a:pt x="23749" y="762"/>
                      </a:lnTo>
                      <a:lnTo>
                        <a:pt x="24130" y="762"/>
                      </a:lnTo>
                      <a:lnTo>
                        <a:pt x="24511" y="1143"/>
                      </a:lnTo>
                      <a:close/>
                    </a:path>
                  </a:pathLst>
                </a:custGeom>
                <a:solidFill>
                  <a:srgbClr val="E4E4D8"/>
                </a:solidFill>
                <a:ln w="0" cap="flat" cmpd="sng" algn="ctr">
                  <a:solidFill>
                    <a:srgbClr val="E4E4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reeform 86"/>
                <p:cNvSpPr/>
                <p:nvPr/>
              </p:nvSpPr>
              <p:spPr>
                <a:xfrm>
                  <a:off x="4102354" y="7050405"/>
                  <a:ext cx="12828" cy="11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28" h="1144">
                      <a:moveTo>
                        <a:pt x="6223" y="1143"/>
                      </a:moveTo>
                      <a:lnTo>
                        <a:pt x="0" y="1143"/>
                      </a:lnTo>
                      <a:lnTo>
                        <a:pt x="1270" y="381"/>
                      </a:lnTo>
                      <a:lnTo>
                        <a:pt x="2921" y="0"/>
                      </a:lnTo>
                      <a:lnTo>
                        <a:pt x="6223" y="0"/>
                      </a:lnTo>
                      <a:lnTo>
                        <a:pt x="10033" y="381"/>
                      </a:lnTo>
                      <a:lnTo>
                        <a:pt x="12827" y="762"/>
                      </a:lnTo>
                      <a:lnTo>
                        <a:pt x="12573" y="762"/>
                      </a:lnTo>
                      <a:close/>
                    </a:path>
                  </a:pathLst>
                </a:custGeom>
                <a:solidFill>
                  <a:srgbClr val="E4E4D8"/>
                </a:solidFill>
                <a:ln w="0" cap="flat" cmpd="sng" algn="ctr">
                  <a:solidFill>
                    <a:srgbClr val="E4E4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4101592" y="7054977"/>
                  <a:ext cx="17781" cy="12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781" h="1271">
                      <a:moveTo>
                        <a:pt x="17780" y="1270"/>
                      </a:moveTo>
                      <a:lnTo>
                        <a:pt x="17399" y="1270"/>
                      </a:lnTo>
                      <a:lnTo>
                        <a:pt x="17018" y="1270"/>
                      </a:lnTo>
                      <a:lnTo>
                        <a:pt x="9144" y="1270"/>
                      </a:lnTo>
                      <a:lnTo>
                        <a:pt x="4953" y="1270"/>
                      </a:lnTo>
                      <a:lnTo>
                        <a:pt x="0" y="762"/>
                      </a:lnTo>
                      <a:lnTo>
                        <a:pt x="5842" y="0"/>
                      </a:lnTo>
                      <a:lnTo>
                        <a:pt x="10795" y="0"/>
                      </a:lnTo>
                      <a:lnTo>
                        <a:pt x="14986" y="381"/>
                      </a:lnTo>
                      <a:lnTo>
                        <a:pt x="16637" y="762"/>
                      </a:lnTo>
                      <a:close/>
                    </a:path>
                  </a:pathLst>
                </a:custGeom>
                <a:solidFill>
                  <a:srgbClr val="AEAE9D"/>
                </a:solidFill>
                <a:ln w="0" cap="flat" cmpd="sng" algn="ctr">
                  <a:solidFill>
                    <a:srgbClr val="AEAE9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>
                  <a:off x="3961892" y="7050405"/>
                  <a:ext cx="1271" cy="11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1" h="1144">
                      <a:moveTo>
                        <a:pt x="381" y="0"/>
                      </a:moveTo>
                      <a:lnTo>
                        <a:pt x="762" y="762"/>
                      </a:lnTo>
                      <a:lnTo>
                        <a:pt x="1270" y="762"/>
                      </a:lnTo>
                      <a:lnTo>
                        <a:pt x="381" y="1143"/>
                      </a:lnTo>
                      <a:lnTo>
                        <a:pt x="0" y="1143"/>
                      </a:lnTo>
                      <a:lnTo>
                        <a:pt x="0" y="381"/>
                      </a:lnTo>
                      <a:close/>
                    </a:path>
                  </a:pathLst>
                </a:custGeom>
                <a:solidFill>
                  <a:srgbClr val="D9C8BD"/>
                </a:solidFill>
                <a:ln w="0" cap="flat" cmpd="sng" algn="ctr">
                  <a:solidFill>
                    <a:srgbClr val="D9C8B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3961130" y="7049770"/>
                  <a:ext cx="1271" cy="12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1" h="1271">
                      <a:moveTo>
                        <a:pt x="0" y="0"/>
                      </a:moveTo>
                      <a:lnTo>
                        <a:pt x="1270" y="1270"/>
                      </a:lnTo>
                      <a:lnTo>
                        <a:pt x="1270" y="1270"/>
                      </a:lnTo>
                      <a:lnTo>
                        <a:pt x="0" y="1270"/>
                      </a:lnTo>
                      <a:lnTo>
                        <a:pt x="0" y="1270"/>
                      </a:lnTo>
                      <a:lnTo>
                        <a:pt x="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3149600" y="6845300"/>
                <a:ext cx="7874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rat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571500" y="5435600"/>
            <a:ext cx="1854201" cy="914401"/>
            <a:chOff x="571500" y="5435600"/>
            <a:chExt cx="1854201" cy="914401"/>
          </a:xfrm>
        </p:grpSpPr>
        <p:sp>
          <p:nvSpPr>
            <p:cNvPr id="95" name="Freeform 94"/>
            <p:cNvSpPr/>
            <p:nvPr/>
          </p:nvSpPr>
          <p:spPr>
            <a:xfrm>
              <a:off x="571500" y="54356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698500" y="5600700"/>
              <a:ext cx="1453769" cy="564769"/>
              <a:chOff x="698500" y="5600700"/>
              <a:chExt cx="1453769" cy="564769"/>
            </a:xfrm>
          </p:grpSpPr>
          <p:pic>
            <p:nvPicPr>
              <p:cNvPr id="96" name="Picture 95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7500" y="5600700"/>
                <a:ext cx="564769" cy="5647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97" name="TextBox 96"/>
              <p:cNvSpPr txBox="1"/>
              <p:nvPr/>
            </p:nvSpPr>
            <p:spPr>
              <a:xfrm>
                <a:off x="698500" y="5791200"/>
                <a:ext cx="9144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nail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520700" y="6464300"/>
            <a:ext cx="1854201" cy="933069"/>
            <a:chOff x="520700" y="6464300"/>
            <a:chExt cx="1854201" cy="933069"/>
          </a:xfrm>
        </p:grpSpPr>
        <p:sp>
          <p:nvSpPr>
            <p:cNvPr id="100" name="Freeform 99"/>
            <p:cNvSpPr/>
            <p:nvPr/>
          </p:nvSpPr>
          <p:spPr>
            <a:xfrm>
              <a:off x="520700" y="64643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571500" y="6464300"/>
              <a:ext cx="1618869" cy="933069"/>
              <a:chOff x="571500" y="6464300"/>
              <a:chExt cx="1618869" cy="933069"/>
            </a:xfrm>
          </p:grpSpPr>
          <p:pic>
            <p:nvPicPr>
              <p:cNvPr id="101" name="Picture 100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7300" y="6464300"/>
                <a:ext cx="933069" cy="9330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02" name="TextBox 101"/>
              <p:cNvSpPr txBox="1"/>
              <p:nvPr/>
            </p:nvSpPr>
            <p:spPr>
              <a:xfrm>
                <a:off x="571500" y="6908800"/>
                <a:ext cx="9398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pan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863600" y="977900"/>
            <a:ext cx="1854201" cy="914401"/>
            <a:chOff x="863600" y="977900"/>
            <a:chExt cx="1854201" cy="914401"/>
          </a:xfrm>
        </p:grpSpPr>
        <p:sp>
          <p:nvSpPr>
            <p:cNvPr id="105" name="Freeform 104"/>
            <p:cNvSpPr/>
            <p:nvPr/>
          </p:nvSpPr>
          <p:spPr>
            <a:xfrm>
              <a:off x="863600" y="9779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1016000" y="1079500"/>
              <a:ext cx="1517269" cy="734943"/>
              <a:chOff x="1016000" y="1079500"/>
              <a:chExt cx="1517269" cy="734943"/>
            </a:xfrm>
          </p:grpSpPr>
          <p:pic>
            <p:nvPicPr>
              <p:cNvPr id="106" name="Picture 105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9600" y="1079500"/>
                <a:ext cx="653669" cy="6536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07" name="TextBox 106"/>
              <p:cNvSpPr txBox="1"/>
              <p:nvPr/>
            </p:nvSpPr>
            <p:spPr>
              <a:xfrm>
                <a:off x="1016000" y="1460500"/>
                <a:ext cx="8128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tail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876300" y="2298700"/>
            <a:ext cx="1854201" cy="914401"/>
            <a:chOff x="876300" y="2298700"/>
            <a:chExt cx="1854201" cy="914401"/>
          </a:xfrm>
        </p:grpSpPr>
        <p:sp>
          <p:nvSpPr>
            <p:cNvPr id="110" name="Freeform 109"/>
            <p:cNvSpPr/>
            <p:nvPr/>
          </p:nvSpPr>
          <p:spPr>
            <a:xfrm>
              <a:off x="876300" y="22987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054100" y="2372741"/>
              <a:ext cx="1314324" cy="676291"/>
              <a:chOff x="1054100" y="2372741"/>
              <a:chExt cx="1314324" cy="676291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1813941" y="2372741"/>
                <a:ext cx="554483" cy="640970"/>
                <a:chOff x="1813941" y="2372741"/>
                <a:chExt cx="554483" cy="640970"/>
              </a:xfrm>
            </p:grpSpPr>
            <p:sp>
              <p:nvSpPr>
                <p:cNvPr id="111" name="Freeform 110"/>
                <p:cNvSpPr/>
                <p:nvPr/>
              </p:nvSpPr>
              <p:spPr>
                <a:xfrm>
                  <a:off x="1813941" y="2372741"/>
                  <a:ext cx="554483" cy="6409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4483" h="640970">
                      <a:moveTo>
                        <a:pt x="393954" y="277749"/>
                      </a:moveTo>
                      <a:lnTo>
                        <a:pt x="395732" y="277749"/>
                      </a:lnTo>
                      <a:lnTo>
                        <a:pt x="394843" y="285623"/>
                      </a:lnTo>
                      <a:lnTo>
                        <a:pt x="395732" y="277749"/>
                      </a:lnTo>
                      <a:lnTo>
                        <a:pt x="400050" y="241046"/>
                      </a:lnTo>
                      <a:lnTo>
                        <a:pt x="406654" y="236601"/>
                      </a:lnTo>
                      <a:lnTo>
                        <a:pt x="407543" y="236601"/>
                      </a:lnTo>
                      <a:lnTo>
                        <a:pt x="438023" y="260096"/>
                      </a:lnTo>
                      <a:lnTo>
                        <a:pt x="448945" y="269875"/>
                      </a:lnTo>
                      <a:lnTo>
                        <a:pt x="438023" y="260096"/>
                      </a:lnTo>
                      <a:lnTo>
                        <a:pt x="458343" y="260096"/>
                      </a:lnTo>
                      <a:lnTo>
                        <a:pt x="480187" y="263652"/>
                      </a:lnTo>
                      <a:lnTo>
                        <a:pt x="501142" y="269875"/>
                      </a:lnTo>
                      <a:lnTo>
                        <a:pt x="554482" y="247904"/>
                      </a:lnTo>
                      <a:lnTo>
                        <a:pt x="531749" y="316103"/>
                      </a:lnTo>
                      <a:lnTo>
                        <a:pt x="535051" y="328295"/>
                      </a:lnTo>
                      <a:lnTo>
                        <a:pt x="534162" y="351028"/>
                      </a:lnTo>
                      <a:lnTo>
                        <a:pt x="524129" y="369189"/>
                      </a:lnTo>
                      <a:lnTo>
                        <a:pt x="513842" y="380746"/>
                      </a:lnTo>
                      <a:lnTo>
                        <a:pt x="502920" y="386715"/>
                      </a:lnTo>
                      <a:lnTo>
                        <a:pt x="495300" y="395605"/>
                      </a:lnTo>
                      <a:lnTo>
                        <a:pt x="468376" y="405003"/>
                      </a:lnTo>
                      <a:lnTo>
                        <a:pt x="456438" y="419100"/>
                      </a:lnTo>
                      <a:lnTo>
                        <a:pt x="439801" y="428625"/>
                      </a:lnTo>
                      <a:lnTo>
                        <a:pt x="407543" y="454914"/>
                      </a:lnTo>
                      <a:lnTo>
                        <a:pt x="386334" y="476631"/>
                      </a:lnTo>
                      <a:lnTo>
                        <a:pt x="383032" y="495173"/>
                      </a:lnTo>
                      <a:lnTo>
                        <a:pt x="393954" y="556133"/>
                      </a:lnTo>
                      <a:lnTo>
                        <a:pt x="405765" y="570230"/>
                      </a:lnTo>
                      <a:lnTo>
                        <a:pt x="413385" y="572770"/>
                      </a:lnTo>
                      <a:lnTo>
                        <a:pt x="422783" y="578104"/>
                      </a:lnTo>
                      <a:lnTo>
                        <a:pt x="426974" y="591058"/>
                      </a:lnTo>
                      <a:lnTo>
                        <a:pt x="420370" y="601599"/>
                      </a:lnTo>
                      <a:lnTo>
                        <a:pt x="386334" y="602615"/>
                      </a:lnTo>
                      <a:lnTo>
                        <a:pt x="370586" y="586867"/>
                      </a:lnTo>
                      <a:lnTo>
                        <a:pt x="360299" y="577215"/>
                      </a:lnTo>
                      <a:lnTo>
                        <a:pt x="347726" y="554482"/>
                      </a:lnTo>
                      <a:lnTo>
                        <a:pt x="337566" y="541401"/>
                      </a:lnTo>
                      <a:lnTo>
                        <a:pt x="335026" y="517779"/>
                      </a:lnTo>
                      <a:lnTo>
                        <a:pt x="334137" y="485394"/>
                      </a:lnTo>
                      <a:lnTo>
                        <a:pt x="349377" y="440182"/>
                      </a:lnTo>
                      <a:lnTo>
                        <a:pt x="356870" y="428625"/>
                      </a:lnTo>
                      <a:lnTo>
                        <a:pt x="349377" y="440182"/>
                      </a:lnTo>
                      <a:lnTo>
                        <a:pt x="334137" y="485394"/>
                      </a:lnTo>
                      <a:lnTo>
                        <a:pt x="335026" y="517779"/>
                      </a:lnTo>
                      <a:lnTo>
                        <a:pt x="337566" y="541401"/>
                      </a:lnTo>
                      <a:lnTo>
                        <a:pt x="340868" y="584962"/>
                      </a:lnTo>
                      <a:lnTo>
                        <a:pt x="352679" y="599821"/>
                      </a:lnTo>
                      <a:lnTo>
                        <a:pt x="359537" y="601599"/>
                      </a:lnTo>
                      <a:lnTo>
                        <a:pt x="372110" y="608584"/>
                      </a:lnTo>
                      <a:lnTo>
                        <a:pt x="378079" y="618998"/>
                      </a:lnTo>
                      <a:lnTo>
                        <a:pt x="378079" y="631190"/>
                      </a:lnTo>
                      <a:lnTo>
                        <a:pt x="368681" y="639064"/>
                      </a:lnTo>
                      <a:lnTo>
                        <a:pt x="343535" y="640969"/>
                      </a:lnTo>
                      <a:lnTo>
                        <a:pt x="319913" y="633095"/>
                      </a:lnTo>
                      <a:lnTo>
                        <a:pt x="300482" y="604139"/>
                      </a:lnTo>
                      <a:lnTo>
                        <a:pt x="271018" y="543179"/>
                      </a:lnTo>
                      <a:lnTo>
                        <a:pt x="266700" y="509905"/>
                      </a:lnTo>
                      <a:lnTo>
                        <a:pt x="257302" y="497713"/>
                      </a:lnTo>
                      <a:lnTo>
                        <a:pt x="257302" y="479425"/>
                      </a:lnTo>
                      <a:lnTo>
                        <a:pt x="250698" y="475107"/>
                      </a:lnTo>
                      <a:lnTo>
                        <a:pt x="251587" y="453136"/>
                      </a:lnTo>
                      <a:lnTo>
                        <a:pt x="243967" y="427863"/>
                      </a:lnTo>
                      <a:lnTo>
                        <a:pt x="237871" y="402463"/>
                      </a:lnTo>
                      <a:lnTo>
                        <a:pt x="216916" y="397129"/>
                      </a:lnTo>
                      <a:lnTo>
                        <a:pt x="201803" y="390271"/>
                      </a:lnTo>
                      <a:lnTo>
                        <a:pt x="186563" y="387731"/>
                      </a:lnTo>
                      <a:lnTo>
                        <a:pt x="168021" y="395605"/>
                      </a:lnTo>
                      <a:lnTo>
                        <a:pt x="156210" y="412115"/>
                      </a:lnTo>
                      <a:lnTo>
                        <a:pt x="156210" y="423545"/>
                      </a:lnTo>
                      <a:lnTo>
                        <a:pt x="135890" y="494157"/>
                      </a:lnTo>
                      <a:lnTo>
                        <a:pt x="139319" y="505587"/>
                      </a:lnTo>
                      <a:lnTo>
                        <a:pt x="152019" y="514350"/>
                      </a:lnTo>
                      <a:lnTo>
                        <a:pt x="160528" y="514350"/>
                      </a:lnTo>
                      <a:lnTo>
                        <a:pt x="166243" y="517779"/>
                      </a:lnTo>
                      <a:lnTo>
                        <a:pt x="171450" y="525653"/>
                      </a:lnTo>
                      <a:lnTo>
                        <a:pt x="168021" y="535305"/>
                      </a:lnTo>
                      <a:lnTo>
                        <a:pt x="156210" y="541401"/>
                      </a:lnTo>
                      <a:lnTo>
                        <a:pt x="142621" y="543179"/>
                      </a:lnTo>
                      <a:lnTo>
                        <a:pt x="130048" y="541401"/>
                      </a:lnTo>
                      <a:lnTo>
                        <a:pt x="108839" y="524764"/>
                      </a:lnTo>
                      <a:lnTo>
                        <a:pt x="99568" y="518668"/>
                      </a:lnTo>
                      <a:lnTo>
                        <a:pt x="119888" y="459994"/>
                      </a:lnTo>
                      <a:lnTo>
                        <a:pt x="124079" y="402463"/>
                      </a:lnTo>
                      <a:lnTo>
                        <a:pt x="135001" y="375412"/>
                      </a:lnTo>
                      <a:lnTo>
                        <a:pt x="156845" y="355346"/>
                      </a:lnTo>
                      <a:lnTo>
                        <a:pt x="135001" y="375412"/>
                      </a:lnTo>
                      <a:lnTo>
                        <a:pt x="124079" y="402463"/>
                      </a:lnTo>
                      <a:lnTo>
                        <a:pt x="119888" y="459994"/>
                      </a:lnTo>
                      <a:lnTo>
                        <a:pt x="99568" y="518668"/>
                      </a:lnTo>
                      <a:lnTo>
                        <a:pt x="98933" y="521208"/>
                      </a:lnTo>
                      <a:lnTo>
                        <a:pt x="82804" y="564007"/>
                      </a:lnTo>
                      <a:lnTo>
                        <a:pt x="88519" y="584962"/>
                      </a:lnTo>
                      <a:lnTo>
                        <a:pt x="93726" y="584962"/>
                      </a:lnTo>
                      <a:lnTo>
                        <a:pt x="98933" y="590296"/>
                      </a:lnTo>
                      <a:lnTo>
                        <a:pt x="101346" y="598932"/>
                      </a:lnTo>
                      <a:lnTo>
                        <a:pt x="99568" y="610489"/>
                      </a:lnTo>
                      <a:lnTo>
                        <a:pt x="78613" y="620776"/>
                      </a:lnTo>
                      <a:lnTo>
                        <a:pt x="61595" y="622427"/>
                      </a:lnTo>
                      <a:lnTo>
                        <a:pt x="52451" y="618236"/>
                      </a:lnTo>
                      <a:lnTo>
                        <a:pt x="52451" y="611124"/>
                      </a:lnTo>
                      <a:lnTo>
                        <a:pt x="43053" y="578993"/>
                      </a:lnTo>
                      <a:lnTo>
                        <a:pt x="37211" y="573659"/>
                      </a:lnTo>
                      <a:lnTo>
                        <a:pt x="37211" y="555244"/>
                      </a:lnTo>
                      <a:lnTo>
                        <a:pt x="38862" y="480187"/>
                      </a:lnTo>
                      <a:lnTo>
                        <a:pt x="33020" y="469773"/>
                      </a:lnTo>
                      <a:lnTo>
                        <a:pt x="33020" y="448056"/>
                      </a:lnTo>
                      <a:lnTo>
                        <a:pt x="20320" y="381508"/>
                      </a:lnTo>
                      <a:lnTo>
                        <a:pt x="19431" y="345694"/>
                      </a:lnTo>
                      <a:lnTo>
                        <a:pt x="25400" y="324866"/>
                      </a:lnTo>
                      <a:lnTo>
                        <a:pt x="20320" y="255778"/>
                      </a:lnTo>
                      <a:lnTo>
                        <a:pt x="22987" y="197358"/>
                      </a:lnTo>
                      <a:lnTo>
                        <a:pt x="33909" y="112522"/>
                      </a:lnTo>
                      <a:lnTo>
                        <a:pt x="33020" y="94234"/>
                      </a:lnTo>
                      <a:lnTo>
                        <a:pt x="27813" y="87376"/>
                      </a:lnTo>
                      <a:lnTo>
                        <a:pt x="24511" y="79502"/>
                      </a:lnTo>
                      <a:lnTo>
                        <a:pt x="17780" y="72263"/>
                      </a:lnTo>
                      <a:lnTo>
                        <a:pt x="7493" y="51562"/>
                      </a:lnTo>
                      <a:lnTo>
                        <a:pt x="1778" y="38354"/>
                      </a:lnTo>
                      <a:lnTo>
                        <a:pt x="0" y="16383"/>
                      </a:lnTo>
                      <a:lnTo>
                        <a:pt x="9398" y="1651"/>
                      </a:lnTo>
                      <a:lnTo>
                        <a:pt x="28829" y="0"/>
                      </a:lnTo>
                      <a:lnTo>
                        <a:pt x="43053" y="5969"/>
                      </a:lnTo>
                      <a:lnTo>
                        <a:pt x="62484" y="23495"/>
                      </a:lnTo>
                      <a:lnTo>
                        <a:pt x="79502" y="53213"/>
                      </a:lnTo>
                      <a:lnTo>
                        <a:pt x="83693" y="83820"/>
                      </a:lnTo>
                      <a:lnTo>
                        <a:pt x="81915" y="119507"/>
                      </a:lnTo>
                      <a:lnTo>
                        <a:pt x="81915" y="144907"/>
                      </a:lnTo>
                      <a:lnTo>
                        <a:pt x="70104" y="222504"/>
                      </a:lnTo>
                      <a:lnTo>
                        <a:pt x="68453" y="258318"/>
                      </a:lnTo>
                      <a:lnTo>
                        <a:pt x="137668" y="212090"/>
                      </a:lnTo>
                      <a:lnTo>
                        <a:pt x="171450" y="196342"/>
                      </a:lnTo>
                      <a:lnTo>
                        <a:pt x="198501" y="185928"/>
                      </a:lnTo>
                      <a:lnTo>
                        <a:pt x="226060" y="180721"/>
                      </a:lnTo>
                      <a:lnTo>
                        <a:pt x="269240" y="185039"/>
                      </a:lnTo>
                      <a:lnTo>
                        <a:pt x="302260" y="194818"/>
                      </a:lnTo>
                      <a:lnTo>
                        <a:pt x="336550" y="218313"/>
                      </a:lnTo>
                      <a:lnTo>
                        <a:pt x="358775" y="238252"/>
                      </a:lnTo>
                      <a:lnTo>
                        <a:pt x="370586" y="254889"/>
                      </a:lnTo>
                      <a:lnTo>
                        <a:pt x="382397" y="277749"/>
                      </a:lnTo>
                      <a:lnTo>
                        <a:pt x="467487" y="405003"/>
                      </a:lnTo>
                      <a:lnTo>
                        <a:pt x="392430" y="356235"/>
                      </a:lnTo>
                      <a:close/>
                    </a:path>
                  </a:pathLst>
                </a:custGeom>
                <a:solidFill>
                  <a:srgbClr val="1F1F1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reeform 111"/>
                <p:cNvSpPr/>
                <p:nvPr/>
              </p:nvSpPr>
              <p:spPr>
                <a:xfrm>
                  <a:off x="2297430" y="2710561"/>
                  <a:ext cx="19432" cy="156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432" h="15622">
                      <a:moveTo>
                        <a:pt x="7620" y="15621"/>
                      </a:moveTo>
                      <a:lnTo>
                        <a:pt x="1778" y="14097"/>
                      </a:lnTo>
                      <a:lnTo>
                        <a:pt x="0" y="7874"/>
                      </a:lnTo>
                      <a:lnTo>
                        <a:pt x="16129" y="0"/>
                      </a:lnTo>
                      <a:lnTo>
                        <a:pt x="19431" y="3429"/>
                      </a:lnTo>
                      <a:lnTo>
                        <a:pt x="19431" y="11303"/>
                      </a:lnTo>
                      <a:lnTo>
                        <a:pt x="13589" y="1562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>
                <a:xfrm>
                  <a:off x="2236724" y="2707132"/>
                  <a:ext cx="19432" cy="147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432" h="14733">
                      <a:moveTo>
                        <a:pt x="19431" y="3429"/>
                      </a:moveTo>
                      <a:lnTo>
                        <a:pt x="19431" y="9652"/>
                      </a:lnTo>
                      <a:lnTo>
                        <a:pt x="15240" y="14732"/>
                      </a:lnTo>
                      <a:lnTo>
                        <a:pt x="7620" y="14732"/>
                      </a:lnTo>
                      <a:lnTo>
                        <a:pt x="1778" y="8763"/>
                      </a:lnTo>
                      <a:lnTo>
                        <a:pt x="0" y="1778"/>
                      </a:lnTo>
                      <a:lnTo>
                        <a:pt x="3429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5" name="TextBox 114"/>
              <p:cNvSpPr txBox="1"/>
              <p:nvPr/>
            </p:nvSpPr>
            <p:spPr>
              <a:xfrm>
                <a:off x="1054100" y="2679700"/>
                <a:ext cx="8382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cat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122" name="Group 121"/>
          <p:cNvGrpSpPr/>
          <p:nvPr/>
        </p:nvGrpSpPr>
        <p:grpSpPr>
          <a:xfrm>
            <a:off x="812800" y="3556000"/>
            <a:ext cx="1917701" cy="977519"/>
            <a:chOff x="812800" y="3556000"/>
            <a:chExt cx="1917701" cy="977519"/>
          </a:xfrm>
        </p:grpSpPr>
        <p:sp>
          <p:nvSpPr>
            <p:cNvPr id="118" name="Freeform 117"/>
            <p:cNvSpPr/>
            <p:nvPr/>
          </p:nvSpPr>
          <p:spPr>
            <a:xfrm>
              <a:off x="876300" y="35814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812800" y="3556000"/>
              <a:ext cx="1891919" cy="977519"/>
              <a:chOff x="812800" y="3556000"/>
              <a:chExt cx="1891919" cy="977519"/>
            </a:xfrm>
          </p:grpSpPr>
          <p:pic>
            <p:nvPicPr>
              <p:cNvPr id="119" name="Picture 118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7200" y="3556000"/>
                <a:ext cx="977519" cy="9775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20" name="TextBox 119"/>
              <p:cNvSpPr txBox="1"/>
              <p:nvPr/>
            </p:nvSpPr>
            <p:spPr>
              <a:xfrm>
                <a:off x="812800" y="3924300"/>
                <a:ext cx="11430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block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27" name="Group 126"/>
          <p:cNvGrpSpPr/>
          <p:nvPr/>
        </p:nvGrpSpPr>
        <p:grpSpPr>
          <a:xfrm>
            <a:off x="4826000" y="952500"/>
            <a:ext cx="1854201" cy="914401"/>
            <a:chOff x="4826000" y="952500"/>
            <a:chExt cx="1854201" cy="914401"/>
          </a:xfrm>
        </p:grpSpPr>
        <p:sp>
          <p:nvSpPr>
            <p:cNvPr id="123" name="Freeform 122"/>
            <p:cNvSpPr/>
            <p:nvPr/>
          </p:nvSpPr>
          <p:spPr>
            <a:xfrm>
              <a:off x="4826000" y="9525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4914900" y="1016000"/>
              <a:ext cx="1631569" cy="755269"/>
              <a:chOff x="4914900" y="1016000"/>
              <a:chExt cx="1631569" cy="755269"/>
            </a:xfrm>
          </p:grpSpPr>
          <p:pic>
            <p:nvPicPr>
              <p:cNvPr id="124" name="Picture 123"/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1200" y="1016000"/>
                <a:ext cx="755269" cy="7552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25" name="TextBox 124"/>
              <p:cNvSpPr txBox="1"/>
              <p:nvPr/>
            </p:nvSpPr>
            <p:spPr>
              <a:xfrm>
                <a:off x="4914900" y="1320800"/>
                <a:ext cx="8382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log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4838700" y="2260600"/>
            <a:ext cx="1866901" cy="914401"/>
            <a:chOff x="4838700" y="2260600"/>
            <a:chExt cx="1866901" cy="914401"/>
          </a:xfrm>
        </p:grpSpPr>
        <p:sp>
          <p:nvSpPr>
            <p:cNvPr id="128" name="Freeform 127"/>
            <p:cNvSpPr/>
            <p:nvPr/>
          </p:nvSpPr>
          <p:spPr>
            <a:xfrm>
              <a:off x="4851400" y="22606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4838700" y="2298700"/>
              <a:ext cx="1752219" cy="825119"/>
              <a:chOff x="4838700" y="2298700"/>
              <a:chExt cx="1752219" cy="825119"/>
            </a:xfrm>
          </p:grpSpPr>
          <p:pic>
            <p:nvPicPr>
              <p:cNvPr id="129" name="Picture 128"/>
              <p:cNvPicPr>
                <a:picLocks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5800" y="2298700"/>
                <a:ext cx="825119" cy="8251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30" name="TextBox 129"/>
              <p:cNvSpPr txBox="1"/>
              <p:nvPr/>
            </p:nvSpPr>
            <p:spPr>
              <a:xfrm>
                <a:off x="4838700" y="2667000"/>
                <a:ext cx="8636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fan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>
            <a:off x="4864100" y="3543300"/>
            <a:ext cx="1854201" cy="914401"/>
            <a:chOff x="4864100" y="3543300"/>
            <a:chExt cx="1854201" cy="914401"/>
          </a:xfrm>
        </p:grpSpPr>
        <p:sp>
          <p:nvSpPr>
            <p:cNvPr id="133" name="Freeform 132"/>
            <p:cNvSpPr/>
            <p:nvPr/>
          </p:nvSpPr>
          <p:spPr>
            <a:xfrm>
              <a:off x="4864100" y="35433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5016500" y="3594100"/>
              <a:ext cx="1479169" cy="742569"/>
              <a:chOff x="5016500" y="3594100"/>
              <a:chExt cx="1479169" cy="742569"/>
            </a:xfrm>
          </p:grpSpPr>
          <p:pic>
            <p:nvPicPr>
              <p:cNvPr id="134" name="Picture 133"/>
              <p:cNvPicPr>
                <a:picLocks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3100" y="3594100"/>
                <a:ext cx="742569" cy="7425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35" name="TextBox 134"/>
              <p:cNvSpPr txBox="1"/>
              <p:nvPr/>
            </p:nvSpPr>
            <p:spPr>
              <a:xfrm>
                <a:off x="5016500" y="3860800"/>
                <a:ext cx="9398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bag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sp>
        <p:nvSpPr>
          <p:cNvPr id="138" name="TextBox 137"/>
          <p:cNvSpPr txBox="1"/>
          <p:nvPr/>
        </p:nvSpPr>
        <p:spPr>
          <a:xfrm>
            <a:off x="2857500" y="139700"/>
            <a:ext cx="3911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Rhyming Words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>
            <a:off x="0" y="5410200"/>
            <a:ext cx="101473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79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FF0000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950200" y="5473700"/>
            <a:ext cx="1854201" cy="914401"/>
            <a:chOff x="7950200" y="5473700"/>
            <a:chExt cx="1854201" cy="914401"/>
          </a:xfrm>
        </p:grpSpPr>
        <p:sp>
          <p:nvSpPr>
            <p:cNvPr id="2" name="Freeform 1"/>
            <p:cNvSpPr/>
            <p:nvPr/>
          </p:nvSpPr>
          <p:spPr>
            <a:xfrm>
              <a:off x="7950200" y="54737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8117332" y="5549900"/>
              <a:ext cx="1413637" cy="717169"/>
              <a:chOff x="8117332" y="5549900"/>
              <a:chExt cx="1413637" cy="717169"/>
            </a:xfrm>
          </p:grpSpPr>
          <p:pic>
            <p:nvPicPr>
              <p:cNvPr id="3" name="Picture 2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13800" y="5549900"/>
                <a:ext cx="717169" cy="7171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8117332" y="5867400"/>
                <a:ext cx="808737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log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457200" y="5562600"/>
            <a:ext cx="1854201" cy="914401"/>
            <a:chOff x="457200" y="5562600"/>
            <a:chExt cx="1854201" cy="914401"/>
          </a:xfrm>
        </p:grpSpPr>
        <p:sp>
          <p:nvSpPr>
            <p:cNvPr id="7" name="Freeform 6"/>
            <p:cNvSpPr/>
            <p:nvPr/>
          </p:nvSpPr>
          <p:spPr>
            <a:xfrm>
              <a:off x="457200" y="55626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75132" y="5575300"/>
              <a:ext cx="1337437" cy="818769"/>
              <a:chOff x="675132" y="5575300"/>
              <a:chExt cx="1337437" cy="818769"/>
            </a:xfrm>
          </p:grpSpPr>
          <p:pic>
            <p:nvPicPr>
              <p:cNvPr id="8" name="Picture 7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3800" y="5575300"/>
                <a:ext cx="818769" cy="8187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75132" y="5867400"/>
                <a:ext cx="834136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pot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3225800" y="5524500"/>
            <a:ext cx="1854201" cy="914401"/>
            <a:chOff x="3225800" y="5524500"/>
            <a:chExt cx="1854201" cy="914401"/>
          </a:xfrm>
        </p:grpSpPr>
        <p:sp>
          <p:nvSpPr>
            <p:cNvPr id="12" name="Freeform 11"/>
            <p:cNvSpPr/>
            <p:nvPr/>
          </p:nvSpPr>
          <p:spPr>
            <a:xfrm>
              <a:off x="3225800" y="55245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431032" y="5791200"/>
              <a:ext cx="1419734" cy="520701"/>
              <a:chOff x="3431032" y="5791200"/>
              <a:chExt cx="1419734" cy="520701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102100" y="5791200"/>
                <a:ext cx="748666" cy="520701"/>
                <a:chOff x="4102100" y="5791200"/>
                <a:chExt cx="748666" cy="520701"/>
              </a:xfrm>
            </p:grpSpPr>
            <p:sp>
              <p:nvSpPr>
                <p:cNvPr id="13" name="Freeform 12"/>
                <p:cNvSpPr/>
                <p:nvPr/>
              </p:nvSpPr>
              <p:spPr>
                <a:xfrm>
                  <a:off x="4102100" y="5792216"/>
                  <a:ext cx="748666" cy="5196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8666" h="519685">
                      <a:moveTo>
                        <a:pt x="533527" y="47371"/>
                      </a:moveTo>
                      <a:lnTo>
                        <a:pt x="543179" y="50038"/>
                      </a:lnTo>
                      <a:lnTo>
                        <a:pt x="561594" y="57277"/>
                      </a:lnTo>
                      <a:lnTo>
                        <a:pt x="570357" y="61849"/>
                      </a:lnTo>
                      <a:lnTo>
                        <a:pt x="584962" y="74295"/>
                      </a:lnTo>
                      <a:lnTo>
                        <a:pt x="594487" y="92329"/>
                      </a:lnTo>
                      <a:lnTo>
                        <a:pt x="593471" y="113665"/>
                      </a:lnTo>
                      <a:lnTo>
                        <a:pt x="590423" y="133985"/>
                      </a:lnTo>
                      <a:lnTo>
                        <a:pt x="598805" y="148717"/>
                      </a:lnTo>
                      <a:lnTo>
                        <a:pt x="611632" y="152146"/>
                      </a:lnTo>
                      <a:lnTo>
                        <a:pt x="619252" y="156210"/>
                      </a:lnTo>
                      <a:lnTo>
                        <a:pt x="634873" y="163195"/>
                      </a:lnTo>
                      <a:lnTo>
                        <a:pt x="651637" y="169545"/>
                      </a:lnTo>
                      <a:lnTo>
                        <a:pt x="668020" y="175133"/>
                      </a:lnTo>
                      <a:lnTo>
                        <a:pt x="684911" y="179959"/>
                      </a:lnTo>
                      <a:lnTo>
                        <a:pt x="701802" y="183642"/>
                      </a:lnTo>
                      <a:lnTo>
                        <a:pt x="718693" y="187198"/>
                      </a:lnTo>
                      <a:lnTo>
                        <a:pt x="735838" y="189865"/>
                      </a:lnTo>
                      <a:lnTo>
                        <a:pt x="746633" y="194691"/>
                      </a:lnTo>
                      <a:lnTo>
                        <a:pt x="748665" y="202692"/>
                      </a:lnTo>
                      <a:lnTo>
                        <a:pt x="742569" y="213360"/>
                      </a:lnTo>
                      <a:lnTo>
                        <a:pt x="721868" y="228600"/>
                      </a:lnTo>
                      <a:lnTo>
                        <a:pt x="697992" y="244729"/>
                      </a:lnTo>
                      <a:lnTo>
                        <a:pt x="672592" y="263398"/>
                      </a:lnTo>
                      <a:lnTo>
                        <a:pt x="646430" y="281305"/>
                      </a:lnTo>
                      <a:lnTo>
                        <a:pt x="633349" y="289814"/>
                      </a:lnTo>
                      <a:lnTo>
                        <a:pt x="601853" y="310515"/>
                      </a:lnTo>
                      <a:lnTo>
                        <a:pt x="581152" y="324866"/>
                      </a:lnTo>
                      <a:lnTo>
                        <a:pt x="555244" y="341503"/>
                      </a:lnTo>
                      <a:lnTo>
                        <a:pt x="533908" y="358013"/>
                      </a:lnTo>
                      <a:lnTo>
                        <a:pt x="520065" y="367919"/>
                      </a:lnTo>
                      <a:lnTo>
                        <a:pt x="499618" y="379984"/>
                      </a:lnTo>
                      <a:lnTo>
                        <a:pt x="480187" y="394081"/>
                      </a:lnTo>
                      <a:lnTo>
                        <a:pt x="457581" y="410718"/>
                      </a:lnTo>
                      <a:lnTo>
                        <a:pt x="435356" y="427482"/>
                      </a:lnTo>
                      <a:lnTo>
                        <a:pt x="412242" y="444881"/>
                      </a:lnTo>
                      <a:lnTo>
                        <a:pt x="401193" y="453009"/>
                      </a:lnTo>
                      <a:lnTo>
                        <a:pt x="389382" y="461264"/>
                      </a:lnTo>
                      <a:lnTo>
                        <a:pt x="366395" y="476758"/>
                      </a:lnTo>
                      <a:lnTo>
                        <a:pt x="354584" y="483997"/>
                      </a:lnTo>
                      <a:lnTo>
                        <a:pt x="330835" y="496824"/>
                      </a:lnTo>
                      <a:lnTo>
                        <a:pt x="306959" y="507238"/>
                      </a:lnTo>
                      <a:lnTo>
                        <a:pt x="282067" y="514731"/>
                      </a:lnTo>
                      <a:lnTo>
                        <a:pt x="269240" y="517144"/>
                      </a:lnTo>
                      <a:lnTo>
                        <a:pt x="243332" y="519684"/>
                      </a:lnTo>
                      <a:lnTo>
                        <a:pt x="217043" y="517652"/>
                      </a:lnTo>
                      <a:lnTo>
                        <a:pt x="189865" y="510921"/>
                      </a:lnTo>
                      <a:lnTo>
                        <a:pt x="175514" y="505333"/>
                      </a:lnTo>
                      <a:lnTo>
                        <a:pt x="146812" y="490601"/>
                      </a:lnTo>
                      <a:lnTo>
                        <a:pt x="134493" y="483616"/>
                      </a:lnTo>
                      <a:lnTo>
                        <a:pt x="109601" y="467868"/>
                      </a:lnTo>
                      <a:lnTo>
                        <a:pt x="84836" y="450469"/>
                      </a:lnTo>
                      <a:lnTo>
                        <a:pt x="73025" y="440817"/>
                      </a:lnTo>
                      <a:lnTo>
                        <a:pt x="51308" y="420116"/>
                      </a:lnTo>
                      <a:lnTo>
                        <a:pt x="40767" y="409321"/>
                      </a:lnTo>
                      <a:lnTo>
                        <a:pt x="23368" y="385064"/>
                      </a:lnTo>
                      <a:lnTo>
                        <a:pt x="16129" y="372237"/>
                      </a:lnTo>
                      <a:lnTo>
                        <a:pt x="5334" y="345186"/>
                      </a:lnTo>
                      <a:lnTo>
                        <a:pt x="1778" y="330962"/>
                      </a:lnTo>
                      <a:lnTo>
                        <a:pt x="0" y="289560"/>
                      </a:lnTo>
                      <a:lnTo>
                        <a:pt x="2794" y="263652"/>
                      </a:lnTo>
                      <a:lnTo>
                        <a:pt x="18415" y="215011"/>
                      </a:lnTo>
                      <a:lnTo>
                        <a:pt x="44831" y="170561"/>
                      </a:lnTo>
                      <a:lnTo>
                        <a:pt x="79375" y="129921"/>
                      </a:lnTo>
                      <a:lnTo>
                        <a:pt x="99060" y="111506"/>
                      </a:lnTo>
                      <a:lnTo>
                        <a:pt x="142748" y="77089"/>
                      </a:lnTo>
                      <a:lnTo>
                        <a:pt x="187833" y="49276"/>
                      </a:lnTo>
                      <a:lnTo>
                        <a:pt x="234950" y="24130"/>
                      </a:lnTo>
                      <a:lnTo>
                        <a:pt x="256921" y="11049"/>
                      </a:lnTo>
                      <a:lnTo>
                        <a:pt x="269748" y="6985"/>
                      </a:lnTo>
                      <a:lnTo>
                        <a:pt x="282575" y="4572"/>
                      </a:lnTo>
                      <a:lnTo>
                        <a:pt x="295656" y="4572"/>
                      </a:lnTo>
                      <a:lnTo>
                        <a:pt x="309245" y="5715"/>
                      </a:lnTo>
                      <a:lnTo>
                        <a:pt x="322580" y="8636"/>
                      </a:lnTo>
                      <a:lnTo>
                        <a:pt x="335153" y="12954"/>
                      </a:lnTo>
                      <a:lnTo>
                        <a:pt x="348488" y="20066"/>
                      </a:lnTo>
                      <a:lnTo>
                        <a:pt x="358648" y="21717"/>
                      </a:lnTo>
                      <a:lnTo>
                        <a:pt x="365379" y="19558"/>
                      </a:lnTo>
                      <a:lnTo>
                        <a:pt x="372745" y="16637"/>
                      </a:lnTo>
                      <a:lnTo>
                        <a:pt x="387350" y="10795"/>
                      </a:lnTo>
                      <a:lnTo>
                        <a:pt x="403098" y="6223"/>
                      </a:lnTo>
                      <a:lnTo>
                        <a:pt x="418592" y="1905"/>
                      </a:lnTo>
                      <a:lnTo>
                        <a:pt x="434340" y="0"/>
                      </a:lnTo>
                      <a:lnTo>
                        <a:pt x="450469" y="508"/>
                      </a:lnTo>
                      <a:lnTo>
                        <a:pt x="457581" y="1397"/>
                      </a:lnTo>
                      <a:lnTo>
                        <a:pt x="472694" y="6477"/>
                      </a:lnTo>
                      <a:lnTo>
                        <a:pt x="480187" y="10795"/>
                      </a:lnTo>
                      <a:lnTo>
                        <a:pt x="524510" y="44196"/>
                      </a:lnTo>
                      <a:close/>
                    </a:path>
                  </a:pathLst>
                </a:custGeom>
                <a:solidFill>
                  <a:srgbClr val="623100"/>
                </a:solidFill>
                <a:ln w="0" cap="flat" cmpd="sng" algn="ctr">
                  <a:solidFill>
                    <a:srgbClr val="6231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4297807" y="5791200"/>
                  <a:ext cx="385954" cy="3352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5954" h="335281">
                      <a:moveTo>
                        <a:pt x="341249" y="56896"/>
                      </a:moveTo>
                      <a:lnTo>
                        <a:pt x="349758" y="57785"/>
                      </a:lnTo>
                      <a:lnTo>
                        <a:pt x="366903" y="60706"/>
                      </a:lnTo>
                      <a:lnTo>
                        <a:pt x="374396" y="64643"/>
                      </a:lnTo>
                      <a:lnTo>
                        <a:pt x="384683" y="79121"/>
                      </a:lnTo>
                      <a:lnTo>
                        <a:pt x="385953" y="99949"/>
                      </a:lnTo>
                      <a:lnTo>
                        <a:pt x="383540" y="140081"/>
                      </a:lnTo>
                      <a:lnTo>
                        <a:pt x="380238" y="160147"/>
                      </a:lnTo>
                      <a:lnTo>
                        <a:pt x="372872" y="199771"/>
                      </a:lnTo>
                      <a:lnTo>
                        <a:pt x="369824" y="219964"/>
                      </a:lnTo>
                      <a:lnTo>
                        <a:pt x="368046" y="239522"/>
                      </a:lnTo>
                      <a:lnTo>
                        <a:pt x="364109" y="244602"/>
                      </a:lnTo>
                      <a:lnTo>
                        <a:pt x="359283" y="249682"/>
                      </a:lnTo>
                      <a:lnTo>
                        <a:pt x="356743" y="251841"/>
                      </a:lnTo>
                      <a:lnTo>
                        <a:pt x="352298" y="256921"/>
                      </a:lnTo>
                      <a:lnTo>
                        <a:pt x="346964" y="256921"/>
                      </a:lnTo>
                      <a:lnTo>
                        <a:pt x="343154" y="250190"/>
                      </a:lnTo>
                      <a:lnTo>
                        <a:pt x="340233" y="242697"/>
                      </a:lnTo>
                      <a:lnTo>
                        <a:pt x="338201" y="239268"/>
                      </a:lnTo>
                      <a:lnTo>
                        <a:pt x="330581" y="234442"/>
                      </a:lnTo>
                      <a:lnTo>
                        <a:pt x="336169" y="224536"/>
                      </a:lnTo>
                      <a:lnTo>
                        <a:pt x="348488" y="202692"/>
                      </a:lnTo>
                      <a:lnTo>
                        <a:pt x="354965" y="190881"/>
                      </a:lnTo>
                      <a:lnTo>
                        <a:pt x="366776" y="166243"/>
                      </a:lnTo>
                      <a:lnTo>
                        <a:pt x="372110" y="154178"/>
                      </a:lnTo>
                      <a:lnTo>
                        <a:pt x="376174" y="142240"/>
                      </a:lnTo>
                      <a:lnTo>
                        <a:pt x="360299" y="148082"/>
                      </a:lnTo>
                      <a:lnTo>
                        <a:pt x="348996" y="157226"/>
                      </a:lnTo>
                      <a:lnTo>
                        <a:pt x="337185" y="166624"/>
                      </a:lnTo>
                      <a:lnTo>
                        <a:pt x="312928" y="183896"/>
                      </a:lnTo>
                      <a:lnTo>
                        <a:pt x="300101" y="191770"/>
                      </a:lnTo>
                      <a:lnTo>
                        <a:pt x="287020" y="199263"/>
                      </a:lnTo>
                      <a:lnTo>
                        <a:pt x="273431" y="206121"/>
                      </a:lnTo>
                      <a:lnTo>
                        <a:pt x="259588" y="212217"/>
                      </a:lnTo>
                      <a:lnTo>
                        <a:pt x="245491" y="217551"/>
                      </a:lnTo>
                      <a:lnTo>
                        <a:pt x="230886" y="221107"/>
                      </a:lnTo>
                      <a:lnTo>
                        <a:pt x="216027" y="224536"/>
                      </a:lnTo>
                      <a:lnTo>
                        <a:pt x="201422" y="226441"/>
                      </a:lnTo>
                      <a:lnTo>
                        <a:pt x="186309" y="226949"/>
                      </a:lnTo>
                      <a:lnTo>
                        <a:pt x="171450" y="226441"/>
                      </a:lnTo>
                      <a:lnTo>
                        <a:pt x="155575" y="224282"/>
                      </a:lnTo>
                      <a:lnTo>
                        <a:pt x="153797" y="224282"/>
                      </a:lnTo>
                      <a:lnTo>
                        <a:pt x="151511" y="224282"/>
                      </a:lnTo>
                      <a:lnTo>
                        <a:pt x="148844" y="224282"/>
                      </a:lnTo>
                      <a:lnTo>
                        <a:pt x="146304" y="224282"/>
                      </a:lnTo>
                      <a:lnTo>
                        <a:pt x="143764" y="224536"/>
                      </a:lnTo>
                      <a:lnTo>
                        <a:pt x="141986" y="225044"/>
                      </a:lnTo>
                      <a:lnTo>
                        <a:pt x="139954" y="225933"/>
                      </a:lnTo>
                      <a:lnTo>
                        <a:pt x="138176" y="227838"/>
                      </a:lnTo>
                      <a:lnTo>
                        <a:pt x="142494" y="235839"/>
                      </a:lnTo>
                      <a:lnTo>
                        <a:pt x="150241" y="240538"/>
                      </a:lnTo>
                      <a:lnTo>
                        <a:pt x="159131" y="245745"/>
                      </a:lnTo>
                      <a:lnTo>
                        <a:pt x="163957" y="254762"/>
                      </a:lnTo>
                      <a:lnTo>
                        <a:pt x="166878" y="264922"/>
                      </a:lnTo>
                      <a:lnTo>
                        <a:pt x="166370" y="270002"/>
                      </a:lnTo>
                      <a:lnTo>
                        <a:pt x="165354" y="274574"/>
                      </a:lnTo>
                      <a:lnTo>
                        <a:pt x="165354" y="284226"/>
                      </a:lnTo>
                      <a:lnTo>
                        <a:pt x="172212" y="291719"/>
                      </a:lnTo>
                      <a:lnTo>
                        <a:pt x="179705" y="299085"/>
                      </a:lnTo>
                      <a:lnTo>
                        <a:pt x="188849" y="304673"/>
                      </a:lnTo>
                      <a:lnTo>
                        <a:pt x="194310" y="311277"/>
                      </a:lnTo>
                      <a:lnTo>
                        <a:pt x="190627" y="320802"/>
                      </a:lnTo>
                      <a:lnTo>
                        <a:pt x="184531" y="331724"/>
                      </a:lnTo>
                      <a:lnTo>
                        <a:pt x="173228" y="334772"/>
                      </a:lnTo>
                      <a:lnTo>
                        <a:pt x="159893" y="334772"/>
                      </a:lnTo>
                      <a:lnTo>
                        <a:pt x="147828" y="335280"/>
                      </a:lnTo>
                      <a:lnTo>
                        <a:pt x="126365" y="333883"/>
                      </a:lnTo>
                      <a:lnTo>
                        <a:pt x="105410" y="329057"/>
                      </a:lnTo>
                      <a:lnTo>
                        <a:pt x="94615" y="325882"/>
                      </a:lnTo>
                      <a:lnTo>
                        <a:pt x="74549" y="316865"/>
                      </a:lnTo>
                      <a:lnTo>
                        <a:pt x="55118" y="306070"/>
                      </a:lnTo>
                      <a:lnTo>
                        <a:pt x="36957" y="292735"/>
                      </a:lnTo>
                      <a:lnTo>
                        <a:pt x="20701" y="278003"/>
                      </a:lnTo>
                      <a:lnTo>
                        <a:pt x="13081" y="270002"/>
                      </a:lnTo>
                      <a:lnTo>
                        <a:pt x="0" y="252857"/>
                      </a:lnTo>
                      <a:lnTo>
                        <a:pt x="2921" y="232537"/>
                      </a:lnTo>
                      <a:lnTo>
                        <a:pt x="3302" y="211709"/>
                      </a:lnTo>
                      <a:lnTo>
                        <a:pt x="2286" y="190119"/>
                      </a:lnTo>
                      <a:lnTo>
                        <a:pt x="1905" y="168402"/>
                      </a:lnTo>
                      <a:lnTo>
                        <a:pt x="4318" y="148082"/>
                      </a:lnTo>
                      <a:lnTo>
                        <a:pt x="10033" y="129032"/>
                      </a:lnTo>
                      <a:lnTo>
                        <a:pt x="22352" y="112268"/>
                      </a:lnTo>
                      <a:lnTo>
                        <a:pt x="42037" y="98933"/>
                      </a:lnTo>
                      <a:lnTo>
                        <a:pt x="60452" y="86106"/>
                      </a:lnTo>
                      <a:lnTo>
                        <a:pt x="69723" y="80137"/>
                      </a:lnTo>
                      <a:lnTo>
                        <a:pt x="89154" y="68707"/>
                      </a:lnTo>
                      <a:lnTo>
                        <a:pt x="108839" y="57404"/>
                      </a:lnTo>
                      <a:lnTo>
                        <a:pt x="118364" y="52324"/>
                      </a:lnTo>
                      <a:lnTo>
                        <a:pt x="128397" y="47117"/>
                      </a:lnTo>
                      <a:lnTo>
                        <a:pt x="148463" y="36576"/>
                      </a:lnTo>
                      <a:lnTo>
                        <a:pt x="168402" y="27051"/>
                      </a:lnTo>
                      <a:lnTo>
                        <a:pt x="178562" y="22479"/>
                      </a:lnTo>
                      <a:lnTo>
                        <a:pt x="188341" y="17399"/>
                      </a:lnTo>
                      <a:lnTo>
                        <a:pt x="198628" y="13335"/>
                      </a:lnTo>
                      <a:lnTo>
                        <a:pt x="192659" y="18415"/>
                      </a:lnTo>
                      <a:lnTo>
                        <a:pt x="186309" y="22733"/>
                      </a:lnTo>
                      <a:lnTo>
                        <a:pt x="179705" y="27559"/>
                      </a:lnTo>
                      <a:lnTo>
                        <a:pt x="172720" y="31623"/>
                      </a:lnTo>
                      <a:lnTo>
                        <a:pt x="165354" y="35560"/>
                      </a:lnTo>
                      <a:lnTo>
                        <a:pt x="150749" y="43561"/>
                      </a:lnTo>
                      <a:lnTo>
                        <a:pt x="143510" y="47879"/>
                      </a:lnTo>
                      <a:lnTo>
                        <a:pt x="135636" y="51562"/>
                      </a:lnTo>
                      <a:lnTo>
                        <a:pt x="120904" y="60706"/>
                      </a:lnTo>
                      <a:lnTo>
                        <a:pt x="106426" y="70104"/>
                      </a:lnTo>
                      <a:lnTo>
                        <a:pt x="93091" y="81026"/>
                      </a:lnTo>
                      <a:lnTo>
                        <a:pt x="79502" y="88392"/>
                      </a:lnTo>
                      <a:lnTo>
                        <a:pt x="65913" y="94361"/>
                      </a:lnTo>
                      <a:lnTo>
                        <a:pt x="59436" y="98933"/>
                      </a:lnTo>
                      <a:lnTo>
                        <a:pt x="48641" y="109855"/>
                      </a:lnTo>
                      <a:lnTo>
                        <a:pt x="42037" y="121285"/>
                      </a:lnTo>
                      <a:lnTo>
                        <a:pt x="44958" y="122682"/>
                      </a:lnTo>
                      <a:lnTo>
                        <a:pt x="71247" y="108839"/>
                      </a:lnTo>
                      <a:lnTo>
                        <a:pt x="96647" y="94869"/>
                      </a:lnTo>
                      <a:lnTo>
                        <a:pt x="109220" y="87122"/>
                      </a:lnTo>
                      <a:lnTo>
                        <a:pt x="134493" y="71120"/>
                      </a:lnTo>
                      <a:lnTo>
                        <a:pt x="146812" y="63373"/>
                      </a:lnTo>
                      <a:lnTo>
                        <a:pt x="171704" y="47371"/>
                      </a:lnTo>
                      <a:lnTo>
                        <a:pt x="184531" y="39370"/>
                      </a:lnTo>
                      <a:lnTo>
                        <a:pt x="208788" y="23241"/>
                      </a:lnTo>
                      <a:lnTo>
                        <a:pt x="221107" y="15240"/>
                      </a:lnTo>
                      <a:lnTo>
                        <a:pt x="233680" y="7747"/>
                      </a:lnTo>
                      <a:lnTo>
                        <a:pt x="245999" y="0"/>
                      </a:lnTo>
                      <a:lnTo>
                        <a:pt x="259588" y="2413"/>
                      </a:lnTo>
                      <a:lnTo>
                        <a:pt x="264922" y="5080"/>
                      </a:lnTo>
                      <a:lnTo>
                        <a:pt x="273685" y="13335"/>
                      </a:lnTo>
                      <a:lnTo>
                        <a:pt x="280670" y="23241"/>
                      </a:lnTo>
                      <a:lnTo>
                        <a:pt x="287528" y="33655"/>
                      </a:lnTo>
                      <a:lnTo>
                        <a:pt x="294767" y="43561"/>
                      </a:lnTo>
                      <a:lnTo>
                        <a:pt x="299085" y="47371"/>
                      </a:lnTo>
                      <a:lnTo>
                        <a:pt x="309880" y="53213"/>
                      </a:lnTo>
                      <a:lnTo>
                        <a:pt x="325120" y="54229"/>
                      </a:lnTo>
                      <a:close/>
                    </a:path>
                  </a:pathLst>
                </a:custGeom>
                <a:solidFill>
                  <a:srgbClr val="A45200"/>
                </a:solidFill>
                <a:ln w="0" cap="flat" cmpd="sng" algn="ctr">
                  <a:solidFill>
                    <a:srgbClr val="A452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4371848" y="5812790"/>
                  <a:ext cx="188088" cy="1257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8088" h="125731">
                      <a:moveTo>
                        <a:pt x="177038" y="39370"/>
                      </a:moveTo>
                      <a:lnTo>
                        <a:pt x="156845" y="56007"/>
                      </a:lnTo>
                      <a:lnTo>
                        <a:pt x="133985" y="68707"/>
                      </a:lnTo>
                      <a:lnTo>
                        <a:pt x="115062" y="80518"/>
                      </a:lnTo>
                      <a:lnTo>
                        <a:pt x="95631" y="91186"/>
                      </a:lnTo>
                      <a:lnTo>
                        <a:pt x="75565" y="101346"/>
                      </a:lnTo>
                      <a:lnTo>
                        <a:pt x="55626" y="111506"/>
                      </a:lnTo>
                      <a:lnTo>
                        <a:pt x="37465" y="119507"/>
                      </a:lnTo>
                      <a:lnTo>
                        <a:pt x="22098" y="125730"/>
                      </a:lnTo>
                      <a:lnTo>
                        <a:pt x="8255" y="124587"/>
                      </a:lnTo>
                      <a:lnTo>
                        <a:pt x="0" y="120904"/>
                      </a:lnTo>
                      <a:lnTo>
                        <a:pt x="1270" y="109982"/>
                      </a:lnTo>
                      <a:lnTo>
                        <a:pt x="14986" y="100838"/>
                      </a:lnTo>
                      <a:lnTo>
                        <a:pt x="30226" y="93345"/>
                      </a:lnTo>
                      <a:lnTo>
                        <a:pt x="45339" y="85852"/>
                      </a:lnTo>
                      <a:lnTo>
                        <a:pt x="57150" y="70866"/>
                      </a:lnTo>
                      <a:lnTo>
                        <a:pt x="72517" y="63119"/>
                      </a:lnTo>
                      <a:lnTo>
                        <a:pt x="91313" y="50800"/>
                      </a:lnTo>
                      <a:lnTo>
                        <a:pt x="103759" y="42545"/>
                      </a:lnTo>
                      <a:lnTo>
                        <a:pt x="120269" y="33782"/>
                      </a:lnTo>
                      <a:lnTo>
                        <a:pt x="136906" y="20828"/>
                      </a:lnTo>
                      <a:lnTo>
                        <a:pt x="151003" y="14224"/>
                      </a:lnTo>
                      <a:lnTo>
                        <a:pt x="167894" y="5969"/>
                      </a:lnTo>
                      <a:lnTo>
                        <a:pt x="187833" y="0"/>
                      </a:lnTo>
                      <a:lnTo>
                        <a:pt x="188087" y="16129"/>
                      </a:lnTo>
                      <a:lnTo>
                        <a:pt x="187833" y="25146"/>
                      </a:lnTo>
                      <a:close/>
                    </a:path>
                  </a:pathLst>
                </a:custGeom>
                <a:solidFill>
                  <a:srgbClr val="371C00"/>
                </a:solidFill>
                <a:ln w="0" cap="flat" cmpd="sng" algn="ctr">
                  <a:solidFill>
                    <a:srgbClr val="371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4438269" y="5859399"/>
                  <a:ext cx="199772" cy="1310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772" h="131065">
                      <a:moveTo>
                        <a:pt x="199771" y="17907"/>
                      </a:moveTo>
                      <a:lnTo>
                        <a:pt x="191389" y="26670"/>
                      </a:lnTo>
                      <a:lnTo>
                        <a:pt x="173990" y="42291"/>
                      </a:lnTo>
                      <a:lnTo>
                        <a:pt x="154432" y="56388"/>
                      </a:lnTo>
                      <a:lnTo>
                        <a:pt x="133477" y="69215"/>
                      </a:lnTo>
                      <a:lnTo>
                        <a:pt x="114554" y="81534"/>
                      </a:lnTo>
                      <a:lnTo>
                        <a:pt x="90932" y="93472"/>
                      </a:lnTo>
                      <a:lnTo>
                        <a:pt x="70485" y="105283"/>
                      </a:lnTo>
                      <a:lnTo>
                        <a:pt x="50927" y="117602"/>
                      </a:lnTo>
                      <a:lnTo>
                        <a:pt x="38608" y="124079"/>
                      </a:lnTo>
                      <a:lnTo>
                        <a:pt x="17653" y="131064"/>
                      </a:lnTo>
                      <a:lnTo>
                        <a:pt x="0" y="129921"/>
                      </a:lnTo>
                      <a:lnTo>
                        <a:pt x="0" y="121666"/>
                      </a:lnTo>
                      <a:lnTo>
                        <a:pt x="9017" y="109347"/>
                      </a:lnTo>
                      <a:lnTo>
                        <a:pt x="32258" y="93218"/>
                      </a:lnTo>
                      <a:lnTo>
                        <a:pt x="55372" y="75692"/>
                      </a:lnTo>
                      <a:lnTo>
                        <a:pt x="72009" y="59309"/>
                      </a:lnTo>
                      <a:lnTo>
                        <a:pt x="88138" y="45339"/>
                      </a:lnTo>
                      <a:lnTo>
                        <a:pt x="111379" y="32258"/>
                      </a:lnTo>
                      <a:lnTo>
                        <a:pt x="127635" y="20828"/>
                      </a:lnTo>
                      <a:lnTo>
                        <a:pt x="144526" y="10160"/>
                      </a:lnTo>
                      <a:lnTo>
                        <a:pt x="166497" y="2159"/>
                      </a:lnTo>
                      <a:lnTo>
                        <a:pt x="182245" y="0"/>
                      </a:lnTo>
                      <a:lnTo>
                        <a:pt x="199390" y="2921"/>
                      </a:lnTo>
                      <a:close/>
                    </a:path>
                  </a:pathLst>
                </a:custGeom>
                <a:solidFill>
                  <a:srgbClr val="371C00"/>
                </a:solidFill>
                <a:ln w="0" cap="flat" cmpd="sng" algn="ctr">
                  <a:solidFill>
                    <a:srgbClr val="371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4134104" y="5905627"/>
                  <a:ext cx="412497" cy="373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2497" h="373000">
                      <a:moveTo>
                        <a:pt x="132461" y="28321"/>
                      </a:moveTo>
                      <a:lnTo>
                        <a:pt x="127127" y="45466"/>
                      </a:lnTo>
                      <a:lnTo>
                        <a:pt x="120142" y="61468"/>
                      </a:lnTo>
                      <a:lnTo>
                        <a:pt x="113284" y="77724"/>
                      </a:lnTo>
                      <a:lnTo>
                        <a:pt x="106426" y="93345"/>
                      </a:lnTo>
                      <a:lnTo>
                        <a:pt x="101727" y="109855"/>
                      </a:lnTo>
                      <a:lnTo>
                        <a:pt x="99187" y="127000"/>
                      </a:lnTo>
                      <a:lnTo>
                        <a:pt x="100965" y="144653"/>
                      </a:lnTo>
                      <a:lnTo>
                        <a:pt x="110998" y="153924"/>
                      </a:lnTo>
                      <a:lnTo>
                        <a:pt x="120650" y="146304"/>
                      </a:lnTo>
                      <a:lnTo>
                        <a:pt x="129921" y="137160"/>
                      </a:lnTo>
                      <a:lnTo>
                        <a:pt x="140970" y="128778"/>
                      </a:lnTo>
                      <a:lnTo>
                        <a:pt x="154051" y="121666"/>
                      </a:lnTo>
                      <a:lnTo>
                        <a:pt x="148336" y="197358"/>
                      </a:lnTo>
                      <a:lnTo>
                        <a:pt x="158115" y="208280"/>
                      </a:lnTo>
                      <a:lnTo>
                        <a:pt x="168910" y="218186"/>
                      </a:lnTo>
                      <a:lnTo>
                        <a:pt x="179578" y="227838"/>
                      </a:lnTo>
                      <a:lnTo>
                        <a:pt x="191389" y="236347"/>
                      </a:lnTo>
                      <a:lnTo>
                        <a:pt x="203200" y="243840"/>
                      </a:lnTo>
                      <a:lnTo>
                        <a:pt x="215265" y="250825"/>
                      </a:lnTo>
                      <a:lnTo>
                        <a:pt x="227838" y="256921"/>
                      </a:lnTo>
                      <a:lnTo>
                        <a:pt x="241173" y="262255"/>
                      </a:lnTo>
                      <a:lnTo>
                        <a:pt x="254381" y="266319"/>
                      </a:lnTo>
                      <a:lnTo>
                        <a:pt x="267970" y="270002"/>
                      </a:lnTo>
                      <a:lnTo>
                        <a:pt x="281559" y="272161"/>
                      </a:lnTo>
                      <a:lnTo>
                        <a:pt x="295656" y="273177"/>
                      </a:lnTo>
                      <a:lnTo>
                        <a:pt x="310515" y="273177"/>
                      </a:lnTo>
                      <a:lnTo>
                        <a:pt x="324612" y="272161"/>
                      </a:lnTo>
                      <a:lnTo>
                        <a:pt x="339725" y="270510"/>
                      </a:lnTo>
                      <a:lnTo>
                        <a:pt x="354330" y="267081"/>
                      </a:lnTo>
                      <a:lnTo>
                        <a:pt x="361569" y="262001"/>
                      </a:lnTo>
                      <a:lnTo>
                        <a:pt x="369062" y="259842"/>
                      </a:lnTo>
                      <a:lnTo>
                        <a:pt x="376428" y="260350"/>
                      </a:lnTo>
                      <a:lnTo>
                        <a:pt x="383032" y="261239"/>
                      </a:lnTo>
                      <a:lnTo>
                        <a:pt x="390525" y="263271"/>
                      </a:lnTo>
                      <a:lnTo>
                        <a:pt x="397383" y="263779"/>
                      </a:lnTo>
                      <a:lnTo>
                        <a:pt x="405130" y="262763"/>
                      </a:lnTo>
                      <a:lnTo>
                        <a:pt x="412496" y="259080"/>
                      </a:lnTo>
                      <a:lnTo>
                        <a:pt x="402336" y="270764"/>
                      </a:lnTo>
                      <a:lnTo>
                        <a:pt x="391541" y="282829"/>
                      </a:lnTo>
                      <a:lnTo>
                        <a:pt x="380746" y="294005"/>
                      </a:lnTo>
                      <a:lnTo>
                        <a:pt x="369062" y="304800"/>
                      </a:lnTo>
                      <a:lnTo>
                        <a:pt x="356997" y="315468"/>
                      </a:lnTo>
                      <a:lnTo>
                        <a:pt x="344678" y="325120"/>
                      </a:lnTo>
                      <a:lnTo>
                        <a:pt x="331597" y="334645"/>
                      </a:lnTo>
                      <a:lnTo>
                        <a:pt x="318262" y="343281"/>
                      </a:lnTo>
                      <a:lnTo>
                        <a:pt x="304673" y="350774"/>
                      </a:lnTo>
                      <a:lnTo>
                        <a:pt x="290576" y="357505"/>
                      </a:lnTo>
                      <a:lnTo>
                        <a:pt x="275717" y="363093"/>
                      </a:lnTo>
                      <a:lnTo>
                        <a:pt x="260858" y="368046"/>
                      </a:lnTo>
                      <a:lnTo>
                        <a:pt x="245491" y="371348"/>
                      </a:lnTo>
                      <a:lnTo>
                        <a:pt x="229362" y="372999"/>
                      </a:lnTo>
                      <a:lnTo>
                        <a:pt x="213995" y="372999"/>
                      </a:lnTo>
                      <a:lnTo>
                        <a:pt x="197104" y="372364"/>
                      </a:lnTo>
                      <a:lnTo>
                        <a:pt x="180721" y="368935"/>
                      </a:lnTo>
                      <a:lnTo>
                        <a:pt x="163957" y="364109"/>
                      </a:lnTo>
                      <a:lnTo>
                        <a:pt x="147828" y="358521"/>
                      </a:lnTo>
                      <a:lnTo>
                        <a:pt x="131699" y="351790"/>
                      </a:lnTo>
                      <a:lnTo>
                        <a:pt x="116332" y="343789"/>
                      </a:lnTo>
                      <a:lnTo>
                        <a:pt x="100457" y="334645"/>
                      </a:lnTo>
                      <a:lnTo>
                        <a:pt x="85852" y="324866"/>
                      </a:lnTo>
                      <a:lnTo>
                        <a:pt x="72263" y="313563"/>
                      </a:lnTo>
                      <a:lnTo>
                        <a:pt x="59182" y="302133"/>
                      </a:lnTo>
                      <a:lnTo>
                        <a:pt x="46863" y="289306"/>
                      </a:lnTo>
                      <a:lnTo>
                        <a:pt x="36068" y="275971"/>
                      </a:lnTo>
                      <a:lnTo>
                        <a:pt x="25908" y="262001"/>
                      </a:lnTo>
                      <a:lnTo>
                        <a:pt x="17653" y="247269"/>
                      </a:lnTo>
                      <a:lnTo>
                        <a:pt x="10287" y="232029"/>
                      </a:lnTo>
                      <a:lnTo>
                        <a:pt x="4826" y="215773"/>
                      </a:lnTo>
                      <a:lnTo>
                        <a:pt x="1016" y="199644"/>
                      </a:lnTo>
                      <a:lnTo>
                        <a:pt x="0" y="185039"/>
                      </a:lnTo>
                      <a:lnTo>
                        <a:pt x="0" y="169799"/>
                      </a:lnTo>
                      <a:lnTo>
                        <a:pt x="1524" y="155829"/>
                      </a:lnTo>
                      <a:lnTo>
                        <a:pt x="4191" y="140970"/>
                      </a:lnTo>
                      <a:lnTo>
                        <a:pt x="7239" y="127000"/>
                      </a:lnTo>
                      <a:lnTo>
                        <a:pt x="12319" y="113284"/>
                      </a:lnTo>
                      <a:lnTo>
                        <a:pt x="17907" y="99949"/>
                      </a:lnTo>
                      <a:lnTo>
                        <a:pt x="24892" y="86614"/>
                      </a:lnTo>
                      <a:lnTo>
                        <a:pt x="32258" y="73787"/>
                      </a:lnTo>
                      <a:lnTo>
                        <a:pt x="41021" y="61468"/>
                      </a:lnTo>
                      <a:lnTo>
                        <a:pt x="50292" y="50038"/>
                      </a:lnTo>
                      <a:lnTo>
                        <a:pt x="60452" y="38989"/>
                      </a:lnTo>
                      <a:lnTo>
                        <a:pt x="71247" y="28321"/>
                      </a:lnTo>
                      <a:lnTo>
                        <a:pt x="83058" y="18415"/>
                      </a:lnTo>
                      <a:lnTo>
                        <a:pt x="95377" y="9017"/>
                      </a:lnTo>
                      <a:lnTo>
                        <a:pt x="107823" y="508"/>
                      </a:lnTo>
                      <a:lnTo>
                        <a:pt x="111760" y="0"/>
                      </a:lnTo>
                      <a:lnTo>
                        <a:pt x="115570" y="0"/>
                      </a:lnTo>
                      <a:lnTo>
                        <a:pt x="119634" y="508"/>
                      </a:lnTo>
                      <a:lnTo>
                        <a:pt x="122936" y="1524"/>
                      </a:lnTo>
                      <a:lnTo>
                        <a:pt x="126238" y="2667"/>
                      </a:lnTo>
                      <a:lnTo>
                        <a:pt x="129413" y="5080"/>
                      </a:lnTo>
                      <a:lnTo>
                        <a:pt x="132461" y="7493"/>
                      </a:lnTo>
                      <a:lnTo>
                        <a:pt x="135255" y="10922"/>
                      </a:lnTo>
                      <a:close/>
                    </a:path>
                  </a:pathLst>
                </a:custGeom>
                <a:solidFill>
                  <a:srgbClr val="A45200"/>
                </a:solidFill>
                <a:ln w="0" cap="flat" cmpd="sng" algn="ctr">
                  <a:solidFill>
                    <a:srgbClr val="A452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4681093" y="5946775"/>
                  <a:ext cx="89282" cy="882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9282" h="88266">
                      <a:moveTo>
                        <a:pt x="83820" y="37084"/>
                      </a:moveTo>
                      <a:lnTo>
                        <a:pt x="77978" y="40386"/>
                      </a:lnTo>
                      <a:lnTo>
                        <a:pt x="72263" y="43053"/>
                      </a:lnTo>
                      <a:lnTo>
                        <a:pt x="66929" y="46482"/>
                      </a:lnTo>
                      <a:lnTo>
                        <a:pt x="61087" y="49784"/>
                      </a:lnTo>
                      <a:lnTo>
                        <a:pt x="55118" y="52705"/>
                      </a:lnTo>
                      <a:lnTo>
                        <a:pt x="49276" y="55880"/>
                      </a:lnTo>
                      <a:lnTo>
                        <a:pt x="43942" y="59436"/>
                      </a:lnTo>
                      <a:lnTo>
                        <a:pt x="37973" y="62484"/>
                      </a:lnTo>
                      <a:lnTo>
                        <a:pt x="32385" y="66548"/>
                      </a:lnTo>
                      <a:lnTo>
                        <a:pt x="26924" y="69723"/>
                      </a:lnTo>
                      <a:lnTo>
                        <a:pt x="21590" y="73025"/>
                      </a:lnTo>
                      <a:lnTo>
                        <a:pt x="15494" y="76962"/>
                      </a:lnTo>
                      <a:lnTo>
                        <a:pt x="10033" y="80518"/>
                      </a:lnTo>
                      <a:lnTo>
                        <a:pt x="5461" y="84201"/>
                      </a:lnTo>
                      <a:lnTo>
                        <a:pt x="0" y="88265"/>
                      </a:lnTo>
                      <a:lnTo>
                        <a:pt x="889" y="77851"/>
                      </a:lnTo>
                      <a:lnTo>
                        <a:pt x="2413" y="66802"/>
                      </a:lnTo>
                      <a:lnTo>
                        <a:pt x="3937" y="55880"/>
                      </a:lnTo>
                      <a:lnTo>
                        <a:pt x="5461" y="44831"/>
                      </a:lnTo>
                      <a:lnTo>
                        <a:pt x="7239" y="33401"/>
                      </a:lnTo>
                      <a:lnTo>
                        <a:pt x="9779" y="22479"/>
                      </a:lnTo>
                      <a:lnTo>
                        <a:pt x="12446" y="11049"/>
                      </a:lnTo>
                      <a:lnTo>
                        <a:pt x="15113" y="0"/>
                      </a:lnTo>
                      <a:lnTo>
                        <a:pt x="89281" y="34036"/>
                      </a:lnTo>
                      <a:close/>
                    </a:path>
                  </a:pathLst>
                </a:custGeom>
                <a:solidFill>
                  <a:srgbClr val="A45200"/>
                </a:solidFill>
                <a:ln w="0" cap="flat" cmpd="sng" algn="ctr">
                  <a:solidFill>
                    <a:srgbClr val="A452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4316222" y="5951347"/>
                  <a:ext cx="103506" cy="668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3506" h="66803">
                      <a:moveTo>
                        <a:pt x="65659" y="45720"/>
                      </a:moveTo>
                      <a:lnTo>
                        <a:pt x="71247" y="48006"/>
                      </a:lnTo>
                      <a:lnTo>
                        <a:pt x="85090" y="50165"/>
                      </a:lnTo>
                      <a:lnTo>
                        <a:pt x="96901" y="53975"/>
                      </a:lnTo>
                      <a:lnTo>
                        <a:pt x="103505" y="63373"/>
                      </a:lnTo>
                      <a:lnTo>
                        <a:pt x="89789" y="66802"/>
                      </a:lnTo>
                      <a:lnTo>
                        <a:pt x="71247" y="62865"/>
                      </a:lnTo>
                      <a:lnTo>
                        <a:pt x="54864" y="56896"/>
                      </a:lnTo>
                      <a:lnTo>
                        <a:pt x="37211" y="59309"/>
                      </a:lnTo>
                      <a:lnTo>
                        <a:pt x="28575" y="36957"/>
                      </a:lnTo>
                      <a:lnTo>
                        <a:pt x="15494" y="25146"/>
                      </a:lnTo>
                      <a:lnTo>
                        <a:pt x="5715" y="13081"/>
                      </a:lnTo>
                      <a:lnTo>
                        <a:pt x="0" y="0"/>
                      </a:lnTo>
                      <a:lnTo>
                        <a:pt x="9017" y="0"/>
                      </a:lnTo>
                      <a:lnTo>
                        <a:pt x="19558" y="6477"/>
                      </a:lnTo>
                      <a:lnTo>
                        <a:pt x="32385" y="19812"/>
                      </a:lnTo>
                      <a:lnTo>
                        <a:pt x="44958" y="32893"/>
                      </a:lnTo>
                      <a:lnTo>
                        <a:pt x="60198" y="42164"/>
                      </a:lnTo>
                      <a:close/>
                    </a:path>
                  </a:pathLst>
                </a:custGeom>
                <a:solidFill>
                  <a:srgbClr val="623100"/>
                </a:solidFill>
                <a:ln w="0" cap="flat" cmpd="sng" algn="ctr">
                  <a:solidFill>
                    <a:srgbClr val="6231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4740656" y="5955919"/>
                  <a:ext cx="13717" cy="68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717" h="6859">
                      <a:moveTo>
                        <a:pt x="0" y="0"/>
                      </a:moveTo>
                      <a:lnTo>
                        <a:pt x="13716" y="6858"/>
                      </a:lnTo>
                      <a:close/>
                    </a:path>
                  </a:pathLst>
                </a:custGeom>
                <a:solidFill>
                  <a:srgbClr val="474F35"/>
                </a:solidFill>
                <a:ln w="0" cap="flat" cmpd="sng" algn="ctr">
                  <a:solidFill>
                    <a:srgbClr val="474F3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4758055" y="5965825"/>
                  <a:ext cx="35688" cy="102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688" h="10288">
                      <a:moveTo>
                        <a:pt x="0" y="0"/>
                      </a:moveTo>
                      <a:lnTo>
                        <a:pt x="35687" y="10287"/>
                      </a:lnTo>
                      <a:close/>
                    </a:path>
                  </a:pathLst>
                </a:custGeom>
                <a:solidFill>
                  <a:srgbClr val="474F35"/>
                </a:solidFill>
                <a:ln w="0" cap="flat" cmpd="sng" algn="ctr">
                  <a:solidFill>
                    <a:srgbClr val="474F3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4593844" y="6011418"/>
                  <a:ext cx="219076" cy="1551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9076" h="155195">
                      <a:moveTo>
                        <a:pt x="213614" y="7493"/>
                      </a:moveTo>
                      <a:lnTo>
                        <a:pt x="194437" y="20066"/>
                      </a:lnTo>
                      <a:lnTo>
                        <a:pt x="169037" y="35687"/>
                      </a:lnTo>
                      <a:lnTo>
                        <a:pt x="144018" y="54864"/>
                      </a:lnTo>
                      <a:lnTo>
                        <a:pt x="120396" y="71501"/>
                      </a:lnTo>
                      <a:lnTo>
                        <a:pt x="97028" y="87503"/>
                      </a:lnTo>
                      <a:lnTo>
                        <a:pt x="74422" y="104013"/>
                      </a:lnTo>
                      <a:lnTo>
                        <a:pt x="55626" y="118491"/>
                      </a:lnTo>
                      <a:lnTo>
                        <a:pt x="45085" y="125476"/>
                      </a:lnTo>
                      <a:lnTo>
                        <a:pt x="34290" y="133731"/>
                      </a:lnTo>
                      <a:lnTo>
                        <a:pt x="23749" y="141224"/>
                      </a:lnTo>
                      <a:lnTo>
                        <a:pt x="8890" y="152527"/>
                      </a:lnTo>
                      <a:lnTo>
                        <a:pt x="0" y="155194"/>
                      </a:lnTo>
                      <a:lnTo>
                        <a:pt x="15875" y="140081"/>
                      </a:lnTo>
                      <a:lnTo>
                        <a:pt x="27686" y="130556"/>
                      </a:lnTo>
                      <a:lnTo>
                        <a:pt x="40894" y="118237"/>
                      </a:lnTo>
                      <a:lnTo>
                        <a:pt x="52959" y="108331"/>
                      </a:lnTo>
                      <a:lnTo>
                        <a:pt x="59944" y="102489"/>
                      </a:lnTo>
                      <a:lnTo>
                        <a:pt x="73406" y="89916"/>
                      </a:lnTo>
                      <a:lnTo>
                        <a:pt x="88138" y="78994"/>
                      </a:lnTo>
                      <a:lnTo>
                        <a:pt x="101727" y="70358"/>
                      </a:lnTo>
                      <a:lnTo>
                        <a:pt x="118491" y="58674"/>
                      </a:lnTo>
                      <a:lnTo>
                        <a:pt x="131953" y="47117"/>
                      </a:lnTo>
                      <a:lnTo>
                        <a:pt x="148844" y="37719"/>
                      </a:lnTo>
                      <a:lnTo>
                        <a:pt x="161925" y="27432"/>
                      </a:lnTo>
                      <a:lnTo>
                        <a:pt x="173101" y="20066"/>
                      </a:lnTo>
                      <a:lnTo>
                        <a:pt x="184150" y="13462"/>
                      </a:lnTo>
                      <a:lnTo>
                        <a:pt x="194691" y="5969"/>
                      </a:lnTo>
                      <a:lnTo>
                        <a:pt x="207772" y="1651"/>
                      </a:lnTo>
                      <a:lnTo>
                        <a:pt x="219075" y="0"/>
                      </a:lnTo>
                      <a:close/>
                    </a:path>
                  </a:pathLst>
                </a:custGeom>
                <a:solidFill>
                  <a:srgbClr val="371C00"/>
                </a:solidFill>
                <a:ln w="0" cap="flat" cmpd="sng" algn="ctr">
                  <a:solidFill>
                    <a:srgbClr val="371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4599940" y="6042533"/>
                  <a:ext cx="70740" cy="665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740" h="66549">
                      <a:moveTo>
                        <a:pt x="0" y="57150"/>
                      </a:moveTo>
                      <a:lnTo>
                        <a:pt x="2286" y="49657"/>
                      </a:lnTo>
                      <a:lnTo>
                        <a:pt x="7493" y="43815"/>
                      </a:lnTo>
                      <a:lnTo>
                        <a:pt x="14097" y="39497"/>
                      </a:lnTo>
                      <a:lnTo>
                        <a:pt x="21971" y="35814"/>
                      </a:lnTo>
                      <a:lnTo>
                        <a:pt x="30226" y="31496"/>
                      </a:lnTo>
                      <a:lnTo>
                        <a:pt x="36830" y="27305"/>
                      </a:lnTo>
                      <a:lnTo>
                        <a:pt x="44577" y="20066"/>
                      </a:lnTo>
                      <a:lnTo>
                        <a:pt x="70739" y="0"/>
                      </a:lnTo>
                      <a:lnTo>
                        <a:pt x="62230" y="11557"/>
                      </a:lnTo>
                      <a:lnTo>
                        <a:pt x="56896" y="17018"/>
                      </a:lnTo>
                      <a:lnTo>
                        <a:pt x="45339" y="26924"/>
                      </a:lnTo>
                      <a:lnTo>
                        <a:pt x="33020" y="36322"/>
                      </a:lnTo>
                      <a:lnTo>
                        <a:pt x="25273" y="44323"/>
                      </a:lnTo>
                      <a:lnTo>
                        <a:pt x="16891" y="51816"/>
                      </a:lnTo>
                      <a:lnTo>
                        <a:pt x="7493" y="59944"/>
                      </a:lnTo>
                      <a:lnTo>
                        <a:pt x="762" y="66548"/>
                      </a:lnTo>
                      <a:close/>
                    </a:path>
                  </a:pathLst>
                </a:custGeom>
                <a:solidFill>
                  <a:srgbClr val="FFAD5B"/>
                </a:solidFill>
                <a:ln w="0" cap="flat" cmpd="sng" algn="ctr">
                  <a:solidFill>
                    <a:srgbClr val="FFAD5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4293743" y="6065139"/>
                  <a:ext cx="199899" cy="1027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99" h="102744">
                      <a:moveTo>
                        <a:pt x="199898" y="73025"/>
                      </a:moveTo>
                      <a:lnTo>
                        <a:pt x="199898" y="81026"/>
                      </a:lnTo>
                      <a:lnTo>
                        <a:pt x="199898" y="88519"/>
                      </a:lnTo>
                      <a:lnTo>
                        <a:pt x="198882" y="96012"/>
                      </a:lnTo>
                      <a:lnTo>
                        <a:pt x="185039" y="99314"/>
                      </a:lnTo>
                      <a:lnTo>
                        <a:pt x="170942" y="101219"/>
                      </a:lnTo>
                      <a:lnTo>
                        <a:pt x="157353" y="102743"/>
                      </a:lnTo>
                      <a:lnTo>
                        <a:pt x="143764" y="102743"/>
                      </a:lnTo>
                      <a:lnTo>
                        <a:pt x="129921" y="101727"/>
                      </a:lnTo>
                      <a:lnTo>
                        <a:pt x="116840" y="100076"/>
                      </a:lnTo>
                      <a:lnTo>
                        <a:pt x="103505" y="96901"/>
                      </a:lnTo>
                      <a:lnTo>
                        <a:pt x="90678" y="93218"/>
                      </a:lnTo>
                      <a:lnTo>
                        <a:pt x="78105" y="88519"/>
                      </a:lnTo>
                      <a:lnTo>
                        <a:pt x="66167" y="82677"/>
                      </a:lnTo>
                      <a:lnTo>
                        <a:pt x="54610" y="76581"/>
                      </a:lnTo>
                      <a:lnTo>
                        <a:pt x="43561" y="69596"/>
                      </a:lnTo>
                      <a:lnTo>
                        <a:pt x="32766" y="61595"/>
                      </a:lnTo>
                      <a:lnTo>
                        <a:pt x="22479" y="52832"/>
                      </a:lnTo>
                      <a:lnTo>
                        <a:pt x="12827" y="43434"/>
                      </a:lnTo>
                      <a:lnTo>
                        <a:pt x="3810" y="33020"/>
                      </a:lnTo>
                      <a:lnTo>
                        <a:pt x="4572" y="28194"/>
                      </a:lnTo>
                      <a:lnTo>
                        <a:pt x="3810" y="23622"/>
                      </a:lnTo>
                      <a:lnTo>
                        <a:pt x="3048" y="19558"/>
                      </a:lnTo>
                      <a:lnTo>
                        <a:pt x="1524" y="15367"/>
                      </a:lnTo>
                      <a:lnTo>
                        <a:pt x="0" y="11557"/>
                      </a:lnTo>
                      <a:lnTo>
                        <a:pt x="0" y="7493"/>
                      </a:lnTo>
                      <a:lnTo>
                        <a:pt x="1016" y="3556"/>
                      </a:lnTo>
                      <a:lnTo>
                        <a:pt x="3810" y="0"/>
                      </a:lnTo>
                      <a:lnTo>
                        <a:pt x="14097" y="8382"/>
                      </a:lnTo>
                      <a:lnTo>
                        <a:pt x="24638" y="16891"/>
                      </a:lnTo>
                      <a:lnTo>
                        <a:pt x="34544" y="25146"/>
                      </a:lnTo>
                      <a:lnTo>
                        <a:pt x="46101" y="33020"/>
                      </a:lnTo>
                      <a:lnTo>
                        <a:pt x="57150" y="40640"/>
                      </a:lnTo>
                      <a:lnTo>
                        <a:pt x="68453" y="47371"/>
                      </a:lnTo>
                      <a:lnTo>
                        <a:pt x="79883" y="53848"/>
                      </a:lnTo>
                      <a:lnTo>
                        <a:pt x="92202" y="59182"/>
                      </a:lnTo>
                      <a:lnTo>
                        <a:pt x="104521" y="63754"/>
                      </a:lnTo>
                      <a:lnTo>
                        <a:pt x="117094" y="67691"/>
                      </a:lnTo>
                      <a:lnTo>
                        <a:pt x="130429" y="70358"/>
                      </a:lnTo>
                      <a:lnTo>
                        <a:pt x="143764" y="72009"/>
                      </a:lnTo>
                      <a:lnTo>
                        <a:pt x="156845" y="72517"/>
                      </a:lnTo>
                      <a:lnTo>
                        <a:pt x="170434" y="71120"/>
                      </a:lnTo>
                      <a:lnTo>
                        <a:pt x="184531" y="68580"/>
                      </a:lnTo>
                      <a:lnTo>
                        <a:pt x="198882" y="64262"/>
                      </a:lnTo>
                      <a:close/>
                    </a:path>
                  </a:pathLst>
                </a:custGeom>
                <a:solidFill>
                  <a:srgbClr val="FFAD5B"/>
                </a:solidFill>
                <a:ln w="0" cap="flat" cmpd="sng" algn="ctr">
                  <a:solidFill>
                    <a:srgbClr val="FFAD5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4531741" y="6094095"/>
                  <a:ext cx="68708" cy="481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8708" h="48134">
                      <a:moveTo>
                        <a:pt x="50038" y="35306"/>
                      </a:moveTo>
                      <a:lnTo>
                        <a:pt x="46101" y="31623"/>
                      </a:lnTo>
                      <a:lnTo>
                        <a:pt x="42799" y="32639"/>
                      </a:lnTo>
                      <a:lnTo>
                        <a:pt x="35941" y="35052"/>
                      </a:lnTo>
                      <a:lnTo>
                        <a:pt x="28956" y="37211"/>
                      </a:lnTo>
                      <a:lnTo>
                        <a:pt x="22352" y="39624"/>
                      </a:lnTo>
                      <a:lnTo>
                        <a:pt x="4445" y="48133"/>
                      </a:lnTo>
                      <a:lnTo>
                        <a:pt x="3683" y="36576"/>
                      </a:lnTo>
                      <a:lnTo>
                        <a:pt x="0" y="27813"/>
                      </a:lnTo>
                      <a:lnTo>
                        <a:pt x="9017" y="23495"/>
                      </a:lnTo>
                      <a:lnTo>
                        <a:pt x="16129" y="21717"/>
                      </a:lnTo>
                      <a:lnTo>
                        <a:pt x="20828" y="19812"/>
                      </a:lnTo>
                      <a:lnTo>
                        <a:pt x="25146" y="17907"/>
                      </a:lnTo>
                      <a:lnTo>
                        <a:pt x="28956" y="17653"/>
                      </a:lnTo>
                      <a:lnTo>
                        <a:pt x="29718" y="13335"/>
                      </a:lnTo>
                      <a:lnTo>
                        <a:pt x="33655" y="9144"/>
                      </a:lnTo>
                      <a:lnTo>
                        <a:pt x="42799" y="8001"/>
                      </a:lnTo>
                      <a:lnTo>
                        <a:pt x="55372" y="4064"/>
                      </a:lnTo>
                      <a:lnTo>
                        <a:pt x="68707" y="0"/>
                      </a:lnTo>
                      <a:lnTo>
                        <a:pt x="68199" y="7493"/>
                      </a:lnTo>
                      <a:lnTo>
                        <a:pt x="67945" y="16383"/>
                      </a:lnTo>
                      <a:lnTo>
                        <a:pt x="62230" y="24892"/>
                      </a:lnTo>
                      <a:close/>
                    </a:path>
                  </a:pathLst>
                </a:custGeom>
                <a:solidFill>
                  <a:srgbClr val="FFAD5B"/>
                </a:solidFill>
                <a:ln w="0" cap="flat" cmpd="sng" algn="ctr">
                  <a:solidFill>
                    <a:srgbClr val="FFAD5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4520946" y="6114923"/>
                  <a:ext cx="10288" cy="45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288" h="45975">
                      <a:moveTo>
                        <a:pt x="4445" y="44704"/>
                      </a:moveTo>
                      <a:lnTo>
                        <a:pt x="3683" y="44958"/>
                      </a:lnTo>
                      <a:lnTo>
                        <a:pt x="2667" y="45974"/>
                      </a:lnTo>
                      <a:lnTo>
                        <a:pt x="1651" y="45974"/>
                      </a:lnTo>
                      <a:lnTo>
                        <a:pt x="6477" y="36957"/>
                      </a:lnTo>
                      <a:lnTo>
                        <a:pt x="5461" y="25654"/>
                      </a:lnTo>
                      <a:lnTo>
                        <a:pt x="2032" y="12319"/>
                      </a:lnTo>
                      <a:lnTo>
                        <a:pt x="0" y="0"/>
                      </a:lnTo>
                      <a:lnTo>
                        <a:pt x="7493" y="9652"/>
                      </a:lnTo>
                      <a:lnTo>
                        <a:pt x="10287" y="21336"/>
                      </a:lnTo>
                      <a:lnTo>
                        <a:pt x="9779" y="33655"/>
                      </a:lnTo>
                      <a:lnTo>
                        <a:pt x="5461" y="44704"/>
                      </a:lnTo>
                      <a:close/>
                    </a:path>
                  </a:pathLst>
                </a:custGeom>
                <a:solidFill>
                  <a:srgbClr val="FFAD5B"/>
                </a:solidFill>
                <a:ln w="0" cap="flat" cmpd="sng" algn="ctr">
                  <a:solidFill>
                    <a:srgbClr val="FFAD5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3431032" y="5842000"/>
                <a:ext cx="834136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hat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5918200" y="5448300"/>
            <a:ext cx="1854201" cy="914401"/>
            <a:chOff x="5918200" y="5448300"/>
            <a:chExt cx="1854201" cy="914401"/>
          </a:xfrm>
        </p:grpSpPr>
        <p:sp>
          <p:nvSpPr>
            <p:cNvPr id="31" name="Freeform 30"/>
            <p:cNvSpPr/>
            <p:nvPr/>
          </p:nvSpPr>
          <p:spPr>
            <a:xfrm>
              <a:off x="5918200" y="54483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085332" y="5461000"/>
              <a:ext cx="1610487" cy="888619"/>
              <a:chOff x="6085332" y="5461000"/>
              <a:chExt cx="1610487" cy="888619"/>
            </a:xfrm>
          </p:grpSpPr>
          <p:pic>
            <p:nvPicPr>
              <p:cNvPr id="32" name="Picture 31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7200" y="5461000"/>
                <a:ext cx="888619" cy="8886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6085332" y="5918200"/>
                <a:ext cx="961136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lock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4902200" y="6832600"/>
            <a:ext cx="1854201" cy="914401"/>
            <a:chOff x="4902200" y="6832600"/>
            <a:chExt cx="1854201" cy="914401"/>
          </a:xfrm>
        </p:grpSpPr>
        <p:sp>
          <p:nvSpPr>
            <p:cNvPr id="36" name="Freeform 35"/>
            <p:cNvSpPr/>
            <p:nvPr/>
          </p:nvSpPr>
          <p:spPr>
            <a:xfrm>
              <a:off x="4902200" y="68326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5031232" y="6921500"/>
              <a:ext cx="1508887" cy="712232"/>
              <a:chOff x="5031232" y="6921500"/>
              <a:chExt cx="1508887" cy="712232"/>
            </a:xfrm>
          </p:grpSpPr>
          <p:pic>
            <p:nvPicPr>
              <p:cNvPr id="37" name="Picture 36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0100" y="6921500"/>
                <a:ext cx="660019" cy="6600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5031232" y="7264400"/>
                <a:ext cx="1011936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man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587500" y="7048500"/>
            <a:ext cx="1854201" cy="914401"/>
            <a:chOff x="1587500" y="7048500"/>
            <a:chExt cx="1854201" cy="914401"/>
          </a:xfrm>
        </p:grpSpPr>
        <p:sp>
          <p:nvSpPr>
            <p:cNvPr id="41" name="Freeform 40"/>
            <p:cNvSpPr/>
            <p:nvPr/>
          </p:nvSpPr>
          <p:spPr>
            <a:xfrm>
              <a:off x="1587500" y="70485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627632" y="7124700"/>
              <a:ext cx="1673987" cy="812419"/>
              <a:chOff x="1627632" y="7124700"/>
              <a:chExt cx="1673987" cy="812419"/>
            </a:xfrm>
          </p:grpSpPr>
          <p:pic>
            <p:nvPicPr>
              <p:cNvPr id="42" name="Picture 41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9200" y="7124700"/>
                <a:ext cx="812419" cy="8124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1627632" y="7378700"/>
                <a:ext cx="961136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lace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254000" y="3492500"/>
            <a:ext cx="1854201" cy="914401"/>
            <a:chOff x="254000" y="3492500"/>
            <a:chExt cx="1854201" cy="914401"/>
          </a:xfrm>
        </p:grpSpPr>
        <p:sp>
          <p:nvSpPr>
            <p:cNvPr id="46" name="Freeform 45"/>
            <p:cNvSpPr/>
            <p:nvPr/>
          </p:nvSpPr>
          <p:spPr>
            <a:xfrm>
              <a:off x="254000" y="34925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21132" y="3581400"/>
              <a:ext cx="1623187" cy="799719"/>
              <a:chOff x="421132" y="3581400"/>
              <a:chExt cx="1623187" cy="799719"/>
            </a:xfrm>
          </p:grpSpPr>
          <p:pic>
            <p:nvPicPr>
              <p:cNvPr id="47" name="Picture 46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4600" y="3581400"/>
                <a:ext cx="799719" cy="7997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421132" y="3873500"/>
                <a:ext cx="910336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mat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228600" y="2057400"/>
            <a:ext cx="1866519" cy="914401"/>
            <a:chOff x="228600" y="2057400"/>
            <a:chExt cx="1866519" cy="914401"/>
          </a:xfrm>
        </p:grpSpPr>
        <p:sp>
          <p:nvSpPr>
            <p:cNvPr id="51" name="Freeform 50"/>
            <p:cNvSpPr/>
            <p:nvPr/>
          </p:nvSpPr>
          <p:spPr>
            <a:xfrm>
              <a:off x="228600" y="20574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32232" y="2095500"/>
              <a:ext cx="1762887" cy="812419"/>
              <a:chOff x="332232" y="2095500"/>
              <a:chExt cx="1762887" cy="812419"/>
            </a:xfrm>
          </p:grpSpPr>
          <p:pic>
            <p:nvPicPr>
              <p:cNvPr id="52" name="Picture 51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2700" y="2095500"/>
                <a:ext cx="812419" cy="8124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332232" y="2413000"/>
                <a:ext cx="1113536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clock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241300" y="762000"/>
            <a:ext cx="1854201" cy="914401"/>
            <a:chOff x="241300" y="762000"/>
            <a:chExt cx="1854201" cy="914401"/>
          </a:xfrm>
        </p:grpSpPr>
        <p:sp>
          <p:nvSpPr>
            <p:cNvPr id="56" name="Freeform 55"/>
            <p:cNvSpPr/>
            <p:nvPr/>
          </p:nvSpPr>
          <p:spPr>
            <a:xfrm>
              <a:off x="241300" y="7620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357632" y="787400"/>
              <a:ext cx="1680337" cy="882269"/>
              <a:chOff x="357632" y="787400"/>
              <a:chExt cx="1680337" cy="882269"/>
            </a:xfrm>
          </p:grpSpPr>
          <p:pic>
            <p:nvPicPr>
              <p:cNvPr id="57" name="Picture 56"/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5700" y="787400"/>
                <a:ext cx="882269" cy="8822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357632" y="1066800"/>
                <a:ext cx="808736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cot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4927600" y="3492500"/>
            <a:ext cx="1854201" cy="990601"/>
            <a:chOff x="4927600" y="3492500"/>
            <a:chExt cx="1854201" cy="990601"/>
          </a:xfrm>
        </p:grpSpPr>
        <p:sp>
          <p:nvSpPr>
            <p:cNvPr id="61" name="Freeform 60"/>
            <p:cNvSpPr/>
            <p:nvPr/>
          </p:nvSpPr>
          <p:spPr>
            <a:xfrm>
              <a:off x="4927600" y="35687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4980432" y="3492500"/>
              <a:ext cx="1635887" cy="863219"/>
              <a:chOff x="4980432" y="3492500"/>
              <a:chExt cx="1635887" cy="863219"/>
            </a:xfrm>
          </p:grpSpPr>
          <p:pic>
            <p:nvPicPr>
              <p:cNvPr id="62" name="Picture 61"/>
              <p:cNvPicPr>
                <a:picLocks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3100" y="3492500"/>
                <a:ext cx="863219" cy="8632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63" name="TextBox 62"/>
              <p:cNvSpPr txBox="1"/>
              <p:nvPr/>
            </p:nvSpPr>
            <p:spPr>
              <a:xfrm>
                <a:off x="4980432" y="3962400"/>
                <a:ext cx="834136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tan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4902200" y="2197100"/>
            <a:ext cx="1854201" cy="914401"/>
            <a:chOff x="4902200" y="2197100"/>
            <a:chExt cx="1854201" cy="914401"/>
          </a:xfrm>
        </p:grpSpPr>
        <p:sp>
          <p:nvSpPr>
            <p:cNvPr id="66" name="Freeform 65"/>
            <p:cNvSpPr/>
            <p:nvPr/>
          </p:nvSpPr>
          <p:spPr>
            <a:xfrm>
              <a:off x="4902200" y="21971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4916932" y="2318766"/>
              <a:ext cx="1698753" cy="729235"/>
              <a:chOff x="4916932" y="2318766"/>
              <a:chExt cx="1698753" cy="729235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5887466" y="2318766"/>
                <a:ext cx="728219" cy="729235"/>
                <a:chOff x="5887466" y="2318766"/>
                <a:chExt cx="728219" cy="729235"/>
              </a:xfrm>
            </p:grpSpPr>
            <p:sp>
              <p:nvSpPr>
                <p:cNvPr id="67" name="Freeform 66"/>
                <p:cNvSpPr/>
                <p:nvPr/>
              </p:nvSpPr>
              <p:spPr>
                <a:xfrm>
                  <a:off x="5887466" y="2318766"/>
                  <a:ext cx="728219" cy="7287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28219" h="728727">
                      <a:moveTo>
                        <a:pt x="381" y="345567"/>
                      </a:moveTo>
                      <a:lnTo>
                        <a:pt x="2032" y="327279"/>
                      </a:lnTo>
                      <a:lnTo>
                        <a:pt x="4064" y="308864"/>
                      </a:lnTo>
                      <a:lnTo>
                        <a:pt x="7239" y="290957"/>
                      </a:lnTo>
                      <a:lnTo>
                        <a:pt x="11303" y="273431"/>
                      </a:lnTo>
                      <a:lnTo>
                        <a:pt x="16256" y="256159"/>
                      </a:lnTo>
                      <a:lnTo>
                        <a:pt x="21971" y="239014"/>
                      </a:lnTo>
                      <a:lnTo>
                        <a:pt x="28702" y="222631"/>
                      </a:lnTo>
                      <a:lnTo>
                        <a:pt x="35814" y="206375"/>
                      </a:lnTo>
                      <a:lnTo>
                        <a:pt x="44069" y="190754"/>
                      </a:lnTo>
                      <a:lnTo>
                        <a:pt x="52705" y="175387"/>
                      </a:lnTo>
                      <a:lnTo>
                        <a:pt x="62103" y="160655"/>
                      </a:lnTo>
                      <a:lnTo>
                        <a:pt x="72390" y="146304"/>
                      </a:lnTo>
                      <a:lnTo>
                        <a:pt x="83058" y="132715"/>
                      </a:lnTo>
                      <a:lnTo>
                        <a:pt x="94615" y="119380"/>
                      </a:lnTo>
                      <a:lnTo>
                        <a:pt x="106553" y="106807"/>
                      </a:lnTo>
                      <a:lnTo>
                        <a:pt x="119126" y="94615"/>
                      </a:lnTo>
                      <a:lnTo>
                        <a:pt x="132461" y="83312"/>
                      </a:lnTo>
                      <a:lnTo>
                        <a:pt x="146304" y="72390"/>
                      </a:lnTo>
                      <a:lnTo>
                        <a:pt x="160655" y="62103"/>
                      </a:lnTo>
                      <a:lnTo>
                        <a:pt x="175387" y="52832"/>
                      </a:lnTo>
                      <a:lnTo>
                        <a:pt x="190500" y="44069"/>
                      </a:lnTo>
                      <a:lnTo>
                        <a:pt x="206375" y="35814"/>
                      </a:lnTo>
                      <a:lnTo>
                        <a:pt x="222377" y="28702"/>
                      </a:lnTo>
                      <a:lnTo>
                        <a:pt x="239014" y="21971"/>
                      </a:lnTo>
                      <a:lnTo>
                        <a:pt x="255905" y="16510"/>
                      </a:lnTo>
                      <a:lnTo>
                        <a:pt x="273177" y="11557"/>
                      </a:lnTo>
                      <a:lnTo>
                        <a:pt x="290703" y="7493"/>
                      </a:lnTo>
                      <a:lnTo>
                        <a:pt x="308610" y="4318"/>
                      </a:lnTo>
                      <a:lnTo>
                        <a:pt x="327025" y="2032"/>
                      </a:lnTo>
                      <a:lnTo>
                        <a:pt x="345313" y="381"/>
                      </a:lnTo>
                      <a:lnTo>
                        <a:pt x="364109" y="0"/>
                      </a:lnTo>
                      <a:lnTo>
                        <a:pt x="382905" y="381"/>
                      </a:lnTo>
                      <a:lnTo>
                        <a:pt x="401320" y="2032"/>
                      </a:lnTo>
                      <a:lnTo>
                        <a:pt x="419608" y="4318"/>
                      </a:lnTo>
                      <a:lnTo>
                        <a:pt x="437642" y="7493"/>
                      </a:lnTo>
                      <a:lnTo>
                        <a:pt x="455168" y="11557"/>
                      </a:lnTo>
                      <a:lnTo>
                        <a:pt x="472440" y="16510"/>
                      </a:lnTo>
                      <a:lnTo>
                        <a:pt x="489204" y="21971"/>
                      </a:lnTo>
                      <a:lnTo>
                        <a:pt x="505968" y="28702"/>
                      </a:lnTo>
                      <a:lnTo>
                        <a:pt x="521970" y="35814"/>
                      </a:lnTo>
                      <a:lnTo>
                        <a:pt x="537718" y="44069"/>
                      </a:lnTo>
                      <a:lnTo>
                        <a:pt x="552958" y="52832"/>
                      </a:lnTo>
                      <a:lnTo>
                        <a:pt x="567817" y="62103"/>
                      </a:lnTo>
                      <a:lnTo>
                        <a:pt x="582041" y="72390"/>
                      </a:lnTo>
                      <a:lnTo>
                        <a:pt x="595884" y="83312"/>
                      </a:lnTo>
                      <a:lnTo>
                        <a:pt x="609092" y="94615"/>
                      </a:lnTo>
                      <a:lnTo>
                        <a:pt x="621665" y="106807"/>
                      </a:lnTo>
                      <a:lnTo>
                        <a:pt x="633603" y="119380"/>
                      </a:lnTo>
                      <a:lnTo>
                        <a:pt x="645160" y="132715"/>
                      </a:lnTo>
                      <a:lnTo>
                        <a:pt x="656082" y="146304"/>
                      </a:lnTo>
                      <a:lnTo>
                        <a:pt x="666115" y="160655"/>
                      </a:lnTo>
                      <a:lnTo>
                        <a:pt x="675513" y="175387"/>
                      </a:lnTo>
                      <a:lnTo>
                        <a:pt x="684276" y="190754"/>
                      </a:lnTo>
                      <a:lnTo>
                        <a:pt x="692404" y="206375"/>
                      </a:lnTo>
                      <a:lnTo>
                        <a:pt x="699643" y="222631"/>
                      </a:lnTo>
                      <a:lnTo>
                        <a:pt x="706247" y="239014"/>
                      </a:lnTo>
                      <a:lnTo>
                        <a:pt x="711962" y="256159"/>
                      </a:lnTo>
                      <a:lnTo>
                        <a:pt x="716915" y="273431"/>
                      </a:lnTo>
                      <a:lnTo>
                        <a:pt x="720979" y="290957"/>
                      </a:lnTo>
                      <a:lnTo>
                        <a:pt x="724154" y="308864"/>
                      </a:lnTo>
                      <a:lnTo>
                        <a:pt x="726313" y="327279"/>
                      </a:lnTo>
                      <a:lnTo>
                        <a:pt x="727837" y="345567"/>
                      </a:lnTo>
                      <a:lnTo>
                        <a:pt x="728218" y="364363"/>
                      </a:lnTo>
                      <a:lnTo>
                        <a:pt x="727837" y="383159"/>
                      </a:lnTo>
                      <a:lnTo>
                        <a:pt x="726313" y="401574"/>
                      </a:lnTo>
                      <a:lnTo>
                        <a:pt x="724154" y="419989"/>
                      </a:lnTo>
                      <a:lnTo>
                        <a:pt x="720979" y="437896"/>
                      </a:lnTo>
                      <a:lnTo>
                        <a:pt x="716915" y="455422"/>
                      </a:lnTo>
                      <a:lnTo>
                        <a:pt x="711962" y="472694"/>
                      </a:lnTo>
                      <a:lnTo>
                        <a:pt x="706247" y="489839"/>
                      </a:lnTo>
                      <a:lnTo>
                        <a:pt x="699643" y="506222"/>
                      </a:lnTo>
                      <a:lnTo>
                        <a:pt x="692404" y="522478"/>
                      </a:lnTo>
                      <a:lnTo>
                        <a:pt x="684276" y="538099"/>
                      </a:lnTo>
                      <a:lnTo>
                        <a:pt x="675513" y="553466"/>
                      </a:lnTo>
                      <a:lnTo>
                        <a:pt x="666115" y="568198"/>
                      </a:lnTo>
                      <a:lnTo>
                        <a:pt x="656082" y="582422"/>
                      </a:lnTo>
                      <a:lnTo>
                        <a:pt x="645160" y="596138"/>
                      </a:lnTo>
                      <a:lnTo>
                        <a:pt x="633603" y="609346"/>
                      </a:lnTo>
                      <a:lnTo>
                        <a:pt x="621665" y="622173"/>
                      </a:lnTo>
                      <a:lnTo>
                        <a:pt x="609092" y="634238"/>
                      </a:lnTo>
                      <a:lnTo>
                        <a:pt x="595884" y="645668"/>
                      </a:lnTo>
                      <a:lnTo>
                        <a:pt x="582041" y="656336"/>
                      </a:lnTo>
                      <a:lnTo>
                        <a:pt x="567817" y="666623"/>
                      </a:lnTo>
                      <a:lnTo>
                        <a:pt x="552958" y="676021"/>
                      </a:lnTo>
                      <a:lnTo>
                        <a:pt x="537718" y="684784"/>
                      </a:lnTo>
                      <a:lnTo>
                        <a:pt x="521970" y="692912"/>
                      </a:lnTo>
                      <a:lnTo>
                        <a:pt x="505968" y="700151"/>
                      </a:lnTo>
                      <a:lnTo>
                        <a:pt x="489204" y="706755"/>
                      </a:lnTo>
                      <a:lnTo>
                        <a:pt x="472440" y="712597"/>
                      </a:lnTo>
                      <a:lnTo>
                        <a:pt x="455168" y="717423"/>
                      </a:lnTo>
                      <a:lnTo>
                        <a:pt x="437642" y="721614"/>
                      </a:lnTo>
                      <a:lnTo>
                        <a:pt x="419608" y="724662"/>
                      </a:lnTo>
                      <a:lnTo>
                        <a:pt x="401320" y="726821"/>
                      </a:lnTo>
                      <a:lnTo>
                        <a:pt x="382905" y="728345"/>
                      </a:lnTo>
                      <a:lnTo>
                        <a:pt x="364109" y="728726"/>
                      </a:lnTo>
                      <a:lnTo>
                        <a:pt x="345313" y="728345"/>
                      </a:lnTo>
                      <a:lnTo>
                        <a:pt x="327025" y="726821"/>
                      </a:lnTo>
                      <a:lnTo>
                        <a:pt x="308610" y="724662"/>
                      </a:lnTo>
                      <a:lnTo>
                        <a:pt x="290703" y="721614"/>
                      </a:lnTo>
                      <a:lnTo>
                        <a:pt x="273177" y="717423"/>
                      </a:lnTo>
                      <a:lnTo>
                        <a:pt x="255905" y="712597"/>
                      </a:lnTo>
                      <a:lnTo>
                        <a:pt x="239014" y="706755"/>
                      </a:lnTo>
                      <a:lnTo>
                        <a:pt x="222377" y="700151"/>
                      </a:lnTo>
                      <a:lnTo>
                        <a:pt x="206375" y="692912"/>
                      </a:lnTo>
                      <a:lnTo>
                        <a:pt x="190500" y="684784"/>
                      </a:lnTo>
                      <a:lnTo>
                        <a:pt x="175387" y="676021"/>
                      </a:lnTo>
                      <a:lnTo>
                        <a:pt x="160655" y="666623"/>
                      </a:lnTo>
                      <a:lnTo>
                        <a:pt x="146304" y="656336"/>
                      </a:lnTo>
                      <a:lnTo>
                        <a:pt x="132461" y="645668"/>
                      </a:lnTo>
                      <a:lnTo>
                        <a:pt x="119126" y="634238"/>
                      </a:lnTo>
                      <a:lnTo>
                        <a:pt x="106553" y="622173"/>
                      </a:lnTo>
                      <a:lnTo>
                        <a:pt x="94615" y="609346"/>
                      </a:lnTo>
                      <a:lnTo>
                        <a:pt x="83058" y="596138"/>
                      </a:lnTo>
                      <a:lnTo>
                        <a:pt x="72390" y="582422"/>
                      </a:lnTo>
                      <a:lnTo>
                        <a:pt x="62103" y="568198"/>
                      </a:lnTo>
                      <a:lnTo>
                        <a:pt x="52705" y="553466"/>
                      </a:lnTo>
                      <a:lnTo>
                        <a:pt x="44069" y="538099"/>
                      </a:lnTo>
                      <a:lnTo>
                        <a:pt x="35814" y="522478"/>
                      </a:lnTo>
                      <a:lnTo>
                        <a:pt x="28702" y="506222"/>
                      </a:lnTo>
                      <a:lnTo>
                        <a:pt x="21971" y="489839"/>
                      </a:lnTo>
                      <a:lnTo>
                        <a:pt x="16256" y="472694"/>
                      </a:lnTo>
                      <a:lnTo>
                        <a:pt x="11303" y="455422"/>
                      </a:lnTo>
                      <a:lnTo>
                        <a:pt x="7239" y="437896"/>
                      </a:lnTo>
                      <a:lnTo>
                        <a:pt x="4064" y="419989"/>
                      </a:lnTo>
                      <a:lnTo>
                        <a:pt x="2032" y="401574"/>
                      </a:lnTo>
                      <a:lnTo>
                        <a:pt x="381" y="383159"/>
                      </a:lnTo>
                      <a:lnTo>
                        <a:pt x="0" y="364363"/>
                      </a:lnTo>
                      <a:close/>
                    </a:path>
                  </a:pathLst>
                </a:custGeom>
                <a:solidFill>
                  <a:srgbClr val="FAD8B7"/>
                </a:solidFill>
                <a:ln w="0" cap="flat" cmpd="sng" algn="ctr">
                  <a:solidFill>
                    <a:srgbClr val="FAD8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5887720" y="2319020"/>
                  <a:ext cx="727711" cy="7289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27711" h="728981">
                      <a:moveTo>
                        <a:pt x="0" y="364490"/>
                      </a:moveTo>
                      <a:lnTo>
                        <a:pt x="0" y="383540"/>
                      </a:lnTo>
                      <a:lnTo>
                        <a:pt x="1270" y="401320"/>
                      </a:lnTo>
                      <a:lnTo>
                        <a:pt x="3810" y="419100"/>
                      </a:lnTo>
                      <a:lnTo>
                        <a:pt x="7620" y="438150"/>
                      </a:lnTo>
                      <a:lnTo>
                        <a:pt x="11430" y="454660"/>
                      </a:lnTo>
                      <a:lnTo>
                        <a:pt x="16510" y="472440"/>
                      </a:lnTo>
                      <a:lnTo>
                        <a:pt x="21590" y="490220"/>
                      </a:lnTo>
                      <a:lnTo>
                        <a:pt x="29210" y="506730"/>
                      </a:lnTo>
                      <a:lnTo>
                        <a:pt x="35560" y="521970"/>
                      </a:lnTo>
                      <a:lnTo>
                        <a:pt x="44450" y="537210"/>
                      </a:lnTo>
                      <a:lnTo>
                        <a:pt x="52070" y="552450"/>
                      </a:lnTo>
                      <a:lnTo>
                        <a:pt x="62230" y="567690"/>
                      </a:lnTo>
                      <a:lnTo>
                        <a:pt x="72390" y="582930"/>
                      </a:lnTo>
                      <a:lnTo>
                        <a:pt x="82550" y="595630"/>
                      </a:lnTo>
                      <a:lnTo>
                        <a:pt x="93980" y="609600"/>
                      </a:lnTo>
                      <a:lnTo>
                        <a:pt x="106680" y="622300"/>
                      </a:lnTo>
                      <a:lnTo>
                        <a:pt x="119380" y="633730"/>
                      </a:lnTo>
                      <a:lnTo>
                        <a:pt x="132080" y="645160"/>
                      </a:lnTo>
                      <a:lnTo>
                        <a:pt x="146050" y="655320"/>
                      </a:lnTo>
                      <a:lnTo>
                        <a:pt x="160020" y="665480"/>
                      </a:lnTo>
                      <a:lnTo>
                        <a:pt x="175260" y="675640"/>
                      </a:lnTo>
                      <a:lnTo>
                        <a:pt x="190500" y="684530"/>
                      </a:lnTo>
                      <a:lnTo>
                        <a:pt x="205740" y="692150"/>
                      </a:lnTo>
                      <a:lnTo>
                        <a:pt x="222250" y="699770"/>
                      </a:lnTo>
                      <a:lnTo>
                        <a:pt x="238760" y="707390"/>
                      </a:lnTo>
                      <a:lnTo>
                        <a:pt x="255270" y="712470"/>
                      </a:lnTo>
                      <a:lnTo>
                        <a:pt x="273050" y="717550"/>
                      </a:lnTo>
                      <a:lnTo>
                        <a:pt x="290830" y="721360"/>
                      </a:lnTo>
                      <a:lnTo>
                        <a:pt x="308610" y="723900"/>
                      </a:lnTo>
                      <a:lnTo>
                        <a:pt x="326390" y="726440"/>
                      </a:lnTo>
                      <a:lnTo>
                        <a:pt x="345440" y="727710"/>
                      </a:lnTo>
                      <a:lnTo>
                        <a:pt x="363220" y="728980"/>
                      </a:lnTo>
                      <a:lnTo>
                        <a:pt x="382270" y="727710"/>
                      </a:lnTo>
                      <a:lnTo>
                        <a:pt x="401320" y="726440"/>
                      </a:lnTo>
                      <a:lnTo>
                        <a:pt x="419100" y="723900"/>
                      </a:lnTo>
                      <a:lnTo>
                        <a:pt x="436880" y="721360"/>
                      </a:lnTo>
                      <a:lnTo>
                        <a:pt x="454660" y="717550"/>
                      </a:lnTo>
                      <a:lnTo>
                        <a:pt x="472440" y="712470"/>
                      </a:lnTo>
                      <a:lnTo>
                        <a:pt x="488950" y="707390"/>
                      </a:lnTo>
                      <a:lnTo>
                        <a:pt x="505460" y="699770"/>
                      </a:lnTo>
                      <a:lnTo>
                        <a:pt x="521970" y="692150"/>
                      </a:lnTo>
                      <a:lnTo>
                        <a:pt x="537210" y="684530"/>
                      </a:lnTo>
                      <a:lnTo>
                        <a:pt x="552450" y="675640"/>
                      </a:lnTo>
                      <a:lnTo>
                        <a:pt x="567690" y="665480"/>
                      </a:lnTo>
                      <a:lnTo>
                        <a:pt x="581660" y="655320"/>
                      </a:lnTo>
                      <a:lnTo>
                        <a:pt x="595630" y="645160"/>
                      </a:lnTo>
                      <a:lnTo>
                        <a:pt x="608330" y="633730"/>
                      </a:lnTo>
                      <a:lnTo>
                        <a:pt x="621030" y="622300"/>
                      </a:lnTo>
                      <a:lnTo>
                        <a:pt x="633730" y="609600"/>
                      </a:lnTo>
                      <a:lnTo>
                        <a:pt x="645160" y="595630"/>
                      </a:lnTo>
                      <a:lnTo>
                        <a:pt x="655320" y="582930"/>
                      </a:lnTo>
                      <a:lnTo>
                        <a:pt x="665480" y="567690"/>
                      </a:lnTo>
                      <a:lnTo>
                        <a:pt x="675640" y="552450"/>
                      </a:lnTo>
                      <a:lnTo>
                        <a:pt x="684530" y="537210"/>
                      </a:lnTo>
                      <a:lnTo>
                        <a:pt x="692150" y="521970"/>
                      </a:lnTo>
                      <a:lnTo>
                        <a:pt x="699770" y="506730"/>
                      </a:lnTo>
                      <a:lnTo>
                        <a:pt x="706120" y="490220"/>
                      </a:lnTo>
                      <a:lnTo>
                        <a:pt x="711200" y="472440"/>
                      </a:lnTo>
                      <a:lnTo>
                        <a:pt x="716280" y="454660"/>
                      </a:lnTo>
                      <a:lnTo>
                        <a:pt x="721360" y="438150"/>
                      </a:lnTo>
                      <a:lnTo>
                        <a:pt x="723900" y="419100"/>
                      </a:lnTo>
                      <a:lnTo>
                        <a:pt x="726440" y="401320"/>
                      </a:lnTo>
                      <a:lnTo>
                        <a:pt x="727710" y="383540"/>
                      </a:lnTo>
                      <a:lnTo>
                        <a:pt x="727710" y="364490"/>
                      </a:lnTo>
                      <a:lnTo>
                        <a:pt x="727710" y="345440"/>
                      </a:lnTo>
                      <a:lnTo>
                        <a:pt x="726440" y="326390"/>
                      </a:lnTo>
                      <a:lnTo>
                        <a:pt x="723900" y="308610"/>
                      </a:lnTo>
                      <a:lnTo>
                        <a:pt x="721360" y="290830"/>
                      </a:lnTo>
                      <a:lnTo>
                        <a:pt x="716280" y="273050"/>
                      </a:lnTo>
                      <a:lnTo>
                        <a:pt x="711200" y="255270"/>
                      </a:lnTo>
                      <a:lnTo>
                        <a:pt x="706120" y="238760"/>
                      </a:lnTo>
                      <a:lnTo>
                        <a:pt x="699770" y="222250"/>
                      </a:lnTo>
                      <a:lnTo>
                        <a:pt x="692150" y="205740"/>
                      </a:lnTo>
                      <a:lnTo>
                        <a:pt x="684530" y="190500"/>
                      </a:lnTo>
                      <a:lnTo>
                        <a:pt x="675640" y="175260"/>
                      </a:lnTo>
                      <a:lnTo>
                        <a:pt x="665480" y="160020"/>
                      </a:lnTo>
                      <a:lnTo>
                        <a:pt x="655320" y="146050"/>
                      </a:lnTo>
                      <a:lnTo>
                        <a:pt x="645160" y="132080"/>
                      </a:lnTo>
                      <a:lnTo>
                        <a:pt x="633730" y="119380"/>
                      </a:lnTo>
                      <a:lnTo>
                        <a:pt x="621030" y="106680"/>
                      </a:lnTo>
                      <a:lnTo>
                        <a:pt x="608330" y="93980"/>
                      </a:lnTo>
                      <a:lnTo>
                        <a:pt x="595630" y="82550"/>
                      </a:lnTo>
                      <a:lnTo>
                        <a:pt x="581660" y="72390"/>
                      </a:lnTo>
                      <a:lnTo>
                        <a:pt x="567690" y="62230"/>
                      </a:lnTo>
                      <a:lnTo>
                        <a:pt x="552450" y="52070"/>
                      </a:lnTo>
                      <a:lnTo>
                        <a:pt x="537210" y="44450"/>
                      </a:lnTo>
                      <a:lnTo>
                        <a:pt x="521970" y="35560"/>
                      </a:lnTo>
                      <a:lnTo>
                        <a:pt x="505460" y="29210"/>
                      </a:lnTo>
                      <a:lnTo>
                        <a:pt x="488950" y="21590"/>
                      </a:lnTo>
                      <a:lnTo>
                        <a:pt x="472440" y="16510"/>
                      </a:lnTo>
                      <a:lnTo>
                        <a:pt x="454660" y="11430"/>
                      </a:lnTo>
                      <a:lnTo>
                        <a:pt x="436880" y="7620"/>
                      </a:lnTo>
                      <a:lnTo>
                        <a:pt x="419100" y="3810"/>
                      </a:lnTo>
                      <a:lnTo>
                        <a:pt x="401320" y="1270"/>
                      </a:lnTo>
                      <a:lnTo>
                        <a:pt x="382270" y="0"/>
                      </a:lnTo>
                      <a:lnTo>
                        <a:pt x="363220" y="0"/>
                      </a:lnTo>
                      <a:lnTo>
                        <a:pt x="345440" y="0"/>
                      </a:lnTo>
                      <a:lnTo>
                        <a:pt x="326390" y="1270"/>
                      </a:lnTo>
                      <a:lnTo>
                        <a:pt x="308610" y="3810"/>
                      </a:lnTo>
                      <a:lnTo>
                        <a:pt x="290830" y="7620"/>
                      </a:lnTo>
                      <a:lnTo>
                        <a:pt x="273050" y="11430"/>
                      </a:lnTo>
                      <a:lnTo>
                        <a:pt x="255270" y="16510"/>
                      </a:lnTo>
                      <a:lnTo>
                        <a:pt x="238760" y="21590"/>
                      </a:lnTo>
                      <a:lnTo>
                        <a:pt x="222250" y="29210"/>
                      </a:lnTo>
                      <a:lnTo>
                        <a:pt x="205740" y="35560"/>
                      </a:lnTo>
                      <a:lnTo>
                        <a:pt x="190500" y="44450"/>
                      </a:lnTo>
                      <a:lnTo>
                        <a:pt x="175260" y="52070"/>
                      </a:lnTo>
                      <a:lnTo>
                        <a:pt x="160020" y="62230"/>
                      </a:lnTo>
                      <a:lnTo>
                        <a:pt x="146050" y="72390"/>
                      </a:lnTo>
                      <a:lnTo>
                        <a:pt x="132080" y="82550"/>
                      </a:lnTo>
                      <a:lnTo>
                        <a:pt x="119380" y="93980"/>
                      </a:lnTo>
                      <a:lnTo>
                        <a:pt x="106680" y="106680"/>
                      </a:lnTo>
                      <a:lnTo>
                        <a:pt x="93980" y="119380"/>
                      </a:lnTo>
                      <a:lnTo>
                        <a:pt x="82550" y="132080"/>
                      </a:lnTo>
                      <a:lnTo>
                        <a:pt x="72390" y="146050"/>
                      </a:lnTo>
                      <a:lnTo>
                        <a:pt x="62230" y="160020"/>
                      </a:lnTo>
                      <a:lnTo>
                        <a:pt x="52070" y="175260"/>
                      </a:lnTo>
                      <a:lnTo>
                        <a:pt x="44450" y="190500"/>
                      </a:lnTo>
                      <a:lnTo>
                        <a:pt x="35560" y="205740"/>
                      </a:lnTo>
                      <a:lnTo>
                        <a:pt x="29210" y="222250"/>
                      </a:lnTo>
                      <a:lnTo>
                        <a:pt x="21590" y="238760"/>
                      </a:lnTo>
                      <a:lnTo>
                        <a:pt x="16510" y="255270"/>
                      </a:lnTo>
                      <a:lnTo>
                        <a:pt x="11430" y="273050"/>
                      </a:lnTo>
                      <a:lnTo>
                        <a:pt x="7620" y="290830"/>
                      </a:lnTo>
                      <a:lnTo>
                        <a:pt x="3810" y="308610"/>
                      </a:lnTo>
                      <a:lnTo>
                        <a:pt x="1270" y="326390"/>
                      </a:lnTo>
                      <a:lnTo>
                        <a:pt x="0" y="3454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6764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reeform 68"/>
                <p:cNvSpPr/>
                <p:nvPr/>
              </p:nvSpPr>
              <p:spPr>
                <a:xfrm>
                  <a:off x="6022340" y="2807970"/>
                  <a:ext cx="448311" cy="965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8311" h="96521">
                      <a:moveTo>
                        <a:pt x="448310" y="27940"/>
                      </a:moveTo>
                      <a:lnTo>
                        <a:pt x="441960" y="20320"/>
                      </a:lnTo>
                      <a:lnTo>
                        <a:pt x="435610" y="12700"/>
                      </a:lnTo>
                      <a:lnTo>
                        <a:pt x="433070" y="7620"/>
                      </a:lnTo>
                      <a:lnTo>
                        <a:pt x="429260" y="5080"/>
                      </a:lnTo>
                      <a:lnTo>
                        <a:pt x="425450" y="2540"/>
                      </a:lnTo>
                      <a:lnTo>
                        <a:pt x="420370" y="0"/>
                      </a:lnTo>
                      <a:lnTo>
                        <a:pt x="415290" y="7620"/>
                      </a:lnTo>
                      <a:lnTo>
                        <a:pt x="407670" y="15240"/>
                      </a:lnTo>
                      <a:lnTo>
                        <a:pt x="401320" y="22860"/>
                      </a:lnTo>
                      <a:lnTo>
                        <a:pt x="392430" y="30480"/>
                      </a:lnTo>
                      <a:lnTo>
                        <a:pt x="383540" y="38100"/>
                      </a:lnTo>
                      <a:lnTo>
                        <a:pt x="373380" y="45720"/>
                      </a:lnTo>
                      <a:lnTo>
                        <a:pt x="363220" y="52070"/>
                      </a:lnTo>
                      <a:lnTo>
                        <a:pt x="351790" y="58420"/>
                      </a:lnTo>
                      <a:lnTo>
                        <a:pt x="340360" y="64770"/>
                      </a:lnTo>
                      <a:lnTo>
                        <a:pt x="327660" y="71120"/>
                      </a:lnTo>
                      <a:lnTo>
                        <a:pt x="314960" y="76200"/>
                      </a:lnTo>
                      <a:lnTo>
                        <a:pt x="300990" y="81280"/>
                      </a:lnTo>
                      <a:lnTo>
                        <a:pt x="288290" y="85090"/>
                      </a:lnTo>
                      <a:lnTo>
                        <a:pt x="274320" y="88900"/>
                      </a:lnTo>
                      <a:lnTo>
                        <a:pt x="259080" y="91440"/>
                      </a:lnTo>
                      <a:lnTo>
                        <a:pt x="245110" y="95250"/>
                      </a:lnTo>
                      <a:lnTo>
                        <a:pt x="231140" y="95250"/>
                      </a:lnTo>
                      <a:lnTo>
                        <a:pt x="215900" y="96520"/>
                      </a:lnTo>
                      <a:lnTo>
                        <a:pt x="201930" y="96520"/>
                      </a:lnTo>
                      <a:lnTo>
                        <a:pt x="186690" y="95250"/>
                      </a:lnTo>
                      <a:lnTo>
                        <a:pt x="171450" y="93980"/>
                      </a:lnTo>
                      <a:lnTo>
                        <a:pt x="157480" y="91440"/>
                      </a:lnTo>
                      <a:lnTo>
                        <a:pt x="143510" y="87630"/>
                      </a:lnTo>
                      <a:lnTo>
                        <a:pt x="129540" y="82550"/>
                      </a:lnTo>
                      <a:lnTo>
                        <a:pt x="114300" y="76200"/>
                      </a:lnTo>
                      <a:lnTo>
                        <a:pt x="101600" y="68580"/>
                      </a:lnTo>
                      <a:lnTo>
                        <a:pt x="87630" y="60960"/>
                      </a:lnTo>
                      <a:lnTo>
                        <a:pt x="74930" y="52070"/>
                      </a:lnTo>
                      <a:lnTo>
                        <a:pt x="62230" y="40640"/>
                      </a:lnTo>
                      <a:lnTo>
                        <a:pt x="50800" y="27940"/>
                      </a:lnTo>
                      <a:lnTo>
                        <a:pt x="39370" y="15240"/>
                      </a:lnTo>
                      <a:lnTo>
                        <a:pt x="27940" y="0"/>
                      </a:lnTo>
                      <a:lnTo>
                        <a:pt x="24130" y="2540"/>
                      </a:lnTo>
                      <a:lnTo>
                        <a:pt x="20320" y="5080"/>
                      </a:lnTo>
                      <a:lnTo>
                        <a:pt x="16510" y="7620"/>
                      </a:lnTo>
                      <a:lnTo>
                        <a:pt x="12700" y="12700"/>
                      </a:lnTo>
                      <a:lnTo>
                        <a:pt x="7620" y="20320"/>
                      </a:lnTo>
                      <a:lnTo>
                        <a:pt x="0" y="27940"/>
                      </a:lnTo>
                    </a:path>
                  </a:pathLst>
                </a:custGeom>
                <a:ln w="16764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6104255" y="2557145"/>
                  <a:ext cx="27941" cy="560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941" h="56008">
                      <a:moveTo>
                        <a:pt x="254" y="22479"/>
                      </a:moveTo>
                      <a:lnTo>
                        <a:pt x="1143" y="17145"/>
                      </a:lnTo>
                      <a:lnTo>
                        <a:pt x="2286" y="12446"/>
                      </a:lnTo>
                      <a:lnTo>
                        <a:pt x="4064" y="8128"/>
                      </a:lnTo>
                      <a:lnTo>
                        <a:pt x="6223" y="4699"/>
                      </a:lnTo>
                      <a:lnTo>
                        <a:pt x="8509" y="2159"/>
                      </a:lnTo>
                      <a:lnTo>
                        <a:pt x="11049" y="635"/>
                      </a:lnTo>
                      <a:lnTo>
                        <a:pt x="14097" y="0"/>
                      </a:lnTo>
                      <a:lnTo>
                        <a:pt x="16891" y="635"/>
                      </a:lnTo>
                      <a:lnTo>
                        <a:pt x="19431" y="2159"/>
                      </a:lnTo>
                      <a:lnTo>
                        <a:pt x="21717" y="4699"/>
                      </a:lnTo>
                      <a:lnTo>
                        <a:pt x="23876" y="8128"/>
                      </a:lnTo>
                      <a:lnTo>
                        <a:pt x="25654" y="12446"/>
                      </a:lnTo>
                      <a:lnTo>
                        <a:pt x="26924" y="17145"/>
                      </a:lnTo>
                      <a:lnTo>
                        <a:pt x="27813" y="22479"/>
                      </a:lnTo>
                      <a:lnTo>
                        <a:pt x="27940" y="28067"/>
                      </a:lnTo>
                      <a:lnTo>
                        <a:pt x="27813" y="33782"/>
                      </a:lnTo>
                      <a:lnTo>
                        <a:pt x="26924" y="38862"/>
                      </a:lnTo>
                      <a:lnTo>
                        <a:pt x="25654" y="43815"/>
                      </a:lnTo>
                      <a:lnTo>
                        <a:pt x="23876" y="47879"/>
                      </a:lnTo>
                      <a:lnTo>
                        <a:pt x="21717" y="51308"/>
                      </a:lnTo>
                      <a:lnTo>
                        <a:pt x="19431" y="53848"/>
                      </a:lnTo>
                      <a:lnTo>
                        <a:pt x="16891" y="55499"/>
                      </a:lnTo>
                      <a:lnTo>
                        <a:pt x="14097" y="56007"/>
                      </a:lnTo>
                      <a:lnTo>
                        <a:pt x="11049" y="55499"/>
                      </a:lnTo>
                      <a:lnTo>
                        <a:pt x="8509" y="53848"/>
                      </a:lnTo>
                      <a:lnTo>
                        <a:pt x="6223" y="51308"/>
                      </a:lnTo>
                      <a:lnTo>
                        <a:pt x="4064" y="47879"/>
                      </a:lnTo>
                      <a:lnTo>
                        <a:pt x="2286" y="43815"/>
                      </a:lnTo>
                      <a:lnTo>
                        <a:pt x="1143" y="38862"/>
                      </a:lnTo>
                      <a:lnTo>
                        <a:pt x="254" y="33782"/>
                      </a:lnTo>
                      <a:lnTo>
                        <a:pt x="0" y="280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6104890" y="2557780"/>
                  <a:ext cx="26671" cy="558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671" h="55881">
                      <a:moveTo>
                        <a:pt x="0" y="26670"/>
                      </a:moveTo>
                      <a:lnTo>
                        <a:pt x="0" y="33020"/>
                      </a:lnTo>
                      <a:lnTo>
                        <a:pt x="1270" y="38100"/>
                      </a:lnTo>
                      <a:lnTo>
                        <a:pt x="1270" y="43180"/>
                      </a:lnTo>
                      <a:lnTo>
                        <a:pt x="3810" y="46990"/>
                      </a:lnTo>
                      <a:lnTo>
                        <a:pt x="6350" y="50800"/>
                      </a:lnTo>
                      <a:lnTo>
                        <a:pt x="7620" y="53340"/>
                      </a:lnTo>
                      <a:lnTo>
                        <a:pt x="10160" y="54610"/>
                      </a:lnTo>
                      <a:lnTo>
                        <a:pt x="13970" y="55880"/>
                      </a:lnTo>
                      <a:lnTo>
                        <a:pt x="16510" y="54610"/>
                      </a:lnTo>
                      <a:lnTo>
                        <a:pt x="19050" y="53340"/>
                      </a:lnTo>
                      <a:lnTo>
                        <a:pt x="21590" y="50800"/>
                      </a:lnTo>
                      <a:lnTo>
                        <a:pt x="22860" y="46990"/>
                      </a:lnTo>
                      <a:lnTo>
                        <a:pt x="25400" y="43180"/>
                      </a:lnTo>
                      <a:lnTo>
                        <a:pt x="26670" y="38100"/>
                      </a:lnTo>
                      <a:lnTo>
                        <a:pt x="26670" y="33020"/>
                      </a:lnTo>
                      <a:lnTo>
                        <a:pt x="26670" y="26670"/>
                      </a:lnTo>
                      <a:lnTo>
                        <a:pt x="26670" y="21590"/>
                      </a:lnTo>
                      <a:lnTo>
                        <a:pt x="26670" y="16510"/>
                      </a:lnTo>
                      <a:lnTo>
                        <a:pt x="25400" y="11430"/>
                      </a:lnTo>
                      <a:lnTo>
                        <a:pt x="22860" y="7620"/>
                      </a:lnTo>
                      <a:lnTo>
                        <a:pt x="21590" y="3810"/>
                      </a:lnTo>
                      <a:lnTo>
                        <a:pt x="19050" y="1270"/>
                      </a:lnTo>
                      <a:lnTo>
                        <a:pt x="16510" y="0"/>
                      </a:lnTo>
                      <a:lnTo>
                        <a:pt x="13970" y="0"/>
                      </a:lnTo>
                      <a:lnTo>
                        <a:pt x="10160" y="0"/>
                      </a:lnTo>
                      <a:lnTo>
                        <a:pt x="7620" y="1270"/>
                      </a:lnTo>
                      <a:lnTo>
                        <a:pt x="6350" y="3810"/>
                      </a:lnTo>
                      <a:lnTo>
                        <a:pt x="3810" y="7620"/>
                      </a:lnTo>
                      <a:lnTo>
                        <a:pt x="1270" y="11430"/>
                      </a:lnTo>
                      <a:lnTo>
                        <a:pt x="1270" y="16510"/>
                      </a:lnTo>
                      <a:lnTo>
                        <a:pt x="0" y="2159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588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6370955" y="2557145"/>
                  <a:ext cx="27941" cy="560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941" h="56008">
                      <a:moveTo>
                        <a:pt x="254" y="22479"/>
                      </a:moveTo>
                      <a:lnTo>
                        <a:pt x="1143" y="17145"/>
                      </a:lnTo>
                      <a:lnTo>
                        <a:pt x="2413" y="12446"/>
                      </a:lnTo>
                      <a:lnTo>
                        <a:pt x="4064" y="8128"/>
                      </a:lnTo>
                      <a:lnTo>
                        <a:pt x="6223" y="4699"/>
                      </a:lnTo>
                      <a:lnTo>
                        <a:pt x="8636" y="2159"/>
                      </a:lnTo>
                      <a:lnTo>
                        <a:pt x="11176" y="635"/>
                      </a:lnTo>
                      <a:lnTo>
                        <a:pt x="14097" y="0"/>
                      </a:lnTo>
                      <a:lnTo>
                        <a:pt x="16891" y="635"/>
                      </a:lnTo>
                      <a:lnTo>
                        <a:pt x="19431" y="2159"/>
                      </a:lnTo>
                      <a:lnTo>
                        <a:pt x="21844" y="4699"/>
                      </a:lnTo>
                      <a:lnTo>
                        <a:pt x="24003" y="8128"/>
                      </a:lnTo>
                      <a:lnTo>
                        <a:pt x="25654" y="12446"/>
                      </a:lnTo>
                      <a:lnTo>
                        <a:pt x="26924" y="17145"/>
                      </a:lnTo>
                      <a:lnTo>
                        <a:pt x="27813" y="22479"/>
                      </a:lnTo>
                      <a:lnTo>
                        <a:pt x="27940" y="28067"/>
                      </a:lnTo>
                      <a:lnTo>
                        <a:pt x="27813" y="33782"/>
                      </a:lnTo>
                      <a:lnTo>
                        <a:pt x="26924" y="38862"/>
                      </a:lnTo>
                      <a:lnTo>
                        <a:pt x="25654" y="43815"/>
                      </a:lnTo>
                      <a:lnTo>
                        <a:pt x="24003" y="47879"/>
                      </a:lnTo>
                      <a:lnTo>
                        <a:pt x="21844" y="51308"/>
                      </a:lnTo>
                      <a:lnTo>
                        <a:pt x="19431" y="53848"/>
                      </a:lnTo>
                      <a:lnTo>
                        <a:pt x="16891" y="55499"/>
                      </a:lnTo>
                      <a:lnTo>
                        <a:pt x="14097" y="56007"/>
                      </a:lnTo>
                      <a:lnTo>
                        <a:pt x="11303" y="55499"/>
                      </a:lnTo>
                      <a:lnTo>
                        <a:pt x="8636" y="53848"/>
                      </a:lnTo>
                      <a:lnTo>
                        <a:pt x="6223" y="51308"/>
                      </a:lnTo>
                      <a:lnTo>
                        <a:pt x="4064" y="47879"/>
                      </a:lnTo>
                      <a:lnTo>
                        <a:pt x="2413" y="43815"/>
                      </a:lnTo>
                      <a:lnTo>
                        <a:pt x="1143" y="38862"/>
                      </a:lnTo>
                      <a:lnTo>
                        <a:pt x="254" y="33782"/>
                      </a:lnTo>
                      <a:lnTo>
                        <a:pt x="0" y="280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6371590" y="2557780"/>
                  <a:ext cx="26671" cy="558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671" h="55881">
                      <a:moveTo>
                        <a:pt x="0" y="26670"/>
                      </a:moveTo>
                      <a:lnTo>
                        <a:pt x="0" y="33020"/>
                      </a:lnTo>
                      <a:lnTo>
                        <a:pt x="1270" y="38100"/>
                      </a:lnTo>
                      <a:lnTo>
                        <a:pt x="1270" y="43180"/>
                      </a:lnTo>
                      <a:lnTo>
                        <a:pt x="3810" y="46990"/>
                      </a:lnTo>
                      <a:lnTo>
                        <a:pt x="6350" y="50800"/>
                      </a:lnTo>
                      <a:lnTo>
                        <a:pt x="7620" y="53340"/>
                      </a:lnTo>
                      <a:lnTo>
                        <a:pt x="11430" y="54610"/>
                      </a:lnTo>
                      <a:lnTo>
                        <a:pt x="13970" y="55880"/>
                      </a:lnTo>
                      <a:lnTo>
                        <a:pt x="16510" y="54610"/>
                      </a:lnTo>
                      <a:lnTo>
                        <a:pt x="19050" y="53340"/>
                      </a:lnTo>
                      <a:lnTo>
                        <a:pt x="21590" y="50800"/>
                      </a:lnTo>
                      <a:lnTo>
                        <a:pt x="22860" y="46990"/>
                      </a:lnTo>
                      <a:lnTo>
                        <a:pt x="25400" y="43180"/>
                      </a:lnTo>
                      <a:lnTo>
                        <a:pt x="26670" y="38100"/>
                      </a:lnTo>
                      <a:lnTo>
                        <a:pt x="26670" y="33020"/>
                      </a:lnTo>
                      <a:lnTo>
                        <a:pt x="26670" y="26670"/>
                      </a:lnTo>
                      <a:lnTo>
                        <a:pt x="26670" y="21590"/>
                      </a:lnTo>
                      <a:lnTo>
                        <a:pt x="26670" y="16510"/>
                      </a:lnTo>
                      <a:lnTo>
                        <a:pt x="25400" y="11430"/>
                      </a:lnTo>
                      <a:lnTo>
                        <a:pt x="22860" y="7620"/>
                      </a:lnTo>
                      <a:lnTo>
                        <a:pt x="21590" y="3810"/>
                      </a:lnTo>
                      <a:lnTo>
                        <a:pt x="19050" y="1270"/>
                      </a:lnTo>
                      <a:lnTo>
                        <a:pt x="16510" y="0"/>
                      </a:lnTo>
                      <a:lnTo>
                        <a:pt x="13970" y="0"/>
                      </a:lnTo>
                      <a:lnTo>
                        <a:pt x="10160" y="0"/>
                      </a:lnTo>
                      <a:lnTo>
                        <a:pt x="7620" y="1270"/>
                      </a:lnTo>
                      <a:lnTo>
                        <a:pt x="6350" y="3810"/>
                      </a:lnTo>
                      <a:lnTo>
                        <a:pt x="3810" y="7620"/>
                      </a:lnTo>
                      <a:lnTo>
                        <a:pt x="1270" y="11430"/>
                      </a:lnTo>
                      <a:lnTo>
                        <a:pt x="1270" y="16510"/>
                      </a:lnTo>
                      <a:lnTo>
                        <a:pt x="0" y="2159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5588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6188710" y="2711450"/>
                  <a:ext cx="111761" cy="419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1761" h="41911">
                      <a:moveTo>
                        <a:pt x="111760" y="0"/>
                      </a:moveTo>
                      <a:lnTo>
                        <a:pt x="111760" y="5080"/>
                      </a:lnTo>
                      <a:lnTo>
                        <a:pt x="110490" y="10160"/>
                      </a:lnTo>
                      <a:lnTo>
                        <a:pt x="109220" y="13970"/>
                      </a:lnTo>
                      <a:lnTo>
                        <a:pt x="107950" y="17780"/>
                      </a:lnTo>
                      <a:lnTo>
                        <a:pt x="104140" y="21590"/>
                      </a:lnTo>
                      <a:lnTo>
                        <a:pt x="101600" y="25400"/>
                      </a:lnTo>
                      <a:lnTo>
                        <a:pt x="97790" y="27940"/>
                      </a:lnTo>
                      <a:lnTo>
                        <a:pt x="93980" y="31750"/>
                      </a:lnTo>
                      <a:lnTo>
                        <a:pt x="90170" y="34290"/>
                      </a:lnTo>
                      <a:lnTo>
                        <a:pt x="86360" y="35560"/>
                      </a:lnTo>
                      <a:lnTo>
                        <a:pt x="76200" y="39370"/>
                      </a:lnTo>
                      <a:lnTo>
                        <a:pt x="66040" y="41910"/>
                      </a:lnTo>
                      <a:lnTo>
                        <a:pt x="55880" y="41910"/>
                      </a:lnTo>
                      <a:lnTo>
                        <a:pt x="45720" y="41910"/>
                      </a:lnTo>
                      <a:lnTo>
                        <a:pt x="35560" y="39370"/>
                      </a:lnTo>
                      <a:lnTo>
                        <a:pt x="25400" y="35560"/>
                      </a:lnTo>
                      <a:lnTo>
                        <a:pt x="21590" y="34290"/>
                      </a:lnTo>
                      <a:lnTo>
                        <a:pt x="17780" y="31750"/>
                      </a:lnTo>
                      <a:lnTo>
                        <a:pt x="13970" y="27940"/>
                      </a:lnTo>
                      <a:lnTo>
                        <a:pt x="10160" y="25400"/>
                      </a:lnTo>
                      <a:lnTo>
                        <a:pt x="7620" y="21590"/>
                      </a:lnTo>
                      <a:lnTo>
                        <a:pt x="5080" y="17780"/>
                      </a:lnTo>
                      <a:lnTo>
                        <a:pt x="2540" y="13970"/>
                      </a:lnTo>
                      <a:lnTo>
                        <a:pt x="1270" y="10160"/>
                      </a:lnTo>
                      <a:lnTo>
                        <a:pt x="0" y="5080"/>
                      </a:lnTo>
                      <a:lnTo>
                        <a:pt x="0" y="0"/>
                      </a:lnTo>
                    </a:path>
                  </a:pathLst>
                </a:custGeom>
                <a:ln w="16764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TextBox 75"/>
              <p:cNvSpPr txBox="1"/>
              <p:nvPr/>
            </p:nvSpPr>
            <p:spPr>
              <a:xfrm>
                <a:off x="4916932" y="2641600"/>
                <a:ext cx="986536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face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92" name="Group 91"/>
          <p:cNvGrpSpPr/>
          <p:nvPr/>
        </p:nvGrpSpPr>
        <p:grpSpPr>
          <a:xfrm>
            <a:off x="4876800" y="850900"/>
            <a:ext cx="1854201" cy="914401"/>
            <a:chOff x="4876800" y="850900"/>
            <a:chExt cx="1854201" cy="914401"/>
          </a:xfrm>
        </p:grpSpPr>
        <p:sp>
          <p:nvSpPr>
            <p:cNvPr id="79" name="Freeform 78"/>
            <p:cNvSpPr/>
            <p:nvPr/>
          </p:nvSpPr>
          <p:spPr>
            <a:xfrm>
              <a:off x="4876800" y="8509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4916932" y="1064768"/>
              <a:ext cx="1607694" cy="583566"/>
              <a:chOff x="4916932" y="1064768"/>
              <a:chExt cx="1607694" cy="583566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5687822" y="1064768"/>
                <a:ext cx="836804" cy="583566"/>
                <a:chOff x="5687822" y="1064768"/>
                <a:chExt cx="836804" cy="583566"/>
              </a:xfrm>
            </p:grpSpPr>
            <p:sp>
              <p:nvSpPr>
                <p:cNvPr id="80" name="Freeform 79"/>
                <p:cNvSpPr/>
                <p:nvPr/>
              </p:nvSpPr>
              <p:spPr>
                <a:xfrm>
                  <a:off x="5687822" y="1064768"/>
                  <a:ext cx="149861" cy="2160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9861" h="216028">
                      <a:moveTo>
                        <a:pt x="38481" y="216027"/>
                      </a:moveTo>
                      <a:lnTo>
                        <a:pt x="25781" y="196215"/>
                      </a:lnTo>
                      <a:lnTo>
                        <a:pt x="15621" y="176784"/>
                      </a:lnTo>
                      <a:lnTo>
                        <a:pt x="5080" y="147955"/>
                      </a:lnTo>
                      <a:lnTo>
                        <a:pt x="0" y="120015"/>
                      </a:lnTo>
                      <a:lnTo>
                        <a:pt x="508" y="92837"/>
                      </a:lnTo>
                      <a:lnTo>
                        <a:pt x="6731" y="66294"/>
                      </a:lnTo>
                      <a:lnTo>
                        <a:pt x="15113" y="51562"/>
                      </a:lnTo>
                      <a:lnTo>
                        <a:pt x="24892" y="38735"/>
                      </a:lnTo>
                      <a:lnTo>
                        <a:pt x="39116" y="24511"/>
                      </a:lnTo>
                      <a:lnTo>
                        <a:pt x="59563" y="11430"/>
                      </a:lnTo>
                      <a:lnTo>
                        <a:pt x="73279" y="5969"/>
                      </a:lnTo>
                      <a:lnTo>
                        <a:pt x="92837" y="1524"/>
                      </a:lnTo>
                      <a:lnTo>
                        <a:pt x="108712" y="0"/>
                      </a:lnTo>
                      <a:lnTo>
                        <a:pt x="125730" y="889"/>
                      </a:lnTo>
                      <a:lnTo>
                        <a:pt x="149860" y="4572"/>
                      </a:lnTo>
                      <a:lnTo>
                        <a:pt x="128778" y="8255"/>
                      </a:lnTo>
                      <a:lnTo>
                        <a:pt x="110109" y="13081"/>
                      </a:lnTo>
                      <a:lnTo>
                        <a:pt x="85725" y="21844"/>
                      </a:lnTo>
                      <a:lnTo>
                        <a:pt x="66294" y="33020"/>
                      </a:lnTo>
                      <a:lnTo>
                        <a:pt x="51308" y="46355"/>
                      </a:lnTo>
                      <a:lnTo>
                        <a:pt x="41402" y="61976"/>
                      </a:lnTo>
                      <a:lnTo>
                        <a:pt x="35814" y="79502"/>
                      </a:lnTo>
                      <a:lnTo>
                        <a:pt x="35179" y="99187"/>
                      </a:lnTo>
                      <a:lnTo>
                        <a:pt x="41656" y="129159"/>
                      </a:lnTo>
                      <a:lnTo>
                        <a:pt x="56515" y="163068"/>
                      </a:lnTo>
                      <a:lnTo>
                        <a:pt x="67056" y="181737"/>
                      </a:lnTo>
                      <a:close/>
                    </a:path>
                  </a:pathLst>
                </a:custGeom>
                <a:solidFill>
                  <a:srgbClr val="B46301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5801360" y="1458214"/>
                  <a:ext cx="119000" cy="1475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000" h="147575">
                      <a:moveTo>
                        <a:pt x="47752" y="0"/>
                      </a:moveTo>
                      <a:lnTo>
                        <a:pt x="50419" y="12192"/>
                      </a:lnTo>
                      <a:lnTo>
                        <a:pt x="54483" y="29083"/>
                      </a:lnTo>
                      <a:lnTo>
                        <a:pt x="59563" y="48895"/>
                      </a:lnTo>
                      <a:lnTo>
                        <a:pt x="63119" y="61341"/>
                      </a:lnTo>
                      <a:lnTo>
                        <a:pt x="66675" y="72390"/>
                      </a:lnTo>
                      <a:lnTo>
                        <a:pt x="73787" y="90170"/>
                      </a:lnTo>
                      <a:lnTo>
                        <a:pt x="77470" y="96012"/>
                      </a:lnTo>
                      <a:lnTo>
                        <a:pt x="103124" y="109855"/>
                      </a:lnTo>
                      <a:lnTo>
                        <a:pt x="111887" y="117094"/>
                      </a:lnTo>
                      <a:lnTo>
                        <a:pt x="117729" y="126238"/>
                      </a:lnTo>
                      <a:lnTo>
                        <a:pt x="118999" y="132207"/>
                      </a:lnTo>
                      <a:lnTo>
                        <a:pt x="117475" y="140335"/>
                      </a:lnTo>
                      <a:lnTo>
                        <a:pt x="114935" y="145288"/>
                      </a:lnTo>
                      <a:lnTo>
                        <a:pt x="106045" y="147574"/>
                      </a:lnTo>
                      <a:lnTo>
                        <a:pt x="92583" y="146812"/>
                      </a:lnTo>
                      <a:lnTo>
                        <a:pt x="92456" y="132461"/>
                      </a:lnTo>
                      <a:lnTo>
                        <a:pt x="90805" y="126619"/>
                      </a:lnTo>
                      <a:lnTo>
                        <a:pt x="87376" y="122047"/>
                      </a:lnTo>
                      <a:lnTo>
                        <a:pt x="82423" y="119888"/>
                      </a:lnTo>
                      <a:lnTo>
                        <a:pt x="80645" y="119253"/>
                      </a:lnTo>
                      <a:lnTo>
                        <a:pt x="78740" y="119253"/>
                      </a:lnTo>
                      <a:lnTo>
                        <a:pt x="80645" y="119253"/>
                      </a:lnTo>
                      <a:lnTo>
                        <a:pt x="82423" y="119888"/>
                      </a:lnTo>
                      <a:lnTo>
                        <a:pt x="87376" y="122047"/>
                      </a:lnTo>
                      <a:lnTo>
                        <a:pt x="90805" y="126619"/>
                      </a:lnTo>
                      <a:lnTo>
                        <a:pt x="92456" y="132461"/>
                      </a:lnTo>
                      <a:lnTo>
                        <a:pt x="92583" y="146812"/>
                      </a:lnTo>
                      <a:lnTo>
                        <a:pt x="69596" y="140335"/>
                      </a:lnTo>
                      <a:lnTo>
                        <a:pt x="65151" y="138684"/>
                      </a:lnTo>
                      <a:lnTo>
                        <a:pt x="56642" y="119634"/>
                      </a:lnTo>
                      <a:lnTo>
                        <a:pt x="48260" y="101473"/>
                      </a:lnTo>
                      <a:lnTo>
                        <a:pt x="39878" y="84328"/>
                      </a:lnTo>
                      <a:lnTo>
                        <a:pt x="27686" y="60833"/>
                      </a:lnTo>
                      <a:lnTo>
                        <a:pt x="15621" y="39243"/>
                      </a:lnTo>
                      <a:lnTo>
                        <a:pt x="0" y="14478"/>
                      </a:lnTo>
                      <a:close/>
                    </a:path>
                  </a:pathLst>
                </a:custGeom>
                <a:solidFill>
                  <a:srgbClr val="944901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6187821" y="1497330"/>
                  <a:ext cx="90425" cy="1311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0425" h="131192">
                      <a:moveTo>
                        <a:pt x="53467" y="5334"/>
                      </a:moveTo>
                      <a:lnTo>
                        <a:pt x="51181" y="11430"/>
                      </a:lnTo>
                      <a:lnTo>
                        <a:pt x="46609" y="29210"/>
                      </a:lnTo>
                      <a:lnTo>
                        <a:pt x="45085" y="40132"/>
                      </a:lnTo>
                      <a:lnTo>
                        <a:pt x="45212" y="50546"/>
                      </a:lnTo>
                      <a:lnTo>
                        <a:pt x="46863" y="62484"/>
                      </a:lnTo>
                      <a:lnTo>
                        <a:pt x="52832" y="77978"/>
                      </a:lnTo>
                      <a:lnTo>
                        <a:pt x="62230" y="88773"/>
                      </a:lnTo>
                      <a:lnTo>
                        <a:pt x="79375" y="103251"/>
                      </a:lnTo>
                      <a:lnTo>
                        <a:pt x="87376" y="112268"/>
                      </a:lnTo>
                      <a:lnTo>
                        <a:pt x="90424" y="118110"/>
                      </a:lnTo>
                      <a:lnTo>
                        <a:pt x="90170" y="121920"/>
                      </a:lnTo>
                      <a:lnTo>
                        <a:pt x="87503" y="124587"/>
                      </a:lnTo>
                      <a:lnTo>
                        <a:pt x="71628" y="128905"/>
                      </a:lnTo>
                      <a:lnTo>
                        <a:pt x="71374" y="120142"/>
                      </a:lnTo>
                      <a:lnTo>
                        <a:pt x="70104" y="113411"/>
                      </a:lnTo>
                      <a:lnTo>
                        <a:pt x="68199" y="109601"/>
                      </a:lnTo>
                      <a:lnTo>
                        <a:pt x="66040" y="106934"/>
                      </a:lnTo>
                      <a:lnTo>
                        <a:pt x="62611" y="105283"/>
                      </a:lnTo>
                      <a:lnTo>
                        <a:pt x="57785" y="105156"/>
                      </a:lnTo>
                      <a:lnTo>
                        <a:pt x="62611" y="105283"/>
                      </a:lnTo>
                      <a:lnTo>
                        <a:pt x="66040" y="106934"/>
                      </a:lnTo>
                      <a:lnTo>
                        <a:pt x="68199" y="109601"/>
                      </a:lnTo>
                      <a:lnTo>
                        <a:pt x="70104" y="113411"/>
                      </a:lnTo>
                      <a:lnTo>
                        <a:pt x="71374" y="120142"/>
                      </a:lnTo>
                      <a:lnTo>
                        <a:pt x="71628" y="128905"/>
                      </a:lnTo>
                      <a:lnTo>
                        <a:pt x="55118" y="131191"/>
                      </a:lnTo>
                      <a:lnTo>
                        <a:pt x="0" y="94615"/>
                      </a:lnTo>
                      <a:lnTo>
                        <a:pt x="38989" y="0"/>
                      </a:lnTo>
                      <a:close/>
                    </a:path>
                  </a:pathLst>
                </a:custGeom>
                <a:solidFill>
                  <a:srgbClr val="944901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6226810" y="1492123"/>
                  <a:ext cx="14860" cy="105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860" h="10542">
                      <a:moveTo>
                        <a:pt x="0" y="5207"/>
                      </a:moveTo>
                      <a:lnTo>
                        <a:pt x="2159" y="0"/>
                      </a:lnTo>
                      <a:lnTo>
                        <a:pt x="14859" y="9525"/>
                      </a:lnTo>
                      <a:lnTo>
                        <a:pt x="14605" y="10033"/>
                      </a:lnTo>
                      <a:lnTo>
                        <a:pt x="14478" y="10541"/>
                      </a:lnTo>
                      <a:close/>
                    </a:path>
                  </a:pathLst>
                </a:custGeom>
                <a:solidFill>
                  <a:srgbClr val="B46301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5717667" y="1103249"/>
                  <a:ext cx="801117" cy="5450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01117" h="545085">
                      <a:moveTo>
                        <a:pt x="595630" y="15621"/>
                      </a:moveTo>
                      <a:lnTo>
                        <a:pt x="611124" y="6096"/>
                      </a:lnTo>
                      <a:lnTo>
                        <a:pt x="627634" y="889"/>
                      </a:lnTo>
                      <a:lnTo>
                        <a:pt x="645287" y="0"/>
                      </a:lnTo>
                      <a:lnTo>
                        <a:pt x="663575" y="3429"/>
                      </a:lnTo>
                      <a:lnTo>
                        <a:pt x="688721" y="16383"/>
                      </a:lnTo>
                      <a:lnTo>
                        <a:pt x="705612" y="30353"/>
                      </a:lnTo>
                      <a:lnTo>
                        <a:pt x="719836" y="40894"/>
                      </a:lnTo>
                      <a:lnTo>
                        <a:pt x="741553" y="54610"/>
                      </a:lnTo>
                      <a:lnTo>
                        <a:pt x="756031" y="61849"/>
                      </a:lnTo>
                      <a:lnTo>
                        <a:pt x="777875" y="68707"/>
                      </a:lnTo>
                      <a:lnTo>
                        <a:pt x="792226" y="71501"/>
                      </a:lnTo>
                      <a:lnTo>
                        <a:pt x="801116" y="98298"/>
                      </a:lnTo>
                      <a:lnTo>
                        <a:pt x="800227" y="108712"/>
                      </a:lnTo>
                      <a:lnTo>
                        <a:pt x="795655" y="126873"/>
                      </a:lnTo>
                      <a:lnTo>
                        <a:pt x="791718" y="134493"/>
                      </a:lnTo>
                      <a:lnTo>
                        <a:pt x="786638" y="140970"/>
                      </a:lnTo>
                      <a:lnTo>
                        <a:pt x="782574" y="144653"/>
                      </a:lnTo>
                      <a:lnTo>
                        <a:pt x="776097" y="148336"/>
                      </a:lnTo>
                      <a:lnTo>
                        <a:pt x="769493" y="150495"/>
                      </a:lnTo>
                      <a:lnTo>
                        <a:pt x="762762" y="150749"/>
                      </a:lnTo>
                      <a:lnTo>
                        <a:pt x="756031" y="149479"/>
                      </a:lnTo>
                      <a:lnTo>
                        <a:pt x="740664" y="143129"/>
                      </a:lnTo>
                      <a:lnTo>
                        <a:pt x="731901" y="141986"/>
                      </a:lnTo>
                      <a:lnTo>
                        <a:pt x="701421" y="145923"/>
                      </a:lnTo>
                      <a:lnTo>
                        <a:pt x="686181" y="147066"/>
                      </a:lnTo>
                      <a:lnTo>
                        <a:pt x="686181" y="146939"/>
                      </a:lnTo>
                      <a:lnTo>
                        <a:pt x="701421" y="145923"/>
                      </a:lnTo>
                      <a:lnTo>
                        <a:pt x="731901" y="141986"/>
                      </a:lnTo>
                      <a:lnTo>
                        <a:pt x="740664" y="143129"/>
                      </a:lnTo>
                      <a:lnTo>
                        <a:pt x="756031" y="149479"/>
                      </a:lnTo>
                      <a:lnTo>
                        <a:pt x="762762" y="150749"/>
                      </a:lnTo>
                      <a:lnTo>
                        <a:pt x="769493" y="150495"/>
                      </a:lnTo>
                      <a:lnTo>
                        <a:pt x="776097" y="148336"/>
                      </a:lnTo>
                      <a:lnTo>
                        <a:pt x="783590" y="143764"/>
                      </a:lnTo>
                      <a:lnTo>
                        <a:pt x="775970" y="149098"/>
                      </a:lnTo>
                      <a:lnTo>
                        <a:pt x="765937" y="154051"/>
                      </a:lnTo>
                      <a:lnTo>
                        <a:pt x="743585" y="158242"/>
                      </a:lnTo>
                      <a:lnTo>
                        <a:pt x="686181" y="158242"/>
                      </a:lnTo>
                      <a:lnTo>
                        <a:pt x="668401" y="166624"/>
                      </a:lnTo>
                      <a:lnTo>
                        <a:pt x="654304" y="169799"/>
                      </a:lnTo>
                      <a:lnTo>
                        <a:pt x="640080" y="169418"/>
                      </a:lnTo>
                      <a:lnTo>
                        <a:pt x="629158" y="167005"/>
                      </a:lnTo>
                      <a:lnTo>
                        <a:pt x="619887" y="179070"/>
                      </a:lnTo>
                      <a:lnTo>
                        <a:pt x="608711" y="198755"/>
                      </a:lnTo>
                      <a:lnTo>
                        <a:pt x="600964" y="219837"/>
                      </a:lnTo>
                      <a:lnTo>
                        <a:pt x="596138" y="242443"/>
                      </a:lnTo>
                      <a:lnTo>
                        <a:pt x="594741" y="266827"/>
                      </a:lnTo>
                      <a:lnTo>
                        <a:pt x="595503" y="291973"/>
                      </a:lnTo>
                      <a:lnTo>
                        <a:pt x="594741" y="303657"/>
                      </a:lnTo>
                      <a:lnTo>
                        <a:pt x="591947" y="321818"/>
                      </a:lnTo>
                      <a:lnTo>
                        <a:pt x="586740" y="337820"/>
                      </a:lnTo>
                      <a:lnTo>
                        <a:pt x="577723" y="352679"/>
                      </a:lnTo>
                      <a:lnTo>
                        <a:pt x="566166" y="365379"/>
                      </a:lnTo>
                      <a:lnTo>
                        <a:pt x="543052" y="380238"/>
                      </a:lnTo>
                      <a:lnTo>
                        <a:pt x="527050" y="393827"/>
                      </a:lnTo>
                      <a:lnTo>
                        <a:pt x="532892" y="383159"/>
                      </a:lnTo>
                      <a:lnTo>
                        <a:pt x="537591" y="372745"/>
                      </a:lnTo>
                      <a:lnTo>
                        <a:pt x="540258" y="364236"/>
                      </a:lnTo>
                      <a:lnTo>
                        <a:pt x="542925" y="351790"/>
                      </a:lnTo>
                      <a:lnTo>
                        <a:pt x="543941" y="339344"/>
                      </a:lnTo>
                      <a:lnTo>
                        <a:pt x="542925" y="351790"/>
                      </a:lnTo>
                      <a:lnTo>
                        <a:pt x="540258" y="364236"/>
                      </a:lnTo>
                      <a:lnTo>
                        <a:pt x="537591" y="372745"/>
                      </a:lnTo>
                      <a:lnTo>
                        <a:pt x="530098" y="388366"/>
                      </a:lnTo>
                      <a:lnTo>
                        <a:pt x="523113" y="399669"/>
                      </a:lnTo>
                      <a:lnTo>
                        <a:pt x="517144" y="408051"/>
                      </a:lnTo>
                      <a:lnTo>
                        <a:pt x="504317" y="429260"/>
                      </a:lnTo>
                      <a:lnTo>
                        <a:pt x="497332" y="451993"/>
                      </a:lnTo>
                      <a:lnTo>
                        <a:pt x="494157" y="471551"/>
                      </a:lnTo>
                      <a:lnTo>
                        <a:pt x="492506" y="484632"/>
                      </a:lnTo>
                      <a:lnTo>
                        <a:pt x="495046" y="496062"/>
                      </a:lnTo>
                      <a:lnTo>
                        <a:pt x="501142" y="505841"/>
                      </a:lnTo>
                      <a:lnTo>
                        <a:pt x="521843" y="521335"/>
                      </a:lnTo>
                      <a:lnTo>
                        <a:pt x="528066" y="529463"/>
                      </a:lnTo>
                      <a:lnTo>
                        <a:pt x="528193" y="533908"/>
                      </a:lnTo>
                      <a:lnTo>
                        <a:pt x="521843" y="538861"/>
                      </a:lnTo>
                      <a:lnTo>
                        <a:pt x="506095" y="543560"/>
                      </a:lnTo>
                      <a:lnTo>
                        <a:pt x="489712" y="545084"/>
                      </a:lnTo>
                      <a:lnTo>
                        <a:pt x="465201" y="543306"/>
                      </a:lnTo>
                      <a:lnTo>
                        <a:pt x="455168" y="531495"/>
                      </a:lnTo>
                      <a:lnTo>
                        <a:pt x="448183" y="518033"/>
                      </a:lnTo>
                      <a:lnTo>
                        <a:pt x="443865" y="502539"/>
                      </a:lnTo>
                      <a:lnTo>
                        <a:pt x="442976" y="482092"/>
                      </a:lnTo>
                      <a:lnTo>
                        <a:pt x="444246" y="468757"/>
                      </a:lnTo>
                      <a:lnTo>
                        <a:pt x="443611" y="453771"/>
                      </a:lnTo>
                      <a:lnTo>
                        <a:pt x="440690" y="435610"/>
                      </a:lnTo>
                      <a:lnTo>
                        <a:pt x="429133" y="404241"/>
                      </a:lnTo>
                      <a:lnTo>
                        <a:pt x="426466" y="394843"/>
                      </a:lnTo>
                      <a:lnTo>
                        <a:pt x="413131" y="369062"/>
                      </a:lnTo>
                      <a:lnTo>
                        <a:pt x="404622" y="347345"/>
                      </a:lnTo>
                      <a:lnTo>
                        <a:pt x="399796" y="327914"/>
                      </a:lnTo>
                      <a:lnTo>
                        <a:pt x="398907" y="310642"/>
                      </a:lnTo>
                      <a:lnTo>
                        <a:pt x="401320" y="295148"/>
                      </a:lnTo>
                      <a:lnTo>
                        <a:pt x="403225" y="290830"/>
                      </a:lnTo>
                      <a:lnTo>
                        <a:pt x="401320" y="295148"/>
                      </a:lnTo>
                      <a:lnTo>
                        <a:pt x="398907" y="310642"/>
                      </a:lnTo>
                      <a:lnTo>
                        <a:pt x="399796" y="327914"/>
                      </a:lnTo>
                      <a:lnTo>
                        <a:pt x="404622" y="347345"/>
                      </a:lnTo>
                      <a:lnTo>
                        <a:pt x="413131" y="369062"/>
                      </a:lnTo>
                      <a:lnTo>
                        <a:pt x="425577" y="393065"/>
                      </a:lnTo>
                      <a:lnTo>
                        <a:pt x="420116" y="397002"/>
                      </a:lnTo>
                      <a:lnTo>
                        <a:pt x="405257" y="400304"/>
                      </a:lnTo>
                      <a:lnTo>
                        <a:pt x="391414" y="401066"/>
                      </a:lnTo>
                      <a:lnTo>
                        <a:pt x="376428" y="400558"/>
                      </a:lnTo>
                      <a:lnTo>
                        <a:pt x="356997" y="397891"/>
                      </a:lnTo>
                      <a:lnTo>
                        <a:pt x="339217" y="393827"/>
                      </a:lnTo>
                      <a:lnTo>
                        <a:pt x="320548" y="388620"/>
                      </a:lnTo>
                      <a:lnTo>
                        <a:pt x="296291" y="379984"/>
                      </a:lnTo>
                      <a:lnTo>
                        <a:pt x="261493" y="365379"/>
                      </a:lnTo>
                      <a:lnTo>
                        <a:pt x="228092" y="348996"/>
                      </a:lnTo>
                      <a:lnTo>
                        <a:pt x="215773" y="342519"/>
                      </a:lnTo>
                      <a:lnTo>
                        <a:pt x="192786" y="330073"/>
                      </a:lnTo>
                      <a:lnTo>
                        <a:pt x="182499" y="323723"/>
                      </a:lnTo>
                      <a:lnTo>
                        <a:pt x="190246" y="307848"/>
                      </a:lnTo>
                      <a:lnTo>
                        <a:pt x="195834" y="292227"/>
                      </a:lnTo>
                      <a:lnTo>
                        <a:pt x="197739" y="284353"/>
                      </a:lnTo>
                      <a:lnTo>
                        <a:pt x="200533" y="260985"/>
                      </a:lnTo>
                      <a:lnTo>
                        <a:pt x="197739" y="284353"/>
                      </a:lnTo>
                      <a:lnTo>
                        <a:pt x="195834" y="292227"/>
                      </a:lnTo>
                      <a:lnTo>
                        <a:pt x="190246" y="307848"/>
                      </a:lnTo>
                      <a:lnTo>
                        <a:pt x="182499" y="323723"/>
                      </a:lnTo>
                      <a:lnTo>
                        <a:pt x="174117" y="335661"/>
                      </a:lnTo>
                      <a:lnTo>
                        <a:pt x="159258" y="351790"/>
                      </a:lnTo>
                      <a:lnTo>
                        <a:pt x="139319" y="365633"/>
                      </a:lnTo>
                      <a:lnTo>
                        <a:pt x="122555" y="372999"/>
                      </a:lnTo>
                      <a:lnTo>
                        <a:pt x="109728" y="377698"/>
                      </a:lnTo>
                      <a:lnTo>
                        <a:pt x="96139" y="387731"/>
                      </a:lnTo>
                      <a:lnTo>
                        <a:pt x="90932" y="401066"/>
                      </a:lnTo>
                      <a:lnTo>
                        <a:pt x="91948" y="417576"/>
                      </a:lnTo>
                      <a:lnTo>
                        <a:pt x="94488" y="434213"/>
                      </a:lnTo>
                      <a:lnTo>
                        <a:pt x="102108" y="459613"/>
                      </a:lnTo>
                      <a:lnTo>
                        <a:pt x="113157" y="478917"/>
                      </a:lnTo>
                      <a:lnTo>
                        <a:pt x="131318" y="494157"/>
                      </a:lnTo>
                      <a:lnTo>
                        <a:pt x="141478" y="504190"/>
                      </a:lnTo>
                      <a:lnTo>
                        <a:pt x="149860" y="514350"/>
                      </a:lnTo>
                      <a:lnTo>
                        <a:pt x="152781" y="520827"/>
                      </a:lnTo>
                      <a:lnTo>
                        <a:pt x="152908" y="522986"/>
                      </a:lnTo>
                      <a:lnTo>
                        <a:pt x="151003" y="527304"/>
                      </a:lnTo>
                      <a:lnTo>
                        <a:pt x="141986" y="532257"/>
                      </a:lnTo>
                      <a:lnTo>
                        <a:pt x="122555" y="536702"/>
                      </a:lnTo>
                      <a:lnTo>
                        <a:pt x="110109" y="536829"/>
                      </a:lnTo>
                      <a:lnTo>
                        <a:pt x="84328" y="530479"/>
                      </a:lnTo>
                      <a:lnTo>
                        <a:pt x="75057" y="480949"/>
                      </a:lnTo>
                      <a:lnTo>
                        <a:pt x="67056" y="462534"/>
                      </a:lnTo>
                      <a:lnTo>
                        <a:pt x="48387" y="433197"/>
                      </a:lnTo>
                      <a:lnTo>
                        <a:pt x="35941" y="418465"/>
                      </a:lnTo>
                      <a:lnTo>
                        <a:pt x="25654" y="399415"/>
                      </a:lnTo>
                      <a:lnTo>
                        <a:pt x="20701" y="382016"/>
                      </a:lnTo>
                      <a:lnTo>
                        <a:pt x="19050" y="367665"/>
                      </a:lnTo>
                      <a:lnTo>
                        <a:pt x="19177" y="352298"/>
                      </a:lnTo>
                      <a:lnTo>
                        <a:pt x="30353" y="348488"/>
                      </a:lnTo>
                      <a:lnTo>
                        <a:pt x="35687" y="344551"/>
                      </a:lnTo>
                      <a:lnTo>
                        <a:pt x="39751" y="337820"/>
                      </a:lnTo>
                      <a:lnTo>
                        <a:pt x="40132" y="325882"/>
                      </a:lnTo>
                      <a:lnTo>
                        <a:pt x="37084" y="315468"/>
                      </a:lnTo>
                      <a:lnTo>
                        <a:pt x="31496" y="303911"/>
                      </a:lnTo>
                      <a:lnTo>
                        <a:pt x="21082" y="287528"/>
                      </a:lnTo>
                      <a:lnTo>
                        <a:pt x="6223" y="254381"/>
                      </a:lnTo>
                      <a:lnTo>
                        <a:pt x="381" y="227838"/>
                      </a:lnTo>
                      <a:lnTo>
                        <a:pt x="0" y="211709"/>
                      </a:lnTo>
                      <a:lnTo>
                        <a:pt x="4318" y="188214"/>
                      </a:lnTo>
                      <a:lnTo>
                        <a:pt x="11176" y="171196"/>
                      </a:lnTo>
                      <a:lnTo>
                        <a:pt x="20066" y="157099"/>
                      </a:lnTo>
                      <a:lnTo>
                        <a:pt x="35179" y="142113"/>
                      </a:lnTo>
                      <a:lnTo>
                        <a:pt x="52705" y="131953"/>
                      </a:lnTo>
                      <a:lnTo>
                        <a:pt x="70104" y="126619"/>
                      </a:lnTo>
                      <a:lnTo>
                        <a:pt x="90043" y="124079"/>
                      </a:lnTo>
                      <a:lnTo>
                        <a:pt x="124587" y="126873"/>
                      </a:lnTo>
                      <a:lnTo>
                        <a:pt x="158369" y="132588"/>
                      </a:lnTo>
                      <a:lnTo>
                        <a:pt x="191262" y="141097"/>
                      </a:lnTo>
                      <a:lnTo>
                        <a:pt x="223393" y="152527"/>
                      </a:lnTo>
                      <a:lnTo>
                        <a:pt x="256159" y="162179"/>
                      </a:lnTo>
                      <a:lnTo>
                        <a:pt x="287782" y="169672"/>
                      </a:lnTo>
                      <a:lnTo>
                        <a:pt x="318389" y="175133"/>
                      </a:lnTo>
                      <a:lnTo>
                        <a:pt x="347726" y="178689"/>
                      </a:lnTo>
                      <a:lnTo>
                        <a:pt x="368808" y="179832"/>
                      </a:lnTo>
                      <a:lnTo>
                        <a:pt x="395986" y="179832"/>
                      </a:lnTo>
                      <a:lnTo>
                        <a:pt x="422148" y="177800"/>
                      </a:lnTo>
                      <a:lnTo>
                        <a:pt x="447040" y="173736"/>
                      </a:lnTo>
                      <a:lnTo>
                        <a:pt x="467868" y="167640"/>
                      </a:lnTo>
                      <a:lnTo>
                        <a:pt x="486283" y="159512"/>
                      </a:lnTo>
                      <a:lnTo>
                        <a:pt x="499110" y="151765"/>
                      </a:lnTo>
                      <a:lnTo>
                        <a:pt x="512826" y="140843"/>
                      </a:lnTo>
                      <a:lnTo>
                        <a:pt x="528828" y="124206"/>
                      </a:lnTo>
                      <a:lnTo>
                        <a:pt x="544068" y="101727"/>
                      </a:lnTo>
                      <a:lnTo>
                        <a:pt x="549529" y="91694"/>
                      </a:lnTo>
                      <a:lnTo>
                        <a:pt x="559181" y="69723"/>
                      </a:lnTo>
                      <a:lnTo>
                        <a:pt x="567563" y="47244"/>
                      </a:lnTo>
                      <a:lnTo>
                        <a:pt x="578485" y="30607"/>
                      </a:lnTo>
                      <a:lnTo>
                        <a:pt x="590677" y="19939"/>
                      </a:lnTo>
                      <a:close/>
                    </a:path>
                  </a:pathLst>
                </a:custGeom>
                <a:solidFill>
                  <a:srgbClr val="B46301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6380226" y="1134618"/>
                  <a:ext cx="32005" cy="422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005" h="42292">
                      <a:moveTo>
                        <a:pt x="30099" y="35179"/>
                      </a:moveTo>
                      <a:lnTo>
                        <a:pt x="28321" y="37846"/>
                      </a:lnTo>
                      <a:lnTo>
                        <a:pt x="25908" y="40005"/>
                      </a:lnTo>
                      <a:lnTo>
                        <a:pt x="22225" y="42164"/>
                      </a:lnTo>
                      <a:lnTo>
                        <a:pt x="17399" y="42291"/>
                      </a:lnTo>
                      <a:lnTo>
                        <a:pt x="12700" y="40640"/>
                      </a:lnTo>
                      <a:lnTo>
                        <a:pt x="6858" y="35941"/>
                      </a:lnTo>
                      <a:lnTo>
                        <a:pt x="1270" y="25146"/>
                      </a:lnTo>
                      <a:lnTo>
                        <a:pt x="0" y="16637"/>
                      </a:lnTo>
                      <a:lnTo>
                        <a:pt x="2794" y="5715"/>
                      </a:lnTo>
                      <a:lnTo>
                        <a:pt x="5969" y="2159"/>
                      </a:lnTo>
                      <a:lnTo>
                        <a:pt x="10160" y="127"/>
                      </a:lnTo>
                      <a:lnTo>
                        <a:pt x="16383" y="0"/>
                      </a:lnTo>
                      <a:lnTo>
                        <a:pt x="20828" y="2159"/>
                      </a:lnTo>
                      <a:lnTo>
                        <a:pt x="25273" y="6096"/>
                      </a:lnTo>
                      <a:lnTo>
                        <a:pt x="28575" y="11049"/>
                      </a:lnTo>
                      <a:lnTo>
                        <a:pt x="31115" y="17272"/>
                      </a:lnTo>
                      <a:lnTo>
                        <a:pt x="32004" y="25908"/>
                      </a:lnTo>
                      <a:lnTo>
                        <a:pt x="31750" y="295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reeform 85"/>
                <p:cNvSpPr/>
                <p:nvPr/>
              </p:nvSpPr>
              <p:spPr>
                <a:xfrm>
                  <a:off x="6494653" y="1174115"/>
                  <a:ext cx="29973" cy="29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973" h="29211">
                      <a:moveTo>
                        <a:pt x="11049" y="0"/>
                      </a:moveTo>
                      <a:lnTo>
                        <a:pt x="15494" y="381"/>
                      </a:lnTo>
                      <a:lnTo>
                        <a:pt x="21971" y="3683"/>
                      </a:lnTo>
                      <a:lnTo>
                        <a:pt x="26289" y="7747"/>
                      </a:lnTo>
                      <a:lnTo>
                        <a:pt x="28956" y="12700"/>
                      </a:lnTo>
                      <a:lnTo>
                        <a:pt x="29972" y="19050"/>
                      </a:lnTo>
                      <a:lnTo>
                        <a:pt x="28956" y="25273"/>
                      </a:lnTo>
                      <a:lnTo>
                        <a:pt x="25654" y="28829"/>
                      </a:lnTo>
                      <a:lnTo>
                        <a:pt x="22479" y="29210"/>
                      </a:lnTo>
                      <a:lnTo>
                        <a:pt x="9906" y="28194"/>
                      </a:lnTo>
                      <a:lnTo>
                        <a:pt x="4572" y="25908"/>
                      </a:lnTo>
                      <a:lnTo>
                        <a:pt x="635" y="19685"/>
                      </a:lnTo>
                      <a:lnTo>
                        <a:pt x="0" y="13335"/>
                      </a:lnTo>
                      <a:lnTo>
                        <a:pt x="1524" y="5334"/>
                      </a:lnTo>
                      <a:lnTo>
                        <a:pt x="5842" y="1778"/>
                      </a:lnTo>
                      <a:lnTo>
                        <a:pt x="8763" y="635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reeform 86"/>
                <p:cNvSpPr/>
                <p:nvPr/>
              </p:nvSpPr>
              <p:spPr>
                <a:xfrm>
                  <a:off x="6309360" y="1154430"/>
                  <a:ext cx="54611" cy="1130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611" h="113031">
                      <a:moveTo>
                        <a:pt x="2540" y="5080"/>
                      </a:moveTo>
                      <a:lnTo>
                        <a:pt x="1270" y="20320"/>
                      </a:lnTo>
                      <a:lnTo>
                        <a:pt x="0" y="39370"/>
                      </a:lnTo>
                      <a:lnTo>
                        <a:pt x="0" y="57150"/>
                      </a:lnTo>
                      <a:lnTo>
                        <a:pt x="1270" y="71120"/>
                      </a:lnTo>
                      <a:lnTo>
                        <a:pt x="6350" y="91440"/>
                      </a:lnTo>
                      <a:lnTo>
                        <a:pt x="11430" y="102870"/>
                      </a:lnTo>
                      <a:lnTo>
                        <a:pt x="17780" y="110490"/>
                      </a:lnTo>
                      <a:lnTo>
                        <a:pt x="29210" y="113030"/>
                      </a:lnTo>
                      <a:lnTo>
                        <a:pt x="40640" y="110490"/>
                      </a:lnTo>
                      <a:lnTo>
                        <a:pt x="45720" y="106680"/>
                      </a:lnTo>
                      <a:lnTo>
                        <a:pt x="49530" y="99060"/>
                      </a:lnTo>
                      <a:lnTo>
                        <a:pt x="53340" y="87630"/>
                      </a:lnTo>
                      <a:lnTo>
                        <a:pt x="54610" y="74930"/>
                      </a:lnTo>
                      <a:lnTo>
                        <a:pt x="54610" y="57150"/>
                      </a:lnTo>
                      <a:lnTo>
                        <a:pt x="54610" y="34290"/>
                      </a:lnTo>
                      <a:lnTo>
                        <a:pt x="54610" y="16510"/>
                      </a:lnTo>
                      <a:lnTo>
                        <a:pt x="53340" y="0"/>
                      </a:lnTo>
                    </a:path>
                  </a:pathLst>
                </a:custGeom>
                <a:ln w="5842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392799" y="1155700"/>
                  <a:ext cx="16764" cy="16510"/>
                </a:xfrm>
                <a:prstGeom prst="ellipse">
                  <a:avLst/>
                </a:prstGeom>
                <a:solidFill>
                  <a:srgbClr val="0099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0" name="TextBox 89"/>
              <p:cNvSpPr txBox="1"/>
              <p:nvPr/>
            </p:nvSpPr>
            <p:spPr>
              <a:xfrm>
                <a:off x="4916932" y="1282700"/>
                <a:ext cx="910336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dog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sp>
        <p:nvSpPr>
          <p:cNvPr id="93" name="TextBox 92"/>
          <p:cNvSpPr txBox="1"/>
          <p:nvPr/>
        </p:nvSpPr>
        <p:spPr>
          <a:xfrm>
            <a:off x="2872232" y="139700"/>
            <a:ext cx="388213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Rhyming Words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0" y="5410200"/>
            <a:ext cx="101473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78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FF0000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80200" y="5486400"/>
            <a:ext cx="1854201" cy="914401"/>
            <a:chOff x="6680200" y="5486400"/>
            <a:chExt cx="1854201" cy="914401"/>
          </a:xfrm>
        </p:grpSpPr>
        <p:sp>
          <p:nvSpPr>
            <p:cNvPr id="2" name="Freeform 1"/>
            <p:cNvSpPr/>
            <p:nvPr/>
          </p:nvSpPr>
          <p:spPr>
            <a:xfrm>
              <a:off x="6680200" y="54864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769100" y="5524500"/>
              <a:ext cx="1447419" cy="699532"/>
              <a:chOff x="6769100" y="5524500"/>
              <a:chExt cx="1447419" cy="699532"/>
            </a:xfrm>
          </p:grpSpPr>
          <p:pic>
            <p:nvPicPr>
              <p:cNvPr id="3" name="Picture 2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43800" y="5524500"/>
                <a:ext cx="672719" cy="6727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769100" y="5854700"/>
                <a:ext cx="9652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wall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6794500" y="6985000"/>
            <a:ext cx="1854201" cy="914401"/>
            <a:chOff x="6794500" y="6985000"/>
            <a:chExt cx="1854201" cy="914401"/>
          </a:xfrm>
        </p:grpSpPr>
        <p:sp>
          <p:nvSpPr>
            <p:cNvPr id="7" name="Freeform 6"/>
            <p:cNvSpPr/>
            <p:nvPr/>
          </p:nvSpPr>
          <p:spPr>
            <a:xfrm>
              <a:off x="6794500" y="69850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035800" y="7112000"/>
              <a:ext cx="1079119" cy="585232"/>
              <a:chOff x="7035800" y="7112000"/>
              <a:chExt cx="1079119" cy="585232"/>
            </a:xfrm>
          </p:grpSpPr>
          <p:pic>
            <p:nvPicPr>
              <p:cNvPr id="8" name="Picture 7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32700" y="7112000"/>
                <a:ext cx="482219" cy="4822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035800" y="7327900"/>
                <a:ext cx="8636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fire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3251200" y="5511800"/>
            <a:ext cx="1854201" cy="978932"/>
            <a:chOff x="3251200" y="5511800"/>
            <a:chExt cx="1854201" cy="978932"/>
          </a:xfrm>
        </p:grpSpPr>
        <p:sp>
          <p:nvSpPr>
            <p:cNvPr id="12" name="Freeform 11"/>
            <p:cNvSpPr/>
            <p:nvPr/>
          </p:nvSpPr>
          <p:spPr>
            <a:xfrm>
              <a:off x="3251200" y="55118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441700" y="5549900"/>
              <a:ext cx="1422019" cy="940832"/>
              <a:chOff x="3441700" y="5549900"/>
              <a:chExt cx="1422019" cy="940832"/>
            </a:xfrm>
          </p:grpSpPr>
          <p:pic>
            <p:nvPicPr>
              <p:cNvPr id="13" name="Picture 12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0" y="5549900"/>
                <a:ext cx="825119" cy="8251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441700" y="6121400"/>
                <a:ext cx="1016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coat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581400" y="7010400"/>
            <a:ext cx="1854201" cy="914401"/>
            <a:chOff x="3581400" y="7010400"/>
            <a:chExt cx="1854201" cy="914401"/>
          </a:xfrm>
        </p:grpSpPr>
        <p:sp>
          <p:nvSpPr>
            <p:cNvPr id="17" name="Freeform 16"/>
            <p:cNvSpPr/>
            <p:nvPr/>
          </p:nvSpPr>
          <p:spPr>
            <a:xfrm>
              <a:off x="3581400" y="70104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746500" y="7124700"/>
              <a:ext cx="1339469" cy="712232"/>
              <a:chOff x="3746500" y="7124700"/>
              <a:chExt cx="1339469" cy="712232"/>
            </a:xfrm>
          </p:grpSpPr>
          <p:pic>
            <p:nvPicPr>
              <p:cNvPr id="18" name="Picture 17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8500" y="7124700"/>
                <a:ext cx="577469" cy="5774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746500" y="7467600"/>
                <a:ext cx="10414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man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673100" y="5486400"/>
            <a:ext cx="1854201" cy="914401"/>
            <a:chOff x="673100" y="5486400"/>
            <a:chExt cx="1854201" cy="914401"/>
          </a:xfrm>
        </p:grpSpPr>
        <p:sp>
          <p:nvSpPr>
            <p:cNvPr id="22" name="Freeform 21"/>
            <p:cNvSpPr/>
            <p:nvPr/>
          </p:nvSpPr>
          <p:spPr>
            <a:xfrm>
              <a:off x="673100" y="54864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723900" y="5765800"/>
              <a:ext cx="1545210" cy="369332"/>
              <a:chOff x="723900" y="5765800"/>
              <a:chExt cx="1545210" cy="369332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1397000" y="5765800"/>
                <a:ext cx="872110" cy="320676"/>
                <a:chOff x="1397000" y="5765800"/>
                <a:chExt cx="872110" cy="320676"/>
              </a:xfrm>
            </p:grpSpPr>
            <p:sp>
              <p:nvSpPr>
                <p:cNvPr id="23" name="Freeform 22"/>
                <p:cNvSpPr/>
                <p:nvPr/>
              </p:nvSpPr>
              <p:spPr>
                <a:xfrm>
                  <a:off x="1486789" y="5976620"/>
                  <a:ext cx="1398" cy="13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8" h="1398">
                      <a:moveTo>
                        <a:pt x="508" y="0"/>
                      </a:moveTo>
                      <a:lnTo>
                        <a:pt x="889" y="889"/>
                      </a:lnTo>
                      <a:lnTo>
                        <a:pt x="1397" y="889"/>
                      </a:lnTo>
                      <a:lnTo>
                        <a:pt x="508" y="1397"/>
                      </a:lnTo>
                      <a:lnTo>
                        <a:pt x="0" y="1397"/>
                      </a:lnTo>
                      <a:lnTo>
                        <a:pt x="0" y="381"/>
                      </a:lnTo>
                      <a:close/>
                    </a:path>
                  </a:pathLst>
                </a:custGeom>
                <a:solidFill>
                  <a:srgbClr val="D9C8BD"/>
                </a:solidFill>
                <a:ln w="0" cap="flat" cmpd="sng" algn="ctr">
                  <a:solidFill>
                    <a:srgbClr val="D9C8B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1487170" y="5976620"/>
                  <a:ext cx="1271" cy="12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1" h="127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70" y="0"/>
                      </a:lnTo>
                      <a:lnTo>
                        <a:pt x="0" y="1270"/>
                      </a:lnTo>
                      <a:lnTo>
                        <a:pt x="0" y="12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1637919" y="5980938"/>
                  <a:ext cx="3430" cy="13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30" h="1398">
                      <a:moveTo>
                        <a:pt x="1905" y="0"/>
                      </a:moveTo>
                      <a:lnTo>
                        <a:pt x="2413" y="381"/>
                      </a:lnTo>
                      <a:lnTo>
                        <a:pt x="3429" y="889"/>
                      </a:lnTo>
                      <a:lnTo>
                        <a:pt x="2921" y="889"/>
                      </a:lnTo>
                      <a:lnTo>
                        <a:pt x="1524" y="1397"/>
                      </a:lnTo>
                      <a:lnTo>
                        <a:pt x="508" y="1397"/>
                      </a:lnTo>
                      <a:lnTo>
                        <a:pt x="0" y="1397"/>
                      </a:lnTo>
                      <a:lnTo>
                        <a:pt x="508" y="889"/>
                      </a:lnTo>
                      <a:lnTo>
                        <a:pt x="1016" y="381"/>
                      </a:lnTo>
                      <a:lnTo>
                        <a:pt x="1524" y="0"/>
                      </a:lnTo>
                      <a:close/>
                    </a:path>
                  </a:pathLst>
                </a:custGeom>
                <a:solidFill>
                  <a:srgbClr val="E4E4D8"/>
                </a:solidFill>
                <a:ln w="0" cap="flat" cmpd="sng" algn="ctr">
                  <a:solidFill>
                    <a:srgbClr val="E4E4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1637030" y="5980430"/>
                  <a:ext cx="3811" cy="12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1271">
                      <a:moveTo>
                        <a:pt x="2540" y="0"/>
                      </a:moveTo>
                      <a:lnTo>
                        <a:pt x="2540" y="0"/>
                      </a:lnTo>
                      <a:lnTo>
                        <a:pt x="2540" y="0"/>
                      </a:lnTo>
                      <a:lnTo>
                        <a:pt x="3810" y="1270"/>
                      </a:lnTo>
                      <a:lnTo>
                        <a:pt x="3810" y="1270"/>
                      </a:lnTo>
                      <a:lnTo>
                        <a:pt x="2540" y="1270"/>
                      </a:lnTo>
                      <a:lnTo>
                        <a:pt x="1270" y="1270"/>
                      </a:lnTo>
                      <a:lnTo>
                        <a:pt x="0" y="1270"/>
                      </a:lnTo>
                      <a:lnTo>
                        <a:pt x="1270" y="1270"/>
                      </a:lnTo>
                      <a:lnTo>
                        <a:pt x="1270" y="0"/>
                      </a:lnTo>
                      <a:lnTo>
                        <a:pt x="254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1641348" y="5990971"/>
                  <a:ext cx="2795" cy="13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95" h="1398">
                      <a:moveTo>
                        <a:pt x="1397" y="0"/>
                      </a:moveTo>
                      <a:lnTo>
                        <a:pt x="1905" y="508"/>
                      </a:lnTo>
                      <a:lnTo>
                        <a:pt x="2794" y="1016"/>
                      </a:lnTo>
                      <a:lnTo>
                        <a:pt x="0" y="1397"/>
                      </a:lnTo>
                      <a:lnTo>
                        <a:pt x="508" y="1016"/>
                      </a:lnTo>
                      <a:close/>
                    </a:path>
                  </a:pathLst>
                </a:custGeom>
                <a:solidFill>
                  <a:srgbClr val="E4E4D8"/>
                </a:solidFill>
                <a:ln w="0" cap="flat" cmpd="sng" algn="ctr">
                  <a:solidFill>
                    <a:srgbClr val="E4E4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1640840" y="5990590"/>
                  <a:ext cx="2541" cy="12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1" h="1271">
                      <a:moveTo>
                        <a:pt x="1270" y="0"/>
                      </a:moveTo>
                      <a:lnTo>
                        <a:pt x="2540" y="0"/>
                      </a:lnTo>
                      <a:lnTo>
                        <a:pt x="2540" y="1270"/>
                      </a:lnTo>
                      <a:lnTo>
                        <a:pt x="0" y="1270"/>
                      </a:lnTo>
                      <a:lnTo>
                        <a:pt x="127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1643761" y="5981319"/>
                  <a:ext cx="27306" cy="72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06" h="7240">
                      <a:moveTo>
                        <a:pt x="27305" y="0"/>
                      </a:moveTo>
                      <a:lnTo>
                        <a:pt x="25908" y="508"/>
                      </a:lnTo>
                      <a:lnTo>
                        <a:pt x="24003" y="1016"/>
                      </a:lnTo>
                      <a:lnTo>
                        <a:pt x="21590" y="1524"/>
                      </a:lnTo>
                      <a:lnTo>
                        <a:pt x="19685" y="2032"/>
                      </a:lnTo>
                      <a:lnTo>
                        <a:pt x="18161" y="2032"/>
                      </a:lnTo>
                      <a:lnTo>
                        <a:pt x="15367" y="2413"/>
                      </a:lnTo>
                      <a:lnTo>
                        <a:pt x="9525" y="3937"/>
                      </a:lnTo>
                      <a:lnTo>
                        <a:pt x="3810" y="5334"/>
                      </a:lnTo>
                      <a:lnTo>
                        <a:pt x="1397" y="6350"/>
                      </a:lnTo>
                      <a:lnTo>
                        <a:pt x="0" y="7239"/>
                      </a:lnTo>
                      <a:lnTo>
                        <a:pt x="381" y="6350"/>
                      </a:lnTo>
                      <a:lnTo>
                        <a:pt x="889" y="5334"/>
                      </a:lnTo>
                      <a:lnTo>
                        <a:pt x="3810" y="3937"/>
                      </a:lnTo>
                      <a:lnTo>
                        <a:pt x="7620" y="2413"/>
                      </a:lnTo>
                      <a:lnTo>
                        <a:pt x="12446" y="1524"/>
                      </a:lnTo>
                      <a:lnTo>
                        <a:pt x="17272" y="1016"/>
                      </a:lnTo>
                      <a:lnTo>
                        <a:pt x="21590" y="508"/>
                      </a:lnTo>
                      <a:lnTo>
                        <a:pt x="2489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1643380" y="5980430"/>
                  <a:ext cx="2794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941" h="7621">
                      <a:moveTo>
                        <a:pt x="27940" y="0"/>
                      </a:moveTo>
                      <a:lnTo>
                        <a:pt x="25400" y="1270"/>
                      </a:lnTo>
                      <a:lnTo>
                        <a:pt x="24130" y="1270"/>
                      </a:lnTo>
                      <a:lnTo>
                        <a:pt x="21590" y="2540"/>
                      </a:lnTo>
                      <a:lnTo>
                        <a:pt x="20320" y="2540"/>
                      </a:lnTo>
                      <a:lnTo>
                        <a:pt x="17780" y="2540"/>
                      </a:lnTo>
                      <a:lnTo>
                        <a:pt x="15240" y="2540"/>
                      </a:lnTo>
                      <a:lnTo>
                        <a:pt x="10160" y="3810"/>
                      </a:lnTo>
                      <a:lnTo>
                        <a:pt x="3810" y="5080"/>
                      </a:lnTo>
                      <a:lnTo>
                        <a:pt x="1270" y="6350"/>
                      </a:lnTo>
                      <a:lnTo>
                        <a:pt x="0" y="7620"/>
                      </a:lnTo>
                      <a:lnTo>
                        <a:pt x="0" y="6350"/>
                      </a:lnTo>
                      <a:lnTo>
                        <a:pt x="1270" y="5080"/>
                      </a:lnTo>
                      <a:lnTo>
                        <a:pt x="3810" y="3810"/>
                      </a:lnTo>
                      <a:lnTo>
                        <a:pt x="7620" y="2540"/>
                      </a:lnTo>
                      <a:lnTo>
                        <a:pt x="12700" y="2540"/>
                      </a:lnTo>
                      <a:lnTo>
                        <a:pt x="17780" y="1270"/>
                      </a:lnTo>
                      <a:lnTo>
                        <a:pt x="21590" y="1270"/>
                      </a:lnTo>
                      <a:lnTo>
                        <a:pt x="2540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1666748" y="5981319"/>
                  <a:ext cx="34545" cy="139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545" h="13971">
                      <a:moveTo>
                        <a:pt x="29718" y="0"/>
                      </a:moveTo>
                      <a:lnTo>
                        <a:pt x="30226" y="0"/>
                      </a:lnTo>
                      <a:lnTo>
                        <a:pt x="31750" y="0"/>
                      </a:lnTo>
                      <a:lnTo>
                        <a:pt x="33655" y="0"/>
                      </a:lnTo>
                      <a:lnTo>
                        <a:pt x="34544" y="0"/>
                      </a:lnTo>
                      <a:lnTo>
                        <a:pt x="32639" y="0"/>
                      </a:lnTo>
                      <a:lnTo>
                        <a:pt x="29718" y="1016"/>
                      </a:lnTo>
                      <a:lnTo>
                        <a:pt x="26416" y="2413"/>
                      </a:lnTo>
                      <a:lnTo>
                        <a:pt x="23114" y="3937"/>
                      </a:lnTo>
                      <a:lnTo>
                        <a:pt x="15875" y="6731"/>
                      </a:lnTo>
                      <a:lnTo>
                        <a:pt x="12954" y="8255"/>
                      </a:lnTo>
                      <a:lnTo>
                        <a:pt x="11049" y="9652"/>
                      </a:lnTo>
                      <a:lnTo>
                        <a:pt x="7747" y="12573"/>
                      </a:lnTo>
                      <a:lnTo>
                        <a:pt x="6223" y="13462"/>
                      </a:lnTo>
                      <a:lnTo>
                        <a:pt x="4318" y="13970"/>
                      </a:lnTo>
                      <a:lnTo>
                        <a:pt x="1905" y="13462"/>
                      </a:lnTo>
                      <a:lnTo>
                        <a:pt x="0" y="12573"/>
                      </a:lnTo>
                      <a:lnTo>
                        <a:pt x="508" y="12065"/>
                      </a:lnTo>
                      <a:lnTo>
                        <a:pt x="1016" y="11557"/>
                      </a:lnTo>
                      <a:lnTo>
                        <a:pt x="3429" y="9652"/>
                      </a:lnTo>
                      <a:lnTo>
                        <a:pt x="5334" y="7239"/>
                      </a:lnTo>
                      <a:lnTo>
                        <a:pt x="6223" y="6350"/>
                      </a:lnTo>
                      <a:lnTo>
                        <a:pt x="7239" y="5842"/>
                      </a:lnTo>
                      <a:lnTo>
                        <a:pt x="12446" y="3429"/>
                      </a:lnTo>
                      <a:lnTo>
                        <a:pt x="18288" y="1524"/>
                      </a:lnTo>
                      <a:lnTo>
                        <a:pt x="24003" y="508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1666240" y="5980430"/>
                  <a:ext cx="34291" cy="139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291" h="13971">
                      <a:moveTo>
                        <a:pt x="30480" y="0"/>
                      </a:moveTo>
                      <a:lnTo>
                        <a:pt x="30480" y="0"/>
                      </a:lnTo>
                      <a:lnTo>
                        <a:pt x="31750" y="0"/>
                      </a:lnTo>
                      <a:lnTo>
                        <a:pt x="34290" y="0"/>
                      </a:lnTo>
                      <a:lnTo>
                        <a:pt x="34290" y="0"/>
                      </a:lnTo>
                      <a:lnTo>
                        <a:pt x="33020" y="0"/>
                      </a:lnTo>
                      <a:lnTo>
                        <a:pt x="30480" y="1270"/>
                      </a:lnTo>
                      <a:lnTo>
                        <a:pt x="26670" y="2540"/>
                      </a:lnTo>
                      <a:lnTo>
                        <a:pt x="22860" y="3810"/>
                      </a:lnTo>
                      <a:lnTo>
                        <a:pt x="16510" y="7620"/>
                      </a:lnTo>
                      <a:lnTo>
                        <a:pt x="12700" y="8890"/>
                      </a:lnTo>
                      <a:lnTo>
                        <a:pt x="11430" y="10160"/>
                      </a:lnTo>
                      <a:lnTo>
                        <a:pt x="7620" y="12700"/>
                      </a:lnTo>
                      <a:lnTo>
                        <a:pt x="6350" y="13970"/>
                      </a:lnTo>
                      <a:lnTo>
                        <a:pt x="5080" y="13970"/>
                      </a:lnTo>
                      <a:lnTo>
                        <a:pt x="2540" y="13970"/>
                      </a:lnTo>
                      <a:lnTo>
                        <a:pt x="0" y="12700"/>
                      </a:lnTo>
                      <a:lnTo>
                        <a:pt x="1270" y="12700"/>
                      </a:lnTo>
                      <a:lnTo>
                        <a:pt x="1270" y="11430"/>
                      </a:lnTo>
                      <a:lnTo>
                        <a:pt x="3810" y="10160"/>
                      </a:lnTo>
                      <a:lnTo>
                        <a:pt x="5080" y="7620"/>
                      </a:lnTo>
                      <a:lnTo>
                        <a:pt x="6350" y="6350"/>
                      </a:lnTo>
                      <a:lnTo>
                        <a:pt x="7620" y="6350"/>
                      </a:lnTo>
                      <a:lnTo>
                        <a:pt x="12700" y="3810"/>
                      </a:lnTo>
                      <a:lnTo>
                        <a:pt x="19050" y="2540"/>
                      </a:lnTo>
                      <a:lnTo>
                        <a:pt x="2413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1643253" y="5975096"/>
                  <a:ext cx="30227" cy="48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227" h="4827">
                      <a:moveTo>
                        <a:pt x="11049" y="508"/>
                      </a:moveTo>
                      <a:lnTo>
                        <a:pt x="15875" y="0"/>
                      </a:lnTo>
                      <a:lnTo>
                        <a:pt x="20574" y="0"/>
                      </a:lnTo>
                      <a:lnTo>
                        <a:pt x="25400" y="508"/>
                      </a:lnTo>
                      <a:lnTo>
                        <a:pt x="30226" y="1524"/>
                      </a:lnTo>
                      <a:lnTo>
                        <a:pt x="24003" y="1524"/>
                      </a:lnTo>
                      <a:lnTo>
                        <a:pt x="17272" y="2413"/>
                      </a:lnTo>
                      <a:lnTo>
                        <a:pt x="10541" y="3429"/>
                      </a:lnTo>
                      <a:lnTo>
                        <a:pt x="3302" y="4826"/>
                      </a:lnTo>
                      <a:lnTo>
                        <a:pt x="1397" y="4826"/>
                      </a:lnTo>
                      <a:lnTo>
                        <a:pt x="508" y="4318"/>
                      </a:lnTo>
                      <a:lnTo>
                        <a:pt x="0" y="4318"/>
                      </a:lnTo>
                      <a:lnTo>
                        <a:pt x="0" y="3937"/>
                      </a:lnTo>
                      <a:lnTo>
                        <a:pt x="889" y="3429"/>
                      </a:lnTo>
                      <a:lnTo>
                        <a:pt x="1905" y="2921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1643380" y="5974080"/>
                  <a:ext cx="30481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481" h="5081">
                      <a:moveTo>
                        <a:pt x="1270" y="3810"/>
                      </a:moveTo>
                      <a:lnTo>
                        <a:pt x="0" y="3810"/>
                      </a:lnTo>
                      <a:lnTo>
                        <a:pt x="0" y="3810"/>
                      </a:lnTo>
                      <a:lnTo>
                        <a:pt x="0" y="5080"/>
                      </a:lnTo>
                      <a:lnTo>
                        <a:pt x="0" y="5080"/>
                      </a:lnTo>
                      <a:lnTo>
                        <a:pt x="1270" y="5080"/>
                      </a:lnTo>
                      <a:lnTo>
                        <a:pt x="2540" y="5080"/>
                      </a:lnTo>
                      <a:lnTo>
                        <a:pt x="10160" y="3810"/>
                      </a:lnTo>
                      <a:lnTo>
                        <a:pt x="16510" y="2540"/>
                      </a:lnTo>
                      <a:lnTo>
                        <a:pt x="24130" y="2540"/>
                      </a:lnTo>
                      <a:lnTo>
                        <a:pt x="30480" y="2540"/>
                      </a:lnTo>
                      <a:lnTo>
                        <a:pt x="25400" y="1270"/>
                      </a:lnTo>
                      <a:lnTo>
                        <a:pt x="20320" y="0"/>
                      </a:lnTo>
                      <a:lnTo>
                        <a:pt x="15240" y="0"/>
                      </a:lnTo>
                      <a:lnTo>
                        <a:pt x="1016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1483868" y="5926709"/>
                  <a:ext cx="52833" cy="407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2833" h="40768">
                      <a:moveTo>
                        <a:pt x="44196" y="0"/>
                      </a:moveTo>
                      <a:lnTo>
                        <a:pt x="44704" y="381"/>
                      </a:lnTo>
                      <a:lnTo>
                        <a:pt x="46101" y="1397"/>
                      </a:lnTo>
                      <a:lnTo>
                        <a:pt x="47498" y="2794"/>
                      </a:lnTo>
                      <a:lnTo>
                        <a:pt x="49022" y="4699"/>
                      </a:lnTo>
                      <a:lnTo>
                        <a:pt x="50927" y="7620"/>
                      </a:lnTo>
                      <a:lnTo>
                        <a:pt x="51816" y="10541"/>
                      </a:lnTo>
                      <a:lnTo>
                        <a:pt x="52832" y="14351"/>
                      </a:lnTo>
                      <a:lnTo>
                        <a:pt x="52324" y="18669"/>
                      </a:lnTo>
                      <a:lnTo>
                        <a:pt x="51435" y="21971"/>
                      </a:lnTo>
                      <a:lnTo>
                        <a:pt x="50419" y="25400"/>
                      </a:lnTo>
                      <a:lnTo>
                        <a:pt x="48514" y="28702"/>
                      </a:lnTo>
                      <a:lnTo>
                        <a:pt x="46609" y="32131"/>
                      </a:lnTo>
                      <a:lnTo>
                        <a:pt x="44196" y="35052"/>
                      </a:lnTo>
                      <a:lnTo>
                        <a:pt x="41275" y="37338"/>
                      </a:lnTo>
                      <a:lnTo>
                        <a:pt x="38354" y="39370"/>
                      </a:lnTo>
                      <a:lnTo>
                        <a:pt x="35052" y="40259"/>
                      </a:lnTo>
                      <a:lnTo>
                        <a:pt x="27432" y="40767"/>
                      </a:lnTo>
                      <a:lnTo>
                        <a:pt x="19685" y="40259"/>
                      </a:lnTo>
                      <a:lnTo>
                        <a:pt x="16764" y="40259"/>
                      </a:lnTo>
                      <a:lnTo>
                        <a:pt x="13462" y="40259"/>
                      </a:lnTo>
                      <a:lnTo>
                        <a:pt x="12065" y="40259"/>
                      </a:lnTo>
                      <a:lnTo>
                        <a:pt x="10541" y="39751"/>
                      </a:lnTo>
                      <a:lnTo>
                        <a:pt x="9144" y="39370"/>
                      </a:lnTo>
                      <a:lnTo>
                        <a:pt x="8636" y="38354"/>
                      </a:lnTo>
                      <a:lnTo>
                        <a:pt x="7239" y="39370"/>
                      </a:lnTo>
                      <a:lnTo>
                        <a:pt x="5334" y="39751"/>
                      </a:lnTo>
                      <a:lnTo>
                        <a:pt x="3810" y="39370"/>
                      </a:lnTo>
                      <a:lnTo>
                        <a:pt x="2413" y="38862"/>
                      </a:lnTo>
                      <a:lnTo>
                        <a:pt x="508" y="36449"/>
                      </a:lnTo>
                      <a:lnTo>
                        <a:pt x="0" y="34036"/>
                      </a:lnTo>
                      <a:lnTo>
                        <a:pt x="0" y="33020"/>
                      </a:lnTo>
                      <a:lnTo>
                        <a:pt x="1397" y="33020"/>
                      </a:lnTo>
                      <a:lnTo>
                        <a:pt x="2921" y="33020"/>
                      </a:lnTo>
                      <a:lnTo>
                        <a:pt x="4318" y="32639"/>
                      </a:lnTo>
                      <a:lnTo>
                        <a:pt x="6731" y="30607"/>
                      </a:lnTo>
                      <a:lnTo>
                        <a:pt x="9652" y="28702"/>
                      </a:lnTo>
                      <a:lnTo>
                        <a:pt x="12446" y="26289"/>
                      </a:lnTo>
                      <a:lnTo>
                        <a:pt x="15367" y="25400"/>
                      </a:lnTo>
                      <a:lnTo>
                        <a:pt x="18288" y="24892"/>
                      </a:lnTo>
                      <a:lnTo>
                        <a:pt x="20193" y="24892"/>
                      </a:lnTo>
                      <a:lnTo>
                        <a:pt x="23495" y="25908"/>
                      </a:lnTo>
                      <a:lnTo>
                        <a:pt x="26924" y="26289"/>
                      </a:lnTo>
                      <a:lnTo>
                        <a:pt x="28829" y="26289"/>
                      </a:lnTo>
                      <a:lnTo>
                        <a:pt x="31242" y="26289"/>
                      </a:lnTo>
                      <a:lnTo>
                        <a:pt x="33147" y="26289"/>
                      </a:lnTo>
                      <a:lnTo>
                        <a:pt x="35052" y="25400"/>
                      </a:lnTo>
                      <a:lnTo>
                        <a:pt x="37973" y="22987"/>
                      </a:lnTo>
                      <a:lnTo>
                        <a:pt x="40386" y="20066"/>
                      </a:lnTo>
                      <a:lnTo>
                        <a:pt x="41783" y="15748"/>
                      </a:lnTo>
                      <a:lnTo>
                        <a:pt x="43180" y="11938"/>
                      </a:lnTo>
                      <a:lnTo>
                        <a:pt x="43688" y="7620"/>
                      </a:lnTo>
                      <a:lnTo>
                        <a:pt x="44196" y="3302"/>
                      </a:lnTo>
                      <a:close/>
                    </a:path>
                  </a:pathLst>
                </a:custGeom>
                <a:solidFill>
                  <a:srgbClr val="777761"/>
                </a:solidFill>
                <a:ln w="0" cap="flat" cmpd="sng" algn="ctr">
                  <a:solidFill>
                    <a:srgbClr val="77776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1483360" y="5925820"/>
                  <a:ext cx="53341" cy="406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341" h="40641">
                      <a:moveTo>
                        <a:pt x="44450" y="0"/>
                      </a:moveTo>
                      <a:lnTo>
                        <a:pt x="44450" y="1270"/>
                      </a:lnTo>
                      <a:lnTo>
                        <a:pt x="45720" y="1270"/>
                      </a:lnTo>
                      <a:lnTo>
                        <a:pt x="48260" y="2540"/>
                      </a:lnTo>
                      <a:lnTo>
                        <a:pt x="49530" y="5080"/>
                      </a:lnTo>
                      <a:lnTo>
                        <a:pt x="50800" y="7620"/>
                      </a:lnTo>
                      <a:lnTo>
                        <a:pt x="52070" y="11430"/>
                      </a:lnTo>
                      <a:lnTo>
                        <a:pt x="53340" y="15240"/>
                      </a:lnTo>
                      <a:lnTo>
                        <a:pt x="52070" y="19050"/>
                      </a:lnTo>
                      <a:lnTo>
                        <a:pt x="52070" y="22860"/>
                      </a:lnTo>
                      <a:lnTo>
                        <a:pt x="50800" y="25400"/>
                      </a:lnTo>
                      <a:lnTo>
                        <a:pt x="48260" y="29210"/>
                      </a:lnTo>
                      <a:lnTo>
                        <a:pt x="46990" y="33020"/>
                      </a:lnTo>
                      <a:lnTo>
                        <a:pt x="44450" y="35560"/>
                      </a:lnTo>
                      <a:lnTo>
                        <a:pt x="41910" y="38100"/>
                      </a:lnTo>
                      <a:lnTo>
                        <a:pt x="38100" y="39370"/>
                      </a:lnTo>
                      <a:lnTo>
                        <a:pt x="35560" y="40640"/>
                      </a:lnTo>
                      <a:lnTo>
                        <a:pt x="27940" y="40640"/>
                      </a:lnTo>
                      <a:lnTo>
                        <a:pt x="20320" y="40640"/>
                      </a:lnTo>
                      <a:lnTo>
                        <a:pt x="16510" y="40640"/>
                      </a:lnTo>
                      <a:lnTo>
                        <a:pt x="13970" y="40640"/>
                      </a:lnTo>
                      <a:lnTo>
                        <a:pt x="12700" y="40640"/>
                      </a:lnTo>
                      <a:lnTo>
                        <a:pt x="11430" y="40640"/>
                      </a:lnTo>
                      <a:lnTo>
                        <a:pt x="8890" y="39370"/>
                      </a:lnTo>
                      <a:lnTo>
                        <a:pt x="8890" y="38100"/>
                      </a:lnTo>
                      <a:lnTo>
                        <a:pt x="7620" y="39370"/>
                      </a:lnTo>
                      <a:lnTo>
                        <a:pt x="5080" y="40640"/>
                      </a:lnTo>
                      <a:lnTo>
                        <a:pt x="3810" y="39370"/>
                      </a:lnTo>
                      <a:lnTo>
                        <a:pt x="2540" y="39370"/>
                      </a:lnTo>
                      <a:lnTo>
                        <a:pt x="1270" y="36830"/>
                      </a:lnTo>
                      <a:lnTo>
                        <a:pt x="0" y="34290"/>
                      </a:lnTo>
                      <a:lnTo>
                        <a:pt x="0" y="33020"/>
                      </a:lnTo>
                      <a:lnTo>
                        <a:pt x="1270" y="33020"/>
                      </a:lnTo>
                      <a:lnTo>
                        <a:pt x="3810" y="33020"/>
                      </a:lnTo>
                      <a:lnTo>
                        <a:pt x="5080" y="33020"/>
                      </a:lnTo>
                      <a:lnTo>
                        <a:pt x="7620" y="30480"/>
                      </a:lnTo>
                      <a:lnTo>
                        <a:pt x="10160" y="29210"/>
                      </a:lnTo>
                      <a:lnTo>
                        <a:pt x="12700" y="26670"/>
                      </a:lnTo>
                      <a:lnTo>
                        <a:pt x="15240" y="25400"/>
                      </a:lnTo>
                      <a:lnTo>
                        <a:pt x="19050" y="25400"/>
                      </a:lnTo>
                      <a:lnTo>
                        <a:pt x="20320" y="25400"/>
                      </a:lnTo>
                      <a:lnTo>
                        <a:pt x="24130" y="26670"/>
                      </a:lnTo>
                      <a:lnTo>
                        <a:pt x="26670" y="26670"/>
                      </a:lnTo>
                      <a:lnTo>
                        <a:pt x="29210" y="26670"/>
                      </a:lnTo>
                      <a:lnTo>
                        <a:pt x="31750" y="26670"/>
                      </a:lnTo>
                      <a:lnTo>
                        <a:pt x="33020" y="26670"/>
                      </a:lnTo>
                      <a:lnTo>
                        <a:pt x="35560" y="25400"/>
                      </a:lnTo>
                      <a:lnTo>
                        <a:pt x="38100" y="22860"/>
                      </a:lnTo>
                      <a:lnTo>
                        <a:pt x="40640" y="20320"/>
                      </a:lnTo>
                      <a:lnTo>
                        <a:pt x="41910" y="16510"/>
                      </a:lnTo>
                      <a:lnTo>
                        <a:pt x="43180" y="12700"/>
                      </a:lnTo>
                      <a:lnTo>
                        <a:pt x="44450" y="7620"/>
                      </a:lnTo>
                      <a:lnTo>
                        <a:pt x="44450" y="381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1639443" y="5969381"/>
                  <a:ext cx="130049" cy="283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0049" h="28322">
                      <a:moveTo>
                        <a:pt x="42672" y="3302"/>
                      </a:moveTo>
                      <a:lnTo>
                        <a:pt x="43688" y="2413"/>
                      </a:lnTo>
                      <a:lnTo>
                        <a:pt x="45593" y="1905"/>
                      </a:lnTo>
                      <a:lnTo>
                        <a:pt x="48006" y="1397"/>
                      </a:lnTo>
                      <a:lnTo>
                        <a:pt x="50800" y="1016"/>
                      </a:lnTo>
                      <a:lnTo>
                        <a:pt x="57531" y="508"/>
                      </a:lnTo>
                      <a:lnTo>
                        <a:pt x="65278" y="508"/>
                      </a:lnTo>
                      <a:lnTo>
                        <a:pt x="72390" y="508"/>
                      </a:lnTo>
                      <a:lnTo>
                        <a:pt x="79629" y="1016"/>
                      </a:lnTo>
                      <a:lnTo>
                        <a:pt x="85852" y="1905"/>
                      </a:lnTo>
                      <a:lnTo>
                        <a:pt x="88265" y="2413"/>
                      </a:lnTo>
                      <a:lnTo>
                        <a:pt x="90170" y="3302"/>
                      </a:lnTo>
                      <a:lnTo>
                        <a:pt x="91694" y="3302"/>
                      </a:lnTo>
                      <a:lnTo>
                        <a:pt x="93599" y="3302"/>
                      </a:lnTo>
                      <a:lnTo>
                        <a:pt x="95504" y="3302"/>
                      </a:lnTo>
                      <a:lnTo>
                        <a:pt x="98298" y="3302"/>
                      </a:lnTo>
                      <a:lnTo>
                        <a:pt x="104140" y="2413"/>
                      </a:lnTo>
                      <a:lnTo>
                        <a:pt x="110363" y="1397"/>
                      </a:lnTo>
                      <a:lnTo>
                        <a:pt x="117094" y="508"/>
                      </a:lnTo>
                      <a:lnTo>
                        <a:pt x="122809" y="0"/>
                      </a:lnTo>
                      <a:lnTo>
                        <a:pt x="125222" y="0"/>
                      </a:lnTo>
                      <a:lnTo>
                        <a:pt x="127127" y="0"/>
                      </a:lnTo>
                      <a:lnTo>
                        <a:pt x="128651" y="508"/>
                      </a:lnTo>
                      <a:lnTo>
                        <a:pt x="130048" y="1016"/>
                      </a:lnTo>
                      <a:lnTo>
                        <a:pt x="129540" y="1397"/>
                      </a:lnTo>
                      <a:lnTo>
                        <a:pt x="128651" y="1905"/>
                      </a:lnTo>
                      <a:lnTo>
                        <a:pt x="126619" y="2413"/>
                      </a:lnTo>
                      <a:lnTo>
                        <a:pt x="124333" y="3302"/>
                      </a:lnTo>
                      <a:lnTo>
                        <a:pt x="121412" y="4318"/>
                      </a:lnTo>
                      <a:lnTo>
                        <a:pt x="117983" y="5715"/>
                      </a:lnTo>
                      <a:lnTo>
                        <a:pt x="110871" y="8128"/>
                      </a:lnTo>
                      <a:lnTo>
                        <a:pt x="103632" y="11049"/>
                      </a:lnTo>
                      <a:lnTo>
                        <a:pt x="96393" y="13462"/>
                      </a:lnTo>
                      <a:lnTo>
                        <a:pt x="93091" y="14351"/>
                      </a:lnTo>
                      <a:lnTo>
                        <a:pt x="90678" y="15367"/>
                      </a:lnTo>
                      <a:lnTo>
                        <a:pt x="88265" y="15875"/>
                      </a:lnTo>
                      <a:lnTo>
                        <a:pt x="86868" y="15875"/>
                      </a:lnTo>
                      <a:lnTo>
                        <a:pt x="85852" y="15875"/>
                      </a:lnTo>
                      <a:lnTo>
                        <a:pt x="84455" y="16256"/>
                      </a:lnTo>
                      <a:lnTo>
                        <a:pt x="80137" y="16764"/>
                      </a:lnTo>
                      <a:lnTo>
                        <a:pt x="75819" y="17780"/>
                      </a:lnTo>
                      <a:lnTo>
                        <a:pt x="74422" y="17780"/>
                      </a:lnTo>
                      <a:lnTo>
                        <a:pt x="73914" y="17780"/>
                      </a:lnTo>
                      <a:lnTo>
                        <a:pt x="64770" y="18669"/>
                      </a:lnTo>
                      <a:lnTo>
                        <a:pt x="56134" y="19685"/>
                      </a:lnTo>
                      <a:lnTo>
                        <a:pt x="52324" y="20193"/>
                      </a:lnTo>
                      <a:lnTo>
                        <a:pt x="47498" y="20574"/>
                      </a:lnTo>
                      <a:lnTo>
                        <a:pt x="43180" y="21590"/>
                      </a:lnTo>
                      <a:lnTo>
                        <a:pt x="38862" y="22606"/>
                      </a:lnTo>
                      <a:lnTo>
                        <a:pt x="36957" y="23495"/>
                      </a:lnTo>
                      <a:lnTo>
                        <a:pt x="35433" y="25400"/>
                      </a:lnTo>
                      <a:lnTo>
                        <a:pt x="33528" y="27305"/>
                      </a:lnTo>
                      <a:lnTo>
                        <a:pt x="32131" y="28321"/>
                      </a:lnTo>
                      <a:lnTo>
                        <a:pt x="31115" y="28321"/>
                      </a:lnTo>
                      <a:lnTo>
                        <a:pt x="29718" y="28321"/>
                      </a:lnTo>
                      <a:lnTo>
                        <a:pt x="27813" y="27305"/>
                      </a:lnTo>
                      <a:lnTo>
                        <a:pt x="26416" y="25908"/>
                      </a:lnTo>
                      <a:lnTo>
                        <a:pt x="25400" y="25908"/>
                      </a:lnTo>
                      <a:lnTo>
                        <a:pt x="24003" y="25908"/>
                      </a:lnTo>
                      <a:lnTo>
                        <a:pt x="22987" y="26416"/>
                      </a:lnTo>
                      <a:lnTo>
                        <a:pt x="22479" y="26924"/>
                      </a:lnTo>
                      <a:lnTo>
                        <a:pt x="22987" y="26416"/>
                      </a:lnTo>
                      <a:lnTo>
                        <a:pt x="24003" y="25400"/>
                      </a:lnTo>
                      <a:lnTo>
                        <a:pt x="24384" y="23495"/>
                      </a:lnTo>
                      <a:lnTo>
                        <a:pt x="25908" y="21590"/>
                      </a:lnTo>
                      <a:lnTo>
                        <a:pt x="27813" y="19685"/>
                      </a:lnTo>
                      <a:lnTo>
                        <a:pt x="29718" y="19177"/>
                      </a:lnTo>
                      <a:lnTo>
                        <a:pt x="28702" y="18669"/>
                      </a:lnTo>
                      <a:lnTo>
                        <a:pt x="27305" y="18669"/>
                      </a:lnTo>
                      <a:lnTo>
                        <a:pt x="24003" y="19177"/>
                      </a:lnTo>
                      <a:lnTo>
                        <a:pt x="20574" y="20193"/>
                      </a:lnTo>
                      <a:lnTo>
                        <a:pt x="19177" y="20193"/>
                      </a:lnTo>
                      <a:lnTo>
                        <a:pt x="18161" y="20574"/>
                      </a:lnTo>
                      <a:lnTo>
                        <a:pt x="15367" y="22098"/>
                      </a:lnTo>
                      <a:lnTo>
                        <a:pt x="11938" y="24003"/>
                      </a:lnTo>
                      <a:lnTo>
                        <a:pt x="9144" y="25019"/>
                      </a:lnTo>
                      <a:lnTo>
                        <a:pt x="7620" y="25400"/>
                      </a:lnTo>
                      <a:lnTo>
                        <a:pt x="6223" y="25019"/>
                      </a:lnTo>
                      <a:lnTo>
                        <a:pt x="5715" y="24511"/>
                      </a:lnTo>
                      <a:lnTo>
                        <a:pt x="5207" y="24003"/>
                      </a:lnTo>
                      <a:lnTo>
                        <a:pt x="3302" y="22098"/>
                      </a:lnTo>
                      <a:lnTo>
                        <a:pt x="1905" y="19685"/>
                      </a:lnTo>
                      <a:lnTo>
                        <a:pt x="1905" y="17272"/>
                      </a:lnTo>
                      <a:lnTo>
                        <a:pt x="2794" y="15875"/>
                      </a:lnTo>
                      <a:lnTo>
                        <a:pt x="5207" y="14859"/>
                      </a:lnTo>
                      <a:lnTo>
                        <a:pt x="7112" y="13970"/>
                      </a:lnTo>
                      <a:lnTo>
                        <a:pt x="8636" y="13462"/>
                      </a:lnTo>
                      <a:lnTo>
                        <a:pt x="11430" y="12446"/>
                      </a:lnTo>
                      <a:lnTo>
                        <a:pt x="12954" y="11938"/>
                      </a:lnTo>
                      <a:lnTo>
                        <a:pt x="13843" y="11938"/>
                      </a:lnTo>
                      <a:lnTo>
                        <a:pt x="12954" y="11938"/>
                      </a:lnTo>
                      <a:lnTo>
                        <a:pt x="11430" y="11938"/>
                      </a:lnTo>
                      <a:lnTo>
                        <a:pt x="7112" y="11938"/>
                      </a:lnTo>
                      <a:lnTo>
                        <a:pt x="4699" y="12446"/>
                      </a:lnTo>
                      <a:lnTo>
                        <a:pt x="2794" y="12446"/>
                      </a:lnTo>
                      <a:lnTo>
                        <a:pt x="1905" y="12446"/>
                      </a:lnTo>
                      <a:lnTo>
                        <a:pt x="889" y="11938"/>
                      </a:lnTo>
                      <a:lnTo>
                        <a:pt x="0" y="11049"/>
                      </a:lnTo>
                      <a:lnTo>
                        <a:pt x="889" y="10033"/>
                      </a:lnTo>
                      <a:lnTo>
                        <a:pt x="1397" y="9144"/>
                      </a:lnTo>
                      <a:lnTo>
                        <a:pt x="2413" y="8636"/>
                      </a:lnTo>
                      <a:lnTo>
                        <a:pt x="5207" y="7239"/>
                      </a:lnTo>
                      <a:lnTo>
                        <a:pt x="6223" y="6731"/>
                      </a:lnTo>
                      <a:lnTo>
                        <a:pt x="7112" y="6731"/>
                      </a:lnTo>
                      <a:lnTo>
                        <a:pt x="6731" y="6223"/>
                      </a:lnTo>
                      <a:lnTo>
                        <a:pt x="5715" y="6223"/>
                      </a:lnTo>
                      <a:lnTo>
                        <a:pt x="6731" y="5334"/>
                      </a:lnTo>
                      <a:lnTo>
                        <a:pt x="8128" y="4826"/>
                      </a:lnTo>
                      <a:lnTo>
                        <a:pt x="12446" y="3810"/>
                      </a:lnTo>
                      <a:lnTo>
                        <a:pt x="17780" y="3302"/>
                      </a:lnTo>
                      <a:lnTo>
                        <a:pt x="24003" y="2921"/>
                      </a:lnTo>
                      <a:lnTo>
                        <a:pt x="29718" y="2921"/>
                      </a:lnTo>
                      <a:lnTo>
                        <a:pt x="35052" y="2921"/>
                      </a:lnTo>
                      <a:lnTo>
                        <a:pt x="39751" y="3302"/>
                      </a:lnTo>
                      <a:close/>
                    </a:path>
                  </a:pathLst>
                </a:custGeom>
                <a:solidFill>
                  <a:srgbClr val="CACAB9"/>
                </a:solidFill>
                <a:ln w="0" cap="flat" cmpd="sng" algn="ctr">
                  <a:solidFill>
                    <a:srgbClr val="CACAB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1639570" y="5969000"/>
                  <a:ext cx="129541" cy="27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9541" h="27941">
                      <a:moveTo>
                        <a:pt x="41910" y="2540"/>
                      </a:moveTo>
                      <a:lnTo>
                        <a:pt x="43180" y="2540"/>
                      </a:lnTo>
                      <a:lnTo>
                        <a:pt x="45720" y="1270"/>
                      </a:lnTo>
                      <a:lnTo>
                        <a:pt x="46990" y="1270"/>
                      </a:lnTo>
                      <a:lnTo>
                        <a:pt x="50800" y="1270"/>
                      </a:lnTo>
                      <a:lnTo>
                        <a:pt x="57150" y="0"/>
                      </a:lnTo>
                      <a:lnTo>
                        <a:pt x="64770" y="0"/>
                      </a:lnTo>
                      <a:lnTo>
                        <a:pt x="72390" y="0"/>
                      </a:lnTo>
                      <a:lnTo>
                        <a:pt x="78740" y="1270"/>
                      </a:lnTo>
                      <a:lnTo>
                        <a:pt x="85090" y="1270"/>
                      </a:lnTo>
                      <a:lnTo>
                        <a:pt x="87630" y="2540"/>
                      </a:lnTo>
                      <a:lnTo>
                        <a:pt x="90170" y="2540"/>
                      </a:lnTo>
                      <a:lnTo>
                        <a:pt x="91440" y="2540"/>
                      </a:lnTo>
                      <a:lnTo>
                        <a:pt x="92710" y="2540"/>
                      </a:lnTo>
                      <a:lnTo>
                        <a:pt x="95250" y="2540"/>
                      </a:lnTo>
                      <a:lnTo>
                        <a:pt x="97790" y="2540"/>
                      </a:lnTo>
                      <a:lnTo>
                        <a:pt x="104140" y="2540"/>
                      </a:lnTo>
                      <a:lnTo>
                        <a:pt x="110490" y="1270"/>
                      </a:lnTo>
                      <a:lnTo>
                        <a:pt x="116840" y="0"/>
                      </a:lnTo>
                      <a:lnTo>
                        <a:pt x="121920" y="0"/>
                      </a:lnTo>
                      <a:lnTo>
                        <a:pt x="124460" y="0"/>
                      </a:lnTo>
                      <a:lnTo>
                        <a:pt x="127000" y="0"/>
                      </a:lnTo>
                      <a:lnTo>
                        <a:pt x="128270" y="0"/>
                      </a:lnTo>
                      <a:lnTo>
                        <a:pt x="129540" y="1270"/>
                      </a:lnTo>
                      <a:lnTo>
                        <a:pt x="129540" y="1270"/>
                      </a:lnTo>
                      <a:lnTo>
                        <a:pt x="128270" y="1270"/>
                      </a:lnTo>
                      <a:lnTo>
                        <a:pt x="125730" y="2540"/>
                      </a:lnTo>
                      <a:lnTo>
                        <a:pt x="124460" y="2540"/>
                      </a:lnTo>
                      <a:lnTo>
                        <a:pt x="120650" y="3810"/>
                      </a:lnTo>
                      <a:lnTo>
                        <a:pt x="118110" y="5080"/>
                      </a:lnTo>
                      <a:lnTo>
                        <a:pt x="110490" y="7620"/>
                      </a:lnTo>
                      <a:lnTo>
                        <a:pt x="102870" y="11430"/>
                      </a:lnTo>
                      <a:lnTo>
                        <a:pt x="96520" y="13970"/>
                      </a:lnTo>
                      <a:lnTo>
                        <a:pt x="92710" y="13970"/>
                      </a:lnTo>
                      <a:lnTo>
                        <a:pt x="90170" y="15240"/>
                      </a:lnTo>
                      <a:lnTo>
                        <a:pt x="87630" y="15240"/>
                      </a:lnTo>
                      <a:lnTo>
                        <a:pt x="86360" y="15240"/>
                      </a:lnTo>
                      <a:lnTo>
                        <a:pt x="85090" y="15240"/>
                      </a:lnTo>
                      <a:lnTo>
                        <a:pt x="83820" y="16510"/>
                      </a:lnTo>
                      <a:lnTo>
                        <a:pt x="80010" y="16510"/>
                      </a:lnTo>
                      <a:lnTo>
                        <a:pt x="74930" y="17780"/>
                      </a:lnTo>
                      <a:lnTo>
                        <a:pt x="73660" y="17780"/>
                      </a:lnTo>
                      <a:lnTo>
                        <a:pt x="73660" y="17780"/>
                      </a:lnTo>
                      <a:lnTo>
                        <a:pt x="64770" y="19050"/>
                      </a:lnTo>
                      <a:lnTo>
                        <a:pt x="55880" y="19050"/>
                      </a:lnTo>
                      <a:lnTo>
                        <a:pt x="52070" y="20320"/>
                      </a:lnTo>
                      <a:lnTo>
                        <a:pt x="46990" y="20320"/>
                      </a:lnTo>
                      <a:lnTo>
                        <a:pt x="43180" y="21590"/>
                      </a:lnTo>
                      <a:lnTo>
                        <a:pt x="38100" y="22860"/>
                      </a:lnTo>
                      <a:lnTo>
                        <a:pt x="36830" y="22860"/>
                      </a:lnTo>
                      <a:lnTo>
                        <a:pt x="35560" y="25400"/>
                      </a:lnTo>
                      <a:lnTo>
                        <a:pt x="33020" y="26670"/>
                      </a:lnTo>
                      <a:lnTo>
                        <a:pt x="31750" y="27940"/>
                      </a:lnTo>
                      <a:lnTo>
                        <a:pt x="30480" y="27940"/>
                      </a:lnTo>
                      <a:lnTo>
                        <a:pt x="29210" y="27940"/>
                      </a:lnTo>
                      <a:lnTo>
                        <a:pt x="27940" y="26670"/>
                      </a:lnTo>
                      <a:lnTo>
                        <a:pt x="26670" y="25400"/>
                      </a:lnTo>
                      <a:lnTo>
                        <a:pt x="25400" y="25400"/>
                      </a:lnTo>
                      <a:lnTo>
                        <a:pt x="24130" y="25400"/>
                      </a:lnTo>
                      <a:lnTo>
                        <a:pt x="22860" y="26670"/>
                      </a:lnTo>
                      <a:lnTo>
                        <a:pt x="21590" y="26670"/>
                      </a:lnTo>
                      <a:lnTo>
                        <a:pt x="22860" y="26670"/>
                      </a:lnTo>
                      <a:lnTo>
                        <a:pt x="24130" y="25400"/>
                      </a:lnTo>
                      <a:lnTo>
                        <a:pt x="24130" y="22860"/>
                      </a:lnTo>
                      <a:lnTo>
                        <a:pt x="25400" y="21590"/>
                      </a:lnTo>
                      <a:lnTo>
                        <a:pt x="27940" y="19050"/>
                      </a:lnTo>
                      <a:lnTo>
                        <a:pt x="29210" y="19050"/>
                      </a:lnTo>
                      <a:lnTo>
                        <a:pt x="27940" y="19050"/>
                      </a:lnTo>
                      <a:lnTo>
                        <a:pt x="26670" y="19050"/>
                      </a:lnTo>
                      <a:lnTo>
                        <a:pt x="24130" y="19050"/>
                      </a:lnTo>
                      <a:lnTo>
                        <a:pt x="20320" y="20320"/>
                      </a:lnTo>
                      <a:lnTo>
                        <a:pt x="19050" y="20320"/>
                      </a:lnTo>
                      <a:lnTo>
                        <a:pt x="17780" y="20320"/>
                      </a:lnTo>
                      <a:lnTo>
                        <a:pt x="15240" y="21590"/>
                      </a:lnTo>
                      <a:lnTo>
                        <a:pt x="11430" y="24130"/>
                      </a:lnTo>
                      <a:lnTo>
                        <a:pt x="8890" y="25400"/>
                      </a:lnTo>
                      <a:lnTo>
                        <a:pt x="7620" y="25400"/>
                      </a:lnTo>
                      <a:lnTo>
                        <a:pt x="6350" y="25400"/>
                      </a:lnTo>
                      <a:lnTo>
                        <a:pt x="5080" y="24130"/>
                      </a:lnTo>
                      <a:lnTo>
                        <a:pt x="5080" y="24130"/>
                      </a:lnTo>
                      <a:lnTo>
                        <a:pt x="2540" y="21590"/>
                      </a:lnTo>
                      <a:lnTo>
                        <a:pt x="1270" y="19050"/>
                      </a:lnTo>
                      <a:lnTo>
                        <a:pt x="1270" y="16510"/>
                      </a:lnTo>
                      <a:lnTo>
                        <a:pt x="2540" y="15240"/>
                      </a:lnTo>
                      <a:lnTo>
                        <a:pt x="5080" y="15240"/>
                      </a:lnTo>
                      <a:lnTo>
                        <a:pt x="6350" y="13970"/>
                      </a:lnTo>
                      <a:lnTo>
                        <a:pt x="8890" y="13970"/>
                      </a:lnTo>
                      <a:lnTo>
                        <a:pt x="11430" y="12700"/>
                      </a:lnTo>
                      <a:lnTo>
                        <a:pt x="12700" y="11430"/>
                      </a:lnTo>
                      <a:lnTo>
                        <a:pt x="13970" y="11430"/>
                      </a:lnTo>
                      <a:lnTo>
                        <a:pt x="13970" y="11430"/>
                      </a:lnTo>
                      <a:lnTo>
                        <a:pt x="12700" y="11430"/>
                      </a:lnTo>
                      <a:lnTo>
                        <a:pt x="11430" y="11430"/>
                      </a:lnTo>
                      <a:lnTo>
                        <a:pt x="6350" y="11430"/>
                      </a:lnTo>
                      <a:lnTo>
                        <a:pt x="3810" y="12700"/>
                      </a:lnTo>
                      <a:lnTo>
                        <a:pt x="2540" y="12700"/>
                      </a:lnTo>
                      <a:lnTo>
                        <a:pt x="1270" y="12700"/>
                      </a:lnTo>
                      <a:lnTo>
                        <a:pt x="0" y="11430"/>
                      </a:lnTo>
                      <a:lnTo>
                        <a:pt x="0" y="11430"/>
                      </a:lnTo>
                      <a:lnTo>
                        <a:pt x="0" y="10160"/>
                      </a:lnTo>
                      <a:lnTo>
                        <a:pt x="1270" y="8890"/>
                      </a:lnTo>
                      <a:lnTo>
                        <a:pt x="2540" y="8890"/>
                      </a:lnTo>
                      <a:lnTo>
                        <a:pt x="5080" y="7620"/>
                      </a:lnTo>
                      <a:lnTo>
                        <a:pt x="6350" y="6350"/>
                      </a:lnTo>
                      <a:lnTo>
                        <a:pt x="6350" y="6350"/>
                      </a:lnTo>
                      <a:lnTo>
                        <a:pt x="6350" y="6350"/>
                      </a:lnTo>
                      <a:lnTo>
                        <a:pt x="5080" y="6350"/>
                      </a:lnTo>
                      <a:lnTo>
                        <a:pt x="6350" y="5080"/>
                      </a:lnTo>
                      <a:lnTo>
                        <a:pt x="7620" y="5080"/>
                      </a:lnTo>
                      <a:lnTo>
                        <a:pt x="12700" y="3810"/>
                      </a:lnTo>
                      <a:lnTo>
                        <a:pt x="17780" y="2540"/>
                      </a:lnTo>
                      <a:lnTo>
                        <a:pt x="24130" y="2540"/>
                      </a:lnTo>
                      <a:lnTo>
                        <a:pt x="29210" y="2540"/>
                      </a:lnTo>
                      <a:lnTo>
                        <a:pt x="34290" y="2540"/>
                      </a:lnTo>
                      <a:lnTo>
                        <a:pt x="3937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1648079" y="5985637"/>
                  <a:ext cx="26417" cy="82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417" h="8256">
                      <a:moveTo>
                        <a:pt x="26416" y="0"/>
                      </a:moveTo>
                      <a:lnTo>
                        <a:pt x="25908" y="508"/>
                      </a:lnTo>
                      <a:lnTo>
                        <a:pt x="24892" y="1016"/>
                      </a:lnTo>
                      <a:lnTo>
                        <a:pt x="22987" y="2032"/>
                      </a:lnTo>
                      <a:lnTo>
                        <a:pt x="21590" y="2413"/>
                      </a:lnTo>
                      <a:lnTo>
                        <a:pt x="19685" y="2032"/>
                      </a:lnTo>
                      <a:lnTo>
                        <a:pt x="17272" y="2032"/>
                      </a:lnTo>
                      <a:lnTo>
                        <a:pt x="11938" y="2921"/>
                      </a:lnTo>
                      <a:lnTo>
                        <a:pt x="9144" y="3937"/>
                      </a:lnTo>
                      <a:lnTo>
                        <a:pt x="6223" y="5842"/>
                      </a:lnTo>
                      <a:lnTo>
                        <a:pt x="3302" y="7239"/>
                      </a:lnTo>
                      <a:lnTo>
                        <a:pt x="508" y="8255"/>
                      </a:lnTo>
                      <a:lnTo>
                        <a:pt x="0" y="8255"/>
                      </a:lnTo>
                      <a:lnTo>
                        <a:pt x="508" y="7747"/>
                      </a:lnTo>
                      <a:lnTo>
                        <a:pt x="1905" y="6350"/>
                      </a:lnTo>
                      <a:lnTo>
                        <a:pt x="4318" y="4318"/>
                      </a:lnTo>
                      <a:lnTo>
                        <a:pt x="5715" y="3937"/>
                      </a:lnTo>
                      <a:lnTo>
                        <a:pt x="6223" y="3429"/>
                      </a:lnTo>
                      <a:lnTo>
                        <a:pt x="15748" y="1016"/>
                      </a:lnTo>
                      <a:lnTo>
                        <a:pt x="20574" y="508"/>
                      </a:lnTo>
                      <a:close/>
                    </a:path>
                  </a:pathLst>
                </a:custGeom>
                <a:solidFill>
                  <a:srgbClr val="AEAE9D"/>
                </a:solidFill>
                <a:ln w="0" cap="flat" cmpd="sng" algn="ctr">
                  <a:solidFill>
                    <a:srgbClr val="AEAE9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1682623" y="5972302"/>
                  <a:ext cx="55627" cy="138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627" h="13844">
                      <a:moveTo>
                        <a:pt x="24003" y="2794"/>
                      </a:moveTo>
                      <a:lnTo>
                        <a:pt x="23495" y="3302"/>
                      </a:lnTo>
                      <a:lnTo>
                        <a:pt x="24003" y="3302"/>
                      </a:lnTo>
                      <a:lnTo>
                        <a:pt x="24511" y="3302"/>
                      </a:lnTo>
                      <a:lnTo>
                        <a:pt x="27305" y="4318"/>
                      </a:lnTo>
                      <a:lnTo>
                        <a:pt x="29210" y="5715"/>
                      </a:lnTo>
                      <a:lnTo>
                        <a:pt x="34036" y="8636"/>
                      </a:lnTo>
                      <a:lnTo>
                        <a:pt x="35560" y="8636"/>
                      </a:lnTo>
                      <a:lnTo>
                        <a:pt x="37846" y="8636"/>
                      </a:lnTo>
                      <a:lnTo>
                        <a:pt x="41783" y="8636"/>
                      </a:lnTo>
                      <a:lnTo>
                        <a:pt x="45593" y="8636"/>
                      </a:lnTo>
                      <a:lnTo>
                        <a:pt x="49403" y="9017"/>
                      </a:lnTo>
                      <a:lnTo>
                        <a:pt x="52324" y="9017"/>
                      </a:lnTo>
                      <a:lnTo>
                        <a:pt x="54737" y="9017"/>
                      </a:lnTo>
                      <a:lnTo>
                        <a:pt x="55626" y="9525"/>
                      </a:lnTo>
                      <a:lnTo>
                        <a:pt x="55118" y="9525"/>
                      </a:lnTo>
                      <a:lnTo>
                        <a:pt x="54229" y="10033"/>
                      </a:lnTo>
                      <a:lnTo>
                        <a:pt x="50800" y="10541"/>
                      </a:lnTo>
                      <a:lnTo>
                        <a:pt x="46482" y="11430"/>
                      </a:lnTo>
                      <a:lnTo>
                        <a:pt x="41275" y="11938"/>
                      </a:lnTo>
                      <a:lnTo>
                        <a:pt x="36449" y="12954"/>
                      </a:lnTo>
                      <a:lnTo>
                        <a:pt x="31623" y="13335"/>
                      </a:lnTo>
                      <a:lnTo>
                        <a:pt x="28321" y="13843"/>
                      </a:lnTo>
                      <a:lnTo>
                        <a:pt x="27305" y="13843"/>
                      </a:lnTo>
                      <a:lnTo>
                        <a:pt x="26924" y="13843"/>
                      </a:lnTo>
                      <a:lnTo>
                        <a:pt x="21590" y="12954"/>
                      </a:lnTo>
                      <a:lnTo>
                        <a:pt x="15875" y="11049"/>
                      </a:lnTo>
                      <a:lnTo>
                        <a:pt x="10033" y="8636"/>
                      </a:lnTo>
                      <a:lnTo>
                        <a:pt x="4318" y="7112"/>
                      </a:lnTo>
                      <a:lnTo>
                        <a:pt x="1905" y="7112"/>
                      </a:lnTo>
                      <a:lnTo>
                        <a:pt x="508" y="7112"/>
                      </a:lnTo>
                      <a:lnTo>
                        <a:pt x="0" y="6731"/>
                      </a:lnTo>
                      <a:lnTo>
                        <a:pt x="0" y="5715"/>
                      </a:lnTo>
                      <a:lnTo>
                        <a:pt x="508" y="4318"/>
                      </a:lnTo>
                      <a:lnTo>
                        <a:pt x="889" y="3810"/>
                      </a:lnTo>
                      <a:lnTo>
                        <a:pt x="1397" y="3302"/>
                      </a:lnTo>
                      <a:lnTo>
                        <a:pt x="2413" y="2794"/>
                      </a:lnTo>
                      <a:lnTo>
                        <a:pt x="3302" y="2413"/>
                      </a:lnTo>
                      <a:lnTo>
                        <a:pt x="3302" y="2794"/>
                      </a:lnTo>
                      <a:lnTo>
                        <a:pt x="2921" y="2794"/>
                      </a:lnTo>
                      <a:lnTo>
                        <a:pt x="2413" y="2413"/>
                      </a:lnTo>
                      <a:lnTo>
                        <a:pt x="2413" y="1397"/>
                      </a:lnTo>
                      <a:lnTo>
                        <a:pt x="2921" y="381"/>
                      </a:lnTo>
                      <a:lnTo>
                        <a:pt x="3302" y="0"/>
                      </a:lnTo>
                      <a:lnTo>
                        <a:pt x="5207" y="0"/>
                      </a:lnTo>
                      <a:lnTo>
                        <a:pt x="8636" y="0"/>
                      </a:lnTo>
                      <a:lnTo>
                        <a:pt x="12446" y="381"/>
                      </a:lnTo>
                      <a:lnTo>
                        <a:pt x="19685" y="1905"/>
                      </a:lnTo>
                      <a:lnTo>
                        <a:pt x="22098" y="2794"/>
                      </a:lnTo>
                      <a:close/>
                    </a:path>
                  </a:pathLst>
                </a:custGeom>
                <a:solidFill>
                  <a:srgbClr val="D4C8BD"/>
                </a:solidFill>
                <a:ln w="0" cap="flat" cmpd="sng" algn="ctr">
                  <a:solidFill>
                    <a:srgbClr val="D4C8B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1812671" y="5932424"/>
                  <a:ext cx="456439" cy="1540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6439" h="154052">
                      <a:moveTo>
                        <a:pt x="11049" y="1397"/>
                      </a:moveTo>
                      <a:lnTo>
                        <a:pt x="14859" y="3810"/>
                      </a:lnTo>
                      <a:lnTo>
                        <a:pt x="19685" y="6223"/>
                      </a:lnTo>
                      <a:lnTo>
                        <a:pt x="25908" y="9652"/>
                      </a:lnTo>
                      <a:lnTo>
                        <a:pt x="32639" y="12954"/>
                      </a:lnTo>
                      <a:lnTo>
                        <a:pt x="39878" y="16764"/>
                      </a:lnTo>
                      <a:lnTo>
                        <a:pt x="48006" y="21082"/>
                      </a:lnTo>
                      <a:lnTo>
                        <a:pt x="57150" y="25908"/>
                      </a:lnTo>
                      <a:lnTo>
                        <a:pt x="66675" y="30734"/>
                      </a:lnTo>
                      <a:lnTo>
                        <a:pt x="76835" y="35941"/>
                      </a:lnTo>
                      <a:lnTo>
                        <a:pt x="86868" y="41275"/>
                      </a:lnTo>
                      <a:lnTo>
                        <a:pt x="97917" y="46609"/>
                      </a:lnTo>
                      <a:lnTo>
                        <a:pt x="120523" y="58039"/>
                      </a:lnTo>
                      <a:lnTo>
                        <a:pt x="144018" y="69596"/>
                      </a:lnTo>
                      <a:lnTo>
                        <a:pt x="168021" y="81153"/>
                      </a:lnTo>
                      <a:lnTo>
                        <a:pt x="191516" y="92583"/>
                      </a:lnTo>
                      <a:lnTo>
                        <a:pt x="214630" y="103251"/>
                      </a:lnTo>
                      <a:lnTo>
                        <a:pt x="225552" y="108458"/>
                      </a:lnTo>
                      <a:lnTo>
                        <a:pt x="236220" y="113284"/>
                      </a:lnTo>
                      <a:lnTo>
                        <a:pt x="246253" y="117602"/>
                      </a:lnTo>
                      <a:lnTo>
                        <a:pt x="255905" y="121920"/>
                      </a:lnTo>
                      <a:lnTo>
                        <a:pt x="264922" y="125730"/>
                      </a:lnTo>
                      <a:lnTo>
                        <a:pt x="273558" y="129159"/>
                      </a:lnTo>
                      <a:lnTo>
                        <a:pt x="281305" y="131953"/>
                      </a:lnTo>
                      <a:lnTo>
                        <a:pt x="288036" y="134874"/>
                      </a:lnTo>
                      <a:lnTo>
                        <a:pt x="294259" y="136779"/>
                      </a:lnTo>
                      <a:lnTo>
                        <a:pt x="299593" y="138176"/>
                      </a:lnTo>
                      <a:lnTo>
                        <a:pt x="323596" y="141097"/>
                      </a:lnTo>
                      <a:lnTo>
                        <a:pt x="347091" y="143002"/>
                      </a:lnTo>
                      <a:lnTo>
                        <a:pt x="359029" y="143510"/>
                      </a:lnTo>
                      <a:lnTo>
                        <a:pt x="370586" y="143002"/>
                      </a:lnTo>
                      <a:lnTo>
                        <a:pt x="381635" y="142494"/>
                      </a:lnTo>
                      <a:lnTo>
                        <a:pt x="392684" y="141605"/>
                      </a:lnTo>
                      <a:lnTo>
                        <a:pt x="394589" y="141097"/>
                      </a:lnTo>
                      <a:lnTo>
                        <a:pt x="397002" y="140589"/>
                      </a:lnTo>
                      <a:lnTo>
                        <a:pt x="400304" y="140208"/>
                      </a:lnTo>
                      <a:lnTo>
                        <a:pt x="404622" y="139700"/>
                      </a:lnTo>
                      <a:lnTo>
                        <a:pt x="414782" y="138684"/>
                      </a:lnTo>
                      <a:lnTo>
                        <a:pt x="426212" y="137795"/>
                      </a:lnTo>
                      <a:lnTo>
                        <a:pt x="437261" y="136779"/>
                      </a:lnTo>
                      <a:lnTo>
                        <a:pt x="442087" y="136779"/>
                      </a:lnTo>
                      <a:lnTo>
                        <a:pt x="446913" y="136779"/>
                      </a:lnTo>
                      <a:lnTo>
                        <a:pt x="450723" y="136779"/>
                      </a:lnTo>
                      <a:lnTo>
                        <a:pt x="453644" y="137287"/>
                      </a:lnTo>
                      <a:lnTo>
                        <a:pt x="455549" y="137795"/>
                      </a:lnTo>
                      <a:lnTo>
                        <a:pt x="456438" y="138176"/>
                      </a:lnTo>
                      <a:lnTo>
                        <a:pt x="456057" y="139192"/>
                      </a:lnTo>
                      <a:lnTo>
                        <a:pt x="455041" y="139700"/>
                      </a:lnTo>
                      <a:lnTo>
                        <a:pt x="452628" y="140589"/>
                      </a:lnTo>
                      <a:lnTo>
                        <a:pt x="449834" y="141605"/>
                      </a:lnTo>
                      <a:lnTo>
                        <a:pt x="442087" y="143510"/>
                      </a:lnTo>
                      <a:lnTo>
                        <a:pt x="433451" y="144907"/>
                      </a:lnTo>
                      <a:lnTo>
                        <a:pt x="424815" y="146431"/>
                      </a:lnTo>
                      <a:lnTo>
                        <a:pt x="416687" y="147320"/>
                      </a:lnTo>
                      <a:lnTo>
                        <a:pt x="413258" y="147828"/>
                      </a:lnTo>
                      <a:lnTo>
                        <a:pt x="410464" y="148336"/>
                      </a:lnTo>
                      <a:lnTo>
                        <a:pt x="408432" y="148844"/>
                      </a:lnTo>
                      <a:lnTo>
                        <a:pt x="407035" y="148844"/>
                      </a:lnTo>
                      <a:lnTo>
                        <a:pt x="392684" y="151257"/>
                      </a:lnTo>
                      <a:lnTo>
                        <a:pt x="378206" y="153162"/>
                      </a:lnTo>
                      <a:lnTo>
                        <a:pt x="364363" y="154051"/>
                      </a:lnTo>
                      <a:lnTo>
                        <a:pt x="350393" y="154051"/>
                      </a:lnTo>
                      <a:lnTo>
                        <a:pt x="336550" y="153543"/>
                      </a:lnTo>
                      <a:lnTo>
                        <a:pt x="323088" y="152146"/>
                      </a:lnTo>
                      <a:lnTo>
                        <a:pt x="310134" y="150749"/>
                      </a:lnTo>
                      <a:lnTo>
                        <a:pt x="296672" y="148336"/>
                      </a:lnTo>
                      <a:lnTo>
                        <a:pt x="283718" y="145415"/>
                      </a:lnTo>
                      <a:lnTo>
                        <a:pt x="270764" y="141605"/>
                      </a:lnTo>
                      <a:lnTo>
                        <a:pt x="258191" y="137795"/>
                      </a:lnTo>
                      <a:lnTo>
                        <a:pt x="245745" y="133477"/>
                      </a:lnTo>
                      <a:lnTo>
                        <a:pt x="220853" y="123825"/>
                      </a:lnTo>
                      <a:lnTo>
                        <a:pt x="195834" y="113284"/>
                      </a:lnTo>
                      <a:lnTo>
                        <a:pt x="171831" y="101727"/>
                      </a:lnTo>
                      <a:lnTo>
                        <a:pt x="147828" y="89281"/>
                      </a:lnTo>
                      <a:lnTo>
                        <a:pt x="99822" y="65278"/>
                      </a:lnTo>
                      <a:lnTo>
                        <a:pt x="75819" y="53721"/>
                      </a:lnTo>
                      <a:lnTo>
                        <a:pt x="51816" y="42672"/>
                      </a:lnTo>
                      <a:lnTo>
                        <a:pt x="27432" y="33147"/>
                      </a:lnTo>
                      <a:lnTo>
                        <a:pt x="2921" y="24892"/>
                      </a:lnTo>
                      <a:lnTo>
                        <a:pt x="1397" y="24511"/>
                      </a:lnTo>
                      <a:lnTo>
                        <a:pt x="508" y="23495"/>
                      </a:lnTo>
                      <a:lnTo>
                        <a:pt x="0" y="22606"/>
                      </a:lnTo>
                      <a:lnTo>
                        <a:pt x="0" y="21590"/>
                      </a:lnTo>
                      <a:lnTo>
                        <a:pt x="508" y="18669"/>
                      </a:lnTo>
                      <a:lnTo>
                        <a:pt x="1905" y="15367"/>
                      </a:lnTo>
                      <a:lnTo>
                        <a:pt x="6223" y="7620"/>
                      </a:lnTo>
                      <a:lnTo>
                        <a:pt x="7747" y="3810"/>
                      </a:lnTo>
                      <a:lnTo>
                        <a:pt x="8128" y="0"/>
                      </a:lnTo>
                      <a:close/>
                    </a:path>
                  </a:pathLst>
                </a:custGeom>
                <a:solidFill>
                  <a:srgbClr val="8E7761"/>
                </a:solidFill>
                <a:ln w="0" cap="flat" cmpd="sng" algn="ctr">
                  <a:solidFill>
                    <a:srgbClr val="8E776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1812290" y="5932170"/>
                  <a:ext cx="455931" cy="153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5931" h="153671">
                      <a:moveTo>
                        <a:pt x="7620" y="0"/>
                      </a:moveTo>
                      <a:lnTo>
                        <a:pt x="7620" y="3810"/>
                      </a:lnTo>
                      <a:lnTo>
                        <a:pt x="6350" y="7620"/>
                      </a:lnTo>
                      <a:lnTo>
                        <a:pt x="2540" y="15240"/>
                      </a:lnTo>
                      <a:lnTo>
                        <a:pt x="1270" y="19050"/>
                      </a:lnTo>
                      <a:lnTo>
                        <a:pt x="0" y="21590"/>
                      </a:lnTo>
                      <a:lnTo>
                        <a:pt x="0" y="22860"/>
                      </a:lnTo>
                      <a:lnTo>
                        <a:pt x="1270" y="22860"/>
                      </a:lnTo>
                      <a:lnTo>
                        <a:pt x="1270" y="24130"/>
                      </a:lnTo>
                      <a:lnTo>
                        <a:pt x="2540" y="24130"/>
                      </a:lnTo>
                      <a:lnTo>
                        <a:pt x="27940" y="33020"/>
                      </a:lnTo>
                      <a:lnTo>
                        <a:pt x="52070" y="41910"/>
                      </a:lnTo>
                      <a:lnTo>
                        <a:pt x="76200" y="53340"/>
                      </a:lnTo>
                      <a:lnTo>
                        <a:pt x="100330" y="64770"/>
                      </a:lnTo>
                      <a:lnTo>
                        <a:pt x="147320" y="88900"/>
                      </a:lnTo>
                      <a:lnTo>
                        <a:pt x="171450" y="101600"/>
                      </a:lnTo>
                      <a:lnTo>
                        <a:pt x="195580" y="113030"/>
                      </a:lnTo>
                      <a:lnTo>
                        <a:pt x="220980" y="123190"/>
                      </a:lnTo>
                      <a:lnTo>
                        <a:pt x="246380" y="133350"/>
                      </a:lnTo>
                      <a:lnTo>
                        <a:pt x="257810" y="137160"/>
                      </a:lnTo>
                      <a:lnTo>
                        <a:pt x="270510" y="140970"/>
                      </a:lnTo>
                      <a:lnTo>
                        <a:pt x="284480" y="144780"/>
                      </a:lnTo>
                      <a:lnTo>
                        <a:pt x="297180" y="148590"/>
                      </a:lnTo>
                      <a:lnTo>
                        <a:pt x="309880" y="151130"/>
                      </a:lnTo>
                      <a:lnTo>
                        <a:pt x="322580" y="152400"/>
                      </a:lnTo>
                      <a:lnTo>
                        <a:pt x="336550" y="153670"/>
                      </a:lnTo>
                      <a:lnTo>
                        <a:pt x="350520" y="153670"/>
                      </a:lnTo>
                      <a:lnTo>
                        <a:pt x="364490" y="153670"/>
                      </a:lnTo>
                      <a:lnTo>
                        <a:pt x="378460" y="152400"/>
                      </a:lnTo>
                      <a:lnTo>
                        <a:pt x="392430" y="151130"/>
                      </a:lnTo>
                      <a:lnTo>
                        <a:pt x="407670" y="148590"/>
                      </a:lnTo>
                      <a:lnTo>
                        <a:pt x="408940" y="148590"/>
                      </a:lnTo>
                      <a:lnTo>
                        <a:pt x="410210" y="148590"/>
                      </a:lnTo>
                      <a:lnTo>
                        <a:pt x="412750" y="147320"/>
                      </a:lnTo>
                      <a:lnTo>
                        <a:pt x="416560" y="147320"/>
                      </a:lnTo>
                      <a:lnTo>
                        <a:pt x="425450" y="146050"/>
                      </a:lnTo>
                      <a:lnTo>
                        <a:pt x="433070" y="144780"/>
                      </a:lnTo>
                      <a:lnTo>
                        <a:pt x="441960" y="143510"/>
                      </a:lnTo>
                      <a:lnTo>
                        <a:pt x="449580" y="140970"/>
                      </a:lnTo>
                      <a:lnTo>
                        <a:pt x="453390" y="140970"/>
                      </a:lnTo>
                      <a:lnTo>
                        <a:pt x="454660" y="139700"/>
                      </a:lnTo>
                      <a:lnTo>
                        <a:pt x="455930" y="138430"/>
                      </a:lnTo>
                      <a:lnTo>
                        <a:pt x="455930" y="138430"/>
                      </a:lnTo>
                      <a:lnTo>
                        <a:pt x="455930" y="137160"/>
                      </a:lnTo>
                      <a:lnTo>
                        <a:pt x="453390" y="137160"/>
                      </a:lnTo>
                      <a:lnTo>
                        <a:pt x="450850" y="135890"/>
                      </a:lnTo>
                      <a:lnTo>
                        <a:pt x="447040" y="135890"/>
                      </a:lnTo>
                      <a:lnTo>
                        <a:pt x="441960" y="135890"/>
                      </a:lnTo>
                      <a:lnTo>
                        <a:pt x="436880" y="135890"/>
                      </a:lnTo>
                      <a:lnTo>
                        <a:pt x="426720" y="137160"/>
                      </a:lnTo>
                      <a:lnTo>
                        <a:pt x="415290" y="138430"/>
                      </a:lnTo>
                      <a:lnTo>
                        <a:pt x="405130" y="139700"/>
                      </a:lnTo>
                      <a:lnTo>
                        <a:pt x="400050" y="139700"/>
                      </a:lnTo>
                      <a:lnTo>
                        <a:pt x="397510" y="140970"/>
                      </a:lnTo>
                      <a:lnTo>
                        <a:pt x="394970" y="140970"/>
                      </a:lnTo>
                      <a:lnTo>
                        <a:pt x="392430" y="140970"/>
                      </a:lnTo>
                      <a:lnTo>
                        <a:pt x="382270" y="142240"/>
                      </a:lnTo>
                      <a:lnTo>
                        <a:pt x="370840" y="142240"/>
                      </a:lnTo>
                      <a:lnTo>
                        <a:pt x="359410" y="143510"/>
                      </a:lnTo>
                      <a:lnTo>
                        <a:pt x="346710" y="142240"/>
                      </a:lnTo>
                      <a:lnTo>
                        <a:pt x="323850" y="140970"/>
                      </a:lnTo>
                      <a:lnTo>
                        <a:pt x="299720" y="138430"/>
                      </a:lnTo>
                      <a:lnTo>
                        <a:pt x="294640" y="135890"/>
                      </a:lnTo>
                      <a:lnTo>
                        <a:pt x="288290" y="134620"/>
                      </a:lnTo>
                      <a:lnTo>
                        <a:pt x="281940" y="132080"/>
                      </a:lnTo>
                      <a:lnTo>
                        <a:pt x="274320" y="128270"/>
                      </a:lnTo>
                      <a:lnTo>
                        <a:pt x="265430" y="125730"/>
                      </a:lnTo>
                      <a:lnTo>
                        <a:pt x="256540" y="121920"/>
                      </a:lnTo>
                      <a:lnTo>
                        <a:pt x="246380" y="116840"/>
                      </a:lnTo>
                      <a:lnTo>
                        <a:pt x="236220" y="113030"/>
                      </a:lnTo>
                      <a:lnTo>
                        <a:pt x="226060" y="107950"/>
                      </a:lnTo>
                      <a:lnTo>
                        <a:pt x="214630" y="102870"/>
                      </a:lnTo>
                      <a:lnTo>
                        <a:pt x="191770" y="92710"/>
                      </a:lnTo>
                      <a:lnTo>
                        <a:pt x="167640" y="81280"/>
                      </a:lnTo>
                      <a:lnTo>
                        <a:pt x="144780" y="69850"/>
                      </a:lnTo>
                      <a:lnTo>
                        <a:pt x="120650" y="58420"/>
                      </a:lnTo>
                      <a:lnTo>
                        <a:pt x="97790" y="45720"/>
                      </a:lnTo>
                      <a:lnTo>
                        <a:pt x="87630" y="40640"/>
                      </a:lnTo>
                      <a:lnTo>
                        <a:pt x="77470" y="35560"/>
                      </a:lnTo>
                      <a:lnTo>
                        <a:pt x="67310" y="30480"/>
                      </a:lnTo>
                      <a:lnTo>
                        <a:pt x="57150" y="25400"/>
                      </a:lnTo>
                      <a:lnTo>
                        <a:pt x="48260" y="20320"/>
                      </a:lnTo>
                      <a:lnTo>
                        <a:pt x="39370" y="16510"/>
                      </a:lnTo>
                      <a:lnTo>
                        <a:pt x="33020" y="12700"/>
                      </a:lnTo>
                      <a:lnTo>
                        <a:pt x="26670" y="8890"/>
                      </a:lnTo>
                      <a:lnTo>
                        <a:pt x="20320" y="6350"/>
                      </a:lnTo>
                      <a:lnTo>
                        <a:pt x="15240" y="3810"/>
                      </a:lnTo>
                      <a:lnTo>
                        <a:pt x="1143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1814830" y="5955030"/>
                  <a:ext cx="265431" cy="1155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5431" h="115571">
                      <a:moveTo>
                        <a:pt x="265430" y="115570"/>
                      </a:moveTo>
                      <a:lnTo>
                        <a:pt x="251460" y="111760"/>
                      </a:lnTo>
                      <a:lnTo>
                        <a:pt x="236220" y="105410"/>
                      </a:lnTo>
                      <a:lnTo>
                        <a:pt x="220980" y="99060"/>
                      </a:lnTo>
                      <a:lnTo>
                        <a:pt x="204470" y="91440"/>
                      </a:lnTo>
                      <a:lnTo>
                        <a:pt x="186690" y="83820"/>
                      </a:lnTo>
                      <a:lnTo>
                        <a:pt x="170180" y="76200"/>
                      </a:lnTo>
                      <a:lnTo>
                        <a:pt x="134620" y="58420"/>
                      </a:lnTo>
                      <a:lnTo>
                        <a:pt x="99060" y="40640"/>
                      </a:lnTo>
                      <a:lnTo>
                        <a:pt x="82550" y="33020"/>
                      </a:lnTo>
                      <a:lnTo>
                        <a:pt x="64770" y="25400"/>
                      </a:lnTo>
                      <a:lnTo>
                        <a:pt x="46990" y="16510"/>
                      </a:lnTo>
                      <a:lnTo>
                        <a:pt x="31750" y="10160"/>
                      </a:lnTo>
                      <a:lnTo>
                        <a:pt x="15240" y="508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6D56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1811782" y="5934837"/>
                  <a:ext cx="436754" cy="1473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6754" h="147321">
                      <a:moveTo>
                        <a:pt x="10541" y="1397"/>
                      </a:moveTo>
                      <a:lnTo>
                        <a:pt x="14351" y="3302"/>
                      </a:lnTo>
                      <a:lnTo>
                        <a:pt x="19177" y="6223"/>
                      </a:lnTo>
                      <a:lnTo>
                        <a:pt x="24892" y="9144"/>
                      </a:lnTo>
                      <a:lnTo>
                        <a:pt x="31623" y="12446"/>
                      </a:lnTo>
                      <a:lnTo>
                        <a:pt x="39243" y="16256"/>
                      </a:lnTo>
                      <a:lnTo>
                        <a:pt x="47498" y="20574"/>
                      </a:lnTo>
                      <a:lnTo>
                        <a:pt x="56134" y="25400"/>
                      </a:lnTo>
                      <a:lnTo>
                        <a:pt x="65659" y="30226"/>
                      </a:lnTo>
                      <a:lnTo>
                        <a:pt x="75311" y="35052"/>
                      </a:lnTo>
                      <a:lnTo>
                        <a:pt x="85852" y="40259"/>
                      </a:lnTo>
                      <a:lnTo>
                        <a:pt x="96901" y="46101"/>
                      </a:lnTo>
                      <a:lnTo>
                        <a:pt x="119507" y="57150"/>
                      </a:lnTo>
                      <a:lnTo>
                        <a:pt x="142494" y="68580"/>
                      </a:lnTo>
                      <a:lnTo>
                        <a:pt x="166497" y="80645"/>
                      </a:lnTo>
                      <a:lnTo>
                        <a:pt x="189992" y="91694"/>
                      </a:lnTo>
                      <a:lnTo>
                        <a:pt x="212598" y="102235"/>
                      </a:lnTo>
                      <a:lnTo>
                        <a:pt x="223647" y="107442"/>
                      </a:lnTo>
                      <a:lnTo>
                        <a:pt x="234188" y="112268"/>
                      </a:lnTo>
                      <a:lnTo>
                        <a:pt x="244221" y="116586"/>
                      </a:lnTo>
                      <a:lnTo>
                        <a:pt x="253873" y="120904"/>
                      </a:lnTo>
                      <a:lnTo>
                        <a:pt x="263017" y="124333"/>
                      </a:lnTo>
                      <a:lnTo>
                        <a:pt x="271145" y="128143"/>
                      </a:lnTo>
                      <a:lnTo>
                        <a:pt x="278765" y="131064"/>
                      </a:lnTo>
                      <a:lnTo>
                        <a:pt x="286004" y="133477"/>
                      </a:lnTo>
                      <a:lnTo>
                        <a:pt x="291719" y="135382"/>
                      </a:lnTo>
                      <a:lnTo>
                        <a:pt x="297053" y="136779"/>
                      </a:lnTo>
                      <a:lnTo>
                        <a:pt x="321056" y="140081"/>
                      </a:lnTo>
                      <a:lnTo>
                        <a:pt x="345059" y="143002"/>
                      </a:lnTo>
                      <a:lnTo>
                        <a:pt x="357124" y="144018"/>
                      </a:lnTo>
                      <a:lnTo>
                        <a:pt x="368554" y="144399"/>
                      </a:lnTo>
                      <a:lnTo>
                        <a:pt x="380111" y="144018"/>
                      </a:lnTo>
                      <a:lnTo>
                        <a:pt x="391160" y="143002"/>
                      </a:lnTo>
                      <a:lnTo>
                        <a:pt x="392049" y="142494"/>
                      </a:lnTo>
                      <a:lnTo>
                        <a:pt x="394081" y="142494"/>
                      </a:lnTo>
                      <a:lnTo>
                        <a:pt x="398780" y="141605"/>
                      </a:lnTo>
                      <a:lnTo>
                        <a:pt x="405003" y="140081"/>
                      </a:lnTo>
                      <a:lnTo>
                        <a:pt x="412242" y="139192"/>
                      </a:lnTo>
                      <a:lnTo>
                        <a:pt x="419481" y="138176"/>
                      </a:lnTo>
                      <a:lnTo>
                        <a:pt x="426212" y="137795"/>
                      </a:lnTo>
                      <a:lnTo>
                        <a:pt x="431927" y="136779"/>
                      </a:lnTo>
                      <a:lnTo>
                        <a:pt x="434340" y="136779"/>
                      </a:lnTo>
                      <a:lnTo>
                        <a:pt x="436753" y="136779"/>
                      </a:lnTo>
                      <a:lnTo>
                        <a:pt x="433324" y="138176"/>
                      </a:lnTo>
                      <a:lnTo>
                        <a:pt x="429006" y="139192"/>
                      </a:lnTo>
                      <a:lnTo>
                        <a:pt x="419481" y="141097"/>
                      </a:lnTo>
                      <a:lnTo>
                        <a:pt x="414655" y="141605"/>
                      </a:lnTo>
                      <a:lnTo>
                        <a:pt x="410337" y="142113"/>
                      </a:lnTo>
                      <a:lnTo>
                        <a:pt x="406527" y="142494"/>
                      </a:lnTo>
                      <a:lnTo>
                        <a:pt x="404622" y="143002"/>
                      </a:lnTo>
                      <a:lnTo>
                        <a:pt x="390144" y="145415"/>
                      </a:lnTo>
                      <a:lnTo>
                        <a:pt x="376301" y="146812"/>
                      </a:lnTo>
                      <a:lnTo>
                        <a:pt x="362331" y="147320"/>
                      </a:lnTo>
                      <a:lnTo>
                        <a:pt x="348361" y="147320"/>
                      </a:lnTo>
                      <a:lnTo>
                        <a:pt x="335026" y="146431"/>
                      </a:lnTo>
                      <a:lnTo>
                        <a:pt x="322072" y="144399"/>
                      </a:lnTo>
                      <a:lnTo>
                        <a:pt x="309118" y="142494"/>
                      </a:lnTo>
                      <a:lnTo>
                        <a:pt x="296164" y="139192"/>
                      </a:lnTo>
                      <a:lnTo>
                        <a:pt x="283083" y="135763"/>
                      </a:lnTo>
                      <a:lnTo>
                        <a:pt x="270637" y="131953"/>
                      </a:lnTo>
                      <a:lnTo>
                        <a:pt x="246126" y="122809"/>
                      </a:lnTo>
                      <a:lnTo>
                        <a:pt x="221742" y="112268"/>
                      </a:lnTo>
                      <a:lnTo>
                        <a:pt x="197739" y="100838"/>
                      </a:lnTo>
                      <a:lnTo>
                        <a:pt x="172720" y="89281"/>
                      </a:lnTo>
                      <a:lnTo>
                        <a:pt x="148209" y="77216"/>
                      </a:lnTo>
                      <a:lnTo>
                        <a:pt x="100203" y="52324"/>
                      </a:lnTo>
                      <a:lnTo>
                        <a:pt x="76200" y="40767"/>
                      </a:lnTo>
                      <a:lnTo>
                        <a:pt x="51816" y="29718"/>
                      </a:lnTo>
                      <a:lnTo>
                        <a:pt x="27813" y="19685"/>
                      </a:lnTo>
                      <a:lnTo>
                        <a:pt x="15240" y="15367"/>
                      </a:lnTo>
                      <a:lnTo>
                        <a:pt x="2794" y="11557"/>
                      </a:lnTo>
                      <a:lnTo>
                        <a:pt x="381" y="10541"/>
                      </a:lnTo>
                      <a:lnTo>
                        <a:pt x="0" y="10033"/>
                      </a:lnTo>
                      <a:lnTo>
                        <a:pt x="381" y="9144"/>
                      </a:lnTo>
                      <a:lnTo>
                        <a:pt x="1905" y="8128"/>
                      </a:lnTo>
                      <a:lnTo>
                        <a:pt x="3810" y="6731"/>
                      </a:lnTo>
                      <a:lnTo>
                        <a:pt x="5207" y="5207"/>
                      </a:lnTo>
                      <a:lnTo>
                        <a:pt x="6604" y="2921"/>
                      </a:lnTo>
                      <a:lnTo>
                        <a:pt x="7620" y="0"/>
                      </a:lnTo>
                      <a:close/>
                    </a:path>
                  </a:pathLst>
                </a:custGeom>
                <a:solidFill>
                  <a:srgbClr val="BCA599"/>
                </a:solidFill>
                <a:ln w="0" cap="flat" cmpd="sng" algn="ctr">
                  <a:solidFill>
                    <a:srgbClr val="BCA5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1816100" y="5938520"/>
                  <a:ext cx="340361" cy="1409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0361" h="140971">
                      <a:moveTo>
                        <a:pt x="340360" y="140970"/>
                      </a:moveTo>
                      <a:lnTo>
                        <a:pt x="330200" y="139700"/>
                      </a:lnTo>
                      <a:lnTo>
                        <a:pt x="321310" y="138430"/>
                      </a:lnTo>
                      <a:lnTo>
                        <a:pt x="312420" y="137160"/>
                      </a:lnTo>
                      <a:lnTo>
                        <a:pt x="304800" y="135890"/>
                      </a:lnTo>
                      <a:lnTo>
                        <a:pt x="298450" y="134620"/>
                      </a:lnTo>
                      <a:lnTo>
                        <a:pt x="292100" y="133350"/>
                      </a:lnTo>
                      <a:lnTo>
                        <a:pt x="288290" y="132080"/>
                      </a:lnTo>
                      <a:lnTo>
                        <a:pt x="285750" y="132080"/>
                      </a:lnTo>
                      <a:lnTo>
                        <a:pt x="283210" y="130810"/>
                      </a:lnTo>
                      <a:lnTo>
                        <a:pt x="280670" y="129540"/>
                      </a:lnTo>
                      <a:lnTo>
                        <a:pt x="274320" y="128270"/>
                      </a:lnTo>
                      <a:lnTo>
                        <a:pt x="259080" y="121920"/>
                      </a:lnTo>
                      <a:lnTo>
                        <a:pt x="252730" y="119380"/>
                      </a:lnTo>
                      <a:lnTo>
                        <a:pt x="246380" y="116840"/>
                      </a:lnTo>
                      <a:lnTo>
                        <a:pt x="243840" y="116840"/>
                      </a:lnTo>
                      <a:lnTo>
                        <a:pt x="241300" y="115570"/>
                      </a:lnTo>
                      <a:lnTo>
                        <a:pt x="240030" y="114300"/>
                      </a:lnTo>
                      <a:lnTo>
                        <a:pt x="238760" y="114300"/>
                      </a:lnTo>
                      <a:lnTo>
                        <a:pt x="224790" y="109220"/>
                      </a:lnTo>
                      <a:lnTo>
                        <a:pt x="209550" y="102870"/>
                      </a:lnTo>
                      <a:lnTo>
                        <a:pt x="179070" y="88900"/>
                      </a:lnTo>
                      <a:lnTo>
                        <a:pt x="149860" y="72390"/>
                      </a:lnTo>
                      <a:lnTo>
                        <a:pt x="119380" y="57150"/>
                      </a:lnTo>
                      <a:lnTo>
                        <a:pt x="88900" y="41910"/>
                      </a:lnTo>
                      <a:lnTo>
                        <a:pt x="58420" y="26670"/>
                      </a:lnTo>
                      <a:lnTo>
                        <a:pt x="29210" y="12700"/>
                      </a:lnTo>
                      <a:lnTo>
                        <a:pt x="13970" y="635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DBC6B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1397508" y="5765800"/>
                  <a:ext cx="431547" cy="2222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547" h="222251">
                      <a:moveTo>
                        <a:pt x="167513" y="26035"/>
                      </a:moveTo>
                      <a:lnTo>
                        <a:pt x="173736" y="25019"/>
                      </a:lnTo>
                      <a:lnTo>
                        <a:pt x="179451" y="23622"/>
                      </a:lnTo>
                      <a:lnTo>
                        <a:pt x="188087" y="17780"/>
                      </a:lnTo>
                      <a:lnTo>
                        <a:pt x="197231" y="12573"/>
                      </a:lnTo>
                      <a:lnTo>
                        <a:pt x="205867" y="7747"/>
                      </a:lnTo>
                      <a:lnTo>
                        <a:pt x="210185" y="6350"/>
                      </a:lnTo>
                      <a:lnTo>
                        <a:pt x="213995" y="4318"/>
                      </a:lnTo>
                      <a:lnTo>
                        <a:pt x="211201" y="6350"/>
                      </a:lnTo>
                      <a:lnTo>
                        <a:pt x="208280" y="8255"/>
                      </a:lnTo>
                      <a:lnTo>
                        <a:pt x="206375" y="9652"/>
                      </a:lnTo>
                      <a:lnTo>
                        <a:pt x="204470" y="10668"/>
                      </a:lnTo>
                      <a:lnTo>
                        <a:pt x="203073" y="11557"/>
                      </a:lnTo>
                      <a:lnTo>
                        <a:pt x="201549" y="12573"/>
                      </a:lnTo>
                      <a:lnTo>
                        <a:pt x="200152" y="13462"/>
                      </a:lnTo>
                      <a:lnTo>
                        <a:pt x="199644" y="13970"/>
                      </a:lnTo>
                      <a:lnTo>
                        <a:pt x="200660" y="13462"/>
                      </a:lnTo>
                      <a:lnTo>
                        <a:pt x="202057" y="13081"/>
                      </a:lnTo>
                      <a:lnTo>
                        <a:pt x="204470" y="12065"/>
                      </a:lnTo>
                      <a:lnTo>
                        <a:pt x="207772" y="10668"/>
                      </a:lnTo>
                      <a:lnTo>
                        <a:pt x="211709" y="9144"/>
                      </a:lnTo>
                      <a:lnTo>
                        <a:pt x="220726" y="5842"/>
                      </a:lnTo>
                      <a:lnTo>
                        <a:pt x="230886" y="3429"/>
                      </a:lnTo>
                      <a:lnTo>
                        <a:pt x="236093" y="2413"/>
                      </a:lnTo>
                      <a:lnTo>
                        <a:pt x="241427" y="2413"/>
                      </a:lnTo>
                      <a:lnTo>
                        <a:pt x="240030" y="2413"/>
                      </a:lnTo>
                      <a:lnTo>
                        <a:pt x="237617" y="3429"/>
                      </a:lnTo>
                      <a:lnTo>
                        <a:pt x="234696" y="4826"/>
                      </a:lnTo>
                      <a:lnTo>
                        <a:pt x="231775" y="6350"/>
                      </a:lnTo>
                      <a:lnTo>
                        <a:pt x="228981" y="7747"/>
                      </a:lnTo>
                      <a:lnTo>
                        <a:pt x="226060" y="8636"/>
                      </a:lnTo>
                      <a:lnTo>
                        <a:pt x="223647" y="9652"/>
                      </a:lnTo>
                      <a:lnTo>
                        <a:pt x="222250" y="10160"/>
                      </a:lnTo>
                      <a:lnTo>
                        <a:pt x="235204" y="7239"/>
                      </a:lnTo>
                      <a:lnTo>
                        <a:pt x="248158" y="4826"/>
                      </a:lnTo>
                      <a:lnTo>
                        <a:pt x="254381" y="3937"/>
                      </a:lnTo>
                      <a:lnTo>
                        <a:pt x="260604" y="2921"/>
                      </a:lnTo>
                      <a:lnTo>
                        <a:pt x="266319" y="2921"/>
                      </a:lnTo>
                      <a:lnTo>
                        <a:pt x="271653" y="3429"/>
                      </a:lnTo>
                      <a:lnTo>
                        <a:pt x="268732" y="3937"/>
                      </a:lnTo>
                      <a:lnTo>
                        <a:pt x="266827" y="3937"/>
                      </a:lnTo>
                      <a:lnTo>
                        <a:pt x="264033" y="4826"/>
                      </a:lnTo>
                      <a:lnTo>
                        <a:pt x="263017" y="5334"/>
                      </a:lnTo>
                      <a:lnTo>
                        <a:pt x="264033" y="5842"/>
                      </a:lnTo>
                      <a:lnTo>
                        <a:pt x="265938" y="6350"/>
                      </a:lnTo>
                      <a:lnTo>
                        <a:pt x="268732" y="6731"/>
                      </a:lnTo>
                      <a:lnTo>
                        <a:pt x="272669" y="7239"/>
                      </a:lnTo>
                      <a:lnTo>
                        <a:pt x="277368" y="7747"/>
                      </a:lnTo>
                      <a:lnTo>
                        <a:pt x="288417" y="8255"/>
                      </a:lnTo>
                      <a:lnTo>
                        <a:pt x="299974" y="9144"/>
                      </a:lnTo>
                      <a:lnTo>
                        <a:pt x="305308" y="9652"/>
                      </a:lnTo>
                      <a:lnTo>
                        <a:pt x="310007" y="10668"/>
                      </a:lnTo>
                      <a:lnTo>
                        <a:pt x="314325" y="11049"/>
                      </a:lnTo>
                      <a:lnTo>
                        <a:pt x="317754" y="12065"/>
                      </a:lnTo>
                      <a:lnTo>
                        <a:pt x="317754" y="12573"/>
                      </a:lnTo>
                      <a:lnTo>
                        <a:pt x="315849" y="12573"/>
                      </a:lnTo>
                      <a:lnTo>
                        <a:pt x="312420" y="13081"/>
                      </a:lnTo>
                      <a:lnTo>
                        <a:pt x="308102" y="13462"/>
                      </a:lnTo>
                      <a:lnTo>
                        <a:pt x="298577" y="13970"/>
                      </a:lnTo>
                      <a:lnTo>
                        <a:pt x="288036" y="14478"/>
                      </a:lnTo>
                      <a:lnTo>
                        <a:pt x="306705" y="16383"/>
                      </a:lnTo>
                      <a:lnTo>
                        <a:pt x="323977" y="17780"/>
                      </a:lnTo>
                      <a:lnTo>
                        <a:pt x="332613" y="18796"/>
                      </a:lnTo>
                      <a:lnTo>
                        <a:pt x="340233" y="19685"/>
                      </a:lnTo>
                      <a:lnTo>
                        <a:pt x="347980" y="21209"/>
                      </a:lnTo>
                      <a:lnTo>
                        <a:pt x="354711" y="23622"/>
                      </a:lnTo>
                      <a:lnTo>
                        <a:pt x="354203" y="23622"/>
                      </a:lnTo>
                      <a:lnTo>
                        <a:pt x="352806" y="23622"/>
                      </a:lnTo>
                      <a:lnTo>
                        <a:pt x="347980" y="23622"/>
                      </a:lnTo>
                      <a:lnTo>
                        <a:pt x="342265" y="23622"/>
                      </a:lnTo>
                      <a:lnTo>
                        <a:pt x="335534" y="23622"/>
                      </a:lnTo>
                      <a:lnTo>
                        <a:pt x="328803" y="23622"/>
                      </a:lnTo>
                      <a:lnTo>
                        <a:pt x="322961" y="23622"/>
                      </a:lnTo>
                      <a:lnTo>
                        <a:pt x="318643" y="23622"/>
                      </a:lnTo>
                      <a:lnTo>
                        <a:pt x="317246" y="23622"/>
                      </a:lnTo>
                      <a:lnTo>
                        <a:pt x="316357" y="23622"/>
                      </a:lnTo>
                      <a:lnTo>
                        <a:pt x="319151" y="23622"/>
                      </a:lnTo>
                      <a:lnTo>
                        <a:pt x="322580" y="24003"/>
                      </a:lnTo>
                      <a:lnTo>
                        <a:pt x="330200" y="25019"/>
                      </a:lnTo>
                      <a:lnTo>
                        <a:pt x="338836" y="26416"/>
                      </a:lnTo>
                      <a:lnTo>
                        <a:pt x="348488" y="29337"/>
                      </a:lnTo>
                      <a:lnTo>
                        <a:pt x="358013" y="32639"/>
                      </a:lnTo>
                      <a:lnTo>
                        <a:pt x="367665" y="36957"/>
                      </a:lnTo>
                      <a:lnTo>
                        <a:pt x="376809" y="42291"/>
                      </a:lnTo>
                      <a:lnTo>
                        <a:pt x="381127" y="45720"/>
                      </a:lnTo>
                      <a:lnTo>
                        <a:pt x="384937" y="49022"/>
                      </a:lnTo>
                      <a:lnTo>
                        <a:pt x="380619" y="47117"/>
                      </a:lnTo>
                      <a:lnTo>
                        <a:pt x="377317" y="46101"/>
                      </a:lnTo>
                      <a:lnTo>
                        <a:pt x="374904" y="45212"/>
                      </a:lnTo>
                      <a:lnTo>
                        <a:pt x="372491" y="44704"/>
                      </a:lnTo>
                      <a:lnTo>
                        <a:pt x="368173" y="43307"/>
                      </a:lnTo>
                      <a:lnTo>
                        <a:pt x="364744" y="42799"/>
                      </a:lnTo>
                      <a:lnTo>
                        <a:pt x="360426" y="41783"/>
                      </a:lnTo>
                      <a:lnTo>
                        <a:pt x="366268" y="44196"/>
                      </a:lnTo>
                      <a:lnTo>
                        <a:pt x="370967" y="46101"/>
                      </a:lnTo>
                      <a:lnTo>
                        <a:pt x="379603" y="50038"/>
                      </a:lnTo>
                      <a:lnTo>
                        <a:pt x="383921" y="52324"/>
                      </a:lnTo>
                      <a:lnTo>
                        <a:pt x="388239" y="55753"/>
                      </a:lnTo>
                      <a:lnTo>
                        <a:pt x="393065" y="60579"/>
                      </a:lnTo>
                      <a:lnTo>
                        <a:pt x="395986" y="63373"/>
                      </a:lnTo>
                      <a:lnTo>
                        <a:pt x="398399" y="66802"/>
                      </a:lnTo>
                      <a:lnTo>
                        <a:pt x="398399" y="66294"/>
                      </a:lnTo>
                      <a:lnTo>
                        <a:pt x="396875" y="65278"/>
                      </a:lnTo>
                      <a:lnTo>
                        <a:pt x="394970" y="64389"/>
                      </a:lnTo>
                      <a:lnTo>
                        <a:pt x="392557" y="62992"/>
                      </a:lnTo>
                      <a:lnTo>
                        <a:pt x="386842" y="59563"/>
                      </a:lnTo>
                      <a:lnTo>
                        <a:pt x="380111" y="56642"/>
                      </a:lnTo>
                      <a:lnTo>
                        <a:pt x="382016" y="58674"/>
                      </a:lnTo>
                      <a:lnTo>
                        <a:pt x="384429" y="60960"/>
                      </a:lnTo>
                      <a:lnTo>
                        <a:pt x="387350" y="63881"/>
                      </a:lnTo>
                      <a:lnTo>
                        <a:pt x="390271" y="67310"/>
                      </a:lnTo>
                      <a:lnTo>
                        <a:pt x="395986" y="75438"/>
                      </a:lnTo>
                      <a:lnTo>
                        <a:pt x="398907" y="79756"/>
                      </a:lnTo>
                      <a:lnTo>
                        <a:pt x="400812" y="83566"/>
                      </a:lnTo>
                      <a:lnTo>
                        <a:pt x="399288" y="81661"/>
                      </a:lnTo>
                      <a:lnTo>
                        <a:pt x="397891" y="80264"/>
                      </a:lnTo>
                      <a:lnTo>
                        <a:pt x="396494" y="78740"/>
                      </a:lnTo>
                      <a:lnTo>
                        <a:pt x="395478" y="77851"/>
                      </a:lnTo>
                      <a:lnTo>
                        <a:pt x="394970" y="77343"/>
                      </a:lnTo>
                      <a:lnTo>
                        <a:pt x="394589" y="77343"/>
                      </a:lnTo>
                      <a:lnTo>
                        <a:pt x="394589" y="77851"/>
                      </a:lnTo>
                      <a:lnTo>
                        <a:pt x="394970" y="78740"/>
                      </a:lnTo>
                      <a:lnTo>
                        <a:pt x="395986" y="80264"/>
                      </a:lnTo>
                      <a:lnTo>
                        <a:pt x="396875" y="82169"/>
                      </a:lnTo>
                      <a:lnTo>
                        <a:pt x="398399" y="84582"/>
                      </a:lnTo>
                      <a:lnTo>
                        <a:pt x="399796" y="87376"/>
                      </a:lnTo>
                      <a:lnTo>
                        <a:pt x="402209" y="91313"/>
                      </a:lnTo>
                      <a:lnTo>
                        <a:pt x="404622" y="95631"/>
                      </a:lnTo>
                      <a:lnTo>
                        <a:pt x="407035" y="100330"/>
                      </a:lnTo>
                      <a:lnTo>
                        <a:pt x="410337" y="106172"/>
                      </a:lnTo>
                      <a:lnTo>
                        <a:pt x="409956" y="105156"/>
                      </a:lnTo>
                      <a:lnTo>
                        <a:pt x="408940" y="104267"/>
                      </a:lnTo>
                      <a:lnTo>
                        <a:pt x="407543" y="102743"/>
                      </a:lnTo>
                      <a:lnTo>
                        <a:pt x="405638" y="101346"/>
                      </a:lnTo>
                      <a:lnTo>
                        <a:pt x="400812" y="97917"/>
                      </a:lnTo>
                      <a:lnTo>
                        <a:pt x="394970" y="93599"/>
                      </a:lnTo>
                      <a:lnTo>
                        <a:pt x="397891" y="97917"/>
                      </a:lnTo>
                      <a:lnTo>
                        <a:pt x="401193" y="103251"/>
                      </a:lnTo>
                      <a:lnTo>
                        <a:pt x="408940" y="114808"/>
                      </a:lnTo>
                      <a:lnTo>
                        <a:pt x="411861" y="120523"/>
                      </a:lnTo>
                      <a:lnTo>
                        <a:pt x="414655" y="125349"/>
                      </a:lnTo>
                      <a:lnTo>
                        <a:pt x="415671" y="127254"/>
                      </a:lnTo>
                      <a:lnTo>
                        <a:pt x="416560" y="128651"/>
                      </a:lnTo>
                      <a:lnTo>
                        <a:pt x="417068" y="130175"/>
                      </a:lnTo>
                      <a:lnTo>
                        <a:pt x="417068" y="131064"/>
                      </a:lnTo>
                      <a:lnTo>
                        <a:pt x="416560" y="129667"/>
                      </a:lnTo>
                      <a:lnTo>
                        <a:pt x="415671" y="128270"/>
                      </a:lnTo>
                      <a:lnTo>
                        <a:pt x="412242" y="125349"/>
                      </a:lnTo>
                      <a:lnTo>
                        <a:pt x="408432" y="122936"/>
                      </a:lnTo>
                      <a:lnTo>
                        <a:pt x="407035" y="121920"/>
                      </a:lnTo>
                      <a:lnTo>
                        <a:pt x="405638" y="121539"/>
                      </a:lnTo>
                      <a:lnTo>
                        <a:pt x="407035" y="123952"/>
                      </a:lnTo>
                      <a:lnTo>
                        <a:pt x="408940" y="126746"/>
                      </a:lnTo>
                      <a:lnTo>
                        <a:pt x="413258" y="132969"/>
                      </a:lnTo>
                      <a:lnTo>
                        <a:pt x="415163" y="136398"/>
                      </a:lnTo>
                      <a:lnTo>
                        <a:pt x="417068" y="139319"/>
                      </a:lnTo>
                      <a:lnTo>
                        <a:pt x="418592" y="142113"/>
                      </a:lnTo>
                      <a:lnTo>
                        <a:pt x="418592" y="144526"/>
                      </a:lnTo>
                      <a:lnTo>
                        <a:pt x="415163" y="141224"/>
                      </a:lnTo>
                      <a:lnTo>
                        <a:pt x="411861" y="137287"/>
                      </a:lnTo>
                      <a:lnTo>
                        <a:pt x="410337" y="135890"/>
                      </a:lnTo>
                      <a:lnTo>
                        <a:pt x="408940" y="135001"/>
                      </a:lnTo>
                      <a:lnTo>
                        <a:pt x="408432" y="134493"/>
                      </a:lnTo>
                      <a:lnTo>
                        <a:pt x="407924" y="134493"/>
                      </a:lnTo>
                      <a:lnTo>
                        <a:pt x="409448" y="137287"/>
                      </a:lnTo>
                      <a:lnTo>
                        <a:pt x="410845" y="139700"/>
                      </a:lnTo>
                      <a:lnTo>
                        <a:pt x="413258" y="143637"/>
                      </a:lnTo>
                      <a:lnTo>
                        <a:pt x="415163" y="146939"/>
                      </a:lnTo>
                      <a:lnTo>
                        <a:pt x="417068" y="149352"/>
                      </a:lnTo>
                      <a:lnTo>
                        <a:pt x="418592" y="152273"/>
                      </a:lnTo>
                      <a:lnTo>
                        <a:pt x="419989" y="155067"/>
                      </a:lnTo>
                      <a:lnTo>
                        <a:pt x="421894" y="158496"/>
                      </a:lnTo>
                      <a:lnTo>
                        <a:pt x="424815" y="162814"/>
                      </a:lnTo>
                      <a:lnTo>
                        <a:pt x="421386" y="160401"/>
                      </a:lnTo>
                      <a:lnTo>
                        <a:pt x="417576" y="158496"/>
                      </a:lnTo>
                      <a:lnTo>
                        <a:pt x="414274" y="157480"/>
                      </a:lnTo>
                      <a:lnTo>
                        <a:pt x="411353" y="156972"/>
                      </a:lnTo>
                      <a:lnTo>
                        <a:pt x="416560" y="159893"/>
                      </a:lnTo>
                      <a:lnTo>
                        <a:pt x="420878" y="163195"/>
                      </a:lnTo>
                      <a:lnTo>
                        <a:pt x="424307" y="167132"/>
                      </a:lnTo>
                      <a:lnTo>
                        <a:pt x="426720" y="171450"/>
                      </a:lnTo>
                      <a:lnTo>
                        <a:pt x="429133" y="174752"/>
                      </a:lnTo>
                      <a:lnTo>
                        <a:pt x="430530" y="178181"/>
                      </a:lnTo>
                      <a:lnTo>
                        <a:pt x="431038" y="180594"/>
                      </a:lnTo>
                      <a:lnTo>
                        <a:pt x="431546" y="181483"/>
                      </a:lnTo>
                      <a:lnTo>
                        <a:pt x="431038" y="181483"/>
                      </a:lnTo>
                      <a:lnTo>
                        <a:pt x="429514" y="180975"/>
                      </a:lnTo>
                      <a:lnTo>
                        <a:pt x="425196" y="180594"/>
                      </a:lnTo>
                      <a:lnTo>
                        <a:pt x="420497" y="180086"/>
                      </a:lnTo>
                      <a:lnTo>
                        <a:pt x="418973" y="179578"/>
                      </a:lnTo>
                      <a:lnTo>
                        <a:pt x="418084" y="179070"/>
                      </a:lnTo>
                      <a:lnTo>
                        <a:pt x="421894" y="184404"/>
                      </a:lnTo>
                      <a:lnTo>
                        <a:pt x="424307" y="189230"/>
                      </a:lnTo>
                      <a:lnTo>
                        <a:pt x="425704" y="193548"/>
                      </a:lnTo>
                      <a:lnTo>
                        <a:pt x="426212" y="196850"/>
                      </a:lnTo>
                      <a:lnTo>
                        <a:pt x="418084" y="192024"/>
                      </a:lnTo>
                      <a:lnTo>
                        <a:pt x="414274" y="190119"/>
                      </a:lnTo>
                      <a:lnTo>
                        <a:pt x="412750" y="189230"/>
                      </a:lnTo>
                      <a:lnTo>
                        <a:pt x="411861" y="188722"/>
                      </a:lnTo>
                      <a:lnTo>
                        <a:pt x="410845" y="188722"/>
                      </a:lnTo>
                      <a:lnTo>
                        <a:pt x="410337" y="188722"/>
                      </a:lnTo>
                      <a:lnTo>
                        <a:pt x="410845" y="189230"/>
                      </a:lnTo>
                      <a:lnTo>
                        <a:pt x="411353" y="190119"/>
                      </a:lnTo>
                      <a:lnTo>
                        <a:pt x="412242" y="191516"/>
                      </a:lnTo>
                      <a:lnTo>
                        <a:pt x="414274" y="193040"/>
                      </a:lnTo>
                      <a:lnTo>
                        <a:pt x="417068" y="195453"/>
                      </a:lnTo>
                      <a:lnTo>
                        <a:pt x="419989" y="198247"/>
                      </a:lnTo>
                      <a:lnTo>
                        <a:pt x="419481" y="197866"/>
                      </a:lnTo>
                      <a:lnTo>
                        <a:pt x="418592" y="197358"/>
                      </a:lnTo>
                      <a:lnTo>
                        <a:pt x="416560" y="195961"/>
                      </a:lnTo>
                      <a:lnTo>
                        <a:pt x="414274" y="194437"/>
                      </a:lnTo>
                      <a:lnTo>
                        <a:pt x="408940" y="192024"/>
                      </a:lnTo>
                      <a:lnTo>
                        <a:pt x="406527" y="191516"/>
                      </a:lnTo>
                      <a:lnTo>
                        <a:pt x="404622" y="191516"/>
                      </a:lnTo>
                      <a:lnTo>
                        <a:pt x="407543" y="193929"/>
                      </a:lnTo>
                      <a:lnTo>
                        <a:pt x="409448" y="195453"/>
                      </a:lnTo>
                      <a:lnTo>
                        <a:pt x="410845" y="196850"/>
                      </a:lnTo>
                      <a:lnTo>
                        <a:pt x="412242" y="198247"/>
                      </a:lnTo>
                      <a:lnTo>
                        <a:pt x="413766" y="201168"/>
                      </a:lnTo>
                      <a:lnTo>
                        <a:pt x="415163" y="204089"/>
                      </a:lnTo>
                      <a:lnTo>
                        <a:pt x="412242" y="202565"/>
                      </a:lnTo>
                      <a:lnTo>
                        <a:pt x="409956" y="200660"/>
                      </a:lnTo>
                      <a:lnTo>
                        <a:pt x="406527" y="198247"/>
                      </a:lnTo>
                      <a:lnTo>
                        <a:pt x="403225" y="195961"/>
                      </a:lnTo>
                      <a:lnTo>
                        <a:pt x="400812" y="194437"/>
                      </a:lnTo>
                      <a:lnTo>
                        <a:pt x="397891" y="193548"/>
                      </a:lnTo>
                      <a:lnTo>
                        <a:pt x="399288" y="195961"/>
                      </a:lnTo>
                      <a:lnTo>
                        <a:pt x="400304" y="197866"/>
                      </a:lnTo>
                      <a:lnTo>
                        <a:pt x="402209" y="200660"/>
                      </a:lnTo>
                      <a:lnTo>
                        <a:pt x="403225" y="203073"/>
                      </a:lnTo>
                      <a:lnTo>
                        <a:pt x="403225" y="204089"/>
                      </a:lnTo>
                      <a:lnTo>
                        <a:pt x="402717" y="204597"/>
                      </a:lnTo>
                      <a:lnTo>
                        <a:pt x="401701" y="204597"/>
                      </a:lnTo>
                      <a:lnTo>
                        <a:pt x="400812" y="203581"/>
                      </a:lnTo>
                      <a:lnTo>
                        <a:pt x="399288" y="202565"/>
                      </a:lnTo>
                      <a:lnTo>
                        <a:pt x="396494" y="200660"/>
                      </a:lnTo>
                      <a:lnTo>
                        <a:pt x="395478" y="199771"/>
                      </a:lnTo>
                      <a:lnTo>
                        <a:pt x="394589" y="198755"/>
                      </a:lnTo>
                      <a:lnTo>
                        <a:pt x="394589" y="198247"/>
                      </a:lnTo>
                      <a:lnTo>
                        <a:pt x="394589" y="198755"/>
                      </a:lnTo>
                      <a:lnTo>
                        <a:pt x="395986" y="199771"/>
                      </a:lnTo>
                      <a:lnTo>
                        <a:pt x="397891" y="201676"/>
                      </a:lnTo>
                      <a:lnTo>
                        <a:pt x="400304" y="203581"/>
                      </a:lnTo>
                      <a:lnTo>
                        <a:pt x="401701" y="205486"/>
                      </a:lnTo>
                      <a:lnTo>
                        <a:pt x="402717" y="206883"/>
                      </a:lnTo>
                      <a:lnTo>
                        <a:pt x="403225" y="207899"/>
                      </a:lnTo>
                      <a:lnTo>
                        <a:pt x="403225" y="209296"/>
                      </a:lnTo>
                      <a:lnTo>
                        <a:pt x="402717" y="210820"/>
                      </a:lnTo>
                      <a:lnTo>
                        <a:pt x="400812" y="209296"/>
                      </a:lnTo>
                      <a:lnTo>
                        <a:pt x="398399" y="207899"/>
                      </a:lnTo>
                      <a:lnTo>
                        <a:pt x="393065" y="205486"/>
                      </a:lnTo>
                      <a:lnTo>
                        <a:pt x="390652" y="204089"/>
                      </a:lnTo>
                      <a:lnTo>
                        <a:pt x="388747" y="203581"/>
                      </a:lnTo>
                      <a:lnTo>
                        <a:pt x="387350" y="203073"/>
                      </a:lnTo>
                      <a:lnTo>
                        <a:pt x="386842" y="202565"/>
                      </a:lnTo>
                      <a:lnTo>
                        <a:pt x="389763" y="205486"/>
                      </a:lnTo>
                      <a:lnTo>
                        <a:pt x="392557" y="207899"/>
                      </a:lnTo>
                      <a:lnTo>
                        <a:pt x="394589" y="210312"/>
                      </a:lnTo>
                      <a:lnTo>
                        <a:pt x="394970" y="212217"/>
                      </a:lnTo>
                      <a:lnTo>
                        <a:pt x="394970" y="214122"/>
                      </a:lnTo>
                      <a:lnTo>
                        <a:pt x="391160" y="210820"/>
                      </a:lnTo>
                      <a:lnTo>
                        <a:pt x="386334" y="208915"/>
                      </a:lnTo>
                      <a:lnTo>
                        <a:pt x="381635" y="206883"/>
                      </a:lnTo>
                      <a:lnTo>
                        <a:pt x="379603" y="206502"/>
                      </a:lnTo>
                      <a:lnTo>
                        <a:pt x="378206" y="205994"/>
                      </a:lnTo>
                      <a:lnTo>
                        <a:pt x="380619" y="207899"/>
                      </a:lnTo>
                      <a:lnTo>
                        <a:pt x="383032" y="210820"/>
                      </a:lnTo>
                      <a:lnTo>
                        <a:pt x="385445" y="213614"/>
                      </a:lnTo>
                      <a:lnTo>
                        <a:pt x="386334" y="216535"/>
                      </a:lnTo>
                      <a:lnTo>
                        <a:pt x="385445" y="216027"/>
                      </a:lnTo>
                      <a:lnTo>
                        <a:pt x="383921" y="215138"/>
                      </a:lnTo>
                      <a:lnTo>
                        <a:pt x="382016" y="214122"/>
                      </a:lnTo>
                      <a:lnTo>
                        <a:pt x="380111" y="212725"/>
                      </a:lnTo>
                      <a:lnTo>
                        <a:pt x="374904" y="209804"/>
                      </a:lnTo>
                      <a:lnTo>
                        <a:pt x="368173" y="206502"/>
                      </a:lnTo>
                      <a:lnTo>
                        <a:pt x="369570" y="208915"/>
                      </a:lnTo>
                      <a:lnTo>
                        <a:pt x="370586" y="210312"/>
                      </a:lnTo>
                      <a:lnTo>
                        <a:pt x="371475" y="213233"/>
                      </a:lnTo>
                      <a:lnTo>
                        <a:pt x="371983" y="215519"/>
                      </a:lnTo>
                      <a:lnTo>
                        <a:pt x="372491" y="217551"/>
                      </a:lnTo>
                      <a:lnTo>
                        <a:pt x="373380" y="219837"/>
                      </a:lnTo>
                      <a:lnTo>
                        <a:pt x="369062" y="216027"/>
                      </a:lnTo>
                      <a:lnTo>
                        <a:pt x="365760" y="213614"/>
                      </a:lnTo>
                      <a:lnTo>
                        <a:pt x="362839" y="211709"/>
                      </a:lnTo>
                      <a:lnTo>
                        <a:pt x="360934" y="210312"/>
                      </a:lnTo>
                      <a:lnTo>
                        <a:pt x="359918" y="209804"/>
                      </a:lnTo>
                      <a:lnTo>
                        <a:pt x="359537" y="209296"/>
                      </a:lnTo>
                      <a:lnTo>
                        <a:pt x="359029" y="209804"/>
                      </a:lnTo>
                      <a:lnTo>
                        <a:pt x="359537" y="210312"/>
                      </a:lnTo>
                      <a:lnTo>
                        <a:pt x="359918" y="211201"/>
                      </a:lnTo>
                      <a:lnTo>
                        <a:pt x="360934" y="212725"/>
                      </a:lnTo>
                      <a:lnTo>
                        <a:pt x="363347" y="215519"/>
                      </a:lnTo>
                      <a:lnTo>
                        <a:pt x="365252" y="218440"/>
                      </a:lnTo>
                      <a:lnTo>
                        <a:pt x="367157" y="220345"/>
                      </a:lnTo>
                      <a:lnTo>
                        <a:pt x="361950" y="217043"/>
                      </a:lnTo>
                      <a:lnTo>
                        <a:pt x="357124" y="214630"/>
                      </a:lnTo>
                      <a:lnTo>
                        <a:pt x="356616" y="214630"/>
                      </a:lnTo>
                      <a:lnTo>
                        <a:pt x="356616" y="215138"/>
                      </a:lnTo>
                      <a:lnTo>
                        <a:pt x="357632" y="216535"/>
                      </a:lnTo>
                      <a:lnTo>
                        <a:pt x="358521" y="218440"/>
                      </a:lnTo>
                      <a:lnTo>
                        <a:pt x="359029" y="218948"/>
                      </a:lnTo>
                      <a:lnTo>
                        <a:pt x="358521" y="218948"/>
                      </a:lnTo>
                      <a:lnTo>
                        <a:pt x="358013" y="218440"/>
                      </a:lnTo>
                      <a:lnTo>
                        <a:pt x="356616" y="217932"/>
                      </a:lnTo>
                      <a:lnTo>
                        <a:pt x="353695" y="215519"/>
                      </a:lnTo>
                      <a:lnTo>
                        <a:pt x="350393" y="213233"/>
                      </a:lnTo>
                      <a:lnTo>
                        <a:pt x="349377" y="212217"/>
                      </a:lnTo>
                      <a:lnTo>
                        <a:pt x="348996" y="211709"/>
                      </a:lnTo>
                      <a:lnTo>
                        <a:pt x="350393" y="214630"/>
                      </a:lnTo>
                      <a:lnTo>
                        <a:pt x="352298" y="217043"/>
                      </a:lnTo>
                      <a:lnTo>
                        <a:pt x="354711" y="219456"/>
                      </a:lnTo>
                      <a:lnTo>
                        <a:pt x="356108" y="221361"/>
                      </a:lnTo>
                      <a:lnTo>
                        <a:pt x="353695" y="219837"/>
                      </a:lnTo>
                      <a:lnTo>
                        <a:pt x="351790" y="218948"/>
                      </a:lnTo>
                      <a:lnTo>
                        <a:pt x="348996" y="217551"/>
                      </a:lnTo>
                      <a:lnTo>
                        <a:pt x="345567" y="217043"/>
                      </a:lnTo>
                      <a:lnTo>
                        <a:pt x="340741" y="217043"/>
                      </a:lnTo>
                      <a:lnTo>
                        <a:pt x="341249" y="219456"/>
                      </a:lnTo>
                      <a:lnTo>
                        <a:pt x="341757" y="220853"/>
                      </a:lnTo>
                      <a:lnTo>
                        <a:pt x="342646" y="222250"/>
                      </a:lnTo>
                      <a:lnTo>
                        <a:pt x="338328" y="218948"/>
                      </a:lnTo>
                      <a:lnTo>
                        <a:pt x="336423" y="217043"/>
                      </a:lnTo>
                      <a:lnTo>
                        <a:pt x="333629" y="215519"/>
                      </a:lnTo>
                      <a:lnTo>
                        <a:pt x="333121" y="216027"/>
                      </a:lnTo>
                      <a:lnTo>
                        <a:pt x="333629" y="217043"/>
                      </a:lnTo>
                      <a:lnTo>
                        <a:pt x="334518" y="219456"/>
                      </a:lnTo>
                      <a:lnTo>
                        <a:pt x="335026" y="221869"/>
                      </a:lnTo>
                      <a:lnTo>
                        <a:pt x="333121" y="219456"/>
                      </a:lnTo>
                      <a:lnTo>
                        <a:pt x="331216" y="217551"/>
                      </a:lnTo>
                      <a:lnTo>
                        <a:pt x="329311" y="216535"/>
                      </a:lnTo>
                      <a:lnTo>
                        <a:pt x="327787" y="216027"/>
                      </a:lnTo>
                      <a:lnTo>
                        <a:pt x="328803" y="216535"/>
                      </a:lnTo>
                      <a:lnTo>
                        <a:pt x="328803" y="217932"/>
                      </a:lnTo>
                      <a:lnTo>
                        <a:pt x="328295" y="220853"/>
                      </a:lnTo>
                      <a:lnTo>
                        <a:pt x="327279" y="220345"/>
                      </a:lnTo>
                      <a:lnTo>
                        <a:pt x="326390" y="219837"/>
                      </a:lnTo>
                      <a:lnTo>
                        <a:pt x="322961" y="217932"/>
                      </a:lnTo>
                      <a:lnTo>
                        <a:pt x="314325" y="213233"/>
                      </a:lnTo>
                      <a:lnTo>
                        <a:pt x="311023" y="211201"/>
                      </a:lnTo>
                      <a:lnTo>
                        <a:pt x="309118" y="210820"/>
                      </a:lnTo>
                      <a:lnTo>
                        <a:pt x="308102" y="210312"/>
                      </a:lnTo>
                      <a:lnTo>
                        <a:pt x="307213" y="210312"/>
                      </a:lnTo>
                      <a:lnTo>
                        <a:pt x="307213" y="210820"/>
                      </a:lnTo>
                      <a:lnTo>
                        <a:pt x="307213" y="211201"/>
                      </a:lnTo>
                      <a:lnTo>
                        <a:pt x="308102" y="212217"/>
                      </a:lnTo>
                      <a:lnTo>
                        <a:pt x="306705" y="211709"/>
                      </a:lnTo>
                      <a:lnTo>
                        <a:pt x="304800" y="210820"/>
                      </a:lnTo>
                      <a:lnTo>
                        <a:pt x="300990" y="208915"/>
                      </a:lnTo>
                      <a:lnTo>
                        <a:pt x="299466" y="208407"/>
                      </a:lnTo>
                      <a:lnTo>
                        <a:pt x="298069" y="207899"/>
                      </a:lnTo>
                      <a:lnTo>
                        <a:pt x="298069" y="208407"/>
                      </a:lnTo>
                      <a:lnTo>
                        <a:pt x="298069" y="208915"/>
                      </a:lnTo>
                      <a:lnTo>
                        <a:pt x="298577" y="209804"/>
                      </a:lnTo>
                      <a:lnTo>
                        <a:pt x="297053" y="208915"/>
                      </a:lnTo>
                      <a:lnTo>
                        <a:pt x="294640" y="207899"/>
                      </a:lnTo>
                      <a:lnTo>
                        <a:pt x="291846" y="206883"/>
                      </a:lnTo>
                      <a:lnTo>
                        <a:pt x="289433" y="205994"/>
                      </a:lnTo>
                      <a:lnTo>
                        <a:pt x="288036" y="205486"/>
                      </a:lnTo>
                      <a:lnTo>
                        <a:pt x="287528" y="205486"/>
                      </a:lnTo>
                      <a:lnTo>
                        <a:pt x="288036" y="205994"/>
                      </a:lnTo>
                      <a:lnTo>
                        <a:pt x="288417" y="206502"/>
                      </a:lnTo>
                      <a:lnTo>
                        <a:pt x="289433" y="207391"/>
                      </a:lnTo>
                      <a:lnTo>
                        <a:pt x="290830" y="208915"/>
                      </a:lnTo>
                      <a:lnTo>
                        <a:pt x="293243" y="210820"/>
                      </a:lnTo>
                      <a:lnTo>
                        <a:pt x="281686" y="204089"/>
                      </a:lnTo>
                      <a:lnTo>
                        <a:pt x="270256" y="197358"/>
                      </a:lnTo>
                      <a:lnTo>
                        <a:pt x="264414" y="193929"/>
                      </a:lnTo>
                      <a:lnTo>
                        <a:pt x="258191" y="191516"/>
                      </a:lnTo>
                      <a:lnTo>
                        <a:pt x="251968" y="189230"/>
                      </a:lnTo>
                      <a:lnTo>
                        <a:pt x="245745" y="187706"/>
                      </a:lnTo>
                      <a:lnTo>
                        <a:pt x="249047" y="189230"/>
                      </a:lnTo>
                      <a:lnTo>
                        <a:pt x="251968" y="190627"/>
                      </a:lnTo>
                      <a:lnTo>
                        <a:pt x="254381" y="192024"/>
                      </a:lnTo>
                      <a:lnTo>
                        <a:pt x="255778" y="193040"/>
                      </a:lnTo>
                      <a:lnTo>
                        <a:pt x="258191" y="194945"/>
                      </a:lnTo>
                      <a:lnTo>
                        <a:pt x="260096" y="196850"/>
                      </a:lnTo>
                      <a:lnTo>
                        <a:pt x="257302" y="195961"/>
                      </a:lnTo>
                      <a:lnTo>
                        <a:pt x="254381" y="194945"/>
                      </a:lnTo>
                      <a:lnTo>
                        <a:pt x="248158" y="192532"/>
                      </a:lnTo>
                      <a:lnTo>
                        <a:pt x="241427" y="189230"/>
                      </a:lnTo>
                      <a:lnTo>
                        <a:pt x="235712" y="186817"/>
                      </a:lnTo>
                      <a:lnTo>
                        <a:pt x="233299" y="185801"/>
                      </a:lnTo>
                      <a:lnTo>
                        <a:pt x="231394" y="184912"/>
                      </a:lnTo>
                      <a:lnTo>
                        <a:pt x="229870" y="184404"/>
                      </a:lnTo>
                      <a:lnTo>
                        <a:pt x="228981" y="183896"/>
                      </a:lnTo>
                      <a:lnTo>
                        <a:pt x="228981" y="184404"/>
                      </a:lnTo>
                      <a:lnTo>
                        <a:pt x="229870" y="184912"/>
                      </a:lnTo>
                      <a:lnTo>
                        <a:pt x="231394" y="186309"/>
                      </a:lnTo>
                      <a:lnTo>
                        <a:pt x="233680" y="188214"/>
                      </a:lnTo>
                      <a:lnTo>
                        <a:pt x="231775" y="187706"/>
                      </a:lnTo>
                      <a:lnTo>
                        <a:pt x="229362" y="186817"/>
                      </a:lnTo>
                      <a:lnTo>
                        <a:pt x="226060" y="185801"/>
                      </a:lnTo>
                      <a:lnTo>
                        <a:pt x="222250" y="184404"/>
                      </a:lnTo>
                      <a:lnTo>
                        <a:pt x="213614" y="181991"/>
                      </a:lnTo>
                      <a:lnTo>
                        <a:pt x="204470" y="179070"/>
                      </a:lnTo>
                      <a:lnTo>
                        <a:pt x="206375" y="180594"/>
                      </a:lnTo>
                      <a:lnTo>
                        <a:pt x="207772" y="181483"/>
                      </a:lnTo>
                      <a:lnTo>
                        <a:pt x="210185" y="182880"/>
                      </a:lnTo>
                      <a:lnTo>
                        <a:pt x="213106" y="184912"/>
                      </a:lnTo>
                      <a:lnTo>
                        <a:pt x="214503" y="186309"/>
                      </a:lnTo>
                      <a:lnTo>
                        <a:pt x="216916" y="188214"/>
                      </a:lnTo>
                      <a:lnTo>
                        <a:pt x="213995" y="186309"/>
                      </a:lnTo>
                      <a:lnTo>
                        <a:pt x="211709" y="185293"/>
                      </a:lnTo>
                      <a:lnTo>
                        <a:pt x="209296" y="185293"/>
                      </a:lnTo>
                      <a:lnTo>
                        <a:pt x="206375" y="185801"/>
                      </a:lnTo>
                      <a:lnTo>
                        <a:pt x="203073" y="186309"/>
                      </a:lnTo>
                      <a:lnTo>
                        <a:pt x="198755" y="186817"/>
                      </a:lnTo>
                      <a:lnTo>
                        <a:pt x="194437" y="186309"/>
                      </a:lnTo>
                      <a:lnTo>
                        <a:pt x="191516" y="185801"/>
                      </a:lnTo>
                      <a:lnTo>
                        <a:pt x="188595" y="184912"/>
                      </a:lnTo>
                      <a:lnTo>
                        <a:pt x="183388" y="188214"/>
                      </a:lnTo>
                      <a:lnTo>
                        <a:pt x="177038" y="191135"/>
                      </a:lnTo>
                      <a:lnTo>
                        <a:pt x="171323" y="193548"/>
                      </a:lnTo>
                      <a:lnTo>
                        <a:pt x="165100" y="195453"/>
                      </a:lnTo>
                      <a:lnTo>
                        <a:pt x="153543" y="198755"/>
                      </a:lnTo>
                      <a:lnTo>
                        <a:pt x="148336" y="200660"/>
                      </a:lnTo>
                      <a:lnTo>
                        <a:pt x="144399" y="202565"/>
                      </a:lnTo>
                      <a:lnTo>
                        <a:pt x="135382" y="208915"/>
                      </a:lnTo>
                      <a:lnTo>
                        <a:pt x="130556" y="211201"/>
                      </a:lnTo>
                      <a:lnTo>
                        <a:pt x="128143" y="212217"/>
                      </a:lnTo>
                      <a:lnTo>
                        <a:pt x="124714" y="212725"/>
                      </a:lnTo>
                      <a:lnTo>
                        <a:pt x="123825" y="212725"/>
                      </a:lnTo>
                      <a:lnTo>
                        <a:pt x="121412" y="213233"/>
                      </a:lnTo>
                      <a:lnTo>
                        <a:pt x="115697" y="213614"/>
                      </a:lnTo>
                      <a:lnTo>
                        <a:pt x="109474" y="214630"/>
                      </a:lnTo>
                      <a:lnTo>
                        <a:pt x="107061" y="214122"/>
                      </a:lnTo>
                      <a:lnTo>
                        <a:pt x="105156" y="214122"/>
                      </a:lnTo>
                      <a:lnTo>
                        <a:pt x="104140" y="213614"/>
                      </a:lnTo>
                      <a:lnTo>
                        <a:pt x="103632" y="212725"/>
                      </a:lnTo>
                      <a:lnTo>
                        <a:pt x="103124" y="211709"/>
                      </a:lnTo>
                      <a:lnTo>
                        <a:pt x="102743" y="210820"/>
                      </a:lnTo>
                      <a:lnTo>
                        <a:pt x="98806" y="211709"/>
                      </a:lnTo>
                      <a:lnTo>
                        <a:pt x="95504" y="212217"/>
                      </a:lnTo>
                      <a:lnTo>
                        <a:pt x="92583" y="212217"/>
                      </a:lnTo>
                      <a:lnTo>
                        <a:pt x="90678" y="211709"/>
                      </a:lnTo>
                      <a:lnTo>
                        <a:pt x="89789" y="211201"/>
                      </a:lnTo>
                      <a:lnTo>
                        <a:pt x="90678" y="209804"/>
                      </a:lnTo>
                      <a:lnTo>
                        <a:pt x="91694" y="209296"/>
                      </a:lnTo>
                      <a:lnTo>
                        <a:pt x="93091" y="208915"/>
                      </a:lnTo>
                      <a:lnTo>
                        <a:pt x="95504" y="207899"/>
                      </a:lnTo>
                      <a:lnTo>
                        <a:pt x="97917" y="207391"/>
                      </a:lnTo>
                      <a:lnTo>
                        <a:pt x="97409" y="206883"/>
                      </a:lnTo>
                      <a:lnTo>
                        <a:pt x="96393" y="207391"/>
                      </a:lnTo>
                      <a:lnTo>
                        <a:pt x="94107" y="207899"/>
                      </a:lnTo>
                      <a:lnTo>
                        <a:pt x="91186" y="208915"/>
                      </a:lnTo>
                      <a:lnTo>
                        <a:pt x="89281" y="209296"/>
                      </a:lnTo>
                      <a:lnTo>
                        <a:pt x="88265" y="208915"/>
                      </a:lnTo>
                      <a:lnTo>
                        <a:pt x="87757" y="208915"/>
                      </a:lnTo>
                      <a:lnTo>
                        <a:pt x="87757" y="207899"/>
                      </a:lnTo>
                      <a:lnTo>
                        <a:pt x="88265" y="206883"/>
                      </a:lnTo>
                      <a:lnTo>
                        <a:pt x="88265" y="205994"/>
                      </a:lnTo>
                      <a:lnTo>
                        <a:pt x="89281" y="205486"/>
                      </a:lnTo>
                      <a:lnTo>
                        <a:pt x="90678" y="204597"/>
                      </a:lnTo>
                      <a:lnTo>
                        <a:pt x="94996" y="202565"/>
                      </a:lnTo>
                      <a:lnTo>
                        <a:pt x="99822" y="201168"/>
                      </a:lnTo>
                      <a:lnTo>
                        <a:pt x="102235" y="200660"/>
                      </a:lnTo>
                      <a:lnTo>
                        <a:pt x="103632" y="200279"/>
                      </a:lnTo>
                      <a:lnTo>
                        <a:pt x="105537" y="199771"/>
                      </a:lnTo>
                      <a:lnTo>
                        <a:pt x="108966" y="199263"/>
                      </a:lnTo>
                      <a:lnTo>
                        <a:pt x="111760" y="199771"/>
                      </a:lnTo>
                      <a:lnTo>
                        <a:pt x="114681" y="201168"/>
                      </a:lnTo>
                      <a:lnTo>
                        <a:pt x="121412" y="198247"/>
                      </a:lnTo>
                      <a:lnTo>
                        <a:pt x="127635" y="194437"/>
                      </a:lnTo>
                      <a:lnTo>
                        <a:pt x="130556" y="192532"/>
                      </a:lnTo>
                      <a:lnTo>
                        <a:pt x="132969" y="189611"/>
                      </a:lnTo>
                      <a:lnTo>
                        <a:pt x="134874" y="187198"/>
                      </a:lnTo>
                      <a:lnTo>
                        <a:pt x="136271" y="183896"/>
                      </a:lnTo>
                      <a:lnTo>
                        <a:pt x="137287" y="180086"/>
                      </a:lnTo>
                      <a:lnTo>
                        <a:pt x="137795" y="176276"/>
                      </a:lnTo>
                      <a:lnTo>
                        <a:pt x="137287" y="172339"/>
                      </a:lnTo>
                      <a:lnTo>
                        <a:pt x="135763" y="169037"/>
                      </a:lnTo>
                      <a:lnTo>
                        <a:pt x="133858" y="165608"/>
                      </a:lnTo>
                      <a:lnTo>
                        <a:pt x="131445" y="162814"/>
                      </a:lnTo>
                      <a:lnTo>
                        <a:pt x="128143" y="159385"/>
                      </a:lnTo>
                      <a:lnTo>
                        <a:pt x="124333" y="156083"/>
                      </a:lnTo>
                      <a:lnTo>
                        <a:pt x="120015" y="152654"/>
                      </a:lnTo>
                      <a:lnTo>
                        <a:pt x="114681" y="149352"/>
                      </a:lnTo>
                      <a:lnTo>
                        <a:pt x="112268" y="146939"/>
                      </a:lnTo>
                      <a:lnTo>
                        <a:pt x="109474" y="144526"/>
                      </a:lnTo>
                      <a:lnTo>
                        <a:pt x="106553" y="141224"/>
                      </a:lnTo>
                      <a:lnTo>
                        <a:pt x="103124" y="136906"/>
                      </a:lnTo>
                      <a:lnTo>
                        <a:pt x="97917" y="135890"/>
                      </a:lnTo>
                      <a:lnTo>
                        <a:pt x="92583" y="135001"/>
                      </a:lnTo>
                      <a:lnTo>
                        <a:pt x="83947" y="132080"/>
                      </a:lnTo>
                      <a:lnTo>
                        <a:pt x="76835" y="129667"/>
                      </a:lnTo>
                      <a:lnTo>
                        <a:pt x="70485" y="126746"/>
                      </a:lnTo>
                      <a:lnTo>
                        <a:pt x="64770" y="123952"/>
                      </a:lnTo>
                      <a:lnTo>
                        <a:pt x="59944" y="121539"/>
                      </a:lnTo>
                      <a:lnTo>
                        <a:pt x="55118" y="119126"/>
                      </a:lnTo>
                      <a:lnTo>
                        <a:pt x="49911" y="117602"/>
                      </a:lnTo>
                      <a:lnTo>
                        <a:pt x="48006" y="117602"/>
                      </a:lnTo>
                      <a:lnTo>
                        <a:pt x="46101" y="117602"/>
                      </a:lnTo>
                      <a:lnTo>
                        <a:pt x="44577" y="117602"/>
                      </a:lnTo>
                      <a:lnTo>
                        <a:pt x="43180" y="117221"/>
                      </a:lnTo>
                      <a:lnTo>
                        <a:pt x="41275" y="116205"/>
                      </a:lnTo>
                      <a:lnTo>
                        <a:pt x="38862" y="115316"/>
                      </a:lnTo>
                      <a:lnTo>
                        <a:pt x="37846" y="115697"/>
                      </a:lnTo>
                      <a:lnTo>
                        <a:pt x="36957" y="117221"/>
                      </a:lnTo>
                      <a:lnTo>
                        <a:pt x="35941" y="118110"/>
                      </a:lnTo>
                      <a:lnTo>
                        <a:pt x="34036" y="119126"/>
                      </a:lnTo>
                      <a:lnTo>
                        <a:pt x="30226" y="120015"/>
                      </a:lnTo>
                      <a:lnTo>
                        <a:pt x="26797" y="120523"/>
                      </a:lnTo>
                      <a:lnTo>
                        <a:pt x="23495" y="120523"/>
                      </a:lnTo>
                      <a:lnTo>
                        <a:pt x="21082" y="120523"/>
                      </a:lnTo>
                      <a:lnTo>
                        <a:pt x="18669" y="120015"/>
                      </a:lnTo>
                      <a:lnTo>
                        <a:pt x="17272" y="119634"/>
                      </a:lnTo>
                      <a:lnTo>
                        <a:pt x="15875" y="118618"/>
                      </a:lnTo>
                      <a:lnTo>
                        <a:pt x="12446" y="115697"/>
                      </a:lnTo>
                      <a:lnTo>
                        <a:pt x="8636" y="112395"/>
                      </a:lnTo>
                      <a:lnTo>
                        <a:pt x="7239" y="111379"/>
                      </a:lnTo>
                      <a:lnTo>
                        <a:pt x="6223" y="110490"/>
                      </a:lnTo>
                      <a:lnTo>
                        <a:pt x="5715" y="110490"/>
                      </a:lnTo>
                      <a:lnTo>
                        <a:pt x="5207" y="109982"/>
                      </a:lnTo>
                      <a:lnTo>
                        <a:pt x="3302" y="108966"/>
                      </a:lnTo>
                      <a:lnTo>
                        <a:pt x="1397" y="107569"/>
                      </a:lnTo>
                      <a:lnTo>
                        <a:pt x="889" y="107061"/>
                      </a:lnTo>
                      <a:lnTo>
                        <a:pt x="508" y="106680"/>
                      </a:lnTo>
                      <a:lnTo>
                        <a:pt x="0" y="103759"/>
                      </a:lnTo>
                      <a:lnTo>
                        <a:pt x="508" y="100838"/>
                      </a:lnTo>
                      <a:lnTo>
                        <a:pt x="1397" y="98425"/>
                      </a:lnTo>
                      <a:lnTo>
                        <a:pt x="3302" y="96012"/>
                      </a:lnTo>
                      <a:lnTo>
                        <a:pt x="6731" y="92202"/>
                      </a:lnTo>
                      <a:lnTo>
                        <a:pt x="8636" y="90805"/>
                      </a:lnTo>
                      <a:lnTo>
                        <a:pt x="9525" y="89281"/>
                      </a:lnTo>
                      <a:lnTo>
                        <a:pt x="12446" y="84074"/>
                      </a:lnTo>
                      <a:lnTo>
                        <a:pt x="15875" y="79248"/>
                      </a:lnTo>
                      <a:lnTo>
                        <a:pt x="20193" y="74422"/>
                      </a:lnTo>
                      <a:lnTo>
                        <a:pt x="24511" y="69596"/>
                      </a:lnTo>
                      <a:lnTo>
                        <a:pt x="34036" y="60579"/>
                      </a:lnTo>
                      <a:lnTo>
                        <a:pt x="43688" y="51435"/>
                      </a:lnTo>
                      <a:lnTo>
                        <a:pt x="49911" y="47625"/>
                      </a:lnTo>
                      <a:lnTo>
                        <a:pt x="56134" y="44704"/>
                      </a:lnTo>
                      <a:lnTo>
                        <a:pt x="69088" y="38989"/>
                      </a:lnTo>
                      <a:lnTo>
                        <a:pt x="75311" y="36576"/>
                      </a:lnTo>
                      <a:lnTo>
                        <a:pt x="81534" y="34671"/>
                      </a:lnTo>
                      <a:lnTo>
                        <a:pt x="86868" y="33147"/>
                      </a:lnTo>
                      <a:lnTo>
                        <a:pt x="92075" y="31750"/>
                      </a:lnTo>
                      <a:lnTo>
                        <a:pt x="94488" y="30734"/>
                      </a:lnTo>
                      <a:lnTo>
                        <a:pt x="97917" y="29845"/>
                      </a:lnTo>
                      <a:lnTo>
                        <a:pt x="100838" y="28321"/>
                      </a:lnTo>
                      <a:lnTo>
                        <a:pt x="103632" y="26924"/>
                      </a:lnTo>
                      <a:lnTo>
                        <a:pt x="106553" y="18288"/>
                      </a:lnTo>
                      <a:lnTo>
                        <a:pt x="110871" y="10668"/>
                      </a:lnTo>
                      <a:lnTo>
                        <a:pt x="113284" y="7239"/>
                      </a:lnTo>
                      <a:lnTo>
                        <a:pt x="116078" y="4318"/>
                      </a:lnTo>
                      <a:lnTo>
                        <a:pt x="118491" y="2032"/>
                      </a:lnTo>
                      <a:lnTo>
                        <a:pt x="120904" y="508"/>
                      </a:lnTo>
                      <a:lnTo>
                        <a:pt x="123317" y="0"/>
                      </a:lnTo>
                      <a:lnTo>
                        <a:pt x="125222" y="508"/>
                      </a:lnTo>
                      <a:lnTo>
                        <a:pt x="127127" y="2032"/>
                      </a:lnTo>
                      <a:lnTo>
                        <a:pt x="128651" y="4826"/>
                      </a:lnTo>
                      <a:lnTo>
                        <a:pt x="129540" y="9144"/>
                      </a:lnTo>
                      <a:lnTo>
                        <a:pt x="130048" y="12065"/>
                      </a:lnTo>
                      <a:lnTo>
                        <a:pt x="130556" y="14986"/>
                      </a:lnTo>
                      <a:lnTo>
                        <a:pt x="130556" y="18796"/>
                      </a:lnTo>
                      <a:lnTo>
                        <a:pt x="130556" y="22606"/>
                      </a:lnTo>
                      <a:lnTo>
                        <a:pt x="130556" y="26924"/>
                      </a:lnTo>
                      <a:lnTo>
                        <a:pt x="130048" y="31750"/>
                      </a:lnTo>
                      <a:lnTo>
                        <a:pt x="131064" y="31242"/>
                      </a:lnTo>
                      <a:lnTo>
                        <a:pt x="133858" y="30353"/>
                      </a:lnTo>
                      <a:lnTo>
                        <a:pt x="138176" y="29337"/>
                      </a:lnTo>
                      <a:lnTo>
                        <a:pt x="142494" y="28321"/>
                      </a:lnTo>
                      <a:lnTo>
                        <a:pt x="147320" y="26924"/>
                      </a:lnTo>
                      <a:lnTo>
                        <a:pt x="151638" y="26416"/>
                      </a:lnTo>
                      <a:lnTo>
                        <a:pt x="153035" y="26416"/>
                      </a:lnTo>
                      <a:lnTo>
                        <a:pt x="154051" y="26416"/>
                      </a:lnTo>
                      <a:lnTo>
                        <a:pt x="155067" y="26924"/>
                      </a:lnTo>
                      <a:close/>
                    </a:path>
                  </a:pathLst>
                </a:custGeom>
                <a:solidFill>
                  <a:srgbClr val="92927F"/>
                </a:solidFill>
                <a:ln w="0" cap="flat" cmpd="sng" algn="ctr">
                  <a:solidFill>
                    <a:srgbClr val="92927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1402715" y="5859018"/>
                  <a:ext cx="11050" cy="234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050" h="23496">
                      <a:moveTo>
                        <a:pt x="3937" y="1397"/>
                      </a:moveTo>
                      <a:lnTo>
                        <a:pt x="5842" y="3810"/>
                      </a:lnTo>
                      <a:lnTo>
                        <a:pt x="7747" y="7112"/>
                      </a:lnTo>
                      <a:lnTo>
                        <a:pt x="9652" y="11049"/>
                      </a:lnTo>
                      <a:lnTo>
                        <a:pt x="10668" y="14859"/>
                      </a:lnTo>
                      <a:lnTo>
                        <a:pt x="11049" y="18669"/>
                      </a:lnTo>
                      <a:lnTo>
                        <a:pt x="10668" y="21590"/>
                      </a:lnTo>
                      <a:lnTo>
                        <a:pt x="9652" y="23495"/>
                      </a:lnTo>
                      <a:lnTo>
                        <a:pt x="9144" y="23495"/>
                      </a:lnTo>
                      <a:lnTo>
                        <a:pt x="8255" y="22987"/>
                      </a:lnTo>
                      <a:lnTo>
                        <a:pt x="5842" y="20574"/>
                      </a:lnTo>
                      <a:lnTo>
                        <a:pt x="2413" y="18161"/>
                      </a:lnTo>
                      <a:lnTo>
                        <a:pt x="1524" y="17272"/>
                      </a:lnTo>
                      <a:lnTo>
                        <a:pt x="508" y="16256"/>
                      </a:lnTo>
                      <a:lnTo>
                        <a:pt x="0" y="12446"/>
                      </a:lnTo>
                      <a:lnTo>
                        <a:pt x="508" y="8128"/>
                      </a:lnTo>
                      <a:lnTo>
                        <a:pt x="1016" y="4318"/>
                      </a:lnTo>
                      <a:lnTo>
                        <a:pt x="1016" y="0"/>
                      </a:lnTo>
                      <a:lnTo>
                        <a:pt x="1524" y="0"/>
                      </a:lnTo>
                      <a:close/>
                    </a:path>
                  </a:pathLst>
                </a:custGeom>
                <a:solidFill>
                  <a:srgbClr val="AFA395"/>
                </a:solidFill>
                <a:ln w="0" cap="flat" cmpd="sng" algn="ctr">
                  <a:solidFill>
                    <a:srgbClr val="AFA39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1410970" y="5802757"/>
                  <a:ext cx="394971" cy="1771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4971" h="177166">
                      <a:moveTo>
                        <a:pt x="304292" y="19304"/>
                      </a:moveTo>
                      <a:lnTo>
                        <a:pt x="303784" y="20193"/>
                      </a:lnTo>
                      <a:lnTo>
                        <a:pt x="304292" y="21717"/>
                      </a:lnTo>
                      <a:lnTo>
                        <a:pt x="305689" y="22606"/>
                      </a:lnTo>
                      <a:lnTo>
                        <a:pt x="308102" y="23622"/>
                      </a:lnTo>
                      <a:lnTo>
                        <a:pt x="311023" y="24003"/>
                      </a:lnTo>
                      <a:lnTo>
                        <a:pt x="314833" y="24511"/>
                      </a:lnTo>
                      <a:lnTo>
                        <a:pt x="319659" y="24511"/>
                      </a:lnTo>
                      <a:lnTo>
                        <a:pt x="319659" y="25527"/>
                      </a:lnTo>
                      <a:lnTo>
                        <a:pt x="320548" y="26035"/>
                      </a:lnTo>
                      <a:lnTo>
                        <a:pt x="322453" y="26924"/>
                      </a:lnTo>
                      <a:lnTo>
                        <a:pt x="325374" y="26924"/>
                      </a:lnTo>
                      <a:lnTo>
                        <a:pt x="329184" y="26924"/>
                      </a:lnTo>
                      <a:lnTo>
                        <a:pt x="336931" y="26416"/>
                      </a:lnTo>
                      <a:lnTo>
                        <a:pt x="340233" y="26416"/>
                      </a:lnTo>
                      <a:lnTo>
                        <a:pt x="342646" y="26924"/>
                      </a:lnTo>
                      <a:lnTo>
                        <a:pt x="340233" y="27432"/>
                      </a:lnTo>
                      <a:lnTo>
                        <a:pt x="339344" y="28321"/>
                      </a:lnTo>
                      <a:lnTo>
                        <a:pt x="339344" y="29337"/>
                      </a:lnTo>
                      <a:lnTo>
                        <a:pt x="340233" y="30734"/>
                      </a:lnTo>
                      <a:lnTo>
                        <a:pt x="342138" y="32258"/>
                      </a:lnTo>
                      <a:lnTo>
                        <a:pt x="345567" y="33147"/>
                      </a:lnTo>
                      <a:lnTo>
                        <a:pt x="349885" y="34163"/>
                      </a:lnTo>
                      <a:lnTo>
                        <a:pt x="355092" y="34671"/>
                      </a:lnTo>
                      <a:lnTo>
                        <a:pt x="353187" y="35052"/>
                      </a:lnTo>
                      <a:lnTo>
                        <a:pt x="351790" y="35560"/>
                      </a:lnTo>
                      <a:lnTo>
                        <a:pt x="350393" y="36068"/>
                      </a:lnTo>
                      <a:lnTo>
                        <a:pt x="349885" y="36576"/>
                      </a:lnTo>
                      <a:lnTo>
                        <a:pt x="349885" y="37973"/>
                      </a:lnTo>
                      <a:lnTo>
                        <a:pt x="351282" y="39878"/>
                      </a:lnTo>
                      <a:lnTo>
                        <a:pt x="353187" y="41402"/>
                      </a:lnTo>
                      <a:lnTo>
                        <a:pt x="355092" y="42799"/>
                      </a:lnTo>
                      <a:lnTo>
                        <a:pt x="357124" y="43307"/>
                      </a:lnTo>
                      <a:lnTo>
                        <a:pt x="358521" y="43688"/>
                      </a:lnTo>
                      <a:lnTo>
                        <a:pt x="357124" y="45212"/>
                      </a:lnTo>
                      <a:lnTo>
                        <a:pt x="356616" y="46609"/>
                      </a:lnTo>
                      <a:lnTo>
                        <a:pt x="357124" y="50038"/>
                      </a:lnTo>
                      <a:lnTo>
                        <a:pt x="359537" y="52832"/>
                      </a:lnTo>
                      <a:lnTo>
                        <a:pt x="363347" y="55245"/>
                      </a:lnTo>
                      <a:lnTo>
                        <a:pt x="361442" y="55245"/>
                      </a:lnTo>
                      <a:lnTo>
                        <a:pt x="359918" y="55753"/>
                      </a:lnTo>
                      <a:lnTo>
                        <a:pt x="359029" y="57150"/>
                      </a:lnTo>
                      <a:lnTo>
                        <a:pt x="359029" y="58674"/>
                      </a:lnTo>
                      <a:lnTo>
                        <a:pt x="359918" y="60071"/>
                      </a:lnTo>
                      <a:lnTo>
                        <a:pt x="361442" y="61976"/>
                      </a:lnTo>
                      <a:lnTo>
                        <a:pt x="363347" y="63881"/>
                      </a:lnTo>
                      <a:lnTo>
                        <a:pt x="366141" y="65278"/>
                      </a:lnTo>
                      <a:lnTo>
                        <a:pt x="363855" y="66294"/>
                      </a:lnTo>
                      <a:lnTo>
                        <a:pt x="362331" y="66802"/>
                      </a:lnTo>
                      <a:lnTo>
                        <a:pt x="361823" y="67691"/>
                      </a:lnTo>
                      <a:lnTo>
                        <a:pt x="361823" y="68707"/>
                      </a:lnTo>
                      <a:lnTo>
                        <a:pt x="362331" y="70104"/>
                      </a:lnTo>
                      <a:lnTo>
                        <a:pt x="363855" y="71120"/>
                      </a:lnTo>
                      <a:lnTo>
                        <a:pt x="366141" y="72517"/>
                      </a:lnTo>
                      <a:lnTo>
                        <a:pt x="368554" y="74041"/>
                      </a:lnTo>
                      <a:lnTo>
                        <a:pt x="366649" y="74422"/>
                      </a:lnTo>
                      <a:lnTo>
                        <a:pt x="365760" y="75438"/>
                      </a:lnTo>
                      <a:lnTo>
                        <a:pt x="365252" y="77343"/>
                      </a:lnTo>
                      <a:lnTo>
                        <a:pt x="365760" y="79248"/>
                      </a:lnTo>
                      <a:lnTo>
                        <a:pt x="367157" y="81661"/>
                      </a:lnTo>
                      <a:lnTo>
                        <a:pt x="369062" y="84074"/>
                      </a:lnTo>
                      <a:lnTo>
                        <a:pt x="371983" y="86487"/>
                      </a:lnTo>
                      <a:lnTo>
                        <a:pt x="374777" y="88392"/>
                      </a:lnTo>
                      <a:lnTo>
                        <a:pt x="372872" y="88900"/>
                      </a:lnTo>
                      <a:lnTo>
                        <a:pt x="371475" y="90297"/>
                      </a:lnTo>
                      <a:lnTo>
                        <a:pt x="370459" y="92710"/>
                      </a:lnTo>
                      <a:lnTo>
                        <a:pt x="370459" y="95631"/>
                      </a:lnTo>
                      <a:lnTo>
                        <a:pt x="371475" y="98425"/>
                      </a:lnTo>
                      <a:lnTo>
                        <a:pt x="372872" y="101346"/>
                      </a:lnTo>
                      <a:lnTo>
                        <a:pt x="375285" y="104267"/>
                      </a:lnTo>
                      <a:lnTo>
                        <a:pt x="378206" y="106680"/>
                      </a:lnTo>
                      <a:lnTo>
                        <a:pt x="376301" y="106172"/>
                      </a:lnTo>
                      <a:lnTo>
                        <a:pt x="375285" y="106172"/>
                      </a:lnTo>
                      <a:lnTo>
                        <a:pt x="373888" y="107061"/>
                      </a:lnTo>
                      <a:lnTo>
                        <a:pt x="373888" y="108077"/>
                      </a:lnTo>
                      <a:lnTo>
                        <a:pt x="374396" y="109982"/>
                      </a:lnTo>
                      <a:lnTo>
                        <a:pt x="376301" y="111887"/>
                      </a:lnTo>
                      <a:lnTo>
                        <a:pt x="378206" y="114300"/>
                      </a:lnTo>
                      <a:lnTo>
                        <a:pt x="384429" y="119126"/>
                      </a:lnTo>
                      <a:lnTo>
                        <a:pt x="383032" y="119126"/>
                      </a:lnTo>
                      <a:lnTo>
                        <a:pt x="382016" y="119634"/>
                      </a:lnTo>
                      <a:lnTo>
                        <a:pt x="381127" y="120015"/>
                      </a:lnTo>
                      <a:lnTo>
                        <a:pt x="380619" y="120523"/>
                      </a:lnTo>
                      <a:lnTo>
                        <a:pt x="381127" y="122428"/>
                      </a:lnTo>
                      <a:lnTo>
                        <a:pt x="382524" y="124841"/>
                      </a:lnTo>
                      <a:lnTo>
                        <a:pt x="384429" y="127762"/>
                      </a:lnTo>
                      <a:lnTo>
                        <a:pt x="387350" y="130683"/>
                      </a:lnTo>
                      <a:lnTo>
                        <a:pt x="394970" y="136398"/>
                      </a:lnTo>
                      <a:lnTo>
                        <a:pt x="388239" y="135890"/>
                      </a:lnTo>
                      <a:lnTo>
                        <a:pt x="385445" y="135890"/>
                      </a:lnTo>
                      <a:lnTo>
                        <a:pt x="383032" y="136906"/>
                      </a:lnTo>
                      <a:lnTo>
                        <a:pt x="381508" y="137795"/>
                      </a:lnTo>
                      <a:lnTo>
                        <a:pt x="381508" y="139700"/>
                      </a:lnTo>
                      <a:lnTo>
                        <a:pt x="381508" y="141224"/>
                      </a:lnTo>
                      <a:lnTo>
                        <a:pt x="382524" y="142621"/>
                      </a:lnTo>
                      <a:lnTo>
                        <a:pt x="383413" y="144018"/>
                      </a:lnTo>
                      <a:lnTo>
                        <a:pt x="384937" y="145542"/>
                      </a:lnTo>
                      <a:lnTo>
                        <a:pt x="382524" y="145923"/>
                      </a:lnTo>
                      <a:lnTo>
                        <a:pt x="381127" y="146939"/>
                      </a:lnTo>
                      <a:lnTo>
                        <a:pt x="379603" y="148336"/>
                      </a:lnTo>
                      <a:lnTo>
                        <a:pt x="379095" y="150241"/>
                      </a:lnTo>
                      <a:lnTo>
                        <a:pt x="379095" y="152273"/>
                      </a:lnTo>
                      <a:lnTo>
                        <a:pt x="379603" y="154559"/>
                      </a:lnTo>
                      <a:lnTo>
                        <a:pt x="380619" y="156972"/>
                      </a:lnTo>
                      <a:lnTo>
                        <a:pt x="382524" y="159385"/>
                      </a:lnTo>
                      <a:lnTo>
                        <a:pt x="381127" y="159385"/>
                      </a:lnTo>
                      <a:lnTo>
                        <a:pt x="379603" y="159893"/>
                      </a:lnTo>
                      <a:lnTo>
                        <a:pt x="375285" y="160401"/>
                      </a:lnTo>
                      <a:lnTo>
                        <a:pt x="373888" y="161290"/>
                      </a:lnTo>
                      <a:lnTo>
                        <a:pt x="372491" y="161798"/>
                      </a:lnTo>
                      <a:lnTo>
                        <a:pt x="371983" y="162814"/>
                      </a:lnTo>
                      <a:lnTo>
                        <a:pt x="372872" y="164211"/>
                      </a:lnTo>
                      <a:lnTo>
                        <a:pt x="366141" y="166116"/>
                      </a:lnTo>
                      <a:lnTo>
                        <a:pt x="359918" y="167132"/>
                      </a:lnTo>
                      <a:lnTo>
                        <a:pt x="357505" y="166116"/>
                      </a:lnTo>
                      <a:lnTo>
                        <a:pt x="355600" y="165608"/>
                      </a:lnTo>
                      <a:lnTo>
                        <a:pt x="352806" y="165227"/>
                      </a:lnTo>
                      <a:lnTo>
                        <a:pt x="351282" y="165227"/>
                      </a:lnTo>
                      <a:lnTo>
                        <a:pt x="350393" y="165608"/>
                      </a:lnTo>
                      <a:lnTo>
                        <a:pt x="349885" y="166624"/>
                      </a:lnTo>
                      <a:lnTo>
                        <a:pt x="350393" y="167132"/>
                      </a:lnTo>
                      <a:lnTo>
                        <a:pt x="350774" y="168021"/>
                      </a:lnTo>
                      <a:lnTo>
                        <a:pt x="347980" y="166624"/>
                      </a:lnTo>
                      <a:lnTo>
                        <a:pt x="346075" y="166624"/>
                      </a:lnTo>
                      <a:lnTo>
                        <a:pt x="344551" y="167132"/>
                      </a:lnTo>
                      <a:lnTo>
                        <a:pt x="343662" y="168021"/>
                      </a:lnTo>
                      <a:lnTo>
                        <a:pt x="342646" y="170434"/>
                      </a:lnTo>
                      <a:lnTo>
                        <a:pt x="342646" y="171958"/>
                      </a:lnTo>
                      <a:lnTo>
                        <a:pt x="343154" y="172339"/>
                      </a:lnTo>
                      <a:lnTo>
                        <a:pt x="339852" y="172339"/>
                      </a:lnTo>
                      <a:lnTo>
                        <a:pt x="336931" y="172339"/>
                      </a:lnTo>
                      <a:lnTo>
                        <a:pt x="335026" y="172847"/>
                      </a:lnTo>
                      <a:lnTo>
                        <a:pt x="333502" y="172847"/>
                      </a:lnTo>
                      <a:lnTo>
                        <a:pt x="332613" y="173355"/>
                      </a:lnTo>
                      <a:lnTo>
                        <a:pt x="332105" y="174244"/>
                      </a:lnTo>
                      <a:lnTo>
                        <a:pt x="332105" y="175768"/>
                      </a:lnTo>
                      <a:lnTo>
                        <a:pt x="332105" y="177165"/>
                      </a:lnTo>
                      <a:lnTo>
                        <a:pt x="329692" y="176657"/>
                      </a:lnTo>
                      <a:lnTo>
                        <a:pt x="326771" y="176276"/>
                      </a:lnTo>
                      <a:lnTo>
                        <a:pt x="320167" y="173863"/>
                      </a:lnTo>
                      <a:lnTo>
                        <a:pt x="316738" y="173355"/>
                      </a:lnTo>
                      <a:lnTo>
                        <a:pt x="314325" y="173355"/>
                      </a:lnTo>
                      <a:lnTo>
                        <a:pt x="313436" y="173863"/>
                      </a:lnTo>
                      <a:lnTo>
                        <a:pt x="312420" y="174244"/>
                      </a:lnTo>
                      <a:lnTo>
                        <a:pt x="311912" y="174752"/>
                      </a:lnTo>
                      <a:lnTo>
                        <a:pt x="311912" y="176276"/>
                      </a:lnTo>
                      <a:lnTo>
                        <a:pt x="310007" y="176276"/>
                      </a:lnTo>
                      <a:lnTo>
                        <a:pt x="308102" y="176276"/>
                      </a:lnTo>
                      <a:lnTo>
                        <a:pt x="305689" y="175260"/>
                      </a:lnTo>
                      <a:lnTo>
                        <a:pt x="303276" y="174752"/>
                      </a:lnTo>
                      <a:lnTo>
                        <a:pt x="298069" y="172339"/>
                      </a:lnTo>
                      <a:lnTo>
                        <a:pt x="292227" y="169926"/>
                      </a:lnTo>
                      <a:lnTo>
                        <a:pt x="287528" y="167640"/>
                      </a:lnTo>
                      <a:lnTo>
                        <a:pt x="285496" y="166624"/>
                      </a:lnTo>
                      <a:lnTo>
                        <a:pt x="284099" y="165608"/>
                      </a:lnTo>
                      <a:lnTo>
                        <a:pt x="282702" y="165227"/>
                      </a:lnTo>
                      <a:lnTo>
                        <a:pt x="282194" y="165227"/>
                      </a:lnTo>
                      <a:lnTo>
                        <a:pt x="282194" y="165608"/>
                      </a:lnTo>
                      <a:lnTo>
                        <a:pt x="282702" y="166624"/>
                      </a:lnTo>
                      <a:lnTo>
                        <a:pt x="278384" y="165608"/>
                      </a:lnTo>
                      <a:lnTo>
                        <a:pt x="274574" y="164211"/>
                      </a:lnTo>
                      <a:lnTo>
                        <a:pt x="270637" y="162814"/>
                      </a:lnTo>
                      <a:lnTo>
                        <a:pt x="267843" y="160909"/>
                      </a:lnTo>
                      <a:lnTo>
                        <a:pt x="264922" y="159893"/>
                      </a:lnTo>
                      <a:lnTo>
                        <a:pt x="263017" y="159004"/>
                      </a:lnTo>
                      <a:lnTo>
                        <a:pt x="261493" y="159004"/>
                      </a:lnTo>
                      <a:lnTo>
                        <a:pt x="261112" y="159385"/>
                      </a:lnTo>
                      <a:lnTo>
                        <a:pt x="255778" y="156591"/>
                      </a:lnTo>
                      <a:lnTo>
                        <a:pt x="250063" y="153670"/>
                      </a:lnTo>
                      <a:lnTo>
                        <a:pt x="243332" y="150241"/>
                      </a:lnTo>
                      <a:lnTo>
                        <a:pt x="237109" y="147955"/>
                      </a:lnTo>
                      <a:lnTo>
                        <a:pt x="231267" y="145542"/>
                      </a:lnTo>
                      <a:lnTo>
                        <a:pt x="226568" y="143637"/>
                      </a:lnTo>
                      <a:lnTo>
                        <a:pt x="224536" y="142621"/>
                      </a:lnTo>
                      <a:lnTo>
                        <a:pt x="223139" y="142113"/>
                      </a:lnTo>
                      <a:lnTo>
                        <a:pt x="222631" y="142113"/>
                      </a:lnTo>
                      <a:lnTo>
                        <a:pt x="222250" y="141605"/>
                      </a:lnTo>
                      <a:lnTo>
                        <a:pt x="213106" y="141605"/>
                      </a:lnTo>
                      <a:lnTo>
                        <a:pt x="202565" y="141605"/>
                      </a:lnTo>
                      <a:lnTo>
                        <a:pt x="190500" y="141224"/>
                      </a:lnTo>
                      <a:lnTo>
                        <a:pt x="178562" y="140208"/>
                      </a:lnTo>
                      <a:lnTo>
                        <a:pt x="167005" y="139319"/>
                      </a:lnTo>
                      <a:lnTo>
                        <a:pt x="155448" y="138303"/>
                      </a:lnTo>
                      <a:lnTo>
                        <a:pt x="144907" y="137287"/>
                      </a:lnTo>
                      <a:lnTo>
                        <a:pt x="136271" y="135382"/>
                      </a:lnTo>
                      <a:lnTo>
                        <a:pt x="132969" y="134493"/>
                      </a:lnTo>
                      <a:lnTo>
                        <a:pt x="129032" y="132588"/>
                      </a:lnTo>
                      <a:lnTo>
                        <a:pt x="124714" y="129667"/>
                      </a:lnTo>
                      <a:lnTo>
                        <a:pt x="120015" y="126238"/>
                      </a:lnTo>
                      <a:lnTo>
                        <a:pt x="115189" y="121920"/>
                      </a:lnTo>
                      <a:lnTo>
                        <a:pt x="109855" y="117602"/>
                      </a:lnTo>
                      <a:lnTo>
                        <a:pt x="98298" y="108077"/>
                      </a:lnTo>
                      <a:lnTo>
                        <a:pt x="86360" y="98425"/>
                      </a:lnTo>
                      <a:lnTo>
                        <a:pt x="72898" y="89281"/>
                      </a:lnTo>
                      <a:lnTo>
                        <a:pt x="66167" y="85471"/>
                      </a:lnTo>
                      <a:lnTo>
                        <a:pt x="59055" y="82169"/>
                      </a:lnTo>
                      <a:lnTo>
                        <a:pt x="52324" y="79248"/>
                      </a:lnTo>
                      <a:lnTo>
                        <a:pt x="45085" y="77851"/>
                      </a:lnTo>
                      <a:lnTo>
                        <a:pt x="42672" y="76835"/>
                      </a:lnTo>
                      <a:lnTo>
                        <a:pt x="39370" y="76327"/>
                      </a:lnTo>
                      <a:lnTo>
                        <a:pt x="32131" y="74930"/>
                      </a:lnTo>
                      <a:lnTo>
                        <a:pt x="28321" y="74930"/>
                      </a:lnTo>
                      <a:lnTo>
                        <a:pt x="25400" y="75946"/>
                      </a:lnTo>
                      <a:lnTo>
                        <a:pt x="22987" y="77851"/>
                      </a:lnTo>
                      <a:lnTo>
                        <a:pt x="21971" y="79248"/>
                      </a:lnTo>
                      <a:lnTo>
                        <a:pt x="21590" y="81153"/>
                      </a:lnTo>
                      <a:lnTo>
                        <a:pt x="20574" y="81661"/>
                      </a:lnTo>
                      <a:lnTo>
                        <a:pt x="19685" y="82169"/>
                      </a:lnTo>
                      <a:lnTo>
                        <a:pt x="18161" y="82169"/>
                      </a:lnTo>
                      <a:lnTo>
                        <a:pt x="17272" y="81661"/>
                      </a:lnTo>
                      <a:lnTo>
                        <a:pt x="14859" y="80264"/>
                      </a:lnTo>
                      <a:lnTo>
                        <a:pt x="12446" y="78359"/>
                      </a:lnTo>
                      <a:lnTo>
                        <a:pt x="6223" y="73533"/>
                      </a:lnTo>
                      <a:lnTo>
                        <a:pt x="3302" y="71120"/>
                      </a:lnTo>
                      <a:lnTo>
                        <a:pt x="1397" y="68199"/>
                      </a:lnTo>
                      <a:lnTo>
                        <a:pt x="0" y="64897"/>
                      </a:lnTo>
                      <a:lnTo>
                        <a:pt x="381" y="60960"/>
                      </a:lnTo>
                      <a:lnTo>
                        <a:pt x="1905" y="58166"/>
                      </a:lnTo>
                      <a:lnTo>
                        <a:pt x="4318" y="55753"/>
                      </a:lnTo>
                      <a:lnTo>
                        <a:pt x="7112" y="54356"/>
                      </a:lnTo>
                      <a:lnTo>
                        <a:pt x="10541" y="52832"/>
                      </a:lnTo>
                      <a:lnTo>
                        <a:pt x="16764" y="50927"/>
                      </a:lnTo>
                      <a:lnTo>
                        <a:pt x="19177" y="49530"/>
                      </a:lnTo>
                      <a:lnTo>
                        <a:pt x="21082" y="47625"/>
                      </a:lnTo>
                      <a:lnTo>
                        <a:pt x="21590" y="46101"/>
                      </a:lnTo>
                      <a:lnTo>
                        <a:pt x="22479" y="44196"/>
                      </a:lnTo>
                      <a:lnTo>
                        <a:pt x="25400" y="39878"/>
                      </a:lnTo>
                      <a:lnTo>
                        <a:pt x="28702" y="34671"/>
                      </a:lnTo>
                      <a:lnTo>
                        <a:pt x="32639" y="28829"/>
                      </a:lnTo>
                      <a:lnTo>
                        <a:pt x="36449" y="23622"/>
                      </a:lnTo>
                      <a:lnTo>
                        <a:pt x="40259" y="18796"/>
                      </a:lnTo>
                      <a:lnTo>
                        <a:pt x="44069" y="14986"/>
                      </a:lnTo>
                      <a:lnTo>
                        <a:pt x="45593" y="13462"/>
                      </a:lnTo>
                      <a:lnTo>
                        <a:pt x="47498" y="12573"/>
                      </a:lnTo>
                      <a:lnTo>
                        <a:pt x="51308" y="11049"/>
                      </a:lnTo>
                      <a:lnTo>
                        <a:pt x="56134" y="9652"/>
                      </a:lnTo>
                      <a:lnTo>
                        <a:pt x="61341" y="9144"/>
                      </a:lnTo>
                      <a:lnTo>
                        <a:pt x="67183" y="8763"/>
                      </a:lnTo>
                      <a:lnTo>
                        <a:pt x="78613" y="8255"/>
                      </a:lnTo>
                      <a:lnTo>
                        <a:pt x="84455" y="8255"/>
                      </a:lnTo>
                      <a:lnTo>
                        <a:pt x="89662" y="8763"/>
                      </a:lnTo>
                      <a:lnTo>
                        <a:pt x="92075" y="9144"/>
                      </a:lnTo>
                      <a:lnTo>
                        <a:pt x="94488" y="9652"/>
                      </a:lnTo>
                      <a:lnTo>
                        <a:pt x="96012" y="11049"/>
                      </a:lnTo>
                      <a:lnTo>
                        <a:pt x="97409" y="12065"/>
                      </a:lnTo>
                      <a:lnTo>
                        <a:pt x="100330" y="15367"/>
                      </a:lnTo>
                      <a:lnTo>
                        <a:pt x="102235" y="19304"/>
                      </a:lnTo>
                      <a:lnTo>
                        <a:pt x="104140" y="23622"/>
                      </a:lnTo>
                      <a:lnTo>
                        <a:pt x="106045" y="27432"/>
                      </a:lnTo>
                      <a:lnTo>
                        <a:pt x="108966" y="30734"/>
                      </a:lnTo>
                      <a:lnTo>
                        <a:pt x="110363" y="32258"/>
                      </a:lnTo>
                      <a:lnTo>
                        <a:pt x="112268" y="33655"/>
                      </a:lnTo>
                      <a:lnTo>
                        <a:pt x="116586" y="35052"/>
                      </a:lnTo>
                      <a:lnTo>
                        <a:pt x="120904" y="35560"/>
                      </a:lnTo>
                      <a:lnTo>
                        <a:pt x="125730" y="36576"/>
                      </a:lnTo>
                      <a:lnTo>
                        <a:pt x="130048" y="37465"/>
                      </a:lnTo>
                      <a:lnTo>
                        <a:pt x="134366" y="38989"/>
                      </a:lnTo>
                      <a:lnTo>
                        <a:pt x="135763" y="39878"/>
                      </a:lnTo>
                      <a:lnTo>
                        <a:pt x="137287" y="41402"/>
                      </a:lnTo>
                      <a:lnTo>
                        <a:pt x="138684" y="43307"/>
                      </a:lnTo>
                      <a:lnTo>
                        <a:pt x="139573" y="45720"/>
                      </a:lnTo>
                      <a:lnTo>
                        <a:pt x="140081" y="48514"/>
                      </a:lnTo>
                      <a:lnTo>
                        <a:pt x="140081" y="51943"/>
                      </a:lnTo>
                      <a:lnTo>
                        <a:pt x="141097" y="50419"/>
                      </a:lnTo>
                      <a:lnTo>
                        <a:pt x="141605" y="48514"/>
                      </a:lnTo>
                      <a:lnTo>
                        <a:pt x="141605" y="46609"/>
                      </a:lnTo>
                      <a:lnTo>
                        <a:pt x="141097" y="44196"/>
                      </a:lnTo>
                      <a:lnTo>
                        <a:pt x="140081" y="38481"/>
                      </a:lnTo>
                      <a:lnTo>
                        <a:pt x="138684" y="32639"/>
                      </a:lnTo>
                      <a:lnTo>
                        <a:pt x="137668" y="26416"/>
                      </a:lnTo>
                      <a:lnTo>
                        <a:pt x="137668" y="23114"/>
                      </a:lnTo>
                      <a:lnTo>
                        <a:pt x="138176" y="20193"/>
                      </a:lnTo>
                      <a:lnTo>
                        <a:pt x="139573" y="17399"/>
                      </a:lnTo>
                      <a:lnTo>
                        <a:pt x="141097" y="14478"/>
                      </a:lnTo>
                      <a:lnTo>
                        <a:pt x="143891" y="12573"/>
                      </a:lnTo>
                      <a:lnTo>
                        <a:pt x="147320" y="10160"/>
                      </a:lnTo>
                      <a:lnTo>
                        <a:pt x="147320" y="11049"/>
                      </a:lnTo>
                      <a:lnTo>
                        <a:pt x="148717" y="11049"/>
                      </a:lnTo>
                      <a:lnTo>
                        <a:pt x="150622" y="11049"/>
                      </a:lnTo>
                      <a:lnTo>
                        <a:pt x="153035" y="10668"/>
                      </a:lnTo>
                      <a:lnTo>
                        <a:pt x="155956" y="10160"/>
                      </a:lnTo>
                      <a:lnTo>
                        <a:pt x="159258" y="9144"/>
                      </a:lnTo>
                      <a:lnTo>
                        <a:pt x="167005" y="6731"/>
                      </a:lnTo>
                      <a:lnTo>
                        <a:pt x="183769" y="2413"/>
                      </a:lnTo>
                      <a:lnTo>
                        <a:pt x="191516" y="508"/>
                      </a:lnTo>
                      <a:lnTo>
                        <a:pt x="195326" y="0"/>
                      </a:lnTo>
                      <a:lnTo>
                        <a:pt x="198247" y="0"/>
                      </a:lnTo>
                      <a:lnTo>
                        <a:pt x="195834" y="1524"/>
                      </a:lnTo>
                      <a:lnTo>
                        <a:pt x="193929" y="3429"/>
                      </a:lnTo>
                      <a:lnTo>
                        <a:pt x="191897" y="6731"/>
                      </a:lnTo>
                      <a:lnTo>
                        <a:pt x="190500" y="9144"/>
                      </a:lnTo>
                      <a:lnTo>
                        <a:pt x="189992" y="10160"/>
                      </a:lnTo>
                      <a:lnTo>
                        <a:pt x="189611" y="10160"/>
                      </a:lnTo>
                      <a:lnTo>
                        <a:pt x="193421" y="10160"/>
                      </a:lnTo>
                      <a:lnTo>
                        <a:pt x="196215" y="10668"/>
                      </a:lnTo>
                      <a:lnTo>
                        <a:pt x="198628" y="10668"/>
                      </a:lnTo>
                      <a:lnTo>
                        <a:pt x="199644" y="11049"/>
                      </a:lnTo>
                      <a:lnTo>
                        <a:pt x="200533" y="11557"/>
                      </a:lnTo>
                      <a:lnTo>
                        <a:pt x="200533" y="12065"/>
                      </a:lnTo>
                      <a:lnTo>
                        <a:pt x="200152" y="13081"/>
                      </a:lnTo>
                      <a:lnTo>
                        <a:pt x="199136" y="14478"/>
                      </a:lnTo>
                      <a:lnTo>
                        <a:pt x="199136" y="15875"/>
                      </a:lnTo>
                      <a:lnTo>
                        <a:pt x="199644" y="16383"/>
                      </a:lnTo>
                      <a:lnTo>
                        <a:pt x="200533" y="17399"/>
                      </a:lnTo>
                      <a:lnTo>
                        <a:pt x="202057" y="17780"/>
                      </a:lnTo>
                      <a:lnTo>
                        <a:pt x="204470" y="18796"/>
                      </a:lnTo>
                      <a:lnTo>
                        <a:pt x="203962" y="19685"/>
                      </a:lnTo>
                      <a:lnTo>
                        <a:pt x="203962" y="20701"/>
                      </a:lnTo>
                      <a:lnTo>
                        <a:pt x="204851" y="21717"/>
                      </a:lnTo>
                      <a:lnTo>
                        <a:pt x="206375" y="22098"/>
                      </a:lnTo>
                      <a:lnTo>
                        <a:pt x="209677" y="23622"/>
                      </a:lnTo>
                      <a:lnTo>
                        <a:pt x="213614" y="25019"/>
                      </a:lnTo>
                      <a:lnTo>
                        <a:pt x="211582" y="25527"/>
                      </a:lnTo>
                      <a:lnTo>
                        <a:pt x="210693" y="26416"/>
                      </a:lnTo>
                      <a:lnTo>
                        <a:pt x="210693" y="27940"/>
                      </a:lnTo>
                      <a:lnTo>
                        <a:pt x="211201" y="28829"/>
                      </a:lnTo>
                      <a:lnTo>
                        <a:pt x="213614" y="31242"/>
                      </a:lnTo>
                      <a:lnTo>
                        <a:pt x="216408" y="33655"/>
                      </a:lnTo>
                      <a:lnTo>
                        <a:pt x="216916" y="34163"/>
                      </a:lnTo>
                      <a:lnTo>
                        <a:pt x="216916" y="34671"/>
                      </a:lnTo>
                      <a:lnTo>
                        <a:pt x="218313" y="37084"/>
                      </a:lnTo>
                      <a:lnTo>
                        <a:pt x="219837" y="39878"/>
                      </a:lnTo>
                      <a:lnTo>
                        <a:pt x="222250" y="42799"/>
                      </a:lnTo>
                      <a:lnTo>
                        <a:pt x="224155" y="45720"/>
                      </a:lnTo>
                      <a:lnTo>
                        <a:pt x="226568" y="47117"/>
                      </a:lnTo>
                      <a:lnTo>
                        <a:pt x="227457" y="47625"/>
                      </a:lnTo>
                      <a:lnTo>
                        <a:pt x="228473" y="47625"/>
                      </a:lnTo>
                      <a:lnTo>
                        <a:pt x="229362" y="47117"/>
                      </a:lnTo>
                      <a:lnTo>
                        <a:pt x="229870" y="45720"/>
                      </a:lnTo>
                      <a:lnTo>
                        <a:pt x="230886" y="43688"/>
                      </a:lnTo>
                      <a:lnTo>
                        <a:pt x="231267" y="42291"/>
                      </a:lnTo>
                      <a:lnTo>
                        <a:pt x="232283" y="40386"/>
                      </a:lnTo>
                      <a:lnTo>
                        <a:pt x="233172" y="37973"/>
                      </a:lnTo>
                      <a:lnTo>
                        <a:pt x="236601" y="36576"/>
                      </a:lnTo>
                      <a:lnTo>
                        <a:pt x="239903" y="34671"/>
                      </a:lnTo>
                      <a:lnTo>
                        <a:pt x="243840" y="31750"/>
                      </a:lnTo>
                      <a:lnTo>
                        <a:pt x="247650" y="28321"/>
                      </a:lnTo>
                      <a:lnTo>
                        <a:pt x="251460" y="25019"/>
                      </a:lnTo>
                      <a:lnTo>
                        <a:pt x="256794" y="21717"/>
                      </a:lnTo>
                      <a:lnTo>
                        <a:pt x="262509" y="18796"/>
                      </a:lnTo>
                      <a:lnTo>
                        <a:pt x="269748" y="16383"/>
                      </a:lnTo>
                      <a:lnTo>
                        <a:pt x="269240" y="17399"/>
                      </a:lnTo>
                      <a:lnTo>
                        <a:pt x="269748" y="17780"/>
                      </a:lnTo>
                      <a:lnTo>
                        <a:pt x="270637" y="18288"/>
                      </a:lnTo>
                      <a:lnTo>
                        <a:pt x="272542" y="18288"/>
                      </a:lnTo>
                      <a:lnTo>
                        <a:pt x="274574" y="18796"/>
                      </a:lnTo>
                      <a:lnTo>
                        <a:pt x="276860" y="18796"/>
                      </a:lnTo>
                      <a:lnTo>
                        <a:pt x="283210" y="18796"/>
                      </a:lnTo>
                      <a:lnTo>
                        <a:pt x="296164" y="18288"/>
                      </a:lnTo>
                      <a:lnTo>
                        <a:pt x="301879" y="17780"/>
                      </a:lnTo>
                      <a:lnTo>
                        <a:pt x="303784" y="17780"/>
                      </a:lnTo>
                      <a:lnTo>
                        <a:pt x="305689" y="17780"/>
                      </a:lnTo>
                      <a:close/>
                    </a:path>
                  </a:pathLst>
                </a:custGeom>
                <a:solidFill>
                  <a:srgbClr val="AEAE9D"/>
                </a:solidFill>
                <a:ln w="0" cap="flat" cmpd="sng" algn="ctr">
                  <a:solidFill>
                    <a:srgbClr val="AEAE9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1412875" y="5806694"/>
                  <a:ext cx="375794" cy="1732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5794" h="173229">
                      <a:moveTo>
                        <a:pt x="15367" y="76708"/>
                      </a:moveTo>
                      <a:lnTo>
                        <a:pt x="12446" y="74422"/>
                      </a:lnTo>
                      <a:lnTo>
                        <a:pt x="10033" y="72390"/>
                      </a:lnTo>
                      <a:lnTo>
                        <a:pt x="8128" y="70104"/>
                      </a:lnTo>
                      <a:lnTo>
                        <a:pt x="4318" y="67183"/>
                      </a:lnTo>
                      <a:lnTo>
                        <a:pt x="1397" y="64770"/>
                      </a:lnTo>
                      <a:lnTo>
                        <a:pt x="508" y="62865"/>
                      </a:lnTo>
                      <a:lnTo>
                        <a:pt x="0" y="61341"/>
                      </a:lnTo>
                      <a:lnTo>
                        <a:pt x="0" y="59055"/>
                      </a:lnTo>
                      <a:lnTo>
                        <a:pt x="508" y="56642"/>
                      </a:lnTo>
                      <a:lnTo>
                        <a:pt x="1905" y="55626"/>
                      </a:lnTo>
                      <a:lnTo>
                        <a:pt x="4318" y="54737"/>
                      </a:lnTo>
                      <a:lnTo>
                        <a:pt x="9525" y="52324"/>
                      </a:lnTo>
                      <a:lnTo>
                        <a:pt x="12446" y="50800"/>
                      </a:lnTo>
                      <a:lnTo>
                        <a:pt x="15748" y="48895"/>
                      </a:lnTo>
                      <a:lnTo>
                        <a:pt x="19177" y="46482"/>
                      </a:lnTo>
                      <a:lnTo>
                        <a:pt x="22987" y="43180"/>
                      </a:lnTo>
                      <a:lnTo>
                        <a:pt x="26416" y="40767"/>
                      </a:lnTo>
                      <a:lnTo>
                        <a:pt x="29210" y="36957"/>
                      </a:lnTo>
                      <a:lnTo>
                        <a:pt x="32131" y="32131"/>
                      </a:lnTo>
                      <a:lnTo>
                        <a:pt x="34544" y="27305"/>
                      </a:lnTo>
                      <a:lnTo>
                        <a:pt x="37465" y="22479"/>
                      </a:lnTo>
                      <a:lnTo>
                        <a:pt x="40767" y="18161"/>
                      </a:lnTo>
                      <a:lnTo>
                        <a:pt x="45085" y="15367"/>
                      </a:lnTo>
                      <a:lnTo>
                        <a:pt x="46990" y="14351"/>
                      </a:lnTo>
                      <a:lnTo>
                        <a:pt x="49403" y="13843"/>
                      </a:lnTo>
                      <a:lnTo>
                        <a:pt x="55626" y="13462"/>
                      </a:lnTo>
                      <a:lnTo>
                        <a:pt x="60960" y="13462"/>
                      </a:lnTo>
                      <a:lnTo>
                        <a:pt x="65278" y="13843"/>
                      </a:lnTo>
                      <a:lnTo>
                        <a:pt x="69596" y="14859"/>
                      </a:lnTo>
                      <a:lnTo>
                        <a:pt x="76708" y="16256"/>
                      </a:lnTo>
                      <a:lnTo>
                        <a:pt x="81026" y="16256"/>
                      </a:lnTo>
                      <a:lnTo>
                        <a:pt x="85471" y="15367"/>
                      </a:lnTo>
                      <a:lnTo>
                        <a:pt x="87376" y="14351"/>
                      </a:lnTo>
                      <a:lnTo>
                        <a:pt x="89281" y="12954"/>
                      </a:lnTo>
                      <a:lnTo>
                        <a:pt x="90678" y="11938"/>
                      </a:lnTo>
                      <a:lnTo>
                        <a:pt x="92583" y="11938"/>
                      </a:lnTo>
                      <a:lnTo>
                        <a:pt x="94996" y="13843"/>
                      </a:lnTo>
                      <a:lnTo>
                        <a:pt x="96901" y="16256"/>
                      </a:lnTo>
                      <a:lnTo>
                        <a:pt x="97917" y="18669"/>
                      </a:lnTo>
                      <a:lnTo>
                        <a:pt x="98806" y="22098"/>
                      </a:lnTo>
                      <a:lnTo>
                        <a:pt x="99822" y="24892"/>
                      </a:lnTo>
                      <a:lnTo>
                        <a:pt x="101219" y="27813"/>
                      </a:lnTo>
                      <a:lnTo>
                        <a:pt x="103124" y="30226"/>
                      </a:lnTo>
                      <a:lnTo>
                        <a:pt x="106045" y="32131"/>
                      </a:lnTo>
                      <a:lnTo>
                        <a:pt x="107442" y="32639"/>
                      </a:lnTo>
                      <a:lnTo>
                        <a:pt x="109855" y="33147"/>
                      </a:lnTo>
                      <a:lnTo>
                        <a:pt x="117094" y="34036"/>
                      </a:lnTo>
                      <a:lnTo>
                        <a:pt x="120396" y="34036"/>
                      </a:lnTo>
                      <a:lnTo>
                        <a:pt x="123317" y="34544"/>
                      </a:lnTo>
                      <a:lnTo>
                        <a:pt x="125222" y="34544"/>
                      </a:lnTo>
                      <a:lnTo>
                        <a:pt x="126238" y="35052"/>
                      </a:lnTo>
                      <a:lnTo>
                        <a:pt x="126238" y="37465"/>
                      </a:lnTo>
                      <a:lnTo>
                        <a:pt x="126238" y="39370"/>
                      </a:lnTo>
                      <a:lnTo>
                        <a:pt x="126238" y="42164"/>
                      </a:lnTo>
                      <a:lnTo>
                        <a:pt x="125222" y="43688"/>
                      </a:lnTo>
                      <a:lnTo>
                        <a:pt x="124333" y="44577"/>
                      </a:lnTo>
                      <a:lnTo>
                        <a:pt x="121920" y="46482"/>
                      </a:lnTo>
                      <a:lnTo>
                        <a:pt x="120396" y="47498"/>
                      </a:lnTo>
                      <a:lnTo>
                        <a:pt x="118999" y="49911"/>
                      </a:lnTo>
                      <a:lnTo>
                        <a:pt x="118999" y="50419"/>
                      </a:lnTo>
                      <a:lnTo>
                        <a:pt x="118999" y="51816"/>
                      </a:lnTo>
                      <a:lnTo>
                        <a:pt x="118999" y="53721"/>
                      </a:lnTo>
                      <a:lnTo>
                        <a:pt x="118999" y="55626"/>
                      </a:lnTo>
                      <a:lnTo>
                        <a:pt x="120015" y="60960"/>
                      </a:lnTo>
                      <a:lnTo>
                        <a:pt x="120904" y="66675"/>
                      </a:lnTo>
                      <a:lnTo>
                        <a:pt x="121920" y="72898"/>
                      </a:lnTo>
                      <a:lnTo>
                        <a:pt x="122809" y="77724"/>
                      </a:lnTo>
                      <a:lnTo>
                        <a:pt x="123825" y="82042"/>
                      </a:lnTo>
                      <a:lnTo>
                        <a:pt x="124333" y="83439"/>
                      </a:lnTo>
                      <a:lnTo>
                        <a:pt x="124333" y="83947"/>
                      </a:lnTo>
                      <a:lnTo>
                        <a:pt x="124714" y="86868"/>
                      </a:lnTo>
                      <a:lnTo>
                        <a:pt x="124333" y="89281"/>
                      </a:lnTo>
                      <a:lnTo>
                        <a:pt x="123317" y="91186"/>
                      </a:lnTo>
                      <a:lnTo>
                        <a:pt x="121920" y="92583"/>
                      </a:lnTo>
                      <a:lnTo>
                        <a:pt x="120396" y="93599"/>
                      </a:lnTo>
                      <a:lnTo>
                        <a:pt x="119507" y="94107"/>
                      </a:lnTo>
                      <a:lnTo>
                        <a:pt x="118491" y="94488"/>
                      </a:lnTo>
                      <a:lnTo>
                        <a:pt x="118110" y="94488"/>
                      </a:lnTo>
                      <a:lnTo>
                        <a:pt x="120015" y="96393"/>
                      </a:lnTo>
                      <a:lnTo>
                        <a:pt x="120904" y="99314"/>
                      </a:lnTo>
                      <a:lnTo>
                        <a:pt x="121920" y="102235"/>
                      </a:lnTo>
                      <a:lnTo>
                        <a:pt x="122428" y="104140"/>
                      </a:lnTo>
                      <a:lnTo>
                        <a:pt x="123825" y="107950"/>
                      </a:lnTo>
                      <a:lnTo>
                        <a:pt x="124714" y="110871"/>
                      </a:lnTo>
                      <a:lnTo>
                        <a:pt x="126746" y="116078"/>
                      </a:lnTo>
                      <a:lnTo>
                        <a:pt x="130048" y="120904"/>
                      </a:lnTo>
                      <a:lnTo>
                        <a:pt x="131953" y="123317"/>
                      </a:lnTo>
                      <a:lnTo>
                        <a:pt x="134874" y="126238"/>
                      </a:lnTo>
                      <a:lnTo>
                        <a:pt x="135382" y="122809"/>
                      </a:lnTo>
                      <a:lnTo>
                        <a:pt x="136779" y="120015"/>
                      </a:lnTo>
                      <a:lnTo>
                        <a:pt x="138684" y="116586"/>
                      </a:lnTo>
                      <a:lnTo>
                        <a:pt x="141605" y="113665"/>
                      </a:lnTo>
                      <a:lnTo>
                        <a:pt x="147320" y="108966"/>
                      </a:lnTo>
                      <a:lnTo>
                        <a:pt x="150749" y="106553"/>
                      </a:lnTo>
                      <a:lnTo>
                        <a:pt x="153543" y="105029"/>
                      </a:lnTo>
                      <a:lnTo>
                        <a:pt x="153543" y="104648"/>
                      </a:lnTo>
                      <a:lnTo>
                        <a:pt x="153543" y="103632"/>
                      </a:lnTo>
                      <a:lnTo>
                        <a:pt x="153543" y="100711"/>
                      </a:lnTo>
                      <a:lnTo>
                        <a:pt x="153543" y="96012"/>
                      </a:lnTo>
                      <a:lnTo>
                        <a:pt x="154051" y="91186"/>
                      </a:lnTo>
                      <a:lnTo>
                        <a:pt x="154559" y="85852"/>
                      </a:lnTo>
                      <a:lnTo>
                        <a:pt x="155448" y="81534"/>
                      </a:lnTo>
                      <a:lnTo>
                        <a:pt x="155956" y="79629"/>
                      </a:lnTo>
                      <a:lnTo>
                        <a:pt x="156972" y="78232"/>
                      </a:lnTo>
                      <a:lnTo>
                        <a:pt x="157353" y="77216"/>
                      </a:lnTo>
                      <a:lnTo>
                        <a:pt x="158369" y="76708"/>
                      </a:lnTo>
                      <a:lnTo>
                        <a:pt x="155956" y="74803"/>
                      </a:lnTo>
                      <a:lnTo>
                        <a:pt x="153035" y="72390"/>
                      </a:lnTo>
                      <a:lnTo>
                        <a:pt x="147320" y="67691"/>
                      </a:lnTo>
                      <a:lnTo>
                        <a:pt x="145415" y="64770"/>
                      </a:lnTo>
                      <a:lnTo>
                        <a:pt x="143510" y="62357"/>
                      </a:lnTo>
                      <a:lnTo>
                        <a:pt x="143002" y="59436"/>
                      </a:lnTo>
                      <a:lnTo>
                        <a:pt x="143510" y="56642"/>
                      </a:lnTo>
                      <a:lnTo>
                        <a:pt x="144399" y="55626"/>
                      </a:lnTo>
                      <a:lnTo>
                        <a:pt x="145923" y="54737"/>
                      </a:lnTo>
                      <a:lnTo>
                        <a:pt x="149733" y="53213"/>
                      </a:lnTo>
                      <a:lnTo>
                        <a:pt x="151130" y="52705"/>
                      </a:lnTo>
                      <a:lnTo>
                        <a:pt x="152654" y="52324"/>
                      </a:lnTo>
                      <a:lnTo>
                        <a:pt x="153035" y="51308"/>
                      </a:lnTo>
                      <a:lnTo>
                        <a:pt x="152654" y="50419"/>
                      </a:lnTo>
                      <a:lnTo>
                        <a:pt x="148336" y="45593"/>
                      </a:lnTo>
                      <a:lnTo>
                        <a:pt x="144907" y="39370"/>
                      </a:lnTo>
                      <a:lnTo>
                        <a:pt x="141986" y="32131"/>
                      </a:lnTo>
                      <a:lnTo>
                        <a:pt x="141605" y="28702"/>
                      </a:lnTo>
                      <a:lnTo>
                        <a:pt x="141097" y="24892"/>
                      </a:lnTo>
                      <a:lnTo>
                        <a:pt x="141605" y="21590"/>
                      </a:lnTo>
                      <a:lnTo>
                        <a:pt x="142494" y="18161"/>
                      </a:lnTo>
                      <a:lnTo>
                        <a:pt x="144018" y="15367"/>
                      </a:lnTo>
                      <a:lnTo>
                        <a:pt x="146431" y="12954"/>
                      </a:lnTo>
                      <a:lnTo>
                        <a:pt x="149733" y="10541"/>
                      </a:lnTo>
                      <a:lnTo>
                        <a:pt x="154051" y="9144"/>
                      </a:lnTo>
                      <a:lnTo>
                        <a:pt x="159385" y="7620"/>
                      </a:lnTo>
                      <a:lnTo>
                        <a:pt x="165608" y="7620"/>
                      </a:lnTo>
                      <a:lnTo>
                        <a:pt x="164084" y="8128"/>
                      </a:lnTo>
                      <a:lnTo>
                        <a:pt x="162179" y="9144"/>
                      </a:lnTo>
                      <a:lnTo>
                        <a:pt x="159766" y="10541"/>
                      </a:lnTo>
                      <a:lnTo>
                        <a:pt x="158369" y="11938"/>
                      </a:lnTo>
                      <a:lnTo>
                        <a:pt x="162687" y="8636"/>
                      </a:lnTo>
                      <a:lnTo>
                        <a:pt x="168021" y="6223"/>
                      </a:lnTo>
                      <a:lnTo>
                        <a:pt x="172720" y="4318"/>
                      </a:lnTo>
                      <a:lnTo>
                        <a:pt x="178054" y="2413"/>
                      </a:lnTo>
                      <a:lnTo>
                        <a:pt x="179959" y="889"/>
                      </a:lnTo>
                      <a:lnTo>
                        <a:pt x="181356" y="381"/>
                      </a:lnTo>
                      <a:lnTo>
                        <a:pt x="181864" y="0"/>
                      </a:lnTo>
                      <a:lnTo>
                        <a:pt x="182372" y="0"/>
                      </a:lnTo>
                      <a:lnTo>
                        <a:pt x="181864" y="381"/>
                      </a:lnTo>
                      <a:lnTo>
                        <a:pt x="180975" y="889"/>
                      </a:lnTo>
                      <a:lnTo>
                        <a:pt x="178054" y="2413"/>
                      </a:lnTo>
                      <a:lnTo>
                        <a:pt x="174752" y="4318"/>
                      </a:lnTo>
                      <a:lnTo>
                        <a:pt x="171831" y="7112"/>
                      </a:lnTo>
                      <a:lnTo>
                        <a:pt x="169418" y="9525"/>
                      </a:lnTo>
                      <a:lnTo>
                        <a:pt x="168402" y="10541"/>
                      </a:lnTo>
                      <a:lnTo>
                        <a:pt x="168402" y="11938"/>
                      </a:lnTo>
                      <a:lnTo>
                        <a:pt x="168402" y="11430"/>
                      </a:lnTo>
                      <a:lnTo>
                        <a:pt x="169418" y="11430"/>
                      </a:lnTo>
                      <a:lnTo>
                        <a:pt x="172339" y="11430"/>
                      </a:lnTo>
                      <a:lnTo>
                        <a:pt x="175641" y="11430"/>
                      </a:lnTo>
                      <a:lnTo>
                        <a:pt x="178054" y="11049"/>
                      </a:lnTo>
                      <a:lnTo>
                        <a:pt x="179959" y="11049"/>
                      </a:lnTo>
                      <a:lnTo>
                        <a:pt x="182880" y="11049"/>
                      </a:lnTo>
                      <a:lnTo>
                        <a:pt x="185674" y="11938"/>
                      </a:lnTo>
                      <a:lnTo>
                        <a:pt x="189103" y="12954"/>
                      </a:lnTo>
                      <a:lnTo>
                        <a:pt x="195326" y="16256"/>
                      </a:lnTo>
                      <a:lnTo>
                        <a:pt x="201549" y="20066"/>
                      </a:lnTo>
                      <a:lnTo>
                        <a:pt x="203962" y="22098"/>
                      </a:lnTo>
                      <a:lnTo>
                        <a:pt x="205867" y="24003"/>
                      </a:lnTo>
                      <a:lnTo>
                        <a:pt x="207391" y="25908"/>
                      </a:lnTo>
                      <a:lnTo>
                        <a:pt x="208280" y="27813"/>
                      </a:lnTo>
                      <a:lnTo>
                        <a:pt x="208280" y="29210"/>
                      </a:lnTo>
                      <a:lnTo>
                        <a:pt x="206883" y="30226"/>
                      </a:lnTo>
                      <a:lnTo>
                        <a:pt x="204978" y="31115"/>
                      </a:lnTo>
                      <a:lnTo>
                        <a:pt x="201549" y="31115"/>
                      </a:lnTo>
                      <a:lnTo>
                        <a:pt x="202565" y="31623"/>
                      </a:lnTo>
                      <a:lnTo>
                        <a:pt x="202565" y="33147"/>
                      </a:lnTo>
                      <a:lnTo>
                        <a:pt x="202057" y="36957"/>
                      </a:lnTo>
                      <a:lnTo>
                        <a:pt x="202565" y="38862"/>
                      </a:lnTo>
                      <a:lnTo>
                        <a:pt x="203962" y="41275"/>
                      </a:lnTo>
                      <a:lnTo>
                        <a:pt x="206883" y="42672"/>
                      </a:lnTo>
                      <a:lnTo>
                        <a:pt x="208788" y="43688"/>
                      </a:lnTo>
                      <a:lnTo>
                        <a:pt x="211201" y="44069"/>
                      </a:lnTo>
                      <a:lnTo>
                        <a:pt x="209296" y="44577"/>
                      </a:lnTo>
                      <a:lnTo>
                        <a:pt x="207772" y="45593"/>
                      </a:lnTo>
                      <a:lnTo>
                        <a:pt x="205867" y="47498"/>
                      </a:lnTo>
                      <a:lnTo>
                        <a:pt x="205359" y="49403"/>
                      </a:lnTo>
                      <a:lnTo>
                        <a:pt x="205867" y="51308"/>
                      </a:lnTo>
                      <a:lnTo>
                        <a:pt x="206375" y="52705"/>
                      </a:lnTo>
                      <a:lnTo>
                        <a:pt x="206375" y="54229"/>
                      </a:lnTo>
                      <a:lnTo>
                        <a:pt x="205867" y="55118"/>
                      </a:lnTo>
                      <a:lnTo>
                        <a:pt x="204978" y="55626"/>
                      </a:lnTo>
                      <a:lnTo>
                        <a:pt x="203962" y="55626"/>
                      </a:lnTo>
                      <a:lnTo>
                        <a:pt x="205359" y="55626"/>
                      </a:lnTo>
                      <a:lnTo>
                        <a:pt x="206883" y="56642"/>
                      </a:lnTo>
                      <a:lnTo>
                        <a:pt x="210185" y="58547"/>
                      </a:lnTo>
                      <a:lnTo>
                        <a:pt x="213995" y="61849"/>
                      </a:lnTo>
                      <a:lnTo>
                        <a:pt x="217932" y="65786"/>
                      </a:lnTo>
                      <a:lnTo>
                        <a:pt x="222250" y="69596"/>
                      </a:lnTo>
                      <a:lnTo>
                        <a:pt x="225552" y="72898"/>
                      </a:lnTo>
                      <a:lnTo>
                        <a:pt x="228473" y="76327"/>
                      </a:lnTo>
                      <a:lnTo>
                        <a:pt x="229362" y="77216"/>
                      </a:lnTo>
                      <a:lnTo>
                        <a:pt x="229870" y="78232"/>
                      </a:lnTo>
                      <a:lnTo>
                        <a:pt x="231775" y="74422"/>
                      </a:lnTo>
                      <a:lnTo>
                        <a:pt x="232791" y="70993"/>
                      </a:lnTo>
                      <a:lnTo>
                        <a:pt x="233299" y="62865"/>
                      </a:lnTo>
                      <a:lnTo>
                        <a:pt x="233680" y="54737"/>
                      </a:lnTo>
                      <a:lnTo>
                        <a:pt x="233680" y="50800"/>
                      </a:lnTo>
                      <a:lnTo>
                        <a:pt x="234696" y="46482"/>
                      </a:lnTo>
                      <a:lnTo>
                        <a:pt x="236093" y="42672"/>
                      </a:lnTo>
                      <a:lnTo>
                        <a:pt x="237998" y="39370"/>
                      </a:lnTo>
                      <a:lnTo>
                        <a:pt x="241427" y="35433"/>
                      </a:lnTo>
                      <a:lnTo>
                        <a:pt x="245745" y="32639"/>
                      </a:lnTo>
                      <a:lnTo>
                        <a:pt x="250952" y="29210"/>
                      </a:lnTo>
                      <a:lnTo>
                        <a:pt x="258191" y="26797"/>
                      </a:lnTo>
                      <a:lnTo>
                        <a:pt x="262509" y="25400"/>
                      </a:lnTo>
                      <a:lnTo>
                        <a:pt x="267335" y="24384"/>
                      </a:lnTo>
                      <a:lnTo>
                        <a:pt x="272669" y="23495"/>
                      </a:lnTo>
                      <a:lnTo>
                        <a:pt x="278384" y="22479"/>
                      </a:lnTo>
                      <a:lnTo>
                        <a:pt x="280289" y="22479"/>
                      </a:lnTo>
                      <a:lnTo>
                        <a:pt x="284099" y="22098"/>
                      </a:lnTo>
                      <a:lnTo>
                        <a:pt x="288417" y="22098"/>
                      </a:lnTo>
                      <a:lnTo>
                        <a:pt x="293751" y="22479"/>
                      </a:lnTo>
                      <a:lnTo>
                        <a:pt x="298069" y="22987"/>
                      </a:lnTo>
                      <a:lnTo>
                        <a:pt x="301879" y="24003"/>
                      </a:lnTo>
                      <a:lnTo>
                        <a:pt x="304800" y="24892"/>
                      </a:lnTo>
                      <a:lnTo>
                        <a:pt x="305308" y="25908"/>
                      </a:lnTo>
                      <a:lnTo>
                        <a:pt x="305689" y="26797"/>
                      </a:lnTo>
                      <a:lnTo>
                        <a:pt x="304800" y="27305"/>
                      </a:lnTo>
                      <a:lnTo>
                        <a:pt x="304800" y="27813"/>
                      </a:lnTo>
                      <a:lnTo>
                        <a:pt x="305308" y="28321"/>
                      </a:lnTo>
                      <a:lnTo>
                        <a:pt x="306197" y="28702"/>
                      </a:lnTo>
                      <a:lnTo>
                        <a:pt x="309626" y="29718"/>
                      </a:lnTo>
                      <a:lnTo>
                        <a:pt x="314325" y="30734"/>
                      </a:lnTo>
                      <a:lnTo>
                        <a:pt x="320167" y="31623"/>
                      </a:lnTo>
                      <a:lnTo>
                        <a:pt x="325882" y="32131"/>
                      </a:lnTo>
                      <a:lnTo>
                        <a:pt x="331597" y="32131"/>
                      </a:lnTo>
                      <a:lnTo>
                        <a:pt x="336423" y="32639"/>
                      </a:lnTo>
                      <a:lnTo>
                        <a:pt x="334010" y="33147"/>
                      </a:lnTo>
                      <a:lnTo>
                        <a:pt x="332105" y="34036"/>
                      </a:lnTo>
                      <a:lnTo>
                        <a:pt x="330708" y="35433"/>
                      </a:lnTo>
                      <a:lnTo>
                        <a:pt x="329692" y="36449"/>
                      </a:lnTo>
                      <a:lnTo>
                        <a:pt x="329692" y="37846"/>
                      </a:lnTo>
                      <a:lnTo>
                        <a:pt x="330708" y="38862"/>
                      </a:lnTo>
                      <a:lnTo>
                        <a:pt x="332105" y="40259"/>
                      </a:lnTo>
                      <a:lnTo>
                        <a:pt x="334518" y="40767"/>
                      </a:lnTo>
                      <a:lnTo>
                        <a:pt x="332613" y="41783"/>
                      </a:lnTo>
                      <a:lnTo>
                        <a:pt x="331597" y="42672"/>
                      </a:lnTo>
                      <a:lnTo>
                        <a:pt x="331597" y="43180"/>
                      </a:lnTo>
                      <a:lnTo>
                        <a:pt x="332613" y="44069"/>
                      </a:lnTo>
                      <a:lnTo>
                        <a:pt x="334518" y="44577"/>
                      </a:lnTo>
                      <a:lnTo>
                        <a:pt x="336423" y="45085"/>
                      </a:lnTo>
                      <a:lnTo>
                        <a:pt x="340741" y="45085"/>
                      </a:lnTo>
                      <a:lnTo>
                        <a:pt x="337947" y="46482"/>
                      </a:lnTo>
                      <a:lnTo>
                        <a:pt x="336423" y="48006"/>
                      </a:lnTo>
                      <a:lnTo>
                        <a:pt x="336423" y="48895"/>
                      </a:lnTo>
                      <a:lnTo>
                        <a:pt x="336931" y="50419"/>
                      </a:lnTo>
                      <a:lnTo>
                        <a:pt x="338328" y="50800"/>
                      </a:lnTo>
                      <a:lnTo>
                        <a:pt x="340233" y="51816"/>
                      </a:lnTo>
                      <a:lnTo>
                        <a:pt x="345567" y="52705"/>
                      </a:lnTo>
                      <a:lnTo>
                        <a:pt x="344170" y="53721"/>
                      </a:lnTo>
                      <a:lnTo>
                        <a:pt x="343662" y="54737"/>
                      </a:lnTo>
                      <a:lnTo>
                        <a:pt x="343662" y="55626"/>
                      </a:lnTo>
                      <a:lnTo>
                        <a:pt x="344551" y="56134"/>
                      </a:lnTo>
                      <a:lnTo>
                        <a:pt x="346964" y="58039"/>
                      </a:lnTo>
                      <a:lnTo>
                        <a:pt x="350393" y="59436"/>
                      </a:lnTo>
                      <a:lnTo>
                        <a:pt x="346583" y="59436"/>
                      </a:lnTo>
                      <a:lnTo>
                        <a:pt x="344551" y="59944"/>
                      </a:lnTo>
                      <a:lnTo>
                        <a:pt x="343154" y="60452"/>
                      </a:lnTo>
                      <a:lnTo>
                        <a:pt x="342646" y="61341"/>
                      </a:lnTo>
                      <a:lnTo>
                        <a:pt x="342646" y="62357"/>
                      </a:lnTo>
                      <a:lnTo>
                        <a:pt x="344170" y="63373"/>
                      </a:lnTo>
                      <a:lnTo>
                        <a:pt x="346583" y="64770"/>
                      </a:lnTo>
                      <a:lnTo>
                        <a:pt x="345059" y="66167"/>
                      </a:lnTo>
                      <a:lnTo>
                        <a:pt x="344551" y="68072"/>
                      </a:lnTo>
                      <a:lnTo>
                        <a:pt x="345059" y="69088"/>
                      </a:lnTo>
                      <a:lnTo>
                        <a:pt x="346075" y="70104"/>
                      </a:lnTo>
                      <a:lnTo>
                        <a:pt x="347980" y="70993"/>
                      </a:lnTo>
                      <a:lnTo>
                        <a:pt x="349885" y="71501"/>
                      </a:lnTo>
                      <a:lnTo>
                        <a:pt x="348869" y="72009"/>
                      </a:lnTo>
                      <a:lnTo>
                        <a:pt x="348488" y="72898"/>
                      </a:lnTo>
                      <a:lnTo>
                        <a:pt x="348488" y="74422"/>
                      </a:lnTo>
                      <a:lnTo>
                        <a:pt x="348869" y="76327"/>
                      </a:lnTo>
                      <a:lnTo>
                        <a:pt x="349885" y="77724"/>
                      </a:lnTo>
                      <a:lnTo>
                        <a:pt x="351282" y="79121"/>
                      </a:lnTo>
                      <a:lnTo>
                        <a:pt x="352806" y="80645"/>
                      </a:lnTo>
                      <a:lnTo>
                        <a:pt x="354711" y="81534"/>
                      </a:lnTo>
                      <a:lnTo>
                        <a:pt x="353187" y="82042"/>
                      </a:lnTo>
                      <a:lnTo>
                        <a:pt x="352806" y="83058"/>
                      </a:lnTo>
                      <a:lnTo>
                        <a:pt x="353695" y="84455"/>
                      </a:lnTo>
                      <a:lnTo>
                        <a:pt x="354711" y="85852"/>
                      </a:lnTo>
                      <a:lnTo>
                        <a:pt x="358521" y="89281"/>
                      </a:lnTo>
                      <a:lnTo>
                        <a:pt x="362839" y="92583"/>
                      </a:lnTo>
                      <a:lnTo>
                        <a:pt x="360934" y="93091"/>
                      </a:lnTo>
                      <a:lnTo>
                        <a:pt x="359537" y="93599"/>
                      </a:lnTo>
                      <a:lnTo>
                        <a:pt x="358013" y="94107"/>
                      </a:lnTo>
                      <a:lnTo>
                        <a:pt x="357632" y="94488"/>
                      </a:lnTo>
                      <a:lnTo>
                        <a:pt x="357124" y="96901"/>
                      </a:lnTo>
                      <a:lnTo>
                        <a:pt x="357632" y="99314"/>
                      </a:lnTo>
                      <a:lnTo>
                        <a:pt x="359029" y="102235"/>
                      </a:lnTo>
                      <a:lnTo>
                        <a:pt x="360934" y="105029"/>
                      </a:lnTo>
                      <a:lnTo>
                        <a:pt x="363855" y="107950"/>
                      </a:lnTo>
                      <a:lnTo>
                        <a:pt x="367157" y="110363"/>
                      </a:lnTo>
                      <a:lnTo>
                        <a:pt x="365760" y="110363"/>
                      </a:lnTo>
                      <a:lnTo>
                        <a:pt x="363855" y="109855"/>
                      </a:lnTo>
                      <a:lnTo>
                        <a:pt x="360426" y="108966"/>
                      </a:lnTo>
                      <a:lnTo>
                        <a:pt x="359029" y="108966"/>
                      </a:lnTo>
                      <a:lnTo>
                        <a:pt x="358521" y="108966"/>
                      </a:lnTo>
                      <a:lnTo>
                        <a:pt x="358521" y="109347"/>
                      </a:lnTo>
                      <a:lnTo>
                        <a:pt x="359918" y="110363"/>
                      </a:lnTo>
                      <a:lnTo>
                        <a:pt x="358013" y="111760"/>
                      </a:lnTo>
                      <a:lnTo>
                        <a:pt x="357632" y="112776"/>
                      </a:lnTo>
                      <a:lnTo>
                        <a:pt x="358013" y="113665"/>
                      </a:lnTo>
                      <a:lnTo>
                        <a:pt x="359029" y="114681"/>
                      </a:lnTo>
                      <a:lnTo>
                        <a:pt x="360426" y="115697"/>
                      </a:lnTo>
                      <a:lnTo>
                        <a:pt x="362839" y="116586"/>
                      </a:lnTo>
                      <a:lnTo>
                        <a:pt x="361950" y="117602"/>
                      </a:lnTo>
                      <a:lnTo>
                        <a:pt x="361442" y="118999"/>
                      </a:lnTo>
                      <a:lnTo>
                        <a:pt x="361442" y="120396"/>
                      </a:lnTo>
                      <a:lnTo>
                        <a:pt x="361950" y="121920"/>
                      </a:lnTo>
                      <a:lnTo>
                        <a:pt x="364744" y="124714"/>
                      </a:lnTo>
                      <a:lnTo>
                        <a:pt x="366649" y="125730"/>
                      </a:lnTo>
                      <a:lnTo>
                        <a:pt x="369062" y="126746"/>
                      </a:lnTo>
                      <a:lnTo>
                        <a:pt x="367157" y="127635"/>
                      </a:lnTo>
                      <a:lnTo>
                        <a:pt x="367157" y="129032"/>
                      </a:lnTo>
                      <a:lnTo>
                        <a:pt x="367157" y="131445"/>
                      </a:lnTo>
                      <a:lnTo>
                        <a:pt x="368554" y="133858"/>
                      </a:lnTo>
                      <a:lnTo>
                        <a:pt x="371983" y="139192"/>
                      </a:lnTo>
                      <a:lnTo>
                        <a:pt x="373888" y="141986"/>
                      </a:lnTo>
                      <a:lnTo>
                        <a:pt x="375793" y="144018"/>
                      </a:lnTo>
                      <a:lnTo>
                        <a:pt x="373888" y="142494"/>
                      </a:lnTo>
                      <a:lnTo>
                        <a:pt x="371983" y="141986"/>
                      </a:lnTo>
                      <a:lnTo>
                        <a:pt x="370586" y="141605"/>
                      </a:lnTo>
                      <a:lnTo>
                        <a:pt x="369570" y="141986"/>
                      </a:lnTo>
                      <a:lnTo>
                        <a:pt x="369062" y="141986"/>
                      </a:lnTo>
                      <a:lnTo>
                        <a:pt x="368554" y="143002"/>
                      </a:lnTo>
                      <a:lnTo>
                        <a:pt x="369062" y="144018"/>
                      </a:lnTo>
                      <a:lnTo>
                        <a:pt x="370078" y="145415"/>
                      </a:lnTo>
                      <a:lnTo>
                        <a:pt x="368554" y="146304"/>
                      </a:lnTo>
                      <a:lnTo>
                        <a:pt x="367665" y="147320"/>
                      </a:lnTo>
                      <a:lnTo>
                        <a:pt x="368173" y="148717"/>
                      </a:lnTo>
                      <a:lnTo>
                        <a:pt x="368554" y="150241"/>
                      </a:lnTo>
                      <a:lnTo>
                        <a:pt x="371475" y="153035"/>
                      </a:lnTo>
                      <a:lnTo>
                        <a:pt x="374396" y="155956"/>
                      </a:lnTo>
                      <a:lnTo>
                        <a:pt x="370967" y="155956"/>
                      </a:lnTo>
                      <a:lnTo>
                        <a:pt x="368173" y="155448"/>
                      </a:lnTo>
                      <a:lnTo>
                        <a:pt x="366268" y="155448"/>
                      </a:lnTo>
                      <a:lnTo>
                        <a:pt x="364744" y="155067"/>
                      </a:lnTo>
                      <a:lnTo>
                        <a:pt x="364744" y="155448"/>
                      </a:lnTo>
                      <a:lnTo>
                        <a:pt x="365252" y="156464"/>
                      </a:lnTo>
                      <a:lnTo>
                        <a:pt x="366649" y="157861"/>
                      </a:lnTo>
                      <a:lnTo>
                        <a:pt x="369062" y="160782"/>
                      </a:lnTo>
                      <a:lnTo>
                        <a:pt x="362331" y="157861"/>
                      </a:lnTo>
                      <a:lnTo>
                        <a:pt x="359537" y="156972"/>
                      </a:lnTo>
                      <a:lnTo>
                        <a:pt x="357124" y="156464"/>
                      </a:lnTo>
                      <a:lnTo>
                        <a:pt x="356108" y="156464"/>
                      </a:lnTo>
                      <a:lnTo>
                        <a:pt x="355600" y="156972"/>
                      </a:lnTo>
                      <a:lnTo>
                        <a:pt x="356108" y="157861"/>
                      </a:lnTo>
                      <a:lnTo>
                        <a:pt x="356616" y="158877"/>
                      </a:lnTo>
                      <a:lnTo>
                        <a:pt x="357632" y="159766"/>
                      </a:lnTo>
                      <a:lnTo>
                        <a:pt x="359029" y="161290"/>
                      </a:lnTo>
                      <a:lnTo>
                        <a:pt x="350901" y="159385"/>
                      </a:lnTo>
                      <a:lnTo>
                        <a:pt x="346964" y="158877"/>
                      </a:lnTo>
                      <a:lnTo>
                        <a:pt x="344170" y="158369"/>
                      </a:lnTo>
                      <a:lnTo>
                        <a:pt x="341757" y="158369"/>
                      </a:lnTo>
                      <a:lnTo>
                        <a:pt x="340741" y="158877"/>
                      </a:lnTo>
                      <a:lnTo>
                        <a:pt x="340741" y="159385"/>
                      </a:lnTo>
                      <a:lnTo>
                        <a:pt x="341249" y="160274"/>
                      </a:lnTo>
                      <a:lnTo>
                        <a:pt x="341757" y="160782"/>
                      </a:lnTo>
                      <a:lnTo>
                        <a:pt x="342646" y="162179"/>
                      </a:lnTo>
                      <a:lnTo>
                        <a:pt x="338836" y="161290"/>
                      </a:lnTo>
                      <a:lnTo>
                        <a:pt x="335915" y="160782"/>
                      </a:lnTo>
                      <a:lnTo>
                        <a:pt x="334518" y="160274"/>
                      </a:lnTo>
                      <a:lnTo>
                        <a:pt x="333121" y="160274"/>
                      </a:lnTo>
                      <a:lnTo>
                        <a:pt x="333121" y="160782"/>
                      </a:lnTo>
                      <a:lnTo>
                        <a:pt x="333629" y="161671"/>
                      </a:lnTo>
                      <a:lnTo>
                        <a:pt x="335026" y="163195"/>
                      </a:lnTo>
                      <a:lnTo>
                        <a:pt x="336423" y="165608"/>
                      </a:lnTo>
                      <a:lnTo>
                        <a:pt x="333629" y="163703"/>
                      </a:lnTo>
                      <a:lnTo>
                        <a:pt x="331216" y="162179"/>
                      </a:lnTo>
                      <a:lnTo>
                        <a:pt x="329692" y="161671"/>
                      </a:lnTo>
                      <a:lnTo>
                        <a:pt x="328295" y="161671"/>
                      </a:lnTo>
                      <a:lnTo>
                        <a:pt x="327787" y="161671"/>
                      </a:lnTo>
                      <a:lnTo>
                        <a:pt x="327787" y="162687"/>
                      </a:lnTo>
                      <a:lnTo>
                        <a:pt x="328803" y="164084"/>
                      </a:lnTo>
                      <a:lnTo>
                        <a:pt x="330200" y="165989"/>
                      </a:lnTo>
                      <a:lnTo>
                        <a:pt x="327787" y="165100"/>
                      </a:lnTo>
                      <a:lnTo>
                        <a:pt x="326898" y="165100"/>
                      </a:lnTo>
                      <a:lnTo>
                        <a:pt x="326390" y="165608"/>
                      </a:lnTo>
                      <a:lnTo>
                        <a:pt x="326898" y="165989"/>
                      </a:lnTo>
                      <a:lnTo>
                        <a:pt x="328295" y="168402"/>
                      </a:lnTo>
                      <a:lnTo>
                        <a:pt x="328803" y="169418"/>
                      </a:lnTo>
                      <a:lnTo>
                        <a:pt x="329311" y="170307"/>
                      </a:lnTo>
                      <a:lnTo>
                        <a:pt x="326390" y="168021"/>
                      </a:lnTo>
                      <a:lnTo>
                        <a:pt x="323469" y="165608"/>
                      </a:lnTo>
                      <a:lnTo>
                        <a:pt x="320548" y="163703"/>
                      </a:lnTo>
                      <a:lnTo>
                        <a:pt x="317754" y="162179"/>
                      </a:lnTo>
                      <a:lnTo>
                        <a:pt x="315341" y="161290"/>
                      </a:lnTo>
                      <a:lnTo>
                        <a:pt x="313436" y="160782"/>
                      </a:lnTo>
                      <a:lnTo>
                        <a:pt x="312928" y="161290"/>
                      </a:lnTo>
                      <a:lnTo>
                        <a:pt x="312928" y="161671"/>
                      </a:lnTo>
                      <a:lnTo>
                        <a:pt x="312928" y="162179"/>
                      </a:lnTo>
                      <a:lnTo>
                        <a:pt x="313436" y="163195"/>
                      </a:lnTo>
                      <a:lnTo>
                        <a:pt x="310007" y="161671"/>
                      </a:lnTo>
                      <a:lnTo>
                        <a:pt x="307213" y="160782"/>
                      </a:lnTo>
                      <a:lnTo>
                        <a:pt x="304800" y="160274"/>
                      </a:lnTo>
                      <a:lnTo>
                        <a:pt x="302895" y="160274"/>
                      </a:lnTo>
                      <a:lnTo>
                        <a:pt x="301371" y="160782"/>
                      </a:lnTo>
                      <a:lnTo>
                        <a:pt x="300482" y="161671"/>
                      </a:lnTo>
                      <a:lnTo>
                        <a:pt x="300482" y="162687"/>
                      </a:lnTo>
                      <a:lnTo>
                        <a:pt x="301371" y="164592"/>
                      </a:lnTo>
                      <a:lnTo>
                        <a:pt x="298069" y="162687"/>
                      </a:lnTo>
                      <a:lnTo>
                        <a:pt x="295656" y="161671"/>
                      </a:lnTo>
                      <a:lnTo>
                        <a:pt x="293751" y="161290"/>
                      </a:lnTo>
                      <a:lnTo>
                        <a:pt x="292227" y="161671"/>
                      </a:lnTo>
                      <a:lnTo>
                        <a:pt x="291846" y="162179"/>
                      </a:lnTo>
                      <a:lnTo>
                        <a:pt x="291846" y="163703"/>
                      </a:lnTo>
                      <a:lnTo>
                        <a:pt x="292227" y="165100"/>
                      </a:lnTo>
                      <a:lnTo>
                        <a:pt x="293243" y="166497"/>
                      </a:lnTo>
                      <a:lnTo>
                        <a:pt x="288925" y="163195"/>
                      </a:lnTo>
                      <a:lnTo>
                        <a:pt x="285115" y="160782"/>
                      </a:lnTo>
                      <a:lnTo>
                        <a:pt x="280289" y="158369"/>
                      </a:lnTo>
                      <a:lnTo>
                        <a:pt x="275463" y="156972"/>
                      </a:lnTo>
                      <a:lnTo>
                        <a:pt x="270637" y="155067"/>
                      </a:lnTo>
                      <a:lnTo>
                        <a:pt x="264922" y="153543"/>
                      </a:lnTo>
                      <a:lnTo>
                        <a:pt x="259207" y="151130"/>
                      </a:lnTo>
                      <a:lnTo>
                        <a:pt x="252984" y="148336"/>
                      </a:lnTo>
                      <a:lnTo>
                        <a:pt x="250063" y="146812"/>
                      </a:lnTo>
                      <a:lnTo>
                        <a:pt x="248158" y="144907"/>
                      </a:lnTo>
                      <a:lnTo>
                        <a:pt x="244729" y="141097"/>
                      </a:lnTo>
                      <a:lnTo>
                        <a:pt x="241935" y="136271"/>
                      </a:lnTo>
                      <a:lnTo>
                        <a:pt x="239522" y="130556"/>
                      </a:lnTo>
                      <a:lnTo>
                        <a:pt x="237617" y="124333"/>
                      </a:lnTo>
                      <a:lnTo>
                        <a:pt x="235712" y="117602"/>
                      </a:lnTo>
                      <a:lnTo>
                        <a:pt x="233680" y="109855"/>
                      </a:lnTo>
                      <a:lnTo>
                        <a:pt x="230886" y="102235"/>
                      </a:lnTo>
                      <a:lnTo>
                        <a:pt x="231267" y="103124"/>
                      </a:lnTo>
                      <a:lnTo>
                        <a:pt x="231775" y="104648"/>
                      </a:lnTo>
                      <a:lnTo>
                        <a:pt x="232283" y="108966"/>
                      </a:lnTo>
                      <a:lnTo>
                        <a:pt x="232791" y="113665"/>
                      </a:lnTo>
                      <a:lnTo>
                        <a:pt x="233299" y="118999"/>
                      </a:lnTo>
                      <a:lnTo>
                        <a:pt x="233299" y="123317"/>
                      </a:lnTo>
                      <a:lnTo>
                        <a:pt x="233299" y="127127"/>
                      </a:lnTo>
                      <a:lnTo>
                        <a:pt x="233680" y="129540"/>
                      </a:lnTo>
                      <a:lnTo>
                        <a:pt x="233680" y="130048"/>
                      </a:lnTo>
                      <a:lnTo>
                        <a:pt x="233680" y="129540"/>
                      </a:lnTo>
                      <a:lnTo>
                        <a:pt x="234696" y="133350"/>
                      </a:lnTo>
                      <a:lnTo>
                        <a:pt x="235204" y="136779"/>
                      </a:lnTo>
                      <a:lnTo>
                        <a:pt x="235204" y="138684"/>
                      </a:lnTo>
                      <a:lnTo>
                        <a:pt x="234188" y="140589"/>
                      </a:lnTo>
                      <a:lnTo>
                        <a:pt x="233299" y="141605"/>
                      </a:lnTo>
                      <a:lnTo>
                        <a:pt x="231775" y="141986"/>
                      </a:lnTo>
                      <a:lnTo>
                        <a:pt x="227965" y="141986"/>
                      </a:lnTo>
                      <a:lnTo>
                        <a:pt x="224155" y="141097"/>
                      </a:lnTo>
                      <a:lnTo>
                        <a:pt x="220726" y="140081"/>
                      </a:lnTo>
                      <a:lnTo>
                        <a:pt x="219329" y="139700"/>
                      </a:lnTo>
                      <a:lnTo>
                        <a:pt x="218313" y="139700"/>
                      </a:lnTo>
                      <a:lnTo>
                        <a:pt x="218313" y="140081"/>
                      </a:lnTo>
                      <a:lnTo>
                        <a:pt x="218313" y="141097"/>
                      </a:lnTo>
                      <a:lnTo>
                        <a:pt x="216408" y="140589"/>
                      </a:lnTo>
                      <a:lnTo>
                        <a:pt x="214503" y="140589"/>
                      </a:lnTo>
                      <a:lnTo>
                        <a:pt x="213106" y="140589"/>
                      </a:lnTo>
                      <a:lnTo>
                        <a:pt x="212598" y="141097"/>
                      </a:lnTo>
                      <a:lnTo>
                        <a:pt x="212598" y="141986"/>
                      </a:lnTo>
                      <a:lnTo>
                        <a:pt x="212090" y="143002"/>
                      </a:lnTo>
                      <a:lnTo>
                        <a:pt x="212598" y="143510"/>
                      </a:lnTo>
                      <a:lnTo>
                        <a:pt x="214503" y="144907"/>
                      </a:lnTo>
                      <a:lnTo>
                        <a:pt x="216408" y="145923"/>
                      </a:lnTo>
                      <a:lnTo>
                        <a:pt x="218313" y="146812"/>
                      </a:lnTo>
                      <a:lnTo>
                        <a:pt x="216408" y="146304"/>
                      </a:lnTo>
                      <a:lnTo>
                        <a:pt x="213995" y="145415"/>
                      </a:lnTo>
                      <a:lnTo>
                        <a:pt x="210693" y="144399"/>
                      </a:lnTo>
                      <a:lnTo>
                        <a:pt x="206883" y="143510"/>
                      </a:lnTo>
                      <a:lnTo>
                        <a:pt x="198247" y="140589"/>
                      </a:lnTo>
                      <a:lnTo>
                        <a:pt x="188595" y="137668"/>
                      </a:lnTo>
                      <a:lnTo>
                        <a:pt x="191008" y="139192"/>
                      </a:lnTo>
                      <a:lnTo>
                        <a:pt x="192405" y="140081"/>
                      </a:lnTo>
                      <a:lnTo>
                        <a:pt x="194818" y="141605"/>
                      </a:lnTo>
                      <a:lnTo>
                        <a:pt x="197231" y="143510"/>
                      </a:lnTo>
                      <a:lnTo>
                        <a:pt x="199136" y="144907"/>
                      </a:lnTo>
                      <a:lnTo>
                        <a:pt x="201041" y="147320"/>
                      </a:lnTo>
                      <a:lnTo>
                        <a:pt x="198628" y="144907"/>
                      </a:lnTo>
                      <a:lnTo>
                        <a:pt x="196342" y="144399"/>
                      </a:lnTo>
                      <a:lnTo>
                        <a:pt x="193421" y="144399"/>
                      </a:lnTo>
                      <a:lnTo>
                        <a:pt x="190500" y="144907"/>
                      </a:lnTo>
                      <a:lnTo>
                        <a:pt x="187198" y="145415"/>
                      </a:lnTo>
                      <a:lnTo>
                        <a:pt x="183388" y="145415"/>
                      </a:lnTo>
                      <a:lnTo>
                        <a:pt x="178562" y="144907"/>
                      </a:lnTo>
                      <a:lnTo>
                        <a:pt x="176149" y="144399"/>
                      </a:lnTo>
                      <a:lnTo>
                        <a:pt x="173228" y="143510"/>
                      </a:lnTo>
                      <a:lnTo>
                        <a:pt x="167513" y="147320"/>
                      </a:lnTo>
                      <a:lnTo>
                        <a:pt x="161671" y="150241"/>
                      </a:lnTo>
                      <a:lnTo>
                        <a:pt x="155448" y="152654"/>
                      </a:lnTo>
                      <a:lnTo>
                        <a:pt x="149225" y="154559"/>
                      </a:lnTo>
                      <a:lnTo>
                        <a:pt x="137668" y="157353"/>
                      </a:lnTo>
                      <a:lnTo>
                        <a:pt x="132969" y="159385"/>
                      </a:lnTo>
                      <a:lnTo>
                        <a:pt x="129032" y="161671"/>
                      </a:lnTo>
                      <a:lnTo>
                        <a:pt x="120015" y="168021"/>
                      </a:lnTo>
                      <a:lnTo>
                        <a:pt x="115189" y="170307"/>
                      </a:lnTo>
                      <a:lnTo>
                        <a:pt x="112268" y="170815"/>
                      </a:lnTo>
                      <a:lnTo>
                        <a:pt x="109347" y="171323"/>
                      </a:lnTo>
                      <a:lnTo>
                        <a:pt x="107950" y="171831"/>
                      </a:lnTo>
                      <a:lnTo>
                        <a:pt x="106045" y="171831"/>
                      </a:lnTo>
                      <a:lnTo>
                        <a:pt x="99822" y="172720"/>
                      </a:lnTo>
                      <a:lnTo>
                        <a:pt x="94107" y="173228"/>
                      </a:lnTo>
                      <a:lnTo>
                        <a:pt x="91186" y="173228"/>
                      </a:lnTo>
                      <a:lnTo>
                        <a:pt x="89789" y="172720"/>
                      </a:lnTo>
                      <a:lnTo>
                        <a:pt x="88773" y="172339"/>
                      </a:lnTo>
                      <a:lnTo>
                        <a:pt x="88265" y="171323"/>
                      </a:lnTo>
                      <a:lnTo>
                        <a:pt x="87757" y="170307"/>
                      </a:lnTo>
                      <a:lnTo>
                        <a:pt x="86868" y="169926"/>
                      </a:lnTo>
                      <a:lnTo>
                        <a:pt x="83439" y="170815"/>
                      </a:lnTo>
                      <a:lnTo>
                        <a:pt x="80137" y="171323"/>
                      </a:lnTo>
                      <a:lnTo>
                        <a:pt x="77216" y="171323"/>
                      </a:lnTo>
                      <a:lnTo>
                        <a:pt x="75311" y="170815"/>
                      </a:lnTo>
                      <a:lnTo>
                        <a:pt x="74422" y="169926"/>
                      </a:lnTo>
                      <a:lnTo>
                        <a:pt x="75311" y="168910"/>
                      </a:lnTo>
                      <a:lnTo>
                        <a:pt x="76327" y="168402"/>
                      </a:lnTo>
                      <a:lnTo>
                        <a:pt x="77724" y="167513"/>
                      </a:lnTo>
                      <a:lnTo>
                        <a:pt x="79629" y="167005"/>
                      </a:lnTo>
                      <a:lnTo>
                        <a:pt x="82550" y="165989"/>
                      </a:lnTo>
                      <a:lnTo>
                        <a:pt x="82042" y="165989"/>
                      </a:lnTo>
                      <a:lnTo>
                        <a:pt x="81026" y="165989"/>
                      </a:lnTo>
                      <a:lnTo>
                        <a:pt x="78740" y="167005"/>
                      </a:lnTo>
                      <a:lnTo>
                        <a:pt x="75819" y="167513"/>
                      </a:lnTo>
                      <a:lnTo>
                        <a:pt x="73914" y="168021"/>
                      </a:lnTo>
                      <a:lnTo>
                        <a:pt x="72898" y="168021"/>
                      </a:lnTo>
                      <a:lnTo>
                        <a:pt x="72390" y="167513"/>
                      </a:lnTo>
                      <a:lnTo>
                        <a:pt x="72390" y="166497"/>
                      </a:lnTo>
                      <a:lnTo>
                        <a:pt x="72390" y="165608"/>
                      </a:lnTo>
                      <a:lnTo>
                        <a:pt x="72898" y="165100"/>
                      </a:lnTo>
                      <a:lnTo>
                        <a:pt x="73406" y="164084"/>
                      </a:lnTo>
                      <a:lnTo>
                        <a:pt x="75311" y="163195"/>
                      </a:lnTo>
                      <a:lnTo>
                        <a:pt x="79629" y="161671"/>
                      </a:lnTo>
                      <a:lnTo>
                        <a:pt x="84455" y="159766"/>
                      </a:lnTo>
                      <a:lnTo>
                        <a:pt x="86360" y="159385"/>
                      </a:lnTo>
                      <a:lnTo>
                        <a:pt x="87757" y="158877"/>
                      </a:lnTo>
                      <a:lnTo>
                        <a:pt x="90170" y="158369"/>
                      </a:lnTo>
                      <a:lnTo>
                        <a:pt x="93599" y="158369"/>
                      </a:lnTo>
                      <a:lnTo>
                        <a:pt x="96393" y="158877"/>
                      </a:lnTo>
                      <a:lnTo>
                        <a:pt x="99314" y="159766"/>
                      </a:lnTo>
                      <a:lnTo>
                        <a:pt x="106045" y="156972"/>
                      </a:lnTo>
                      <a:lnTo>
                        <a:pt x="112268" y="153543"/>
                      </a:lnTo>
                      <a:lnTo>
                        <a:pt x="115189" y="151130"/>
                      </a:lnTo>
                      <a:lnTo>
                        <a:pt x="117602" y="148717"/>
                      </a:lnTo>
                      <a:lnTo>
                        <a:pt x="119507" y="145923"/>
                      </a:lnTo>
                      <a:lnTo>
                        <a:pt x="120904" y="143002"/>
                      </a:lnTo>
                      <a:lnTo>
                        <a:pt x="121920" y="138684"/>
                      </a:lnTo>
                      <a:lnTo>
                        <a:pt x="121920" y="134874"/>
                      </a:lnTo>
                      <a:lnTo>
                        <a:pt x="121412" y="131445"/>
                      </a:lnTo>
                      <a:lnTo>
                        <a:pt x="120396" y="128143"/>
                      </a:lnTo>
                      <a:lnTo>
                        <a:pt x="118491" y="124714"/>
                      </a:lnTo>
                      <a:lnTo>
                        <a:pt x="115697" y="121412"/>
                      </a:lnTo>
                      <a:lnTo>
                        <a:pt x="112776" y="117983"/>
                      </a:lnTo>
                      <a:lnTo>
                        <a:pt x="108966" y="114681"/>
                      </a:lnTo>
                      <a:lnTo>
                        <a:pt x="104648" y="111379"/>
                      </a:lnTo>
                      <a:lnTo>
                        <a:pt x="99314" y="107950"/>
                      </a:lnTo>
                      <a:lnTo>
                        <a:pt x="96393" y="106045"/>
                      </a:lnTo>
                      <a:lnTo>
                        <a:pt x="94107" y="103124"/>
                      </a:lnTo>
                      <a:lnTo>
                        <a:pt x="90678" y="99822"/>
                      </a:lnTo>
                      <a:lnTo>
                        <a:pt x="87757" y="96012"/>
                      </a:lnTo>
                      <a:lnTo>
                        <a:pt x="82042" y="94488"/>
                      </a:lnTo>
                      <a:lnTo>
                        <a:pt x="77216" y="93599"/>
                      </a:lnTo>
                      <a:lnTo>
                        <a:pt x="68580" y="91186"/>
                      </a:lnTo>
                      <a:lnTo>
                        <a:pt x="60960" y="88265"/>
                      </a:lnTo>
                      <a:lnTo>
                        <a:pt x="54737" y="85344"/>
                      </a:lnTo>
                      <a:lnTo>
                        <a:pt x="49403" y="83058"/>
                      </a:lnTo>
                      <a:lnTo>
                        <a:pt x="44577" y="80137"/>
                      </a:lnTo>
                      <a:lnTo>
                        <a:pt x="39751" y="78232"/>
                      </a:lnTo>
                      <a:lnTo>
                        <a:pt x="34544" y="76327"/>
                      </a:lnTo>
                      <a:lnTo>
                        <a:pt x="32639" y="76327"/>
                      </a:lnTo>
                      <a:lnTo>
                        <a:pt x="30734" y="76708"/>
                      </a:lnTo>
                      <a:lnTo>
                        <a:pt x="29210" y="76327"/>
                      </a:lnTo>
                      <a:lnTo>
                        <a:pt x="27813" y="75819"/>
                      </a:lnTo>
                      <a:lnTo>
                        <a:pt x="25908" y="75311"/>
                      </a:lnTo>
                      <a:lnTo>
                        <a:pt x="23495" y="73914"/>
                      </a:lnTo>
                      <a:lnTo>
                        <a:pt x="22479" y="74422"/>
                      </a:lnTo>
                      <a:lnTo>
                        <a:pt x="21590" y="75819"/>
                      </a:lnTo>
                      <a:lnTo>
                        <a:pt x="20066" y="77216"/>
                      </a:lnTo>
                      <a:lnTo>
                        <a:pt x="18161" y="78232"/>
                      </a:lnTo>
                      <a:close/>
                    </a:path>
                  </a:pathLst>
                </a:custGeom>
                <a:solidFill>
                  <a:srgbClr val="CACAB9"/>
                </a:solidFill>
                <a:ln w="0" cap="flat" cmpd="sng" algn="ctr">
                  <a:solidFill>
                    <a:srgbClr val="CACAB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1485265" y="5971286"/>
                  <a:ext cx="15876" cy="34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876" h="3430">
                      <a:moveTo>
                        <a:pt x="14478" y="1397"/>
                      </a:moveTo>
                      <a:lnTo>
                        <a:pt x="12573" y="1905"/>
                      </a:lnTo>
                      <a:lnTo>
                        <a:pt x="7747" y="2921"/>
                      </a:lnTo>
                      <a:lnTo>
                        <a:pt x="2921" y="3429"/>
                      </a:lnTo>
                      <a:lnTo>
                        <a:pt x="1016" y="3429"/>
                      </a:lnTo>
                      <a:lnTo>
                        <a:pt x="0" y="3429"/>
                      </a:lnTo>
                      <a:lnTo>
                        <a:pt x="0" y="2921"/>
                      </a:lnTo>
                      <a:lnTo>
                        <a:pt x="508" y="2413"/>
                      </a:lnTo>
                      <a:lnTo>
                        <a:pt x="1016" y="2413"/>
                      </a:lnTo>
                      <a:lnTo>
                        <a:pt x="1524" y="1905"/>
                      </a:lnTo>
                      <a:lnTo>
                        <a:pt x="4826" y="1016"/>
                      </a:lnTo>
                      <a:lnTo>
                        <a:pt x="8636" y="508"/>
                      </a:lnTo>
                      <a:lnTo>
                        <a:pt x="12573" y="0"/>
                      </a:lnTo>
                      <a:lnTo>
                        <a:pt x="13970" y="0"/>
                      </a:lnTo>
                      <a:lnTo>
                        <a:pt x="15367" y="508"/>
                      </a:lnTo>
                      <a:lnTo>
                        <a:pt x="15875" y="508"/>
                      </a:lnTo>
                      <a:lnTo>
                        <a:pt x="15875" y="1016"/>
                      </a:lnTo>
                      <a:close/>
                    </a:path>
                  </a:pathLst>
                </a:custGeom>
                <a:solidFill>
                  <a:srgbClr val="D9C8BD"/>
                </a:solidFill>
                <a:ln w="0" cap="flat" cmpd="sng" algn="ctr">
                  <a:solidFill>
                    <a:srgbClr val="D9C8B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1486281" y="5939155"/>
                  <a:ext cx="52325" cy="378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2325" h="37847">
                      <a:moveTo>
                        <a:pt x="50927" y="3810"/>
                      </a:moveTo>
                      <a:lnTo>
                        <a:pt x="51816" y="7620"/>
                      </a:lnTo>
                      <a:lnTo>
                        <a:pt x="52324" y="10541"/>
                      </a:lnTo>
                      <a:lnTo>
                        <a:pt x="51816" y="13843"/>
                      </a:lnTo>
                      <a:lnTo>
                        <a:pt x="51816" y="16256"/>
                      </a:lnTo>
                      <a:lnTo>
                        <a:pt x="50927" y="18669"/>
                      </a:lnTo>
                      <a:lnTo>
                        <a:pt x="48514" y="23495"/>
                      </a:lnTo>
                      <a:lnTo>
                        <a:pt x="46101" y="26924"/>
                      </a:lnTo>
                      <a:lnTo>
                        <a:pt x="44196" y="29718"/>
                      </a:lnTo>
                      <a:lnTo>
                        <a:pt x="42672" y="32639"/>
                      </a:lnTo>
                      <a:lnTo>
                        <a:pt x="42672" y="33528"/>
                      </a:lnTo>
                      <a:lnTo>
                        <a:pt x="42672" y="35052"/>
                      </a:lnTo>
                      <a:lnTo>
                        <a:pt x="39370" y="35560"/>
                      </a:lnTo>
                      <a:lnTo>
                        <a:pt x="36449" y="36449"/>
                      </a:lnTo>
                      <a:lnTo>
                        <a:pt x="33655" y="36449"/>
                      </a:lnTo>
                      <a:lnTo>
                        <a:pt x="31242" y="36957"/>
                      </a:lnTo>
                      <a:lnTo>
                        <a:pt x="27305" y="36957"/>
                      </a:lnTo>
                      <a:lnTo>
                        <a:pt x="24003" y="36449"/>
                      </a:lnTo>
                      <a:lnTo>
                        <a:pt x="18669" y="35560"/>
                      </a:lnTo>
                      <a:lnTo>
                        <a:pt x="16383" y="35052"/>
                      </a:lnTo>
                      <a:lnTo>
                        <a:pt x="12954" y="35052"/>
                      </a:lnTo>
                      <a:lnTo>
                        <a:pt x="9652" y="36449"/>
                      </a:lnTo>
                      <a:lnTo>
                        <a:pt x="6223" y="36957"/>
                      </a:lnTo>
                      <a:lnTo>
                        <a:pt x="3810" y="37465"/>
                      </a:lnTo>
                      <a:lnTo>
                        <a:pt x="2413" y="37846"/>
                      </a:lnTo>
                      <a:lnTo>
                        <a:pt x="2413" y="37465"/>
                      </a:lnTo>
                      <a:lnTo>
                        <a:pt x="3302" y="36449"/>
                      </a:lnTo>
                      <a:lnTo>
                        <a:pt x="5334" y="35560"/>
                      </a:lnTo>
                      <a:lnTo>
                        <a:pt x="7620" y="34544"/>
                      </a:lnTo>
                      <a:lnTo>
                        <a:pt x="10033" y="34036"/>
                      </a:lnTo>
                      <a:lnTo>
                        <a:pt x="12065" y="33147"/>
                      </a:lnTo>
                      <a:lnTo>
                        <a:pt x="12954" y="32639"/>
                      </a:lnTo>
                      <a:lnTo>
                        <a:pt x="12446" y="32131"/>
                      </a:lnTo>
                      <a:lnTo>
                        <a:pt x="10033" y="32639"/>
                      </a:lnTo>
                      <a:lnTo>
                        <a:pt x="6731" y="33147"/>
                      </a:lnTo>
                      <a:lnTo>
                        <a:pt x="2921" y="33528"/>
                      </a:lnTo>
                      <a:lnTo>
                        <a:pt x="508" y="34036"/>
                      </a:lnTo>
                      <a:lnTo>
                        <a:pt x="0" y="33528"/>
                      </a:lnTo>
                      <a:lnTo>
                        <a:pt x="508" y="33528"/>
                      </a:lnTo>
                      <a:lnTo>
                        <a:pt x="1905" y="33147"/>
                      </a:lnTo>
                      <a:lnTo>
                        <a:pt x="3302" y="32639"/>
                      </a:lnTo>
                      <a:lnTo>
                        <a:pt x="6731" y="31623"/>
                      </a:lnTo>
                      <a:lnTo>
                        <a:pt x="8128" y="31242"/>
                      </a:lnTo>
                      <a:lnTo>
                        <a:pt x="9144" y="31242"/>
                      </a:lnTo>
                      <a:lnTo>
                        <a:pt x="12954" y="28829"/>
                      </a:lnTo>
                      <a:lnTo>
                        <a:pt x="17272" y="27813"/>
                      </a:lnTo>
                      <a:lnTo>
                        <a:pt x="21590" y="27305"/>
                      </a:lnTo>
                      <a:lnTo>
                        <a:pt x="25908" y="27813"/>
                      </a:lnTo>
                      <a:lnTo>
                        <a:pt x="32131" y="24892"/>
                      </a:lnTo>
                      <a:lnTo>
                        <a:pt x="38354" y="21082"/>
                      </a:lnTo>
                      <a:lnTo>
                        <a:pt x="41275" y="19177"/>
                      </a:lnTo>
                      <a:lnTo>
                        <a:pt x="43688" y="16764"/>
                      </a:lnTo>
                      <a:lnTo>
                        <a:pt x="45593" y="14351"/>
                      </a:lnTo>
                      <a:lnTo>
                        <a:pt x="46990" y="11557"/>
                      </a:lnTo>
                      <a:lnTo>
                        <a:pt x="48006" y="8636"/>
                      </a:lnTo>
                      <a:lnTo>
                        <a:pt x="48514" y="4826"/>
                      </a:lnTo>
                      <a:lnTo>
                        <a:pt x="49022" y="1397"/>
                      </a:lnTo>
                      <a:lnTo>
                        <a:pt x="49022" y="508"/>
                      </a:lnTo>
                      <a:lnTo>
                        <a:pt x="49022" y="0"/>
                      </a:lnTo>
                      <a:close/>
                    </a:path>
                  </a:pathLst>
                </a:custGeom>
                <a:solidFill>
                  <a:srgbClr val="E4E4D8"/>
                </a:solidFill>
                <a:ln w="0" cap="flat" cmpd="sng" algn="ctr">
                  <a:solidFill>
                    <a:srgbClr val="E4E4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1488694" y="5971286"/>
                  <a:ext cx="46610" cy="91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610" h="9145">
                      <a:moveTo>
                        <a:pt x="28829" y="7747"/>
                      </a:moveTo>
                      <a:lnTo>
                        <a:pt x="22987" y="8636"/>
                      </a:lnTo>
                      <a:lnTo>
                        <a:pt x="17272" y="9144"/>
                      </a:lnTo>
                      <a:lnTo>
                        <a:pt x="15367" y="8636"/>
                      </a:lnTo>
                      <a:lnTo>
                        <a:pt x="14351" y="8128"/>
                      </a:lnTo>
                      <a:lnTo>
                        <a:pt x="12954" y="7239"/>
                      </a:lnTo>
                      <a:lnTo>
                        <a:pt x="11938" y="5715"/>
                      </a:lnTo>
                      <a:lnTo>
                        <a:pt x="11557" y="5334"/>
                      </a:lnTo>
                      <a:lnTo>
                        <a:pt x="10541" y="5334"/>
                      </a:lnTo>
                      <a:lnTo>
                        <a:pt x="9144" y="5334"/>
                      </a:lnTo>
                      <a:lnTo>
                        <a:pt x="6223" y="6223"/>
                      </a:lnTo>
                      <a:lnTo>
                        <a:pt x="2921" y="6731"/>
                      </a:lnTo>
                      <a:lnTo>
                        <a:pt x="1397" y="6731"/>
                      </a:lnTo>
                      <a:lnTo>
                        <a:pt x="0" y="6223"/>
                      </a:lnTo>
                      <a:lnTo>
                        <a:pt x="6223" y="4318"/>
                      </a:lnTo>
                      <a:lnTo>
                        <a:pt x="11938" y="2921"/>
                      </a:lnTo>
                      <a:lnTo>
                        <a:pt x="13970" y="3429"/>
                      </a:lnTo>
                      <a:lnTo>
                        <a:pt x="15875" y="3810"/>
                      </a:lnTo>
                      <a:lnTo>
                        <a:pt x="17780" y="4826"/>
                      </a:lnTo>
                      <a:lnTo>
                        <a:pt x="19685" y="5334"/>
                      </a:lnTo>
                      <a:lnTo>
                        <a:pt x="25400" y="5334"/>
                      </a:lnTo>
                      <a:lnTo>
                        <a:pt x="31242" y="4826"/>
                      </a:lnTo>
                      <a:lnTo>
                        <a:pt x="37465" y="3429"/>
                      </a:lnTo>
                      <a:lnTo>
                        <a:pt x="43688" y="1397"/>
                      </a:lnTo>
                      <a:lnTo>
                        <a:pt x="45085" y="1016"/>
                      </a:lnTo>
                      <a:lnTo>
                        <a:pt x="45593" y="508"/>
                      </a:lnTo>
                      <a:lnTo>
                        <a:pt x="46609" y="0"/>
                      </a:lnTo>
                      <a:lnTo>
                        <a:pt x="46101" y="508"/>
                      </a:lnTo>
                      <a:lnTo>
                        <a:pt x="45593" y="1905"/>
                      </a:lnTo>
                      <a:lnTo>
                        <a:pt x="42672" y="4318"/>
                      </a:lnTo>
                      <a:lnTo>
                        <a:pt x="41275" y="5334"/>
                      </a:lnTo>
                      <a:lnTo>
                        <a:pt x="39878" y="5334"/>
                      </a:lnTo>
                      <a:close/>
                    </a:path>
                  </a:pathLst>
                </a:custGeom>
                <a:solidFill>
                  <a:srgbClr val="D9C8BD"/>
                </a:solidFill>
                <a:ln w="0" cap="flat" cmpd="sng" algn="ctr">
                  <a:solidFill>
                    <a:srgbClr val="D9C8B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1397000" y="5765800"/>
                  <a:ext cx="431801" cy="2222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801" h="222251">
                      <a:moveTo>
                        <a:pt x="154940" y="26670"/>
                      </a:moveTo>
                      <a:lnTo>
                        <a:pt x="154940" y="26670"/>
                      </a:lnTo>
                      <a:lnTo>
                        <a:pt x="154940" y="25400"/>
                      </a:lnTo>
                      <a:lnTo>
                        <a:pt x="153670" y="25400"/>
                      </a:lnTo>
                      <a:lnTo>
                        <a:pt x="152400" y="25400"/>
                      </a:lnTo>
                      <a:lnTo>
                        <a:pt x="147320" y="26670"/>
                      </a:lnTo>
                      <a:lnTo>
                        <a:pt x="142240" y="27940"/>
                      </a:lnTo>
                      <a:lnTo>
                        <a:pt x="138430" y="29210"/>
                      </a:lnTo>
                      <a:lnTo>
                        <a:pt x="134620" y="30480"/>
                      </a:lnTo>
                      <a:lnTo>
                        <a:pt x="130810" y="30480"/>
                      </a:lnTo>
                      <a:lnTo>
                        <a:pt x="130810" y="31750"/>
                      </a:lnTo>
                      <a:lnTo>
                        <a:pt x="130810" y="31750"/>
                      </a:lnTo>
                      <a:lnTo>
                        <a:pt x="130810" y="26670"/>
                      </a:lnTo>
                      <a:lnTo>
                        <a:pt x="130810" y="21590"/>
                      </a:lnTo>
                      <a:lnTo>
                        <a:pt x="130810" y="17780"/>
                      </a:lnTo>
                      <a:lnTo>
                        <a:pt x="130810" y="13970"/>
                      </a:lnTo>
                      <a:lnTo>
                        <a:pt x="130810" y="11430"/>
                      </a:lnTo>
                      <a:lnTo>
                        <a:pt x="129540" y="8890"/>
                      </a:lnTo>
                      <a:lnTo>
                        <a:pt x="129540" y="3810"/>
                      </a:lnTo>
                      <a:lnTo>
                        <a:pt x="127000" y="1270"/>
                      </a:lnTo>
                      <a:lnTo>
                        <a:pt x="125730" y="0"/>
                      </a:lnTo>
                      <a:lnTo>
                        <a:pt x="123190" y="0"/>
                      </a:lnTo>
                      <a:lnTo>
                        <a:pt x="120650" y="0"/>
                      </a:lnTo>
                      <a:lnTo>
                        <a:pt x="119380" y="1270"/>
                      </a:lnTo>
                      <a:lnTo>
                        <a:pt x="116840" y="3810"/>
                      </a:lnTo>
                      <a:lnTo>
                        <a:pt x="113030" y="6350"/>
                      </a:lnTo>
                      <a:lnTo>
                        <a:pt x="110490" y="10160"/>
                      </a:lnTo>
                      <a:lnTo>
                        <a:pt x="106680" y="17780"/>
                      </a:lnTo>
                      <a:lnTo>
                        <a:pt x="104140" y="26670"/>
                      </a:lnTo>
                      <a:lnTo>
                        <a:pt x="101600" y="27940"/>
                      </a:lnTo>
                      <a:lnTo>
                        <a:pt x="97790" y="29210"/>
                      </a:lnTo>
                      <a:lnTo>
                        <a:pt x="95250" y="30480"/>
                      </a:lnTo>
                      <a:lnTo>
                        <a:pt x="92710" y="31750"/>
                      </a:lnTo>
                      <a:lnTo>
                        <a:pt x="87630" y="33020"/>
                      </a:lnTo>
                      <a:lnTo>
                        <a:pt x="81280" y="34290"/>
                      </a:lnTo>
                      <a:lnTo>
                        <a:pt x="76200" y="35560"/>
                      </a:lnTo>
                      <a:lnTo>
                        <a:pt x="69850" y="38100"/>
                      </a:lnTo>
                      <a:lnTo>
                        <a:pt x="55880" y="44450"/>
                      </a:lnTo>
                      <a:lnTo>
                        <a:pt x="50800" y="46990"/>
                      </a:lnTo>
                      <a:lnTo>
                        <a:pt x="44450" y="50800"/>
                      </a:lnTo>
                      <a:lnTo>
                        <a:pt x="40640" y="55880"/>
                      </a:lnTo>
                      <a:lnTo>
                        <a:pt x="35560" y="59690"/>
                      </a:lnTo>
                      <a:lnTo>
                        <a:pt x="25400" y="68580"/>
                      </a:lnTo>
                      <a:lnTo>
                        <a:pt x="20320" y="73660"/>
                      </a:lnTo>
                      <a:lnTo>
                        <a:pt x="16510" y="78740"/>
                      </a:lnTo>
                      <a:lnTo>
                        <a:pt x="12700" y="83820"/>
                      </a:lnTo>
                      <a:lnTo>
                        <a:pt x="10160" y="88900"/>
                      </a:lnTo>
                      <a:lnTo>
                        <a:pt x="8890" y="90170"/>
                      </a:lnTo>
                      <a:lnTo>
                        <a:pt x="7620" y="91440"/>
                      </a:lnTo>
                      <a:lnTo>
                        <a:pt x="3810" y="95250"/>
                      </a:lnTo>
                      <a:lnTo>
                        <a:pt x="1270" y="97790"/>
                      </a:lnTo>
                      <a:lnTo>
                        <a:pt x="1270" y="100330"/>
                      </a:lnTo>
                      <a:lnTo>
                        <a:pt x="0" y="102870"/>
                      </a:lnTo>
                      <a:lnTo>
                        <a:pt x="1270" y="106680"/>
                      </a:lnTo>
                      <a:lnTo>
                        <a:pt x="1270" y="106680"/>
                      </a:lnTo>
                      <a:lnTo>
                        <a:pt x="1270" y="106680"/>
                      </a:lnTo>
                      <a:lnTo>
                        <a:pt x="3810" y="107950"/>
                      </a:lnTo>
                      <a:lnTo>
                        <a:pt x="5080" y="109220"/>
                      </a:lnTo>
                      <a:lnTo>
                        <a:pt x="6350" y="110490"/>
                      </a:lnTo>
                      <a:lnTo>
                        <a:pt x="6350" y="110490"/>
                      </a:lnTo>
                      <a:lnTo>
                        <a:pt x="7620" y="110490"/>
                      </a:lnTo>
                      <a:lnTo>
                        <a:pt x="8890" y="111760"/>
                      </a:lnTo>
                      <a:lnTo>
                        <a:pt x="12700" y="115570"/>
                      </a:lnTo>
                      <a:lnTo>
                        <a:pt x="16510" y="118110"/>
                      </a:lnTo>
                      <a:lnTo>
                        <a:pt x="17780" y="119380"/>
                      </a:lnTo>
                      <a:lnTo>
                        <a:pt x="19050" y="119380"/>
                      </a:lnTo>
                      <a:lnTo>
                        <a:pt x="21590" y="120650"/>
                      </a:lnTo>
                      <a:lnTo>
                        <a:pt x="24130" y="120650"/>
                      </a:lnTo>
                      <a:lnTo>
                        <a:pt x="26670" y="120650"/>
                      </a:lnTo>
                      <a:lnTo>
                        <a:pt x="30480" y="119380"/>
                      </a:lnTo>
                      <a:lnTo>
                        <a:pt x="34290" y="118110"/>
                      </a:lnTo>
                      <a:lnTo>
                        <a:pt x="35560" y="118110"/>
                      </a:lnTo>
                      <a:lnTo>
                        <a:pt x="36830" y="116840"/>
                      </a:lnTo>
                      <a:lnTo>
                        <a:pt x="38100" y="115570"/>
                      </a:lnTo>
                      <a:lnTo>
                        <a:pt x="39370" y="114300"/>
                      </a:lnTo>
                      <a:lnTo>
                        <a:pt x="41910" y="115570"/>
                      </a:lnTo>
                      <a:lnTo>
                        <a:pt x="43180" y="116840"/>
                      </a:lnTo>
                      <a:lnTo>
                        <a:pt x="44450" y="116840"/>
                      </a:lnTo>
                      <a:lnTo>
                        <a:pt x="45720" y="116840"/>
                      </a:lnTo>
                      <a:lnTo>
                        <a:pt x="48260" y="116840"/>
                      </a:lnTo>
                      <a:lnTo>
                        <a:pt x="50800" y="116840"/>
                      </a:lnTo>
                      <a:lnTo>
                        <a:pt x="55880" y="118110"/>
                      </a:lnTo>
                      <a:lnTo>
                        <a:pt x="59690" y="120650"/>
                      </a:lnTo>
                      <a:lnTo>
                        <a:pt x="64770" y="123190"/>
                      </a:lnTo>
                      <a:lnTo>
                        <a:pt x="71120" y="125730"/>
                      </a:lnTo>
                      <a:lnTo>
                        <a:pt x="77470" y="129540"/>
                      </a:lnTo>
                      <a:lnTo>
                        <a:pt x="83820" y="132080"/>
                      </a:lnTo>
                      <a:lnTo>
                        <a:pt x="92710" y="134620"/>
                      </a:lnTo>
                      <a:lnTo>
                        <a:pt x="97790" y="135890"/>
                      </a:lnTo>
                      <a:lnTo>
                        <a:pt x="102870" y="135890"/>
                      </a:lnTo>
                      <a:lnTo>
                        <a:pt x="106680" y="140970"/>
                      </a:lnTo>
                      <a:lnTo>
                        <a:pt x="109220" y="143510"/>
                      </a:lnTo>
                      <a:lnTo>
                        <a:pt x="113030" y="146050"/>
                      </a:lnTo>
                      <a:lnTo>
                        <a:pt x="115570" y="148590"/>
                      </a:lnTo>
                      <a:lnTo>
                        <a:pt x="120650" y="152400"/>
                      </a:lnTo>
                      <a:lnTo>
                        <a:pt x="124460" y="156210"/>
                      </a:lnTo>
                      <a:lnTo>
                        <a:pt x="128270" y="158750"/>
                      </a:lnTo>
                      <a:lnTo>
                        <a:pt x="132080" y="162560"/>
                      </a:lnTo>
                      <a:lnTo>
                        <a:pt x="134620" y="165100"/>
                      </a:lnTo>
                      <a:lnTo>
                        <a:pt x="135890" y="168910"/>
                      </a:lnTo>
                      <a:lnTo>
                        <a:pt x="137160" y="171450"/>
                      </a:lnTo>
                      <a:lnTo>
                        <a:pt x="138430" y="175260"/>
                      </a:lnTo>
                      <a:lnTo>
                        <a:pt x="137160" y="179070"/>
                      </a:lnTo>
                      <a:lnTo>
                        <a:pt x="135890" y="182880"/>
                      </a:lnTo>
                      <a:lnTo>
                        <a:pt x="134620" y="186690"/>
                      </a:lnTo>
                      <a:lnTo>
                        <a:pt x="133350" y="189230"/>
                      </a:lnTo>
                      <a:lnTo>
                        <a:pt x="130810" y="191770"/>
                      </a:lnTo>
                      <a:lnTo>
                        <a:pt x="128270" y="194310"/>
                      </a:lnTo>
                      <a:lnTo>
                        <a:pt x="121920" y="198120"/>
                      </a:lnTo>
                      <a:lnTo>
                        <a:pt x="115570" y="200660"/>
                      </a:lnTo>
                      <a:lnTo>
                        <a:pt x="111760" y="199390"/>
                      </a:lnTo>
                      <a:lnTo>
                        <a:pt x="109220" y="198120"/>
                      </a:lnTo>
                      <a:lnTo>
                        <a:pt x="105410" y="199390"/>
                      </a:lnTo>
                      <a:lnTo>
                        <a:pt x="104140" y="199390"/>
                      </a:lnTo>
                      <a:lnTo>
                        <a:pt x="102870" y="200660"/>
                      </a:lnTo>
                      <a:lnTo>
                        <a:pt x="100330" y="200660"/>
                      </a:lnTo>
                      <a:lnTo>
                        <a:pt x="95250" y="201930"/>
                      </a:lnTo>
                      <a:lnTo>
                        <a:pt x="91440" y="204470"/>
                      </a:lnTo>
                      <a:lnTo>
                        <a:pt x="90170" y="204470"/>
                      </a:lnTo>
                      <a:lnTo>
                        <a:pt x="88900" y="205740"/>
                      </a:lnTo>
                      <a:lnTo>
                        <a:pt x="88900" y="205740"/>
                      </a:lnTo>
                      <a:lnTo>
                        <a:pt x="87630" y="207010"/>
                      </a:lnTo>
                      <a:lnTo>
                        <a:pt x="87630" y="208280"/>
                      </a:lnTo>
                      <a:lnTo>
                        <a:pt x="88900" y="208280"/>
                      </a:lnTo>
                      <a:lnTo>
                        <a:pt x="90170" y="208280"/>
                      </a:lnTo>
                      <a:lnTo>
                        <a:pt x="91440" y="208280"/>
                      </a:lnTo>
                      <a:lnTo>
                        <a:pt x="93980" y="207010"/>
                      </a:lnTo>
                      <a:lnTo>
                        <a:pt x="96520" y="207010"/>
                      </a:lnTo>
                      <a:lnTo>
                        <a:pt x="97790" y="205740"/>
                      </a:lnTo>
                      <a:lnTo>
                        <a:pt x="97790" y="207010"/>
                      </a:lnTo>
                      <a:lnTo>
                        <a:pt x="95250" y="207010"/>
                      </a:lnTo>
                      <a:lnTo>
                        <a:pt x="93980" y="208280"/>
                      </a:lnTo>
                      <a:lnTo>
                        <a:pt x="91440" y="208280"/>
                      </a:lnTo>
                      <a:lnTo>
                        <a:pt x="91440" y="209550"/>
                      </a:lnTo>
                      <a:lnTo>
                        <a:pt x="90170" y="210820"/>
                      </a:lnTo>
                      <a:lnTo>
                        <a:pt x="91440" y="210820"/>
                      </a:lnTo>
                      <a:lnTo>
                        <a:pt x="92710" y="212090"/>
                      </a:lnTo>
                      <a:lnTo>
                        <a:pt x="95250" y="212090"/>
                      </a:lnTo>
                      <a:lnTo>
                        <a:pt x="99060" y="210820"/>
                      </a:lnTo>
                      <a:lnTo>
                        <a:pt x="102870" y="210820"/>
                      </a:lnTo>
                      <a:lnTo>
                        <a:pt x="102870" y="210820"/>
                      </a:lnTo>
                      <a:lnTo>
                        <a:pt x="104140" y="212090"/>
                      </a:lnTo>
                      <a:lnTo>
                        <a:pt x="104140" y="213360"/>
                      </a:lnTo>
                      <a:lnTo>
                        <a:pt x="105410" y="213360"/>
                      </a:lnTo>
                      <a:lnTo>
                        <a:pt x="106680" y="213360"/>
                      </a:lnTo>
                      <a:lnTo>
                        <a:pt x="109220" y="214630"/>
                      </a:lnTo>
                      <a:lnTo>
                        <a:pt x="115570" y="213360"/>
                      </a:lnTo>
                      <a:lnTo>
                        <a:pt x="121920" y="212090"/>
                      </a:lnTo>
                      <a:lnTo>
                        <a:pt x="124460" y="212090"/>
                      </a:lnTo>
                      <a:lnTo>
                        <a:pt x="124460" y="212090"/>
                      </a:lnTo>
                      <a:lnTo>
                        <a:pt x="128270" y="212090"/>
                      </a:lnTo>
                      <a:lnTo>
                        <a:pt x="130810" y="210820"/>
                      </a:lnTo>
                      <a:lnTo>
                        <a:pt x="135890" y="208280"/>
                      </a:lnTo>
                      <a:lnTo>
                        <a:pt x="144780" y="201930"/>
                      </a:lnTo>
                      <a:lnTo>
                        <a:pt x="148590" y="200660"/>
                      </a:lnTo>
                      <a:lnTo>
                        <a:pt x="153670" y="198120"/>
                      </a:lnTo>
                      <a:lnTo>
                        <a:pt x="165100" y="194310"/>
                      </a:lnTo>
                      <a:lnTo>
                        <a:pt x="171450" y="193040"/>
                      </a:lnTo>
                      <a:lnTo>
                        <a:pt x="177800" y="190500"/>
                      </a:lnTo>
                      <a:lnTo>
                        <a:pt x="184150" y="187960"/>
                      </a:lnTo>
                      <a:lnTo>
                        <a:pt x="189230" y="184150"/>
                      </a:lnTo>
                      <a:lnTo>
                        <a:pt x="191770" y="185420"/>
                      </a:lnTo>
                      <a:lnTo>
                        <a:pt x="194310" y="185420"/>
                      </a:lnTo>
                      <a:lnTo>
                        <a:pt x="199390" y="186690"/>
                      </a:lnTo>
                      <a:lnTo>
                        <a:pt x="203200" y="185420"/>
                      </a:lnTo>
                      <a:lnTo>
                        <a:pt x="207010" y="185420"/>
                      </a:lnTo>
                      <a:lnTo>
                        <a:pt x="209550" y="185420"/>
                      </a:lnTo>
                      <a:lnTo>
                        <a:pt x="212090" y="185420"/>
                      </a:lnTo>
                      <a:lnTo>
                        <a:pt x="214630" y="185420"/>
                      </a:lnTo>
                      <a:lnTo>
                        <a:pt x="217170" y="187960"/>
                      </a:lnTo>
                      <a:lnTo>
                        <a:pt x="214630" y="185420"/>
                      </a:lnTo>
                      <a:lnTo>
                        <a:pt x="213360" y="184150"/>
                      </a:lnTo>
                      <a:lnTo>
                        <a:pt x="210820" y="182880"/>
                      </a:lnTo>
                      <a:lnTo>
                        <a:pt x="208280" y="181610"/>
                      </a:lnTo>
                      <a:lnTo>
                        <a:pt x="207010" y="180340"/>
                      </a:lnTo>
                      <a:lnTo>
                        <a:pt x="204470" y="179070"/>
                      </a:lnTo>
                      <a:lnTo>
                        <a:pt x="213360" y="181610"/>
                      </a:lnTo>
                      <a:lnTo>
                        <a:pt x="222250" y="184150"/>
                      </a:lnTo>
                      <a:lnTo>
                        <a:pt x="226060" y="185420"/>
                      </a:lnTo>
                      <a:lnTo>
                        <a:pt x="229870" y="186690"/>
                      </a:lnTo>
                      <a:lnTo>
                        <a:pt x="232410" y="186690"/>
                      </a:lnTo>
                      <a:lnTo>
                        <a:pt x="233680" y="187960"/>
                      </a:lnTo>
                      <a:lnTo>
                        <a:pt x="231140" y="185420"/>
                      </a:lnTo>
                      <a:lnTo>
                        <a:pt x="229870" y="184150"/>
                      </a:lnTo>
                      <a:lnTo>
                        <a:pt x="229870" y="184150"/>
                      </a:lnTo>
                      <a:lnTo>
                        <a:pt x="229870" y="182880"/>
                      </a:lnTo>
                      <a:lnTo>
                        <a:pt x="229870" y="184150"/>
                      </a:lnTo>
                      <a:lnTo>
                        <a:pt x="231140" y="184150"/>
                      </a:lnTo>
                      <a:lnTo>
                        <a:pt x="233680" y="185420"/>
                      </a:lnTo>
                      <a:lnTo>
                        <a:pt x="236220" y="186690"/>
                      </a:lnTo>
                      <a:lnTo>
                        <a:pt x="241300" y="189230"/>
                      </a:lnTo>
                      <a:lnTo>
                        <a:pt x="248920" y="191770"/>
                      </a:lnTo>
                      <a:lnTo>
                        <a:pt x="255270" y="194310"/>
                      </a:lnTo>
                      <a:lnTo>
                        <a:pt x="257810" y="195580"/>
                      </a:lnTo>
                      <a:lnTo>
                        <a:pt x="260350" y="196850"/>
                      </a:lnTo>
                      <a:lnTo>
                        <a:pt x="257810" y="194310"/>
                      </a:lnTo>
                      <a:lnTo>
                        <a:pt x="256540" y="193040"/>
                      </a:lnTo>
                      <a:lnTo>
                        <a:pt x="255270" y="191770"/>
                      </a:lnTo>
                      <a:lnTo>
                        <a:pt x="252730" y="190500"/>
                      </a:lnTo>
                      <a:lnTo>
                        <a:pt x="248920" y="189230"/>
                      </a:lnTo>
                      <a:lnTo>
                        <a:pt x="246380" y="186690"/>
                      </a:lnTo>
                      <a:lnTo>
                        <a:pt x="252730" y="189230"/>
                      </a:lnTo>
                      <a:lnTo>
                        <a:pt x="257810" y="190500"/>
                      </a:lnTo>
                      <a:lnTo>
                        <a:pt x="264160" y="193040"/>
                      </a:lnTo>
                      <a:lnTo>
                        <a:pt x="270510" y="196850"/>
                      </a:lnTo>
                      <a:lnTo>
                        <a:pt x="281940" y="203200"/>
                      </a:lnTo>
                      <a:lnTo>
                        <a:pt x="293370" y="210820"/>
                      </a:lnTo>
                      <a:lnTo>
                        <a:pt x="290830" y="208280"/>
                      </a:lnTo>
                      <a:lnTo>
                        <a:pt x="289560" y="207010"/>
                      </a:lnTo>
                      <a:lnTo>
                        <a:pt x="288290" y="205740"/>
                      </a:lnTo>
                      <a:lnTo>
                        <a:pt x="288290" y="205740"/>
                      </a:lnTo>
                      <a:lnTo>
                        <a:pt x="288290" y="204470"/>
                      </a:lnTo>
                      <a:lnTo>
                        <a:pt x="288290" y="204470"/>
                      </a:lnTo>
                      <a:lnTo>
                        <a:pt x="289560" y="205740"/>
                      </a:lnTo>
                      <a:lnTo>
                        <a:pt x="292100" y="205740"/>
                      </a:lnTo>
                      <a:lnTo>
                        <a:pt x="294640" y="207010"/>
                      </a:lnTo>
                      <a:lnTo>
                        <a:pt x="297180" y="208280"/>
                      </a:lnTo>
                      <a:lnTo>
                        <a:pt x="298450" y="209550"/>
                      </a:lnTo>
                      <a:lnTo>
                        <a:pt x="298450" y="208280"/>
                      </a:lnTo>
                      <a:lnTo>
                        <a:pt x="298450" y="208280"/>
                      </a:lnTo>
                      <a:lnTo>
                        <a:pt x="298450" y="207010"/>
                      </a:lnTo>
                      <a:lnTo>
                        <a:pt x="299720" y="208280"/>
                      </a:lnTo>
                      <a:lnTo>
                        <a:pt x="300990" y="208280"/>
                      </a:lnTo>
                      <a:lnTo>
                        <a:pt x="304800" y="210820"/>
                      </a:lnTo>
                      <a:lnTo>
                        <a:pt x="307340" y="210820"/>
                      </a:lnTo>
                      <a:lnTo>
                        <a:pt x="308610" y="212090"/>
                      </a:lnTo>
                      <a:lnTo>
                        <a:pt x="307340" y="210820"/>
                      </a:lnTo>
                      <a:lnTo>
                        <a:pt x="307340" y="210820"/>
                      </a:lnTo>
                      <a:lnTo>
                        <a:pt x="307340" y="209550"/>
                      </a:lnTo>
                      <a:lnTo>
                        <a:pt x="308610" y="209550"/>
                      </a:lnTo>
                      <a:lnTo>
                        <a:pt x="309880" y="210820"/>
                      </a:lnTo>
                      <a:lnTo>
                        <a:pt x="311150" y="210820"/>
                      </a:lnTo>
                      <a:lnTo>
                        <a:pt x="314960" y="212090"/>
                      </a:lnTo>
                      <a:lnTo>
                        <a:pt x="322580" y="217170"/>
                      </a:lnTo>
                      <a:lnTo>
                        <a:pt x="326390" y="219710"/>
                      </a:lnTo>
                      <a:lnTo>
                        <a:pt x="327660" y="219710"/>
                      </a:lnTo>
                      <a:lnTo>
                        <a:pt x="328930" y="219710"/>
                      </a:lnTo>
                      <a:lnTo>
                        <a:pt x="328930" y="217170"/>
                      </a:lnTo>
                      <a:lnTo>
                        <a:pt x="328930" y="215900"/>
                      </a:lnTo>
                      <a:lnTo>
                        <a:pt x="327660" y="215900"/>
                      </a:lnTo>
                      <a:lnTo>
                        <a:pt x="328930" y="215900"/>
                      </a:lnTo>
                      <a:lnTo>
                        <a:pt x="331470" y="217170"/>
                      </a:lnTo>
                      <a:lnTo>
                        <a:pt x="334010" y="218440"/>
                      </a:lnTo>
                      <a:lnTo>
                        <a:pt x="335280" y="220980"/>
                      </a:lnTo>
                      <a:lnTo>
                        <a:pt x="335280" y="218440"/>
                      </a:lnTo>
                      <a:lnTo>
                        <a:pt x="334010" y="217170"/>
                      </a:lnTo>
                      <a:lnTo>
                        <a:pt x="334010" y="215900"/>
                      </a:lnTo>
                      <a:lnTo>
                        <a:pt x="334010" y="214630"/>
                      </a:lnTo>
                      <a:lnTo>
                        <a:pt x="334010" y="214630"/>
                      </a:lnTo>
                      <a:lnTo>
                        <a:pt x="336550" y="217170"/>
                      </a:lnTo>
                      <a:lnTo>
                        <a:pt x="339090" y="218440"/>
                      </a:lnTo>
                      <a:lnTo>
                        <a:pt x="342900" y="222250"/>
                      </a:lnTo>
                      <a:lnTo>
                        <a:pt x="341630" y="219710"/>
                      </a:lnTo>
                      <a:lnTo>
                        <a:pt x="341630" y="218440"/>
                      </a:lnTo>
                      <a:lnTo>
                        <a:pt x="340360" y="217170"/>
                      </a:lnTo>
                      <a:lnTo>
                        <a:pt x="345440" y="217170"/>
                      </a:lnTo>
                      <a:lnTo>
                        <a:pt x="349250" y="217170"/>
                      </a:lnTo>
                      <a:lnTo>
                        <a:pt x="351790" y="218440"/>
                      </a:lnTo>
                      <a:lnTo>
                        <a:pt x="354330" y="219710"/>
                      </a:lnTo>
                      <a:lnTo>
                        <a:pt x="356870" y="220980"/>
                      </a:lnTo>
                      <a:lnTo>
                        <a:pt x="354330" y="218440"/>
                      </a:lnTo>
                      <a:lnTo>
                        <a:pt x="353060" y="217170"/>
                      </a:lnTo>
                      <a:lnTo>
                        <a:pt x="350520" y="214630"/>
                      </a:lnTo>
                      <a:lnTo>
                        <a:pt x="349250" y="210820"/>
                      </a:lnTo>
                      <a:lnTo>
                        <a:pt x="349250" y="212090"/>
                      </a:lnTo>
                      <a:lnTo>
                        <a:pt x="350520" y="212090"/>
                      </a:lnTo>
                      <a:lnTo>
                        <a:pt x="354330" y="214630"/>
                      </a:lnTo>
                      <a:lnTo>
                        <a:pt x="356870" y="217170"/>
                      </a:lnTo>
                      <a:lnTo>
                        <a:pt x="358140" y="218440"/>
                      </a:lnTo>
                      <a:lnTo>
                        <a:pt x="359410" y="218440"/>
                      </a:lnTo>
                      <a:lnTo>
                        <a:pt x="359410" y="218440"/>
                      </a:lnTo>
                      <a:lnTo>
                        <a:pt x="359410" y="218440"/>
                      </a:lnTo>
                      <a:lnTo>
                        <a:pt x="358140" y="215900"/>
                      </a:lnTo>
                      <a:lnTo>
                        <a:pt x="356870" y="214630"/>
                      </a:lnTo>
                      <a:lnTo>
                        <a:pt x="356870" y="214630"/>
                      </a:lnTo>
                      <a:lnTo>
                        <a:pt x="356870" y="214630"/>
                      </a:lnTo>
                      <a:lnTo>
                        <a:pt x="361950" y="217170"/>
                      </a:lnTo>
                      <a:lnTo>
                        <a:pt x="367030" y="219710"/>
                      </a:lnTo>
                      <a:lnTo>
                        <a:pt x="365760" y="218440"/>
                      </a:lnTo>
                      <a:lnTo>
                        <a:pt x="363220" y="214630"/>
                      </a:lnTo>
                      <a:lnTo>
                        <a:pt x="360680" y="212090"/>
                      </a:lnTo>
                      <a:lnTo>
                        <a:pt x="360680" y="210820"/>
                      </a:lnTo>
                      <a:lnTo>
                        <a:pt x="359410" y="209550"/>
                      </a:lnTo>
                      <a:lnTo>
                        <a:pt x="359410" y="209550"/>
                      </a:lnTo>
                      <a:lnTo>
                        <a:pt x="359410" y="208280"/>
                      </a:lnTo>
                      <a:lnTo>
                        <a:pt x="360680" y="209550"/>
                      </a:lnTo>
                      <a:lnTo>
                        <a:pt x="360680" y="209550"/>
                      </a:lnTo>
                      <a:lnTo>
                        <a:pt x="363220" y="210820"/>
                      </a:lnTo>
                      <a:lnTo>
                        <a:pt x="365760" y="213360"/>
                      </a:lnTo>
                      <a:lnTo>
                        <a:pt x="369570" y="215900"/>
                      </a:lnTo>
                      <a:lnTo>
                        <a:pt x="373380" y="219710"/>
                      </a:lnTo>
                      <a:lnTo>
                        <a:pt x="372110" y="217170"/>
                      </a:lnTo>
                      <a:lnTo>
                        <a:pt x="372110" y="214630"/>
                      </a:lnTo>
                      <a:lnTo>
                        <a:pt x="372110" y="212090"/>
                      </a:lnTo>
                      <a:lnTo>
                        <a:pt x="370840" y="209550"/>
                      </a:lnTo>
                      <a:lnTo>
                        <a:pt x="369570" y="208280"/>
                      </a:lnTo>
                      <a:lnTo>
                        <a:pt x="368300" y="205740"/>
                      </a:lnTo>
                      <a:lnTo>
                        <a:pt x="374650" y="209550"/>
                      </a:lnTo>
                      <a:lnTo>
                        <a:pt x="379730" y="212090"/>
                      </a:lnTo>
                      <a:lnTo>
                        <a:pt x="382270" y="213360"/>
                      </a:lnTo>
                      <a:lnTo>
                        <a:pt x="384810" y="214630"/>
                      </a:lnTo>
                      <a:lnTo>
                        <a:pt x="386080" y="215900"/>
                      </a:lnTo>
                      <a:lnTo>
                        <a:pt x="386080" y="215900"/>
                      </a:lnTo>
                      <a:lnTo>
                        <a:pt x="386080" y="213360"/>
                      </a:lnTo>
                      <a:lnTo>
                        <a:pt x="383540" y="210820"/>
                      </a:lnTo>
                      <a:lnTo>
                        <a:pt x="381000" y="207010"/>
                      </a:lnTo>
                      <a:lnTo>
                        <a:pt x="378460" y="205740"/>
                      </a:lnTo>
                      <a:lnTo>
                        <a:pt x="379730" y="205740"/>
                      </a:lnTo>
                      <a:lnTo>
                        <a:pt x="382270" y="205740"/>
                      </a:lnTo>
                      <a:lnTo>
                        <a:pt x="386080" y="208280"/>
                      </a:lnTo>
                      <a:lnTo>
                        <a:pt x="391160" y="210820"/>
                      </a:lnTo>
                      <a:lnTo>
                        <a:pt x="394970" y="213360"/>
                      </a:lnTo>
                      <a:lnTo>
                        <a:pt x="394970" y="212090"/>
                      </a:lnTo>
                      <a:lnTo>
                        <a:pt x="394970" y="209550"/>
                      </a:lnTo>
                      <a:lnTo>
                        <a:pt x="392430" y="207010"/>
                      </a:lnTo>
                      <a:lnTo>
                        <a:pt x="389890" y="204470"/>
                      </a:lnTo>
                      <a:lnTo>
                        <a:pt x="387350" y="201930"/>
                      </a:lnTo>
                      <a:lnTo>
                        <a:pt x="387350" y="203200"/>
                      </a:lnTo>
                      <a:lnTo>
                        <a:pt x="388620" y="203200"/>
                      </a:lnTo>
                      <a:lnTo>
                        <a:pt x="391160" y="203200"/>
                      </a:lnTo>
                      <a:lnTo>
                        <a:pt x="393700" y="204470"/>
                      </a:lnTo>
                      <a:lnTo>
                        <a:pt x="398780" y="207010"/>
                      </a:lnTo>
                      <a:lnTo>
                        <a:pt x="401320" y="208280"/>
                      </a:lnTo>
                      <a:lnTo>
                        <a:pt x="402590" y="210820"/>
                      </a:lnTo>
                      <a:lnTo>
                        <a:pt x="403860" y="208280"/>
                      </a:lnTo>
                      <a:lnTo>
                        <a:pt x="403860" y="207010"/>
                      </a:lnTo>
                      <a:lnTo>
                        <a:pt x="402590" y="205740"/>
                      </a:lnTo>
                      <a:lnTo>
                        <a:pt x="401320" y="204470"/>
                      </a:lnTo>
                      <a:lnTo>
                        <a:pt x="400050" y="203200"/>
                      </a:lnTo>
                      <a:lnTo>
                        <a:pt x="397510" y="200660"/>
                      </a:lnTo>
                      <a:lnTo>
                        <a:pt x="396240" y="199390"/>
                      </a:lnTo>
                      <a:lnTo>
                        <a:pt x="394970" y="198120"/>
                      </a:lnTo>
                      <a:lnTo>
                        <a:pt x="394970" y="198120"/>
                      </a:lnTo>
                      <a:lnTo>
                        <a:pt x="394970" y="198120"/>
                      </a:lnTo>
                      <a:lnTo>
                        <a:pt x="396240" y="199390"/>
                      </a:lnTo>
                      <a:lnTo>
                        <a:pt x="396240" y="200660"/>
                      </a:lnTo>
                      <a:lnTo>
                        <a:pt x="400050" y="201930"/>
                      </a:lnTo>
                      <a:lnTo>
                        <a:pt x="401320" y="203200"/>
                      </a:lnTo>
                      <a:lnTo>
                        <a:pt x="401320" y="204470"/>
                      </a:lnTo>
                      <a:lnTo>
                        <a:pt x="402590" y="204470"/>
                      </a:lnTo>
                      <a:lnTo>
                        <a:pt x="403860" y="203200"/>
                      </a:lnTo>
                      <a:lnTo>
                        <a:pt x="403860" y="203200"/>
                      </a:lnTo>
                      <a:lnTo>
                        <a:pt x="402590" y="200660"/>
                      </a:lnTo>
                      <a:lnTo>
                        <a:pt x="400050" y="196850"/>
                      </a:lnTo>
                      <a:lnTo>
                        <a:pt x="400050" y="195580"/>
                      </a:lnTo>
                      <a:lnTo>
                        <a:pt x="397510" y="193040"/>
                      </a:lnTo>
                      <a:lnTo>
                        <a:pt x="401320" y="194310"/>
                      </a:lnTo>
                      <a:lnTo>
                        <a:pt x="403860" y="195580"/>
                      </a:lnTo>
                      <a:lnTo>
                        <a:pt x="406400" y="198120"/>
                      </a:lnTo>
                      <a:lnTo>
                        <a:pt x="410210" y="200660"/>
                      </a:lnTo>
                      <a:lnTo>
                        <a:pt x="412750" y="201930"/>
                      </a:lnTo>
                      <a:lnTo>
                        <a:pt x="415290" y="203200"/>
                      </a:lnTo>
                      <a:lnTo>
                        <a:pt x="414020" y="200660"/>
                      </a:lnTo>
                      <a:lnTo>
                        <a:pt x="412750" y="198120"/>
                      </a:lnTo>
                      <a:lnTo>
                        <a:pt x="411480" y="196850"/>
                      </a:lnTo>
                      <a:lnTo>
                        <a:pt x="410210" y="194310"/>
                      </a:lnTo>
                      <a:lnTo>
                        <a:pt x="407670" y="193040"/>
                      </a:lnTo>
                      <a:lnTo>
                        <a:pt x="405130" y="190500"/>
                      </a:lnTo>
                      <a:lnTo>
                        <a:pt x="406400" y="190500"/>
                      </a:lnTo>
                      <a:lnTo>
                        <a:pt x="408940" y="191770"/>
                      </a:lnTo>
                      <a:lnTo>
                        <a:pt x="414020" y="194310"/>
                      </a:lnTo>
                      <a:lnTo>
                        <a:pt x="416560" y="195580"/>
                      </a:lnTo>
                      <a:lnTo>
                        <a:pt x="419100" y="196850"/>
                      </a:lnTo>
                      <a:lnTo>
                        <a:pt x="420370" y="196850"/>
                      </a:lnTo>
                      <a:lnTo>
                        <a:pt x="420370" y="198120"/>
                      </a:lnTo>
                      <a:lnTo>
                        <a:pt x="417830" y="194310"/>
                      </a:lnTo>
                      <a:lnTo>
                        <a:pt x="414020" y="193040"/>
                      </a:lnTo>
                      <a:lnTo>
                        <a:pt x="412750" y="190500"/>
                      </a:lnTo>
                      <a:lnTo>
                        <a:pt x="411480" y="189230"/>
                      </a:lnTo>
                      <a:lnTo>
                        <a:pt x="411480" y="189230"/>
                      </a:lnTo>
                      <a:lnTo>
                        <a:pt x="410210" y="187960"/>
                      </a:lnTo>
                      <a:lnTo>
                        <a:pt x="411480" y="187960"/>
                      </a:lnTo>
                      <a:lnTo>
                        <a:pt x="412750" y="187960"/>
                      </a:lnTo>
                      <a:lnTo>
                        <a:pt x="412750" y="189230"/>
                      </a:lnTo>
                      <a:lnTo>
                        <a:pt x="414020" y="189230"/>
                      </a:lnTo>
                      <a:lnTo>
                        <a:pt x="417830" y="191770"/>
                      </a:lnTo>
                      <a:lnTo>
                        <a:pt x="426720" y="196850"/>
                      </a:lnTo>
                      <a:lnTo>
                        <a:pt x="425450" y="193040"/>
                      </a:lnTo>
                      <a:lnTo>
                        <a:pt x="424180" y="189230"/>
                      </a:lnTo>
                      <a:lnTo>
                        <a:pt x="421640" y="184150"/>
                      </a:lnTo>
                      <a:lnTo>
                        <a:pt x="417830" y="179070"/>
                      </a:lnTo>
                      <a:lnTo>
                        <a:pt x="419100" y="179070"/>
                      </a:lnTo>
                      <a:lnTo>
                        <a:pt x="420370" y="179070"/>
                      </a:lnTo>
                      <a:lnTo>
                        <a:pt x="425450" y="180340"/>
                      </a:lnTo>
                      <a:lnTo>
                        <a:pt x="429260" y="180340"/>
                      </a:lnTo>
                      <a:lnTo>
                        <a:pt x="431800" y="181610"/>
                      </a:lnTo>
                      <a:lnTo>
                        <a:pt x="431800" y="181610"/>
                      </a:lnTo>
                      <a:lnTo>
                        <a:pt x="431800" y="180340"/>
                      </a:lnTo>
                      <a:lnTo>
                        <a:pt x="430530" y="177800"/>
                      </a:lnTo>
                      <a:lnTo>
                        <a:pt x="429260" y="173990"/>
                      </a:lnTo>
                      <a:lnTo>
                        <a:pt x="426720" y="171450"/>
                      </a:lnTo>
                      <a:lnTo>
                        <a:pt x="424180" y="166370"/>
                      </a:lnTo>
                      <a:lnTo>
                        <a:pt x="421640" y="162560"/>
                      </a:lnTo>
                      <a:lnTo>
                        <a:pt x="416560" y="160020"/>
                      </a:lnTo>
                      <a:lnTo>
                        <a:pt x="411480" y="156210"/>
                      </a:lnTo>
                      <a:lnTo>
                        <a:pt x="414020" y="157480"/>
                      </a:lnTo>
                      <a:lnTo>
                        <a:pt x="417830" y="157480"/>
                      </a:lnTo>
                      <a:lnTo>
                        <a:pt x="421640" y="160020"/>
                      </a:lnTo>
                      <a:lnTo>
                        <a:pt x="425450" y="162560"/>
                      </a:lnTo>
                      <a:lnTo>
                        <a:pt x="421640" y="157480"/>
                      </a:lnTo>
                      <a:lnTo>
                        <a:pt x="420370" y="154940"/>
                      </a:lnTo>
                      <a:lnTo>
                        <a:pt x="419100" y="152400"/>
                      </a:lnTo>
                      <a:lnTo>
                        <a:pt x="417830" y="148590"/>
                      </a:lnTo>
                      <a:lnTo>
                        <a:pt x="415290" y="146050"/>
                      </a:lnTo>
                      <a:lnTo>
                        <a:pt x="414020" y="143510"/>
                      </a:lnTo>
                      <a:lnTo>
                        <a:pt x="411480" y="139700"/>
                      </a:lnTo>
                      <a:lnTo>
                        <a:pt x="410210" y="137160"/>
                      </a:lnTo>
                      <a:lnTo>
                        <a:pt x="407670" y="134620"/>
                      </a:lnTo>
                      <a:lnTo>
                        <a:pt x="408940" y="134620"/>
                      </a:lnTo>
                      <a:lnTo>
                        <a:pt x="408940" y="134620"/>
                      </a:lnTo>
                      <a:lnTo>
                        <a:pt x="410210" y="135890"/>
                      </a:lnTo>
                      <a:lnTo>
                        <a:pt x="412750" y="137160"/>
                      </a:lnTo>
                      <a:lnTo>
                        <a:pt x="415290" y="140970"/>
                      </a:lnTo>
                      <a:lnTo>
                        <a:pt x="419100" y="143510"/>
                      </a:lnTo>
                      <a:lnTo>
                        <a:pt x="419100" y="140970"/>
                      </a:lnTo>
                      <a:lnTo>
                        <a:pt x="417830" y="138430"/>
                      </a:lnTo>
                      <a:lnTo>
                        <a:pt x="415290" y="135890"/>
                      </a:lnTo>
                      <a:lnTo>
                        <a:pt x="414020" y="132080"/>
                      </a:lnTo>
                      <a:lnTo>
                        <a:pt x="408940" y="125730"/>
                      </a:lnTo>
                      <a:lnTo>
                        <a:pt x="407670" y="123190"/>
                      </a:lnTo>
                      <a:lnTo>
                        <a:pt x="406400" y="120650"/>
                      </a:lnTo>
                      <a:lnTo>
                        <a:pt x="407670" y="121920"/>
                      </a:lnTo>
                      <a:lnTo>
                        <a:pt x="408940" y="121920"/>
                      </a:lnTo>
                      <a:lnTo>
                        <a:pt x="412750" y="124460"/>
                      </a:lnTo>
                      <a:lnTo>
                        <a:pt x="416560" y="128270"/>
                      </a:lnTo>
                      <a:lnTo>
                        <a:pt x="416560" y="129540"/>
                      </a:lnTo>
                      <a:lnTo>
                        <a:pt x="417830" y="130810"/>
                      </a:lnTo>
                      <a:lnTo>
                        <a:pt x="417830" y="129540"/>
                      </a:lnTo>
                      <a:lnTo>
                        <a:pt x="416560" y="128270"/>
                      </a:lnTo>
                      <a:lnTo>
                        <a:pt x="416560" y="127000"/>
                      </a:lnTo>
                      <a:lnTo>
                        <a:pt x="415290" y="124460"/>
                      </a:lnTo>
                      <a:lnTo>
                        <a:pt x="412750" y="120650"/>
                      </a:lnTo>
                      <a:lnTo>
                        <a:pt x="408940" y="114300"/>
                      </a:lnTo>
                      <a:lnTo>
                        <a:pt x="401320" y="102870"/>
                      </a:lnTo>
                      <a:lnTo>
                        <a:pt x="397510" y="97790"/>
                      </a:lnTo>
                      <a:lnTo>
                        <a:pt x="394970" y="92710"/>
                      </a:lnTo>
                      <a:lnTo>
                        <a:pt x="401320" y="97790"/>
                      </a:lnTo>
                      <a:lnTo>
                        <a:pt x="406400" y="100330"/>
                      </a:lnTo>
                      <a:lnTo>
                        <a:pt x="407670" y="102870"/>
                      </a:lnTo>
                      <a:lnTo>
                        <a:pt x="408940" y="104140"/>
                      </a:lnTo>
                      <a:lnTo>
                        <a:pt x="410210" y="104140"/>
                      </a:lnTo>
                      <a:lnTo>
                        <a:pt x="410210" y="105410"/>
                      </a:lnTo>
                      <a:lnTo>
                        <a:pt x="407670" y="100330"/>
                      </a:lnTo>
                      <a:lnTo>
                        <a:pt x="405130" y="95250"/>
                      </a:lnTo>
                      <a:lnTo>
                        <a:pt x="402590" y="90170"/>
                      </a:lnTo>
                      <a:lnTo>
                        <a:pt x="400050" y="86360"/>
                      </a:lnTo>
                      <a:lnTo>
                        <a:pt x="398780" y="83820"/>
                      </a:lnTo>
                      <a:lnTo>
                        <a:pt x="397510" y="81280"/>
                      </a:lnTo>
                      <a:lnTo>
                        <a:pt x="396240" y="80010"/>
                      </a:lnTo>
                      <a:lnTo>
                        <a:pt x="394970" y="78740"/>
                      </a:lnTo>
                      <a:lnTo>
                        <a:pt x="394970" y="77470"/>
                      </a:lnTo>
                      <a:lnTo>
                        <a:pt x="394970" y="77470"/>
                      </a:lnTo>
                      <a:lnTo>
                        <a:pt x="394970" y="77470"/>
                      </a:lnTo>
                      <a:lnTo>
                        <a:pt x="396240" y="77470"/>
                      </a:lnTo>
                      <a:lnTo>
                        <a:pt x="396240" y="78740"/>
                      </a:lnTo>
                      <a:lnTo>
                        <a:pt x="397510" y="80010"/>
                      </a:lnTo>
                      <a:lnTo>
                        <a:pt x="400050" y="81280"/>
                      </a:lnTo>
                      <a:lnTo>
                        <a:pt x="401320" y="82550"/>
                      </a:lnTo>
                      <a:lnTo>
                        <a:pt x="398780" y="78740"/>
                      </a:lnTo>
                      <a:lnTo>
                        <a:pt x="396240" y="74930"/>
                      </a:lnTo>
                      <a:lnTo>
                        <a:pt x="391160" y="67310"/>
                      </a:lnTo>
                      <a:lnTo>
                        <a:pt x="387350" y="63500"/>
                      </a:lnTo>
                      <a:lnTo>
                        <a:pt x="384810" y="60960"/>
                      </a:lnTo>
                      <a:lnTo>
                        <a:pt x="382270" y="58420"/>
                      </a:lnTo>
                      <a:lnTo>
                        <a:pt x="379730" y="55880"/>
                      </a:lnTo>
                      <a:lnTo>
                        <a:pt x="387350" y="58420"/>
                      </a:lnTo>
                      <a:lnTo>
                        <a:pt x="392430" y="62230"/>
                      </a:lnTo>
                      <a:lnTo>
                        <a:pt x="394970" y="63500"/>
                      </a:lnTo>
                      <a:lnTo>
                        <a:pt x="397510" y="64770"/>
                      </a:lnTo>
                      <a:lnTo>
                        <a:pt x="398780" y="66040"/>
                      </a:lnTo>
                      <a:lnTo>
                        <a:pt x="398780" y="66040"/>
                      </a:lnTo>
                      <a:lnTo>
                        <a:pt x="396240" y="63500"/>
                      </a:lnTo>
                      <a:lnTo>
                        <a:pt x="393700" y="59690"/>
                      </a:lnTo>
                      <a:lnTo>
                        <a:pt x="388620" y="55880"/>
                      </a:lnTo>
                      <a:lnTo>
                        <a:pt x="384810" y="52070"/>
                      </a:lnTo>
                      <a:lnTo>
                        <a:pt x="379730" y="49530"/>
                      </a:lnTo>
                      <a:lnTo>
                        <a:pt x="370840" y="45720"/>
                      </a:lnTo>
                      <a:lnTo>
                        <a:pt x="367030" y="43180"/>
                      </a:lnTo>
                      <a:lnTo>
                        <a:pt x="360680" y="40640"/>
                      </a:lnTo>
                      <a:lnTo>
                        <a:pt x="364490" y="41910"/>
                      </a:lnTo>
                      <a:lnTo>
                        <a:pt x="368300" y="43180"/>
                      </a:lnTo>
                      <a:lnTo>
                        <a:pt x="372110" y="44450"/>
                      </a:lnTo>
                      <a:lnTo>
                        <a:pt x="374650" y="44450"/>
                      </a:lnTo>
                      <a:lnTo>
                        <a:pt x="377190" y="45720"/>
                      </a:lnTo>
                      <a:lnTo>
                        <a:pt x="381000" y="46990"/>
                      </a:lnTo>
                      <a:lnTo>
                        <a:pt x="384810" y="48260"/>
                      </a:lnTo>
                      <a:lnTo>
                        <a:pt x="381000" y="45720"/>
                      </a:lnTo>
                      <a:lnTo>
                        <a:pt x="377190" y="41910"/>
                      </a:lnTo>
                      <a:lnTo>
                        <a:pt x="368300" y="36830"/>
                      </a:lnTo>
                      <a:lnTo>
                        <a:pt x="358140" y="31750"/>
                      </a:lnTo>
                      <a:lnTo>
                        <a:pt x="349250" y="29210"/>
                      </a:lnTo>
                      <a:lnTo>
                        <a:pt x="339090" y="25400"/>
                      </a:lnTo>
                      <a:lnTo>
                        <a:pt x="330200" y="24130"/>
                      </a:lnTo>
                      <a:lnTo>
                        <a:pt x="322580" y="24130"/>
                      </a:lnTo>
                      <a:lnTo>
                        <a:pt x="320040" y="22860"/>
                      </a:lnTo>
                      <a:lnTo>
                        <a:pt x="316230" y="22860"/>
                      </a:lnTo>
                      <a:lnTo>
                        <a:pt x="317500" y="22860"/>
                      </a:lnTo>
                      <a:lnTo>
                        <a:pt x="318770" y="22860"/>
                      </a:lnTo>
                      <a:lnTo>
                        <a:pt x="322580" y="22860"/>
                      </a:lnTo>
                      <a:lnTo>
                        <a:pt x="328930" y="22860"/>
                      </a:lnTo>
                      <a:lnTo>
                        <a:pt x="335280" y="22860"/>
                      </a:lnTo>
                      <a:lnTo>
                        <a:pt x="342900" y="22860"/>
                      </a:lnTo>
                      <a:lnTo>
                        <a:pt x="347980" y="22860"/>
                      </a:lnTo>
                      <a:lnTo>
                        <a:pt x="353060" y="22860"/>
                      </a:lnTo>
                      <a:lnTo>
                        <a:pt x="354330" y="22860"/>
                      </a:lnTo>
                      <a:lnTo>
                        <a:pt x="354330" y="22860"/>
                      </a:lnTo>
                      <a:lnTo>
                        <a:pt x="347980" y="20320"/>
                      </a:lnTo>
                      <a:lnTo>
                        <a:pt x="340360" y="19050"/>
                      </a:lnTo>
                      <a:lnTo>
                        <a:pt x="332740" y="17780"/>
                      </a:lnTo>
                      <a:lnTo>
                        <a:pt x="323850" y="17780"/>
                      </a:lnTo>
                      <a:lnTo>
                        <a:pt x="307340" y="15240"/>
                      </a:lnTo>
                      <a:lnTo>
                        <a:pt x="288290" y="13970"/>
                      </a:lnTo>
                      <a:lnTo>
                        <a:pt x="298450" y="13970"/>
                      </a:lnTo>
                      <a:lnTo>
                        <a:pt x="308610" y="12700"/>
                      </a:lnTo>
                      <a:lnTo>
                        <a:pt x="312420" y="12700"/>
                      </a:lnTo>
                      <a:lnTo>
                        <a:pt x="316230" y="12700"/>
                      </a:lnTo>
                      <a:lnTo>
                        <a:pt x="317500" y="12700"/>
                      </a:lnTo>
                      <a:lnTo>
                        <a:pt x="317500" y="11430"/>
                      </a:lnTo>
                      <a:lnTo>
                        <a:pt x="314960" y="10160"/>
                      </a:lnTo>
                      <a:lnTo>
                        <a:pt x="309880" y="10160"/>
                      </a:lnTo>
                      <a:lnTo>
                        <a:pt x="306070" y="8890"/>
                      </a:lnTo>
                      <a:lnTo>
                        <a:pt x="299720" y="8890"/>
                      </a:lnTo>
                      <a:lnTo>
                        <a:pt x="288290" y="7620"/>
                      </a:lnTo>
                      <a:lnTo>
                        <a:pt x="278130" y="7620"/>
                      </a:lnTo>
                      <a:lnTo>
                        <a:pt x="273050" y="6350"/>
                      </a:lnTo>
                      <a:lnTo>
                        <a:pt x="269240" y="6350"/>
                      </a:lnTo>
                      <a:lnTo>
                        <a:pt x="266700" y="6350"/>
                      </a:lnTo>
                      <a:lnTo>
                        <a:pt x="264160" y="5080"/>
                      </a:lnTo>
                      <a:lnTo>
                        <a:pt x="262890" y="5080"/>
                      </a:lnTo>
                      <a:lnTo>
                        <a:pt x="264160" y="3810"/>
                      </a:lnTo>
                      <a:lnTo>
                        <a:pt x="266700" y="3810"/>
                      </a:lnTo>
                      <a:lnTo>
                        <a:pt x="269240" y="3810"/>
                      </a:lnTo>
                      <a:lnTo>
                        <a:pt x="271780" y="2540"/>
                      </a:lnTo>
                      <a:lnTo>
                        <a:pt x="266700" y="2540"/>
                      </a:lnTo>
                      <a:lnTo>
                        <a:pt x="260350" y="2540"/>
                      </a:lnTo>
                      <a:lnTo>
                        <a:pt x="255270" y="3810"/>
                      </a:lnTo>
                      <a:lnTo>
                        <a:pt x="248920" y="3810"/>
                      </a:lnTo>
                      <a:lnTo>
                        <a:pt x="234950" y="6350"/>
                      </a:lnTo>
                      <a:lnTo>
                        <a:pt x="222250" y="10160"/>
                      </a:lnTo>
                      <a:lnTo>
                        <a:pt x="223520" y="8890"/>
                      </a:lnTo>
                      <a:lnTo>
                        <a:pt x="226060" y="7620"/>
                      </a:lnTo>
                      <a:lnTo>
                        <a:pt x="229870" y="7620"/>
                      </a:lnTo>
                      <a:lnTo>
                        <a:pt x="232410" y="6350"/>
                      </a:lnTo>
                      <a:lnTo>
                        <a:pt x="234950" y="3810"/>
                      </a:lnTo>
                      <a:lnTo>
                        <a:pt x="237490" y="2540"/>
                      </a:lnTo>
                      <a:lnTo>
                        <a:pt x="240030" y="1270"/>
                      </a:lnTo>
                      <a:lnTo>
                        <a:pt x="241300" y="1270"/>
                      </a:lnTo>
                      <a:lnTo>
                        <a:pt x="236220" y="1270"/>
                      </a:lnTo>
                      <a:lnTo>
                        <a:pt x="231140" y="2540"/>
                      </a:lnTo>
                      <a:lnTo>
                        <a:pt x="220980" y="5080"/>
                      </a:lnTo>
                      <a:lnTo>
                        <a:pt x="212090" y="8890"/>
                      </a:lnTo>
                      <a:lnTo>
                        <a:pt x="208280" y="10160"/>
                      </a:lnTo>
                      <a:lnTo>
                        <a:pt x="204470" y="11430"/>
                      </a:lnTo>
                      <a:lnTo>
                        <a:pt x="201930" y="12700"/>
                      </a:lnTo>
                      <a:lnTo>
                        <a:pt x="200660" y="12700"/>
                      </a:lnTo>
                      <a:lnTo>
                        <a:pt x="199390" y="13970"/>
                      </a:lnTo>
                      <a:lnTo>
                        <a:pt x="200660" y="12700"/>
                      </a:lnTo>
                      <a:lnTo>
                        <a:pt x="201930" y="12700"/>
                      </a:lnTo>
                      <a:lnTo>
                        <a:pt x="203200" y="11430"/>
                      </a:lnTo>
                      <a:lnTo>
                        <a:pt x="204470" y="10160"/>
                      </a:lnTo>
                      <a:lnTo>
                        <a:pt x="207010" y="8890"/>
                      </a:lnTo>
                      <a:lnTo>
                        <a:pt x="208280" y="7620"/>
                      </a:lnTo>
                      <a:lnTo>
                        <a:pt x="212090" y="6350"/>
                      </a:lnTo>
                      <a:lnTo>
                        <a:pt x="214630" y="3810"/>
                      </a:lnTo>
                      <a:lnTo>
                        <a:pt x="210820" y="6350"/>
                      </a:lnTo>
                      <a:lnTo>
                        <a:pt x="205740" y="7620"/>
                      </a:lnTo>
                      <a:lnTo>
                        <a:pt x="198120" y="12700"/>
                      </a:lnTo>
                      <a:lnTo>
                        <a:pt x="187960" y="17780"/>
                      </a:lnTo>
                      <a:lnTo>
                        <a:pt x="180340" y="22860"/>
                      </a:lnTo>
                      <a:lnTo>
                        <a:pt x="173990" y="24130"/>
                      </a:lnTo>
                      <a:lnTo>
                        <a:pt x="167640" y="2540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1442593" y="5822061"/>
                  <a:ext cx="35053" cy="240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053" h="24004">
                      <a:moveTo>
                        <a:pt x="34036" y="2413"/>
                      </a:moveTo>
                      <a:lnTo>
                        <a:pt x="34036" y="4318"/>
                      </a:lnTo>
                      <a:lnTo>
                        <a:pt x="35052" y="5715"/>
                      </a:lnTo>
                      <a:lnTo>
                        <a:pt x="33655" y="7620"/>
                      </a:lnTo>
                      <a:lnTo>
                        <a:pt x="33655" y="8128"/>
                      </a:lnTo>
                      <a:lnTo>
                        <a:pt x="34544" y="8636"/>
                      </a:lnTo>
                      <a:lnTo>
                        <a:pt x="33147" y="10033"/>
                      </a:lnTo>
                      <a:lnTo>
                        <a:pt x="32639" y="11430"/>
                      </a:lnTo>
                      <a:lnTo>
                        <a:pt x="32639" y="12446"/>
                      </a:lnTo>
                      <a:lnTo>
                        <a:pt x="32639" y="13335"/>
                      </a:lnTo>
                      <a:lnTo>
                        <a:pt x="31242" y="13843"/>
                      </a:lnTo>
                      <a:lnTo>
                        <a:pt x="30734" y="14859"/>
                      </a:lnTo>
                      <a:lnTo>
                        <a:pt x="30226" y="16256"/>
                      </a:lnTo>
                      <a:lnTo>
                        <a:pt x="28829" y="17272"/>
                      </a:lnTo>
                      <a:lnTo>
                        <a:pt x="26924" y="19177"/>
                      </a:lnTo>
                      <a:lnTo>
                        <a:pt x="25019" y="20574"/>
                      </a:lnTo>
                      <a:lnTo>
                        <a:pt x="24003" y="21082"/>
                      </a:lnTo>
                      <a:lnTo>
                        <a:pt x="23495" y="21590"/>
                      </a:lnTo>
                      <a:lnTo>
                        <a:pt x="20193" y="21590"/>
                      </a:lnTo>
                      <a:lnTo>
                        <a:pt x="17272" y="21082"/>
                      </a:lnTo>
                      <a:lnTo>
                        <a:pt x="14859" y="20574"/>
                      </a:lnTo>
                      <a:lnTo>
                        <a:pt x="13462" y="20066"/>
                      </a:lnTo>
                      <a:lnTo>
                        <a:pt x="11049" y="18161"/>
                      </a:lnTo>
                      <a:lnTo>
                        <a:pt x="8636" y="16764"/>
                      </a:lnTo>
                      <a:lnTo>
                        <a:pt x="8128" y="17272"/>
                      </a:lnTo>
                      <a:lnTo>
                        <a:pt x="7239" y="18669"/>
                      </a:lnTo>
                      <a:lnTo>
                        <a:pt x="6223" y="20066"/>
                      </a:lnTo>
                      <a:lnTo>
                        <a:pt x="4826" y="21590"/>
                      </a:lnTo>
                      <a:lnTo>
                        <a:pt x="3429" y="22098"/>
                      </a:lnTo>
                      <a:lnTo>
                        <a:pt x="2413" y="22479"/>
                      </a:lnTo>
                      <a:lnTo>
                        <a:pt x="1016" y="22987"/>
                      </a:lnTo>
                      <a:lnTo>
                        <a:pt x="0" y="24003"/>
                      </a:lnTo>
                      <a:lnTo>
                        <a:pt x="508" y="22098"/>
                      </a:lnTo>
                      <a:lnTo>
                        <a:pt x="1397" y="21082"/>
                      </a:lnTo>
                      <a:lnTo>
                        <a:pt x="4318" y="19177"/>
                      </a:lnTo>
                      <a:lnTo>
                        <a:pt x="6731" y="17780"/>
                      </a:lnTo>
                      <a:lnTo>
                        <a:pt x="8128" y="16256"/>
                      </a:lnTo>
                      <a:lnTo>
                        <a:pt x="9652" y="12446"/>
                      </a:lnTo>
                      <a:lnTo>
                        <a:pt x="11557" y="8636"/>
                      </a:lnTo>
                      <a:lnTo>
                        <a:pt x="14351" y="5207"/>
                      </a:lnTo>
                      <a:lnTo>
                        <a:pt x="17780" y="2413"/>
                      </a:lnTo>
                      <a:lnTo>
                        <a:pt x="18288" y="2413"/>
                      </a:lnTo>
                      <a:lnTo>
                        <a:pt x="19177" y="1905"/>
                      </a:lnTo>
                      <a:lnTo>
                        <a:pt x="21082" y="381"/>
                      </a:lnTo>
                      <a:lnTo>
                        <a:pt x="21590" y="381"/>
                      </a:lnTo>
                      <a:lnTo>
                        <a:pt x="22606" y="381"/>
                      </a:lnTo>
                      <a:lnTo>
                        <a:pt x="25019" y="0"/>
                      </a:lnTo>
                      <a:lnTo>
                        <a:pt x="25400" y="381"/>
                      </a:lnTo>
                      <a:lnTo>
                        <a:pt x="26416" y="381"/>
                      </a:lnTo>
                      <a:lnTo>
                        <a:pt x="28321" y="0"/>
                      </a:lnTo>
                      <a:lnTo>
                        <a:pt x="28829" y="889"/>
                      </a:lnTo>
                      <a:lnTo>
                        <a:pt x="29718" y="1397"/>
                      </a:lnTo>
                      <a:lnTo>
                        <a:pt x="30734" y="1397"/>
                      </a:lnTo>
                      <a:lnTo>
                        <a:pt x="32131" y="1397"/>
                      </a:lnTo>
                      <a:lnTo>
                        <a:pt x="32131" y="1905"/>
                      </a:lnTo>
                      <a:lnTo>
                        <a:pt x="32639" y="2413"/>
                      </a:lnTo>
                      <a:lnTo>
                        <a:pt x="33147" y="2794"/>
                      </a:lnTo>
                      <a:close/>
                    </a:path>
                  </a:pathLst>
                </a:custGeom>
                <a:solidFill>
                  <a:srgbClr val="E4E4D8"/>
                </a:solidFill>
                <a:ln w="0" cap="flat" cmpd="sng" algn="ctr">
                  <a:solidFill>
                    <a:srgbClr val="E4E4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1452245" y="5826379"/>
                  <a:ext cx="16765" cy="129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765" h="12955">
                      <a:moveTo>
                        <a:pt x="16764" y="2413"/>
                      </a:moveTo>
                      <a:lnTo>
                        <a:pt x="16764" y="6223"/>
                      </a:lnTo>
                      <a:lnTo>
                        <a:pt x="15367" y="10033"/>
                      </a:lnTo>
                      <a:lnTo>
                        <a:pt x="12954" y="11430"/>
                      </a:lnTo>
                      <a:lnTo>
                        <a:pt x="11049" y="12446"/>
                      </a:lnTo>
                      <a:lnTo>
                        <a:pt x="8636" y="12954"/>
                      </a:lnTo>
                      <a:lnTo>
                        <a:pt x="6223" y="12954"/>
                      </a:lnTo>
                      <a:lnTo>
                        <a:pt x="4699" y="12446"/>
                      </a:lnTo>
                      <a:lnTo>
                        <a:pt x="2794" y="11938"/>
                      </a:lnTo>
                      <a:lnTo>
                        <a:pt x="889" y="11049"/>
                      </a:lnTo>
                      <a:lnTo>
                        <a:pt x="0" y="10033"/>
                      </a:lnTo>
                      <a:lnTo>
                        <a:pt x="381" y="8128"/>
                      </a:lnTo>
                      <a:lnTo>
                        <a:pt x="1397" y="5715"/>
                      </a:lnTo>
                      <a:lnTo>
                        <a:pt x="3302" y="3810"/>
                      </a:lnTo>
                      <a:lnTo>
                        <a:pt x="5715" y="1905"/>
                      </a:lnTo>
                      <a:lnTo>
                        <a:pt x="8128" y="381"/>
                      </a:lnTo>
                      <a:lnTo>
                        <a:pt x="11049" y="0"/>
                      </a:lnTo>
                      <a:lnTo>
                        <a:pt x="13843" y="3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1460373" y="5830189"/>
                  <a:ext cx="4319" cy="24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9" h="2414">
                      <a:moveTo>
                        <a:pt x="4318" y="508"/>
                      </a:moveTo>
                      <a:lnTo>
                        <a:pt x="4318" y="889"/>
                      </a:lnTo>
                      <a:lnTo>
                        <a:pt x="2413" y="1905"/>
                      </a:lnTo>
                      <a:lnTo>
                        <a:pt x="889" y="2413"/>
                      </a:lnTo>
                      <a:lnTo>
                        <a:pt x="0" y="2413"/>
                      </a:lnTo>
                      <a:lnTo>
                        <a:pt x="508" y="1397"/>
                      </a:lnTo>
                      <a:lnTo>
                        <a:pt x="1905" y="508"/>
                      </a:lnTo>
                      <a:lnTo>
                        <a:pt x="330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1402715" y="5859018"/>
                  <a:ext cx="6351" cy="205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20575">
                      <a:moveTo>
                        <a:pt x="2413" y="381"/>
                      </a:moveTo>
                      <a:lnTo>
                        <a:pt x="3429" y="1397"/>
                      </a:lnTo>
                      <a:lnTo>
                        <a:pt x="4826" y="4318"/>
                      </a:lnTo>
                      <a:lnTo>
                        <a:pt x="5842" y="7620"/>
                      </a:lnTo>
                      <a:lnTo>
                        <a:pt x="6350" y="11430"/>
                      </a:lnTo>
                      <a:lnTo>
                        <a:pt x="6350" y="15367"/>
                      </a:lnTo>
                      <a:lnTo>
                        <a:pt x="6350" y="18161"/>
                      </a:lnTo>
                      <a:lnTo>
                        <a:pt x="5842" y="20066"/>
                      </a:lnTo>
                      <a:lnTo>
                        <a:pt x="5334" y="20574"/>
                      </a:lnTo>
                      <a:lnTo>
                        <a:pt x="2032" y="18161"/>
                      </a:lnTo>
                      <a:lnTo>
                        <a:pt x="1016" y="17272"/>
                      </a:lnTo>
                      <a:lnTo>
                        <a:pt x="0" y="16764"/>
                      </a:lnTo>
                      <a:lnTo>
                        <a:pt x="0" y="12954"/>
                      </a:lnTo>
                      <a:lnTo>
                        <a:pt x="0" y="8636"/>
                      </a:lnTo>
                      <a:lnTo>
                        <a:pt x="508" y="4318"/>
                      </a:lnTo>
                      <a:lnTo>
                        <a:pt x="1016" y="381"/>
                      </a:lnTo>
                      <a:lnTo>
                        <a:pt x="1016" y="0"/>
                      </a:lnTo>
                      <a:close/>
                    </a:path>
                  </a:pathLst>
                </a:custGeom>
                <a:solidFill>
                  <a:srgbClr val="C5B5A9"/>
                </a:solidFill>
                <a:ln w="0" cap="flat" cmpd="sng" algn="ctr">
                  <a:solidFill>
                    <a:srgbClr val="C5B5A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1397000" y="5859018"/>
                  <a:ext cx="9145" cy="167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145" h="16765">
                      <a:moveTo>
                        <a:pt x="8636" y="2413"/>
                      </a:moveTo>
                      <a:lnTo>
                        <a:pt x="9144" y="4699"/>
                      </a:lnTo>
                      <a:lnTo>
                        <a:pt x="9144" y="7620"/>
                      </a:lnTo>
                      <a:lnTo>
                        <a:pt x="8636" y="10541"/>
                      </a:lnTo>
                      <a:lnTo>
                        <a:pt x="7747" y="12954"/>
                      </a:lnTo>
                      <a:lnTo>
                        <a:pt x="7239" y="14859"/>
                      </a:lnTo>
                      <a:lnTo>
                        <a:pt x="6223" y="16256"/>
                      </a:lnTo>
                      <a:lnTo>
                        <a:pt x="5715" y="16764"/>
                      </a:lnTo>
                      <a:lnTo>
                        <a:pt x="3810" y="16256"/>
                      </a:lnTo>
                      <a:lnTo>
                        <a:pt x="1905" y="14859"/>
                      </a:lnTo>
                      <a:lnTo>
                        <a:pt x="1016" y="13843"/>
                      </a:lnTo>
                      <a:lnTo>
                        <a:pt x="508" y="11938"/>
                      </a:lnTo>
                      <a:lnTo>
                        <a:pt x="0" y="10541"/>
                      </a:lnTo>
                      <a:lnTo>
                        <a:pt x="508" y="8128"/>
                      </a:lnTo>
                      <a:lnTo>
                        <a:pt x="1016" y="6731"/>
                      </a:lnTo>
                      <a:lnTo>
                        <a:pt x="1905" y="5207"/>
                      </a:lnTo>
                      <a:lnTo>
                        <a:pt x="2921" y="3810"/>
                      </a:lnTo>
                      <a:lnTo>
                        <a:pt x="3810" y="2794"/>
                      </a:lnTo>
                      <a:lnTo>
                        <a:pt x="4318" y="2413"/>
                      </a:lnTo>
                      <a:lnTo>
                        <a:pt x="5715" y="889"/>
                      </a:lnTo>
                      <a:lnTo>
                        <a:pt x="6731" y="0"/>
                      </a:lnTo>
                      <a:close/>
                    </a:path>
                  </a:pathLst>
                </a:custGeom>
                <a:solidFill>
                  <a:srgbClr val="A87F75"/>
                </a:solidFill>
                <a:ln w="0" cap="flat" cmpd="sng" algn="ctr">
                  <a:solidFill>
                    <a:srgbClr val="A87F7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>
                  <a:off x="1397000" y="5858510"/>
                  <a:ext cx="8891" cy="165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16511">
                      <a:moveTo>
                        <a:pt x="6350" y="0"/>
                      </a:moveTo>
                      <a:lnTo>
                        <a:pt x="6350" y="0"/>
                      </a:lnTo>
                      <a:lnTo>
                        <a:pt x="6350" y="0"/>
                      </a:lnTo>
                      <a:lnTo>
                        <a:pt x="5080" y="1270"/>
                      </a:lnTo>
                      <a:lnTo>
                        <a:pt x="3810" y="2540"/>
                      </a:lnTo>
                      <a:lnTo>
                        <a:pt x="3810" y="2540"/>
                      </a:lnTo>
                      <a:lnTo>
                        <a:pt x="2540" y="3810"/>
                      </a:lnTo>
                      <a:lnTo>
                        <a:pt x="1270" y="5080"/>
                      </a:lnTo>
                      <a:lnTo>
                        <a:pt x="1270" y="6350"/>
                      </a:lnTo>
                      <a:lnTo>
                        <a:pt x="0" y="7620"/>
                      </a:lnTo>
                      <a:lnTo>
                        <a:pt x="0" y="10160"/>
                      </a:lnTo>
                      <a:lnTo>
                        <a:pt x="0" y="11430"/>
                      </a:lnTo>
                      <a:lnTo>
                        <a:pt x="1270" y="13970"/>
                      </a:lnTo>
                      <a:lnTo>
                        <a:pt x="1270" y="15240"/>
                      </a:lnTo>
                      <a:lnTo>
                        <a:pt x="3810" y="16510"/>
                      </a:lnTo>
                      <a:lnTo>
                        <a:pt x="5080" y="16510"/>
                      </a:lnTo>
                      <a:lnTo>
                        <a:pt x="6350" y="16510"/>
                      </a:lnTo>
                      <a:lnTo>
                        <a:pt x="7620" y="15240"/>
                      </a:lnTo>
                      <a:lnTo>
                        <a:pt x="7620" y="12700"/>
                      </a:lnTo>
                      <a:lnTo>
                        <a:pt x="8890" y="10160"/>
                      </a:lnTo>
                      <a:lnTo>
                        <a:pt x="8890" y="7620"/>
                      </a:lnTo>
                      <a:lnTo>
                        <a:pt x="8890" y="5080"/>
                      </a:lnTo>
                      <a:lnTo>
                        <a:pt x="889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>
                  <a:off x="1401826" y="5862320"/>
                  <a:ext cx="1906" cy="53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06" h="5335">
                      <a:moveTo>
                        <a:pt x="1905" y="1397"/>
                      </a:moveTo>
                      <a:lnTo>
                        <a:pt x="1905" y="3429"/>
                      </a:lnTo>
                      <a:lnTo>
                        <a:pt x="1905" y="5334"/>
                      </a:lnTo>
                      <a:lnTo>
                        <a:pt x="1397" y="5334"/>
                      </a:lnTo>
                      <a:lnTo>
                        <a:pt x="889" y="5334"/>
                      </a:lnTo>
                      <a:lnTo>
                        <a:pt x="508" y="4826"/>
                      </a:lnTo>
                      <a:lnTo>
                        <a:pt x="0" y="4318"/>
                      </a:lnTo>
                      <a:lnTo>
                        <a:pt x="508" y="2413"/>
                      </a:lnTo>
                      <a:lnTo>
                        <a:pt x="1397" y="508"/>
                      </a:lnTo>
                      <a:lnTo>
                        <a:pt x="1397" y="0"/>
                      </a:lnTo>
                      <a:lnTo>
                        <a:pt x="1905" y="0"/>
                      </a:lnTo>
                      <a:close/>
                    </a:path>
                  </a:pathLst>
                </a:custGeom>
                <a:solidFill>
                  <a:srgbClr val="DBC6BC"/>
                </a:solidFill>
                <a:ln w="0" cap="flat" cmpd="sng" algn="ctr">
                  <a:solidFill>
                    <a:srgbClr val="DBC6B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1398016" y="5864733"/>
                  <a:ext cx="2287" cy="53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87" h="5335">
                      <a:moveTo>
                        <a:pt x="1397" y="2921"/>
                      </a:moveTo>
                      <a:lnTo>
                        <a:pt x="381" y="5334"/>
                      </a:lnTo>
                      <a:lnTo>
                        <a:pt x="0" y="5334"/>
                      </a:lnTo>
                      <a:lnTo>
                        <a:pt x="0" y="3302"/>
                      </a:lnTo>
                      <a:lnTo>
                        <a:pt x="381" y="1016"/>
                      </a:lnTo>
                      <a:lnTo>
                        <a:pt x="1397" y="0"/>
                      </a:lnTo>
                      <a:lnTo>
                        <a:pt x="1905" y="0"/>
                      </a:lnTo>
                      <a:lnTo>
                        <a:pt x="2286" y="0"/>
                      </a:lnTo>
                      <a:close/>
                    </a:path>
                  </a:pathLst>
                </a:custGeom>
                <a:solidFill>
                  <a:srgbClr val="DBC6BC"/>
                </a:solidFill>
                <a:ln w="0" cap="flat" cmpd="sng" algn="ctr">
                  <a:solidFill>
                    <a:srgbClr val="DBC6B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1440180" y="5840730"/>
                  <a:ext cx="67692" cy="600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692" h="60072">
                      <a:moveTo>
                        <a:pt x="14859" y="3429"/>
                      </a:moveTo>
                      <a:lnTo>
                        <a:pt x="19177" y="5334"/>
                      </a:lnTo>
                      <a:lnTo>
                        <a:pt x="23495" y="6223"/>
                      </a:lnTo>
                      <a:lnTo>
                        <a:pt x="28321" y="6731"/>
                      </a:lnTo>
                      <a:lnTo>
                        <a:pt x="38481" y="6731"/>
                      </a:lnTo>
                      <a:lnTo>
                        <a:pt x="44196" y="7239"/>
                      </a:lnTo>
                      <a:lnTo>
                        <a:pt x="49911" y="8128"/>
                      </a:lnTo>
                      <a:lnTo>
                        <a:pt x="53340" y="8636"/>
                      </a:lnTo>
                      <a:lnTo>
                        <a:pt x="55753" y="8636"/>
                      </a:lnTo>
                      <a:lnTo>
                        <a:pt x="56134" y="8636"/>
                      </a:lnTo>
                      <a:lnTo>
                        <a:pt x="56642" y="8636"/>
                      </a:lnTo>
                      <a:lnTo>
                        <a:pt x="56134" y="9144"/>
                      </a:lnTo>
                      <a:lnTo>
                        <a:pt x="54737" y="10033"/>
                      </a:lnTo>
                      <a:lnTo>
                        <a:pt x="52324" y="11557"/>
                      </a:lnTo>
                      <a:lnTo>
                        <a:pt x="49022" y="12446"/>
                      </a:lnTo>
                      <a:lnTo>
                        <a:pt x="46101" y="13462"/>
                      </a:lnTo>
                      <a:lnTo>
                        <a:pt x="43180" y="13970"/>
                      </a:lnTo>
                      <a:lnTo>
                        <a:pt x="45593" y="13970"/>
                      </a:lnTo>
                      <a:lnTo>
                        <a:pt x="48514" y="14351"/>
                      </a:lnTo>
                      <a:lnTo>
                        <a:pt x="55753" y="14859"/>
                      </a:lnTo>
                      <a:lnTo>
                        <a:pt x="59055" y="14859"/>
                      </a:lnTo>
                      <a:lnTo>
                        <a:pt x="62484" y="14859"/>
                      </a:lnTo>
                      <a:lnTo>
                        <a:pt x="65278" y="14351"/>
                      </a:lnTo>
                      <a:lnTo>
                        <a:pt x="66802" y="13462"/>
                      </a:lnTo>
                      <a:lnTo>
                        <a:pt x="66294" y="14351"/>
                      </a:lnTo>
                      <a:lnTo>
                        <a:pt x="64770" y="15367"/>
                      </a:lnTo>
                      <a:lnTo>
                        <a:pt x="62865" y="16383"/>
                      </a:lnTo>
                      <a:lnTo>
                        <a:pt x="60452" y="17272"/>
                      </a:lnTo>
                      <a:lnTo>
                        <a:pt x="55245" y="18669"/>
                      </a:lnTo>
                      <a:lnTo>
                        <a:pt x="53340" y="19177"/>
                      </a:lnTo>
                      <a:lnTo>
                        <a:pt x="51816" y="19177"/>
                      </a:lnTo>
                      <a:lnTo>
                        <a:pt x="52832" y="19177"/>
                      </a:lnTo>
                      <a:lnTo>
                        <a:pt x="54229" y="19685"/>
                      </a:lnTo>
                      <a:lnTo>
                        <a:pt x="58166" y="20193"/>
                      </a:lnTo>
                      <a:lnTo>
                        <a:pt x="61468" y="20701"/>
                      </a:lnTo>
                      <a:lnTo>
                        <a:pt x="63881" y="21082"/>
                      </a:lnTo>
                      <a:lnTo>
                        <a:pt x="63373" y="21590"/>
                      </a:lnTo>
                      <a:lnTo>
                        <a:pt x="61976" y="22606"/>
                      </a:lnTo>
                      <a:lnTo>
                        <a:pt x="60452" y="23495"/>
                      </a:lnTo>
                      <a:lnTo>
                        <a:pt x="60071" y="24003"/>
                      </a:lnTo>
                      <a:lnTo>
                        <a:pt x="59563" y="24511"/>
                      </a:lnTo>
                      <a:lnTo>
                        <a:pt x="60071" y="25019"/>
                      </a:lnTo>
                      <a:lnTo>
                        <a:pt x="61976" y="26416"/>
                      </a:lnTo>
                      <a:lnTo>
                        <a:pt x="64770" y="27305"/>
                      </a:lnTo>
                      <a:lnTo>
                        <a:pt x="66294" y="27813"/>
                      </a:lnTo>
                      <a:lnTo>
                        <a:pt x="66802" y="27813"/>
                      </a:lnTo>
                      <a:lnTo>
                        <a:pt x="64389" y="27813"/>
                      </a:lnTo>
                      <a:lnTo>
                        <a:pt x="62484" y="28321"/>
                      </a:lnTo>
                      <a:lnTo>
                        <a:pt x="60960" y="28829"/>
                      </a:lnTo>
                      <a:lnTo>
                        <a:pt x="59563" y="29718"/>
                      </a:lnTo>
                      <a:lnTo>
                        <a:pt x="58166" y="31242"/>
                      </a:lnTo>
                      <a:lnTo>
                        <a:pt x="58166" y="33147"/>
                      </a:lnTo>
                      <a:lnTo>
                        <a:pt x="59055" y="35052"/>
                      </a:lnTo>
                      <a:lnTo>
                        <a:pt x="61468" y="36449"/>
                      </a:lnTo>
                      <a:lnTo>
                        <a:pt x="64389" y="37973"/>
                      </a:lnTo>
                      <a:lnTo>
                        <a:pt x="67691" y="38354"/>
                      </a:lnTo>
                      <a:lnTo>
                        <a:pt x="59563" y="38354"/>
                      </a:lnTo>
                      <a:lnTo>
                        <a:pt x="51435" y="38862"/>
                      </a:lnTo>
                      <a:lnTo>
                        <a:pt x="53340" y="38862"/>
                      </a:lnTo>
                      <a:lnTo>
                        <a:pt x="55753" y="39878"/>
                      </a:lnTo>
                      <a:lnTo>
                        <a:pt x="60071" y="42672"/>
                      </a:lnTo>
                      <a:lnTo>
                        <a:pt x="64389" y="46101"/>
                      </a:lnTo>
                      <a:lnTo>
                        <a:pt x="65786" y="47498"/>
                      </a:lnTo>
                      <a:lnTo>
                        <a:pt x="66802" y="48514"/>
                      </a:lnTo>
                      <a:lnTo>
                        <a:pt x="67183" y="49022"/>
                      </a:lnTo>
                      <a:lnTo>
                        <a:pt x="66802" y="49022"/>
                      </a:lnTo>
                      <a:lnTo>
                        <a:pt x="65278" y="49022"/>
                      </a:lnTo>
                      <a:lnTo>
                        <a:pt x="63373" y="48514"/>
                      </a:lnTo>
                      <a:lnTo>
                        <a:pt x="61468" y="48006"/>
                      </a:lnTo>
                      <a:lnTo>
                        <a:pt x="59563" y="48006"/>
                      </a:lnTo>
                      <a:lnTo>
                        <a:pt x="58547" y="48514"/>
                      </a:lnTo>
                      <a:lnTo>
                        <a:pt x="59055" y="49022"/>
                      </a:lnTo>
                      <a:lnTo>
                        <a:pt x="59563" y="49403"/>
                      </a:lnTo>
                      <a:lnTo>
                        <a:pt x="61468" y="51308"/>
                      </a:lnTo>
                      <a:lnTo>
                        <a:pt x="61976" y="52324"/>
                      </a:lnTo>
                      <a:lnTo>
                        <a:pt x="62484" y="53340"/>
                      </a:lnTo>
                      <a:lnTo>
                        <a:pt x="61976" y="51816"/>
                      </a:lnTo>
                      <a:lnTo>
                        <a:pt x="61468" y="51308"/>
                      </a:lnTo>
                      <a:lnTo>
                        <a:pt x="60452" y="50927"/>
                      </a:lnTo>
                      <a:lnTo>
                        <a:pt x="59563" y="51816"/>
                      </a:lnTo>
                      <a:lnTo>
                        <a:pt x="59055" y="52832"/>
                      </a:lnTo>
                      <a:lnTo>
                        <a:pt x="59055" y="54229"/>
                      </a:lnTo>
                      <a:lnTo>
                        <a:pt x="60071" y="56134"/>
                      </a:lnTo>
                      <a:lnTo>
                        <a:pt x="61976" y="58547"/>
                      </a:lnTo>
                      <a:lnTo>
                        <a:pt x="62865" y="59563"/>
                      </a:lnTo>
                      <a:lnTo>
                        <a:pt x="63881" y="60071"/>
                      </a:lnTo>
                      <a:lnTo>
                        <a:pt x="60452" y="59563"/>
                      </a:lnTo>
                      <a:lnTo>
                        <a:pt x="56642" y="59055"/>
                      </a:lnTo>
                      <a:lnTo>
                        <a:pt x="49022" y="56642"/>
                      </a:lnTo>
                      <a:lnTo>
                        <a:pt x="41275" y="53340"/>
                      </a:lnTo>
                      <a:lnTo>
                        <a:pt x="37973" y="51816"/>
                      </a:lnTo>
                      <a:lnTo>
                        <a:pt x="35052" y="50419"/>
                      </a:lnTo>
                      <a:lnTo>
                        <a:pt x="33655" y="49403"/>
                      </a:lnTo>
                      <a:lnTo>
                        <a:pt x="32639" y="48006"/>
                      </a:lnTo>
                      <a:lnTo>
                        <a:pt x="32131" y="45085"/>
                      </a:lnTo>
                      <a:lnTo>
                        <a:pt x="32639" y="41783"/>
                      </a:lnTo>
                      <a:lnTo>
                        <a:pt x="32639" y="38862"/>
                      </a:lnTo>
                      <a:lnTo>
                        <a:pt x="32131" y="38354"/>
                      </a:lnTo>
                      <a:lnTo>
                        <a:pt x="31750" y="38354"/>
                      </a:lnTo>
                      <a:lnTo>
                        <a:pt x="29337" y="36449"/>
                      </a:lnTo>
                      <a:lnTo>
                        <a:pt x="26924" y="34544"/>
                      </a:lnTo>
                      <a:lnTo>
                        <a:pt x="23495" y="30226"/>
                      </a:lnTo>
                      <a:lnTo>
                        <a:pt x="20701" y="25400"/>
                      </a:lnTo>
                      <a:lnTo>
                        <a:pt x="17780" y="21082"/>
                      </a:lnTo>
                      <a:lnTo>
                        <a:pt x="15367" y="19685"/>
                      </a:lnTo>
                      <a:lnTo>
                        <a:pt x="12954" y="18288"/>
                      </a:lnTo>
                      <a:lnTo>
                        <a:pt x="7747" y="16383"/>
                      </a:lnTo>
                      <a:lnTo>
                        <a:pt x="4826" y="15367"/>
                      </a:lnTo>
                      <a:lnTo>
                        <a:pt x="2921" y="13970"/>
                      </a:lnTo>
                      <a:lnTo>
                        <a:pt x="1016" y="12065"/>
                      </a:lnTo>
                      <a:lnTo>
                        <a:pt x="0" y="9652"/>
                      </a:lnTo>
                      <a:lnTo>
                        <a:pt x="0" y="8128"/>
                      </a:lnTo>
                      <a:lnTo>
                        <a:pt x="508" y="7239"/>
                      </a:lnTo>
                      <a:lnTo>
                        <a:pt x="1016" y="6731"/>
                      </a:lnTo>
                      <a:lnTo>
                        <a:pt x="1905" y="6223"/>
                      </a:lnTo>
                      <a:lnTo>
                        <a:pt x="3810" y="5715"/>
                      </a:lnTo>
                      <a:lnTo>
                        <a:pt x="5842" y="4826"/>
                      </a:lnTo>
                      <a:lnTo>
                        <a:pt x="7239" y="3429"/>
                      </a:lnTo>
                      <a:lnTo>
                        <a:pt x="9144" y="1905"/>
                      </a:lnTo>
                      <a:lnTo>
                        <a:pt x="10541" y="508"/>
                      </a:lnTo>
                      <a:lnTo>
                        <a:pt x="11049" y="0"/>
                      </a:lnTo>
                      <a:close/>
                    </a:path>
                  </a:pathLst>
                </a:custGeom>
                <a:solidFill>
                  <a:srgbClr val="AEAE9D"/>
                </a:solidFill>
                <a:ln w="0" cap="flat" cmpd="sng" algn="ctr">
                  <a:solidFill>
                    <a:srgbClr val="AEAE9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>
                  <a:off x="1508379" y="5769737"/>
                  <a:ext cx="45594" cy="599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594" h="59945">
                      <a:moveTo>
                        <a:pt x="30226" y="0"/>
                      </a:moveTo>
                      <a:lnTo>
                        <a:pt x="33147" y="889"/>
                      </a:lnTo>
                      <a:lnTo>
                        <a:pt x="35560" y="2413"/>
                      </a:lnTo>
                      <a:lnTo>
                        <a:pt x="37846" y="4699"/>
                      </a:lnTo>
                      <a:lnTo>
                        <a:pt x="40259" y="7112"/>
                      </a:lnTo>
                      <a:lnTo>
                        <a:pt x="42164" y="10033"/>
                      </a:lnTo>
                      <a:lnTo>
                        <a:pt x="43688" y="12954"/>
                      </a:lnTo>
                      <a:lnTo>
                        <a:pt x="44577" y="15367"/>
                      </a:lnTo>
                      <a:lnTo>
                        <a:pt x="45085" y="17272"/>
                      </a:lnTo>
                      <a:lnTo>
                        <a:pt x="45593" y="19177"/>
                      </a:lnTo>
                      <a:lnTo>
                        <a:pt x="45085" y="22098"/>
                      </a:lnTo>
                      <a:lnTo>
                        <a:pt x="44577" y="25400"/>
                      </a:lnTo>
                      <a:lnTo>
                        <a:pt x="43180" y="28702"/>
                      </a:lnTo>
                      <a:lnTo>
                        <a:pt x="39878" y="35941"/>
                      </a:lnTo>
                      <a:lnTo>
                        <a:pt x="35052" y="43180"/>
                      </a:lnTo>
                      <a:lnTo>
                        <a:pt x="30226" y="49911"/>
                      </a:lnTo>
                      <a:lnTo>
                        <a:pt x="27813" y="52705"/>
                      </a:lnTo>
                      <a:lnTo>
                        <a:pt x="25908" y="55626"/>
                      </a:lnTo>
                      <a:lnTo>
                        <a:pt x="23495" y="57531"/>
                      </a:lnTo>
                      <a:lnTo>
                        <a:pt x="21590" y="59055"/>
                      </a:lnTo>
                      <a:lnTo>
                        <a:pt x="20193" y="59944"/>
                      </a:lnTo>
                      <a:lnTo>
                        <a:pt x="19177" y="59944"/>
                      </a:lnTo>
                      <a:lnTo>
                        <a:pt x="17272" y="59436"/>
                      </a:lnTo>
                      <a:lnTo>
                        <a:pt x="14351" y="59055"/>
                      </a:lnTo>
                      <a:lnTo>
                        <a:pt x="11938" y="59055"/>
                      </a:lnTo>
                      <a:lnTo>
                        <a:pt x="11049" y="59055"/>
                      </a:lnTo>
                      <a:lnTo>
                        <a:pt x="10541" y="59436"/>
                      </a:lnTo>
                      <a:lnTo>
                        <a:pt x="9525" y="57023"/>
                      </a:lnTo>
                      <a:lnTo>
                        <a:pt x="8636" y="54737"/>
                      </a:lnTo>
                      <a:lnTo>
                        <a:pt x="8128" y="52324"/>
                      </a:lnTo>
                      <a:lnTo>
                        <a:pt x="7239" y="49911"/>
                      </a:lnTo>
                      <a:lnTo>
                        <a:pt x="3810" y="44577"/>
                      </a:lnTo>
                      <a:lnTo>
                        <a:pt x="1905" y="38354"/>
                      </a:lnTo>
                      <a:lnTo>
                        <a:pt x="508" y="32131"/>
                      </a:lnTo>
                      <a:lnTo>
                        <a:pt x="0" y="25908"/>
                      </a:lnTo>
                      <a:lnTo>
                        <a:pt x="889" y="20066"/>
                      </a:lnTo>
                      <a:lnTo>
                        <a:pt x="3302" y="15367"/>
                      </a:lnTo>
                      <a:lnTo>
                        <a:pt x="6223" y="11049"/>
                      </a:lnTo>
                      <a:lnTo>
                        <a:pt x="10541" y="7112"/>
                      </a:lnTo>
                      <a:lnTo>
                        <a:pt x="14859" y="3810"/>
                      </a:lnTo>
                      <a:lnTo>
                        <a:pt x="20193" y="1905"/>
                      </a:lnTo>
                      <a:lnTo>
                        <a:pt x="25400" y="381"/>
                      </a:lnTo>
                      <a:close/>
                    </a:path>
                  </a:pathLst>
                </a:custGeom>
                <a:solidFill>
                  <a:srgbClr val="E4E4D8"/>
                </a:solidFill>
                <a:ln w="0" cap="flat" cmpd="sng" algn="ctr">
                  <a:solidFill>
                    <a:srgbClr val="E4E4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>
                  <a:off x="1507490" y="5769610"/>
                  <a:ext cx="45721" cy="596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21" h="59691">
                      <a:moveTo>
                        <a:pt x="30480" y="0"/>
                      </a:moveTo>
                      <a:lnTo>
                        <a:pt x="34290" y="0"/>
                      </a:lnTo>
                      <a:lnTo>
                        <a:pt x="36830" y="2540"/>
                      </a:lnTo>
                      <a:lnTo>
                        <a:pt x="38100" y="3810"/>
                      </a:lnTo>
                      <a:lnTo>
                        <a:pt x="40640" y="6350"/>
                      </a:lnTo>
                      <a:lnTo>
                        <a:pt x="43180" y="10160"/>
                      </a:lnTo>
                      <a:lnTo>
                        <a:pt x="44450" y="12700"/>
                      </a:lnTo>
                      <a:lnTo>
                        <a:pt x="45720" y="15240"/>
                      </a:lnTo>
                      <a:lnTo>
                        <a:pt x="45720" y="16510"/>
                      </a:lnTo>
                      <a:lnTo>
                        <a:pt x="45720" y="19050"/>
                      </a:lnTo>
                      <a:lnTo>
                        <a:pt x="45720" y="21590"/>
                      </a:lnTo>
                      <a:lnTo>
                        <a:pt x="45720" y="25400"/>
                      </a:lnTo>
                      <a:lnTo>
                        <a:pt x="44450" y="27940"/>
                      </a:lnTo>
                      <a:lnTo>
                        <a:pt x="40640" y="35560"/>
                      </a:lnTo>
                      <a:lnTo>
                        <a:pt x="35560" y="43180"/>
                      </a:lnTo>
                      <a:lnTo>
                        <a:pt x="30480" y="49530"/>
                      </a:lnTo>
                      <a:lnTo>
                        <a:pt x="27940" y="52070"/>
                      </a:lnTo>
                      <a:lnTo>
                        <a:pt x="26670" y="54610"/>
                      </a:lnTo>
                      <a:lnTo>
                        <a:pt x="24130" y="57150"/>
                      </a:lnTo>
                      <a:lnTo>
                        <a:pt x="21590" y="58420"/>
                      </a:lnTo>
                      <a:lnTo>
                        <a:pt x="20320" y="59690"/>
                      </a:lnTo>
                      <a:lnTo>
                        <a:pt x="20320" y="59690"/>
                      </a:lnTo>
                      <a:lnTo>
                        <a:pt x="17780" y="59690"/>
                      </a:lnTo>
                      <a:lnTo>
                        <a:pt x="15240" y="58420"/>
                      </a:lnTo>
                      <a:lnTo>
                        <a:pt x="12700" y="58420"/>
                      </a:lnTo>
                      <a:lnTo>
                        <a:pt x="11430" y="58420"/>
                      </a:lnTo>
                      <a:lnTo>
                        <a:pt x="11430" y="59690"/>
                      </a:lnTo>
                      <a:lnTo>
                        <a:pt x="10160" y="57150"/>
                      </a:lnTo>
                      <a:lnTo>
                        <a:pt x="8890" y="54610"/>
                      </a:lnTo>
                      <a:lnTo>
                        <a:pt x="8890" y="52070"/>
                      </a:lnTo>
                      <a:lnTo>
                        <a:pt x="7620" y="49530"/>
                      </a:lnTo>
                      <a:lnTo>
                        <a:pt x="5080" y="44450"/>
                      </a:lnTo>
                      <a:lnTo>
                        <a:pt x="2540" y="38100"/>
                      </a:lnTo>
                      <a:lnTo>
                        <a:pt x="1270" y="31750"/>
                      </a:lnTo>
                      <a:lnTo>
                        <a:pt x="0" y="25400"/>
                      </a:lnTo>
                      <a:lnTo>
                        <a:pt x="1270" y="20320"/>
                      </a:lnTo>
                      <a:lnTo>
                        <a:pt x="3810" y="15240"/>
                      </a:lnTo>
                      <a:lnTo>
                        <a:pt x="6350" y="10160"/>
                      </a:lnTo>
                      <a:lnTo>
                        <a:pt x="11430" y="6350"/>
                      </a:lnTo>
                      <a:lnTo>
                        <a:pt x="15240" y="3810"/>
                      </a:lnTo>
                      <a:lnTo>
                        <a:pt x="20320" y="1270"/>
                      </a:lnTo>
                      <a:lnTo>
                        <a:pt x="2540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1510284" y="5772531"/>
                  <a:ext cx="41784" cy="547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784" h="54738">
                      <a:moveTo>
                        <a:pt x="27813" y="0"/>
                      </a:moveTo>
                      <a:lnTo>
                        <a:pt x="30226" y="508"/>
                      </a:lnTo>
                      <a:lnTo>
                        <a:pt x="32639" y="1905"/>
                      </a:lnTo>
                      <a:lnTo>
                        <a:pt x="35052" y="3937"/>
                      </a:lnTo>
                      <a:lnTo>
                        <a:pt x="36957" y="6350"/>
                      </a:lnTo>
                      <a:lnTo>
                        <a:pt x="39878" y="11557"/>
                      </a:lnTo>
                      <a:lnTo>
                        <a:pt x="40767" y="13462"/>
                      </a:lnTo>
                      <a:lnTo>
                        <a:pt x="41783" y="15367"/>
                      </a:lnTo>
                      <a:lnTo>
                        <a:pt x="41783" y="17272"/>
                      </a:lnTo>
                      <a:lnTo>
                        <a:pt x="41275" y="20193"/>
                      </a:lnTo>
                      <a:lnTo>
                        <a:pt x="40767" y="23114"/>
                      </a:lnTo>
                      <a:lnTo>
                        <a:pt x="39370" y="25908"/>
                      </a:lnTo>
                      <a:lnTo>
                        <a:pt x="36449" y="32639"/>
                      </a:lnTo>
                      <a:lnTo>
                        <a:pt x="32131" y="39370"/>
                      </a:lnTo>
                      <a:lnTo>
                        <a:pt x="27813" y="45593"/>
                      </a:lnTo>
                      <a:lnTo>
                        <a:pt x="23495" y="50419"/>
                      </a:lnTo>
                      <a:lnTo>
                        <a:pt x="21590" y="52324"/>
                      </a:lnTo>
                      <a:lnTo>
                        <a:pt x="20193" y="53848"/>
                      </a:lnTo>
                      <a:lnTo>
                        <a:pt x="18669" y="54229"/>
                      </a:lnTo>
                      <a:lnTo>
                        <a:pt x="17272" y="54737"/>
                      </a:lnTo>
                      <a:lnTo>
                        <a:pt x="15875" y="54229"/>
                      </a:lnTo>
                      <a:lnTo>
                        <a:pt x="12954" y="53848"/>
                      </a:lnTo>
                      <a:lnTo>
                        <a:pt x="11049" y="53848"/>
                      </a:lnTo>
                      <a:lnTo>
                        <a:pt x="10033" y="53848"/>
                      </a:lnTo>
                      <a:lnTo>
                        <a:pt x="9652" y="54229"/>
                      </a:lnTo>
                      <a:lnTo>
                        <a:pt x="8636" y="52324"/>
                      </a:lnTo>
                      <a:lnTo>
                        <a:pt x="7620" y="49911"/>
                      </a:lnTo>
                      <a:lnTo>
                        <a:pt x="7239" y="47625"/>
                      </a:lnTo>
                      <a:lnTo>
                        <a:pt x="6223" y="45212"/>
                      </a:lnTo>
                      <a:lnTo>
                        <a:pt x="3810" y="40386"/>
                      </a:lnTo>
                      <a:lnTo>
                        <a:pt x="1397" y="35052"/>
                      </a:lnTo>
                      <a:lnTo>
                        <a:pt x="508" y="29337"/>
                      </a:lnTo>
                      <a:lnTo>
                        <a:pt x="0" y="23622"/>
                      </a:lnTo>
                      <a:lnTo>
                        <a:pt x="1016" y="18288"/>
                      </a:lnTo>
                      <a:lnTo>
                        <a:pt x="2921" y="13462"/>
                      </a:lnTo>
                      <a:lnTo>
                        <a:pt x="5715" y="9652"/>
                      </a:lnTo>
                      <a:lnTo>
                        <a:pt x="9652" y="6350"/>
                      </a:lnTo>
                      <a:lnTo>
                        <a:pt x="13970" y="3429"/>
                      </a:lnTo>
                      <a:lnTo>
                        <a:pt x="18288" y="1016"/>
                      </a:lnTo>
                      <a:lnTo>
                        <a:pt x="22987" y="0"/>
                      </a:lnTo>
                      <a:close/>
                    </a:path>
                  </a:pathLst>
                </a:custGeom>
                <a:solidFill>
                  <a:srgbClr val="A87F75"/>
                </a:solidFill>
                <a:ln w="0" cap="flat" cmpd="sng" algn="ctr">
                  <a:solidFill>
                    <a:srgbClr val="A87F7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1528953" y="5790311"/>
                  <a:ext cx="21591" cy="3606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591" h="36069">
                      <a:moveTo>
                        <a:pt x="2413" y="30226"/>
                      </a:moveTo>
                      <a:lnTo>
                        <a:pt x="4826" y="27432"/>
                      </a:lnTo>
                      <a:lnTo>
                        <a:pt x="9652" y="22098"/>
                      </a:lnTo>
                      <a:lnTo>
                        <a:pt x="12065" y="19685"/>
                      </a:lnTo>
                      <a:lnTo>
                        <a:pt x="14478" y="16383"/>
                      </a:lnTo>
                      <a:lnTo>
                        <a:pt x="16891" y="12446"/>
                      </a:lnTo>
                      <a:lnTo>
                        <a:pt x="18796" y="7239"/>
                      </a:lnTo>
                      <a:lnTo>
                        <a:pt x="19304" y="6223"/>
                      </a:lnTo>
                      <a:lnTo>
                        <a:pt x="19685" y="4318"/>
                      </a:lnTo>
                      <a:lnTo>
                        <a:pt x="20701" y="1016"/>
                      </a:lnTo>
                      <a:lnTo>
                        <a:pt x="21209" y="0"/>
                      </a:lnTo>
                      <a:lnTo>
                        <a:pt x="21590" y="0"/>
                      </a:lnTo>
                      <a:lnTo>
                        <a:pt x="21590" y="1016"/>
                      </a:lnTo>
                      <a:lnTo>
                        <a:pt x="21590" y="3810"/>
                      </a:lnTo>
                      <a:lnTo>
                        <a:pt x="20701" y="8128"/>
                      </a:lnTo>
                      <a:lnTo>
                        <a:pt x="19304" y="12954"/>
                      </a:lnTo>
                      <a:lnTo>
                        <a:pt x="16891" y="17272"/>
                      </a:lnTo>
                      <a:lnTo>
                        <a:pt x="13970" y="21590"/>
                      </a:lnTo>
                      <a:lnTo>
                        <a:pt x="7239" y="29337"/>
                      </a:lnTo>
                      <a:lnTo>
                        <a:pt x="3937" y="32639"/>
                      </a:lnTo>
                      <a:lnTo>
                        <a:pt x="1016" y="35560"/>
                      </a:lnTo>
                      <a:lnTo>
                        <a:pt x="508" y="36068"/>
                      </a:lnTo>
                      <a:lnTo>
                        <a:pt x="0" y="35560"/>
                      </a:lnTo>
                      <a:lnTo>
                        <a:pt x="0" y="34544"/>
                      </a:lnTo>
                      <a:lnTo>
                        <a:pt x="508" y="34163"/>
                      </a:lnTo>
                      <a:close/>
                    </a:path>
                  </a:pathLst>
                </a:custGeom>
                <a:solidFill>
                  <a:srgbClr val="F7F2E5"/>
                </a:solidFill>
                <a:ln w="0" cap="flat" cmpd="sng" algn="ctr">
                  <a:solidFill>
                    <a:srgbClr val="F7F2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1515999" y="5781675"/>
                  <a:ext cx="26417" cy="302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417" h="30227">
                      <a:moveTo>
                        <a:pt x="16383" y="26924"/>
                      </a:moveTo>
                      <a:lnTo>
                        <a:pt x="14986" y="24003"/>
                      </a:lnTo>
                      <a:lnTo>
                        <a:pt x="14478" y="23114"/>
                      </a:lnTo>
                      <a:lnTo>
                        <a:pt x="13462" y="21590"/>
                      </a:lnTo>
                      <a:lnTo>
                        <a:pt x="12065" y="20193"/>
                      </a:lnTo>
                      <a:lnTo>
                        <a:pt x="9652" y="18796"/>
                      </a:lnTo>
                      <a:lnTo>
                        <a:pt x="11049" y="20193"/>
                      </a:lnTo>
                      <a:lnTo>
                        <a:pt x="12065" y="21590"/>
                      </a:lnTo>
                      <a:lnTo>
                        <a:pt x="12573" y="22606"/>
                      </a:lnTo>
                      <a:lnTo>
                        <a:pt x="12065" y="23114"/>
                      </a:lnTo>
                      <a:lnTo>
                        <a:pt x="10160" y="24003"/>
                      </a:lnTo>
                      <a:lnTo>
                        <a:pt x="7747" y="25019"/>
                      </a:lnTo>
                      <a:lnTo>
                        <a:pt x="5842" y="26416"/>
                      </a:lnTo>
                      <a:lnTo>
                        <a:pt x="3429" y="27432"/>
                      </a:lnTo>
                      <a:lnTo>
                        <a:pt x="1524" y="27432"/>
                      </a:lnTo>
                      <a:lnTo>
                        <a:pt x="508" y="26924"/>
                      </a:lnTo>
                      <a:lnTo>
                        <a:pt x="0" y="26416"/>
                      </a:lnTo>
                      <a:lnTo>
                        <a:pt x="0" y="25019"/>
                      </a:lnTo>
                      <a:lnTo>
                        <a:pt x="0" y="24003"/>
                      </a:lnTo>
                      <a:lnTo>
                        <a:pt x="508" y="22098"/>
                      </a:lnTo>
                      <a:lnTo>
                        <a:pt x="1905" y="17780"/>
                      </a:lnTo>
                      <a:lnTo>
                        <a:pt x="6223" y="10541"/>
                      </a:lnTo>
                      <a:lnTo>
                        <a:pt x="9652" y="6223"/>
                      </a:lnTo>
                      <a:lnTo>
                        <a:pt x="12954" y="2413"/>
                      </a:lnTo>
                      <a:lnTo>
                        <a:pt x="14986" y="1016"/>
                      </a:lnTo>
                      <a:lnTo>
                        <a:pt x="16891" y="0"/>
                      </a:lnTo>
                      <a:lnTo>
                        <a:pt x="18796" y="0"/>
                      </a:lnTo>
                      <a:lnTo>
                        <a:pt x="20701" y="1016"/>
                      </a:lnTo>
                      <a:lnTo>
                        <a:pt x="22098" y="2413"/>
                      </a:lnTo>
                      <a:lnTo>
                        <a:pt x="23622" y="4826"/>
                      </a:lnTo>
                      <a:lnTo>
                        <a:pt x="24511" y="7239"/>
                      </a:lnTo>
                      <a:lnTo>
                        <a:pt x="25527" y="9652"/>
                      </a:lnTo>
                      <a:lnTo>
                        <a:pt x="26416" y="15367"/>
                      </a:lnTo>
                      <a:lnTo>
                        <a:pt x="25908" y="15367"/>
                      </a:lnTo>
                      <a:lnTo>
                        <a:pt x="25019" y="13970"/>
                      </a:lnTo>
                      <a:lnTo>
                        <a:pt x="24003" y="12954"/>
                      </a:lnTo>
                      <a:lnTo>
                        <a:pt x="23622" y="12446"/>
                      </a:lnTo>
                      <a:lnTo>
                        <a:pt x="24511" y="13970"/>
                      </a:lnTo>
                      <a:lnTo>
                        <a:pt x="25527" y="15367"/>
                      </a:lnTo>
                      <a:lnTo>
                        <a:pt x="25527" y="16383"/>
                      </a:lnTo>
                      <a:lnTo>
                        <a:pt x="25908" y="16764"/>
                      </a:lnTo>
                      <a:lnTo>
                        <a:pt x="25527" y="17780"/>
                      </a:lnTo>
                      <a:lnTo>
                        <a:pt x="25019" y="18796"/>
                      </a:lnTo>
                      <a:lnTo>
                        <a:pt x="24511" y="18288"/>
                      </a:lnTo>
                      <a:lnTo>
                        <a:pt x="23622" y="16764"/>
                      </a:lnTo>
                      <a:lnTo>
                        <a:pt x="22098" y="14859"/>
                      </a:lnTo>
                      <a:lnTo>
                        <a:pt x="21590" y="14478"/>
                      </a:lnTo>
                      <a:lnTo>
                        <a:pt x="23114" y="17272"/>
                      </a:lnTo>
                      <a:lnTo>
                        <a:pt x="24003" y="19177"/>
                      </a:lnTo>
                      <a:lnTo>
                        <a:pt x="24003" y="20701"/>
                      </a:lnTo>
                      <a:lnTo>
                        <a:pt x="24003" y="21082"/>
                      </a:lnTo>
                      <a:lnTo>
                        <a:pt x="23622" y="23495"/>
                      </a:lnTo>
                      <a:lnTo>
                        <a:pt x="23114" y="22606"/>
                      </a:lnTo>
                      <a:lnTo>
                        <a:pt x="21590" y="20701"/>
                      </a:lnTo>
                      <a:lnTo>
                        <a:pt x="20193" y="18288"/>
                      </a:lnTo>
                      <a:lnTo>
                        <a:pt x="19685" y="17780"/>
                      </a:lnTo>
                      <a:lnTo>
                        <a:pt x="21209" y="21082"/>
                      </a:lnTo>
                      <a:lnTo>
                        <a:pt x="22098" y="24003"/>
                      </a:lnTo>
                      <a:lnTo>
                        <a:pt x="22098" y="25908"/>
                      </a:lnTo>
                      <a:lnTo>
                        <a:pt x="22098" y="26924"/>
                      </a:lnTo>
                      <a:lnTo>
                        <a:pt x="20193" y="29337"/>
                      </a:lnTo>
                      <a:lnTo>
                        <a:pt x="18288" y="30226"/>
                      </a:lnTo>
                      <a:close/>
                    </a:path>
                  </a:pathLst>
                </a:custGeom>
                <a:solidFill>
                  <a:srgbClr val="DBC6BC"/>
                </a:solidFill>
                <a:ln w="0" cap="flat" cmpd="sng" algn="ctr">
                  <a:solidFill>
                    <a:srgbClr val="DBC6B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1509268" y="5781675"/>
                  <a:ext cx="9145" cy="398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145" h="39879">
                      <a:moveTo>
                        <a:pt x="6731" y="36068"/>
                      </a:moveTo>
                      <a:lnTo>
                        <a:pt x="4318" y="32131"/>
                      </a:lnTo>
                      <a:lnTo>
                        <a:pt x="2413" y="27813"/>
                      </a:lnTo>
                      <a:lnTo>
                        <a:pt x="1016" y="23495"/>
                      </a:lnTo>
                      <a:lnTo>
                        <a:pt x="0" y="19177"/>
                      </a:lnTo>
                      <a:lnTo>
                        <a:pt x="0" y="14859"/>
                      </a:lnTo>
                      <a:lnTo>
                        <a:pt x="508" y="10541"/>
                      </a:lnTo>
                      <a:lnTo>
                        <a:pt x="2032" y="6223"/>
                      </a:lnTo>
                      <a:lnTo>
                        <a:pt x="3429" y="3810"/>
                      </a:lnTo>
                      <a:lnTo>
                        <a:pt x="4826" y="1905"/>
                      </a:lnTo>
                      <a:lnTo>
                        <a:pt x="5842" y="508"/>
                      </a:lnTo>
                      <a:lnTo>
                        <a:pt x="7239" y="0"/>
                      </a:lnTo>
                      <a:lnTo>
                        <a:pt x="5842" y="3810"/>
                      </a:lnTo>
                      <a:lnTo>
                        <a:pt x="4826" y="6731"/>
                      </a:lnTo>
                      <a:lnTo>
                        <a:pt x="3937" y="9652"/>
                      </a:lnTo>
                      <a:lnTo>
                        <a:pt x="3937" y="12446"/>
                      </a:lnTo>
                      <a:lnTo>
                        <a:pt x="3937" y="18288"/>
                      </a:lnTo>
                      <a:lnTo>
                        <a:pt x="4318" y="24003"/>
                      </a:lnTo>
                      <a:lnTo>
                        <a:pt x="5334" y="28321"/>
                      </a:lnTo>
                      <a:lnTo>
                        <a:pt x="6731" y="32131"/>
                      </a:lnTo>
                      <a:lnTo>
                        <a:pt x="8255" y="36068"/>
                      </a:lnTo>
                      <a:lnTo>
                        <a:pt x="9144" y="39878"/>
                      </a:lnTo>
                      <a:lnTo>
                        <a:pt x="9144" y="39370"/>
                      </a:lnTo>
                      <a:close/>
                    </a:path>
                  </a:pathLst>
                </a:custGeom>
                <a:solidFill>
                  <a:srgbClr val="F7F2E5"/>
                </a:solidFill>
                <a:ln w="0" cap="flat" cmpd="sng" algn="ctr">
                  <a:solidFill>
                    <a:srgbClr val="F7F2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reeform 68"/>
                <p:cNvSpPr/>
                <p:nvPr/>
              </p:nvSpPr>
              <p:spPr>
                <a:xfrm>
                  <a:off x="1520825" y="5809996"/>
                  <a:ext cx="9145" cy="158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145" h="15876">
                      <a:moveTo>
                        <a:pt x="9144" y="2413"/>
                      </a:moveTo>
                      <a:lnTo>
                        <a:pt x="9144" y="3810"/>
                      </a:lnTo>
                      <a:lnTo>
                        <a:pt x="8128" y="5842"/>
                      </a:lnTo>
                      <a:lnTo>
                        <a:pt x="7239" y="7747"/>
                      </a:lnTo>
                      <a:lnTo>
                        <a:pt x="4318" y="11557"/>
                      </a:lnTo>
                      <a:lnTo>
                        <a:pt x="1905" y="15875"/>
                      </a:lnTo>
                      <a:lnTo>
                        <a:pt x="1397" y="15367"/>
                      </a:lnTo>
                      <a:lnTo>
                        <a:pt x="1397" y="14478"/>
                      </a:lnTo>
                      <a:lnTo>
                        <a:pt x="1905" y="12446"/>
                      </a:lnTo>
                      <a:lnTo>
                        <a:pt x="2413" y="10160"/>
                      </a:lnTo>
                      <a:lnTo>
                        <a:pt x="1905" y="10160"/>
                      </a:lnTo>
                      <a:lnTo>
                        <a:pt x="1397" y="11049"/>
                      </a:lnTo>
                      <a:lnTo>
                        <a:pt x="1016" y="11557"/>
                      </a:lnTo>
                      <a:lnTo>
                        <a:pt x="508" y="11049"/>
                      </a:lnTo>
                      <a:lnTo>
                        <a:pt x="0" y="5842"/>
                      </a:lnTo>
                      <a:lnTo>
                        <a:pt x="508" y="3429"/>
                      </a:lnTo>
                      <a:lnTo>
                        <a:pt x="1397" y="1524"/>
                      </a:lnTo>
                      <a:lnTo>
                        <a:pt x="2921" y="1016"/>
                      </a:lnTo>
                      <a:lnTo>
                        <a:pt x="4826" y="508"/>
                      </a:lnTo>
                      <a:lnTo>
                        <a:pt x="7239" y="0"/>
                      </a:lnTo>
                      <a:lnTo>
                        <a:pt x="7747" y="508"/>
                      </a:lnTo>
                      <a:lnTo>
                        <a:pt x="8128" y="1016"/>
                      </a:lnTo>
                      <a:close/>
                    </a:path>
                  </a:pathLst>
                </a:custGeom>
                <a:solidFill>
                  <a:srgbClr val="DBC6BC"/>
                </a:solidFill>
                <a:ln w="0" cap="flat" cmpd="sng" algn="ctr">
                  <a:solidFill>
                    <a:srgbClr val="DBC6B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1644142" y="5982843"/>
                  <a:ext cx="27941" cy="81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941" h="8129">
                      <a:moveTo>
                        <a:pt x="27940" y="0"/>
                      </a:moveTo>
                      <a:lnTo>
                        <a:pt x="27432" y="508"/>
                      </a:lnTo>
                      <a:lnTo>
                        <a:pt x="26924" y="0"/>
                      </a:lnTo>
                      <a:lnTo>
                        <a:pt x="26035" y="508"/>
                      </a:lnTo>
                      <a:lnTo>
                        <a:pt x="24511" y="889"/>
                      </a:lnTo>
                      <a:lnTo>
                        <a:pt x="20701" y="2413"/>
                      </a:lnTo>
                      <a:lnTo>
                        <a:pt x="15875" y="3302"/>
                      </a:lnTo>
                      <a:lnTo>
                        <a:pt x="11557" y="4318"/>
                      </a:lnTo>
                      <a:lnTo>
                        <a:pt x="7239" y="5207"/>
                      </a:lnTo>
                      <a:lnTo>
                        <a:pt x="5842" y="6223"/>
                      </a:lnTo>
                      <a:lnTo>
                        <a:pt x="3937" y="7112"/>
                      </a:lnTo>
                      <a:lnTo>
                        <a:pt x="2032" y="8128"/>
                      </a:lnTo>
                      <a:lnTo>
                        <a:pt x="508" y="8128"/>
                      </a:lnTo>
                      <a:lnTo>
                        <a:pt x="0" y="7620"/>
                      </a:lnTo>
                      <a:lnTo>
                        <a:pt x="0" y="7112"/>
                      </a:lnTo>
                      <a:lnTo>
                        <a:pt x="508" y="5715"/>
                      </a:lnTo>
                      <a:lnTo>
                        <a:pt x="2032" y="4318"/>
                      </a:lnTo>
                      <a:lnTo>
                        <a:pt x="3429" y="3302"/>
                      </a:lnTo>
                      <a:lnTo>
                        <a:pt x="6731" y="1905"/>
                      </a:lnTo>
                      <a:lnTo>
                        <a:pt x="10668" y="1905"/>
                      </a:lnTo>
                      <a:lnTo>
                        <a:pt x="14986" y="1397"/>
                      </a:lnTo>
                      <a:lnTo>
                        <a:pt x="21209" y="508"/>
                      </a:lnTo>
                      <a:close/>
                    </a:path>
                  </a:pathLst>
                </a:custGeom>
                <a:solidFill>
                  <a:srgbClr val="E4E4D8"/>
                </a:solidFill>
                <a:ln w="0" cap="flat" cmpd="sng" algn="ctr">
                  <a:solidFill>
                    <a:srgbClr val="E4E4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1666240" y="5986653"/>
                  <a:ext cx="32259" cy="11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259" h="11050">
                      <a:moveTo>
                        <a:pt x="25527" y="1905"/>
                      </a:moveTo>
                      <a:lnTo>
                        <a:pt x="18796" y="2921"/>
                      </a:lnTo>
                      <a:lnTo>
                        <a:pt x="15875" y="3302"/>
                      </a:lnTo>
                      <a:lnTo>
                        <a:pt x="12573" y="4318"/>
                      </a:lnTo>
                      <a:lnTo>
                        <a:pt x="10160" y="5715"/>
                      </a:lnTo>
                      <a:lnTo>
                        <a:pt x="8255" y="7239"/>
                      </a:lnTo>
                      <a:lnTo>
                        <a:pt x="6731" y="9144"/>
                      </a:lnTo>
                      <a:lnTo>
                        <a:pt x="5842" y="10033"/>
                      </a:lnTo>
                      <a:lnTo>
                        <a:pt x="4318" y="11049"/>
                      </a:lnTo>
                      <a:lnTo>
                        <a:pt x="3429" y="10541"/>
                      </a:lnTo>
                      <a:lnTo>
                        <a:pt x="1905" y="9652"/>
                      </a:lnTo>
                      <a:lnTo>
                        <a:pt x="1016" y="8636"/>
                      </a:lnTo>
                      <a:lnTo>
                        <a:pt x="0" y="8128"/>
                      </a:lnTo>
                      <a:lnTo>
                        <a:pt x="508" y="7747"/>
                      </a:lnTo>
                      <a:lnTo>
                        <a:pt x="1905" y="6731"/>
                      </a:lnTo>
                      <a:lnTo>
                        <a:pt x="3429" y="6223"/>
                      </a:lnTo>
                      <a:lnTo>
                        <a:pt x="4826" y="5715"/>
                      </a:lnTo>
                      <a:lnTo>
                        <a:pt x="7239" y="5334"/>
                      </a:lnTo>
                      <a:lnTo>
                        <a:pt x="9652" y="3810"/>
                      </a:lnTo>
                      <a:lnTo>
                        <a:pt x="15367" y="1397"/>
                      </a:lnTo>
                      <a:lnTo>
                        <a:pt x="18796" y="1016"/>
                      </a:lnTo>
                      <a:lnTo>
                        <a:pt x="21590" y="0"/>
                      </a:lnTo>
                      <a:lnTo>
                        <a:pt x="24511" y="0"/>
                      </a:lnTo>
                      <a:lnTo>
                        <a:pt x="26924" y="1016"/>
                      </a:lnTo>
                      <a:lnTo>
                        <a:pt x="27940" y="1016"/>
                      </a:lnTo>
                      <a:lnTo>
                        <a:pt x="29337" y="1397"/>
                      </a:lnTo>
                      <a:lnTo>
                        <a:pt x="31242" y="1397"/>
                      </a:lnTo>
                      <a:lnTo>
                        <a:pt x="32258" y="1397"/>
                      </a:lnTo>
                      <a:close/>
                    </a:path>
                  </a:pathLst>
                </a:custGeom>
                <a:solidFill>
                  <a:srgbClr val="AEAE9D"/>
                </a:solidFill>
                <a:ln w="0" cap="flat" cmpd="sng" algn="ctr">
                  <a:solidFill>
                    <a:srgbClr val="AEAE9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1701800" y="5980430"/>
                  <a:ext cx="9653" cy="57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53" h="5716">
                      <a:moveTo>
                        <a:pt x="0" y="0"/>
                      </a:moveTo>
                      <a:lnTo>
                        <a:pt x="2413" y="0"/>
                      </a:lnTo>
                      <a:lnTo>
                        <a:pt x="4318" y="0"/>
                      </a:lnTo>
                      <a:lnTo>
                        <a:pt x="5715" y="508"/>
                      </a:lnTo>
                      <a:lnTo>
                        <a:pt x="8128" y="2413"/>
                      </a:lnTo>
                      <a:lnTo>
                        <a:pt x="9144" y="3810"/>
                      </a:lnTo>
                      <a:lnTo>
                        <a:pt x="9652" y="4318"/>
                      </a:lnTo>
                      <a:lnTo>
                        <a:pt x="8636" y="4826"/>
                      </a:lnTo>
                      <a:lnTo>
                        <a:pt x="7239" y="4826"/>
                      </a:lnTo>
                      <a:lnTo>
                        <a:pt x="2921" y="5207"/>
                      </a:lnTo>
                      <a:lnTo>
                        <a:pt x="508" y="5715"/>
                      </a:lnTo>
                      <a:close/>
                    </a:path>
                  </a:pathLst>
                </a:custGeom>
                <a:solidFill>
                  <a:srgbClr val="D9C8BD"/>
                </a:solidFill>
                <a:ln w="0" cap="flat" cmpd="sng" algn="ctr">
                  <a:solidFill>
                    <a:srgbClr val="D9C8B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1664843" y="5983732"/>
                  <a:ext cx="19178" cy="1066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78" h="10669">
                      <a:moveTo>
                        <a:pt x="2413" y="10668"/>
                      </a:moveTo>
                      <a:lnTo>
                        <a:pt x="1016" y="10160"/>
                      </a:lnTo>
                      <a:lnTo>
                        <a:pt x="0" y="10160"/>
                      </a:lnTo>
                      <a:lnTo>
                        <a:pt x="0" y="9652"/>
                      </a:lnTo>
                      <a:lnTo>
                        <a:pt x="508" y="8636"/>
                      </a:lnTo>
                      <a:lnTo>
                        <a:pt x="1905" y="7747"/>
                      </a:lnTo>
                      <a:lnTo>
                        <a:pt x="5334" y="5334"/>
                      </a:lnTo>
                      <a:lnTo>
                        <a:pt x="6731" y="4318"/>
                      </a:lnTo>
                      <a:lnTo>
                        <a:pt x="7620" y="3937"/>
                      </a:lnTo>
                      <a:lnTo>
                        <a:pt x="9144" y="3429"/>
                      </a:lnTo>
                      <a:lnTo>
                        <a:pt x="11049" y="2413"/>
                      </a:lnTo>
                      <a:lnTo>
                        <a:pt x="16383" y="508"/>
                      </a:lnTo>
                      <a:lnTo>
                        <a:pt x="18288" y="0"/>
                      </a:lnTo>
                      <a:lnTo>
                        <a:pt x="19177" y="5334"/>
                      </a:lnTo>
                      <a:lnTo>
                        <a:pt x="17780" y="5842"/>
                      </a:lnTo>
                      <a:lnTo>
                        <a:pt x="13970" y="6223"/>
                      </a:lnTo>
                      <a:lnTo>
                        <a:pt x="12954" y="6223"/>
                      </a:lnTo>
                      <a:lnTo>
                        <a:pt x="12446" y="6731"/>
                      </a:lnTo>
                      <a:lnTo>
                        <a:pt x="8636" y="8636"/>
                      </a:lnTo>
                      <a:lnTo>
                        <a:pt x="4826" y="10668"/>
                      </a:lnTo>
                      <a:lnTo>
                        <a:pt x="3810" y="10668"/>
                      </a:lnTo>
                      <a:close/>
                    </a:path>
                  </a:pathLst>
                </a:custGeom>
                <a:solidFill>
                  <a:srgbClr val="D9C8BD"/>
                </a:solidFill>
                <a:ln w="0" cap="flat" cmpd="sng" algn="ctr">
                  <a:solidFill>
                    <a:srgbClr val="D9C8B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1664335" y="5983732"/>
                  <a:ext cx="19686" cy="11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686" h="11050">
                      <a:moveTo>
                        <a:pt x="2921" y="10668"/>
                      </a:moveTo>
                      <a:lnTo>
                        <a:pt x="1524" y="10668"/>
                      </a:lnTo>
                      <a:lnTo>
                        <a:pt x="508" y="10668"/>
                      </a:lnTo>
                      <a:lnTo>
                        <a:pt x="0" y="10160"/>
                      </a:lnTo>
                      <a:lnTo>
                        <a:pt x="1016" y="9144"/>
                      </a:lnTo>
                      <a:lnTo>
                        <a:pt x="1524" y="8636"/>
                      </a:lnTo>
                      <a:lnTo>
                        <a:pt x="3810" y="6731"/>
                      </a:lnTo>
                      <a:lnTo>
                        <a:pt x="6223" y="4826"/>
                      </a:lnTo>
                      <a:lnTo>
                        <a:pt x="7239" y="4318"/>
                      </a:lnTo>
                      <a:lnTo>
                        <a:pt x="8128" y="4318"/>
                      </a:lnTo>
                      <a:lnTo>
                        <a:pt x="9652" y="3429"/>
                      </a:lnTo>
                      <a:lnTo>
                        <a:pt x="11557" y="2921"/>
                      </a:lnTo>
                      <a:lnTo>
                        <a:pt x="16891" y="1016"/>
                      </a:lnTo>
                      <a:lnTo>
                        <a:pt x="18796" y="0"/>
                      </a:lnTo>
                      <a:lnTo>
                        <a:pt x="19685" y="5842"/>
                      </a:lnTo>
                      <a:lnTo>
                        <a:pt x="18288" y="5842"/>
                      </a:lnTo>
                      <a:lnTo>
                        <a:pt x="14478" y="6223"/>
                      </a:lnTo>
                      <a:lnTo>
                        <a:pt x="13462" y="6731"/>
                      </a:lnTo>
                      <a:lnTo>
                        <a:pt x="12954" y="6731"/>
                      </a:lnTo>
                      <a:lnTo>
                        <a:pt x="9144" y="8636"/>
                      </a:lnTo>
                      <a:lnTo>
                        <a:pt x="5334" y="11049"/>
                      </a:lnTo>
                      <a:lnTo>
                        <a:pt x="4318" y="11049"/>
                      </a:lnTo>
                      <a:close/>
                    </a:path>
                  </a:pathLst>
                </a:custGeom>
                <a:solidFill>
                  <a:srgbClr val="E5E5D8"/>
                </a:solidFill>
                <a:ln w="0" cap="flat" cmpd="sng" algn="ctr">
                  <a:solidFill>
                    <a:srgbClr val="E5E5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1683131" y="5983351"/>
                  <a:ext cx="1906" cy="57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06" h="5716">
                      <a:moveTo>
                        <a:pt x="381" y="5715"/>
                      </a:moveTo>
                      <a:lnTo>
                        <a:pt x="0" y="381"/>
                      </a:lnTo>
                      <a:lnTo>
                        <a:pt x="889" y="0"/>
                      </a:lnTo>
                      <a:lnTo>
                        <a:pt x="1905" y="5715"/>
                      </a:lnTo>
                      <a:lnTo>
                        <a:pt x="1397" y="5715"/>
                      </a:lnTo>
                      <a:close/>
                    </a:path>
                  </a:pathLst>
                </a:custGeom>
                <a:solidFill>
                  <a:srgbClr val="E5E5D8"/>
                </a:solidFill>
                <a:ln w="0" cap="flat" cmpd="sng" algn="ctr">
                  <a:solidFill>
                    <a:srgbClr val="E5E5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1684020" y="5982843"/>
                  <a:ext cx="2414" cy="62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4" h="6224">
                      <a:moveTo>
                        <a:pt x="1016" y="6223"/>
                      </a:moveTo>
                      <a:lnTo>
                        <a:pt x="0" y="508"/>
                      </a:lnTo>
                      <a:lnTo>
                        <a:pt x="1016" y="508"/>
                      </a:lnTo>
                      <a:lnTo>
                        <a:pt x="1524" y="0"/>
                      </a:lnTo>
                      <a:lnTo>
                        <a:pt x="2413" y="5715"/>
                      </a:lnTo>
                      <a:close/>
                    </a:path>
                  </a:pathLst>
                </a:custGeom>
                <a:solidFill>
                  <a:srgbClr val="E4E3D6"/>
                </a:solidFill>
                <a:ln w="0" cap="flat" cmpd="sng" algn="ctr">
                  <a:solidFill>
                    <a:srgbClr val="E4E3D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>
                  <a:off x="1685544" y="5982843"/>
                  <a:ext cx="2287" cy="62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87" h="6224">
                      <a:moveTo>
                        <a:pt x="889" y="6223"/>
                      </a:moveTo>
                      <a:lnTo>
                        <a:pt x="0" y="508"/>
                      </a:lnTo>
                      <a:lnTo>
                        <a:pt x="1397" y="0"/>
                      </a:lnTo>
                      <a:lnTo>
                        <a:pt x="2286" y="5715"/>
                      </a:lnTo>
                      <a:close/>
                    </a:path>
                  </a:pathLst>
                </a:custGeom>
                <a:solidFill>
                  <a:srgbClr val="E3E1D4"/>
                </a:solidFill>
                <a:ln w="0" cap="flat" cmpd="sng" algn="ctr">
                  <a:solidFill>
                    <a:srgbClr val="E3E1D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>
                  <a:off x="1686433" y="5982335"/>
                  <a:ext cx="2414" cy="62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4" h="6224">
                      <a:moveTo>
                        <a:pt x="0" y="508"/>
                      </a:moveTo>
                      <a:lnTo>
                        <a:pt x="1397" y="0"/>
                      </a:lnTo>
                      <a:lnTo>
                        <a:pt x="2413" y="5715"/>
                      </a:lnTo>
                      <a:lnTo>
                        <a:pt x="1016" y="6223"/>
                      </a:lnTo>
                      <a:close/>
                    </a:path>
                  </a:pathLst>
                </a:custGeom>
                <a:solidFill>
                  <a:srgbClr val="E2DFD2"/>
                </a:solidFill>
                <a:ln w="0" cap="flat" cmpd="sng" algn="ctr">
                  <a:solidFill>
                    <a:srgbClr val="E2DFD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>
                  <a:off x="1687830" y="5982335"/>
                  <a:ext cx="2414" cy="62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4" h="6224">
                      <a:moveTo>
                        <a:pt x="1016" y="6223"/>
                      </a:moveTo>
                      <a:lnTo>
                        <a:pt x="0" y="508"/>
                      </a:lnTo>
                      <a:lnTo>
                        <a:pt x="1524" y="0"/>
                      </a:lnTo>
                      <a:lnTo>
                        <a:pt x="2413" y="6223"/>
                      </a:lnTo>
                      <a:close/>
                    </a:path>
                  </a:pathLst>
                </a:custGeom>
                <a:solidFill>
                  <a:srgbClr val="E2DDD1"/>
                </a:solidFill>
                <a:ln w="0" cap="flat" cmpd="sng" algn="ctr">
                  <a:solidFill>
                    <a:srgbClr val="E2DDD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1688846" y="5981827"/>
                  <a:ext cx="2414" cy="62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4" h="6224">
                      <a:moveTo>
                        <a:pt x="1016" y="6223"/>
                      </a:moveTo>
                      <a:lnTo>
                        <a:pt x="0" y="508"/>
                      </a:lnTo>
                      <a:lnTo>
                        <a:pt x="508" y="0"/>
                      </a:lnTo>
                      <a:lnTo>
                        <a:pt x="1397" y="0"/>
                      </a:lnTo>
                      <a:lnTo>
                        <a:pt x="2413" y="6223"/>
                      </a:lnTo>
                      <a:close/>
                    </a:path>
                  </a:pathLst>
                </a:custGeom>
                <a:solidFill>
                  <a:srgbClr val="E1DBCF"/>
                </a:solidFill>
                <a:ln w="0" cap="flat" cmpd="sng" algn="ctr">
                  <a:solidFill>
                    <a:srgbClr val="E1DBC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1690243" y="5981827"/>
                  <a:ext cx="2414" cy="62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4" h="6224">
                      <a:moveTo>
                        <a:pt x="1016" y="6223"/>
                      </a:moveTo>
                      <a:lnTo>
                        <a:pt x="0" y="0"/>
                      </a:lnTo>
                      <a:lnTo>
                        <a:pt x="1524" y="0"/>
                      </a:lnTo>
                      <a:lnTo>
                        <a:pt x="2413" y="6223"/>
                      </a:lnTo>
                      <a:close/>
                    </a:path>
                  </a:pathLst>
                </a:custGeom>
                <a:solidFill>
                  <a:srgbClr val="E0DACD"/>
                </a:solidFill>
                <a:ln w="0" cap="flat" cmpd="sng" algn="ctr">
                  <a:solidFill>
                    <a:srgbClr val="E0DAC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1691259" y="5981319"/>
                  <a:ext cx="2414" cy="63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4" h="6351">
                      <a:moveTo>
                        <a:pt x="889" y="6350"/>
                      </a:moveTo>
                      <a:lnTo>
                        <a:pt x="0" y="0"/>
                      </a:lnTo>
                      <a:lnTo>
                        <a:pt x="1397" y="0"/>
                      </a:lnTo>
                      <a:lnTo>
                        <a:pt x="2413" y="6350"/>
                      </a:lnTo>
                      <a:lnTo>
                        <a:pt x="1905" y="6350"/>
                      </a:lnTo>
                      <a:close/>
                    </a:path>
                  </a:pathLst>
                </a:custGeom>
                <a:solidFill>
                  <a:srgbClr val="DFD8CC"/>
                </a:solidFill>
                <a:ln w="0" cap="flat" cmpd="sng" algn="ctr">
                  <a:solidFill>
                    <a:srgbClr val="DFD8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1692656" y="5981319"/>
                  <a:ext cx="2414" cy="63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4" h="6351">
                      <a:moveTo>
                        <a:pt x="1016" y="6350"/>
                      </a:moveTo>
                      <a:lnTo>
                        <a:pt x="0" y="0"/>
                      </a:lnTo>
                      <a:lnTo>
                        <a:pt x="1524" y="0"/>
                      </a:lnTo>
                      <a:lnTo>
                        <a:pt x="2413" y="6350"/>
                      </a:lnTo>
                      <a:close/>
                    </a:path>
                  </a:pathLst>
                </a:custGeom>
                <a:solidFill>
                  <a:srgbClr val="DFD6CA"/>
                </a:solidFill>
                <a:ln w="0" cap="flat" cmpd="sng" algn="ctr">
                  <a:solidFill>
                    <a:srgbClr val="DFD6C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1693672" y="5980938"/>
                  <a:ext cx="2414" cy="62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4" h="6224">
                      <a:moveTo>
                        <a:pt x="889" y="6223"/>
                      </a:moveTo>
                      <a:lnTo>
                        <a:pt x="0" y="0"/>
                      </a:lnTo>
                      <a:lnTo>
                        <a:pt x="508" y="0"/>
                      </a:lnTo>
                      <a:lnTo>
                        <a:pt x="1397" y="0"/>
                      </a:lnTo>
                      <a:lnTo>
                        <a:pt x="2413" y="6223"/>
                      </a:lnTo>
                      <a:close/>
                    </a:path>
                  </a:pathLst>
                </a:custGeom>
                <a:solidFill>
                  <a:srgbClr val="DED4C8"/>
                </a:solidFill>
                <a:ln w="0" cap="flat" cmpd="sng" algn="ctr">
                  <a:solidFill>
                    <a:srgbClr val="DED4C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1695069" y="5980938"/>
                  <a:ext cx="2414" cy="62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4" h="6224">
                      <a:moveTo>
                        <a:pt x="1016" y="6223"/>
                      </a:moveTo>
                      <a:lnTo>
                        <a:pt x="0" y="0"/>
                      </a:lnTo>
                      <a:lnTo>
                        <a:pt x="1397" y="0"/>
                      </a:lnTo>
                      <a:lnTo>
                        <a:pt x="2413" y="6223"/>
                      </a:lnTo>
                      <a:close/>
                    </a:path>
                  </a:pathLst>
                </a:custGeom>
                <a:solidFill>
                  <a:srgbClr val="DDD2C7"/>
                </a:solidFill>
                <a:ln w="0" cap="flat" cmpd="sng" algn="ctr">
                  <a:solidFill>
                    <a:srgbClr val="DDD2C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reeform 85"/>
                <p:cNvSpPr/>
                <p:nvPr/>
              </p:nvSpPr>
              <p:spPr>
                <a:xfrm>
                  <a:off x="1696466" y="5980938"/>
                  <a:ext cx="2414" cy="62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4" h="6224">
                      <a:moveTo>
                        <a:pt x="1016" y="6223"/>
                      </a:moveTo>
                      <a:lnTo>
                        <a:pt x="0" y="0"/>
                      </a:lnTo>
                      <a:lnTo>
                        <a:pt x="1524" y="0"/>
                      </a:lnTo>
                      <a:lnTo>
                        <a:pt x="2413" y="6223"/>
                      </a:lnTo>
                      <a:close/>
                    </a:path>
                  </a:pathLst>
                </a:custGeom>
                <a:solidFill>
                  <a:srgbClr val="DCD1C5"/>
                </a:solidFill>
                <a:ln w="0" cap="flat" cmpd="sng" algn="ctr">
                  <a:solidFill>
                    <a:srgbClr val="DCD1C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reeform 86"/>
                <p:cNvSpPr/>
                <p:nvPr/>
              </p:nvSpPr>
              <p:spPr>
                <a:xfrm>
                  <a:off x="1697482" y="5980430"/>
                  <a:ext cx="2414" cy="62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4" h="6224">
                      <a:moveTo>
                        <a:pt x="1016" y="6223"/>
                      </a:moveTo>
                      <a:lnTo>
                        <a:pt x="0" y="0"/>
                      </a:lnTo>
                      <a:lnTo>
                        <a:pt x="1397" y="0"/>
                      </a:lnTo>
                      <a:lnTo>
                        <a:pt x="2413" y="6223"/>
                      </a:lnTo>
                      <a:lnTo>
                        <a:pt x="1905" y="6223"/>
                      </a:lnTo>
                      <a:close/>
                    </a:path>
                  </a:pathLst>
                </a:custGeom>
                <a:solidFill>
                  <a:srgbClr val="DCCFC3"/>
                </a:solidFill>
                <a:ln w="0" cap="flat" cmpd="sng" algn="ctr">
                  <a:solidFill>
                    <a:srgbClr val="DCCFC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1698879" y="5980430"/>
                  <a:ext cx="2414" cy="62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4" h="6224">
                      <a:moveTo>
                        <a:pt x="1016" y="6223"/>
                      </a:moveTo>
                      <a:lnTo>
                        <a:pt x="0" y="0"/>
                      </a:lnTo>
                      <a:lnTo>
                        <a:pt x="508" y="0"/>
                      </a:lnTo>
                      <a:lnTo>
                        <a:pt x="1524" y="0"/>
                      </a:lnTo>
                      <a:lnTo>
                        <a:pt x="2413" y="6223"/>
                      </a:lnTo>
                      <a:close/>
                    </a:path>
                  </a:pathLst>
                </a:custGeom>
                <a:solidFill>
                  <a:srgbClr val="DBCDC2"/>
                </a:solidFill>
                <a:ln w="0" cap="flat" cmpd="sng" algn="ctr">
                  <a:solidFill>
                    <a:srgbClr val="DBCDC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>
                  <a:off x="1699895" y="5980430"/>
                  <a:ext cx="2414" cy="62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4" h="6224">
                      <a:moveTo>
                        <a:pt x="889" y="6223"/>
                      </a:moveTo>
                      <a:lnTo>
                        <a:pt x="0" y="0"/>
                      </a:lnTo>
                      <a:lnTo>
                        <a:pt x="1397" y="0"/>
                      </a:lnTo>
                      <a:lnTo>
                        <a:pt x="2413" y="5715"/>
                      </a:lnTo>
                      <a:lnTo>
                        <a:pt x="1905" y="5715"/>
                      </a:lnTo>
                      <a:close/>
                    </a:path>
                  </a:pathLst>
                </a:custGeom>
                <a:solidFill>
                  <a:srgbClr val="DACBC0"/>
                </a:solidFill>
                <a:ln w="0" cap="flat" cmpd="sng" algn="ctr">
                  <a:solidFill>
                    <a:srgbClr val="DACB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1701292" y="5980938"/>
                  <a:ext cx="2414" cy="57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4" h="5716">
                      <a:moveTo>
                        <a:pt x="1016" y="5715"/>
                      </a:moveTo>
                      <a:lnTo>
                        <a:pt x="0" y="0"/>
                      </a:lnTo>
                      <a:lnTo>
                        <a:pt x="1524" y="0"/>
                      </a:lnTo>
                      <a:lnTo>
                        <a:pt x="2413" y="5207"/>
                      </a:lnTo>
                      <a:close/>
                    </a:path>
                  </a:pathLst>
                </a:custGeom>
                <a:solidFill>
                  <a:srgbClr val="D9C9BE"/>
                </a:solidFill>
                <a:ln w="0" cap="flat" cmpd="sng" algn="ctr">
                  <a:solidFill>
                    <a:srgbClr val="D9C9B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>
                  <a:off x="1640332" y="5977001"/>
                  <a:ext cx="28322" cy="43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322" h="4319">
                      <a:moveTo>
                        <a:pt x="25908" y="1524"/>
                      </a:moveTo>
                      <a:lnTo>
                        <a:pt x="23114" y="1524"/>
                      </a:lnTo>
                      <a:lnTo>
                        <a:pt x="15367" y="2032"/>
                      </a:lnTo>
                      <a:lnTo>
                        <a:pt x="7239" y="2413"/>
                      </a:lnTo>
                      <a:lnTo>
                        <a:pt x="4318" y="2921"/>
                      </a:lnTo>
                      <a:lnTo>
                        <a:pt x="1905" y="3937"/>
                      </a:lnTo>
                      <a:lnTo>
                        <a:pt x="1016" y="4318"/>
                      </a:lnTo>
                      <a:lnTo>
                        <a:pt x="508" y="4318"/>
                      </a:lnTo>
                      <a:lnTo>
                        <a:pt x="0" y="3937"/>
                      </a:lnTo>
                      <a:lnTo>
                        <a:pt x="0" y="3429"/>
                      </a:lnTo>
                      <a:lnTo>
                        <a:pt x="1016" y="2032"/>
                      </a:lnTo>
                      <a:lnTo>
                        <a:pt x="2921" y="1016"/>
                      </a:lnTo>
                      <a:lnTo>
                        <a:pt x="4826" y="508"/>
                      </a:lnTo>
                      <a:lnTo>
                        <a:pt x="7747" y="508"/>
                      </a:lnTo>
                      <a:lnTo>
                        <a:pt x="12065" y="0"/>
                      </a:lnTo>
                      <a:lnTo>
                        <a:pt x="16891" y="0"/>
                      </a:lnTo>
                      <a:lnTo>
                        <a:pt x="21209" y="0"/>
                      </a:lnTo>
                      <a:lnTo>
                        <a:pt x="25019" y="508"/>
                      </a:lnTo>
                      <a:lnTo>
                        <a:pt x="27432" y="1016"/>
                      </a:lnTo>
                      <a:lnTo>
                        <a:pt x="27813" y="1016"/>
                      </a:lnTo>
                      <a:lnTo>
                        <a:pt x="28321" y="1524"/>
                      </a:lnTo>
                      <a:close/>
                    </a:path>
                  </a:pathLst>
                </a:custGeom>
                <a:solidFill>
                  <a:srgbClr val="E4E4D8"/>
                </a:solidFill>
                <a:ln w="0" cap="flat" cmpd="sng" algn="ctr">
                  <a:solidFill>
                    <a:srgbClr val="E4E4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>
                  <a:off x="1647063" y="5973699"/>
                  <a:ext cx="14860" cy="13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860" h="1398">
                      <a:moveTo>
                        <a:pt x="7239" y="1397"/>
                      </a:moveTo>
                      <a:lnTo>
                        <a:pt x="0" y="1397"/>
                      </a:lnTo>
                      <a:lnTo>
                        <a:pt x="1524" y="508"/>
                      </a:lnTo>
                      <a:lnTo>
                        <a:pt x="3429" y="0"/>
                      </a:lnTo>
                      <a:lnTo>
                        <a:pt x="7239" y="0"/>
                      </a:lnTo>
                      <a:lnTo>
                        <a:pt x="11557" y="508"/>
                      </a:lnTo>
                      <a:lnTo>
                        <a:pt x="14859" y="1016"/>
                      </a:lnTo>
                      <a:lnTo>
                        <a:pt x="14478" y="1016"/>
                      </a:lnTo>
                      <a:close/>
                    </a:path>
                  </a:pathLst>
                </a:custGeom>
                <a:solidFill>
                  <a:srgbClr val="E4E4D8"/>
                </a:solidFill>
                <a:ln w="0" cap="flat" cmpd="sng" algn="ctr">
                  <a:solidFill>
                    <a:srgbClr val="E4E4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>
                <a:xfrm>
                  <a:off x="1646174" y="5979414"/>
                  <a:ext cx="20575" cy="15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575" h="1525">
                      <a:moveTo>
                        <a:pt x="20574" y="1524"/>
                      </a:moveTo>
                      <a:lnTo>
                        <a:pt x="20066" y="1524"/>
                      </a:lnTo>
                      <a:lnTo>
                        <a:pt x="19685" y="1524"/>
                      </a:lnTo>
                      <a:lnTo>
                        <a:pt x="10541" y="1524"/>
                      </a:lnTo>
                      <a:lnTo>
                        <a:pt x="5715" y="1524"/>
                      </a:lnTo>
                      <a:lnTo>
                        <a:pt x="0" y="1016"/>
                      </a:lnTo>
                      <a:lnTo>
                        <a:pt x="6731" y="0"/>
                      </a:lnTo>
                      <a:lnTo>
                        <a:pt x="12446" y="0"/>
                      </a:lnTo>
                      <a:lnTo>
                        <a:pt x="17272" y="508"/>
                      </a:lnTo>
                      <a:lnTo>
                        <a:pt x="19177" y="1016"/>
                      </a:lnTo>
                      <a:close/>
                    </a:path>
                  </a:pathLst>
                </a:custGeom>
                <a:solidFill>
                  <a:srgbClr val="AEAE9D"/>
                </a:solidFill>
                <a:ln w="0" cap="flat" cmpd="sng" algn="ctr">
                  <a:solidFill>
                    <a:srgbClr val="AEAE9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 93"/>
                <p:cNvSpPr/>
                <p:nvPr/>
              </p:nvSpPr>
              <p:spPr>
                <a:xfrm>
                  <a:off x="1484884" y="5973699"/>
                  <a:ext cx="1398" cy="13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8" h="1398">
                      <a:moveTo>
                        <a:pt x="381" y="0"/>
                      </a:moveTo>
                      <a:lnTo>
                        <a:pt x="889" y="1016"/>
                      </a:lnTo>
                      <a:lnTo>
                        <a:pt x="1397" y="1016"/>
                      </a:lnTo>
                      <a:lnTo>
                        <a:pt x="381" y="1397"/>
                      </a:lnTo>
                      <a:lnTo>
                        <a:pt x="0" y="1397"/>
                      </a:lnTo>
                      <a:lnTo>
                        <a:pt x="0" y="508"/>
                      </a:lnTo>
                      <a:close/>
                    </a:path>
                  </a:pathLst>
                </a:custGeom>
                <a:solidFill>
                  <a:srgbClr val="D9C8BD"/>
                </a:solidFill>
                <a:ln w="0" cap="flat" cmpd="sng" algn="ctr">
                  <a:solidFill>
                    <a:srgbClr val="D9C8B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>
                <a:xfrm>
                  <a:off x="1484630" y="5972810"/>
                  <a:ext cx="1271" cy="12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1" h="1271">
                      <a:moveTo>
                        <a:pt x="0" y="0"/>
                      </a:moveTo>
                      <a:lnTo>
                        <a:pt x="1270" y="1270"/>
                      </a:lnTo>
                      <a:lnTo>
                        <a:pt x="1270" y="1270"/>
                      </a:lnTo>
                      <a:lnTo>
                        <a:pt x="0" y="1270"/>
                      </a:lnTo>
                      <a:lnTo>
                        <a:pt x="0" y="1270"/>
                      </a:lnTo>
                      <a:lnTo>
                        <a:pt x="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7" name="TextBox 96"/>
              <p:cNvSpPr txBox="1"/>
              <p:nvPr/>
            </p:nvSpPr>
            <p:spPr>
              <a:xfrm>
                <a:off x="723900" y="5765800"/>
                <a:ext cx="7874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rat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660400" y="6959600"/>
            <a:ext cx="1854201" cy="914401"/>
            <a:chOff x="660400" y="6959600"/>
            <a:chExt cx="1854201" cy="914401"/>
          </a:xfrm>
        </p:grpSpPr>
        <p:sp>
          <p:nvSpPr>
            <p:cNvPr id="100" name="Freeform 99"/>
            <p:cNvSpPr/>
            <p:nvPr/>
          </p:nvSpPr>
          <p:spPr>
            <a:xfrm>
              <a:off x="660400" y="69596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838200" y="7035800"/>
              <a:ext cx="1466469" cy="722243"/>
              <a:chOff x="838200" y="7035800"/>
              <a:chExt cx="1466469" cy="722243"/>
            </a:xfrm>
          </p:grpSpPr>
          <p:pic>
            <p:nvPicPr>
              <p:cNvPr id="101" name="Picture 100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1000" y="7035800"/>
                <a:ext cx="653669" cy="6536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02" name="TextBox 101"/>
              <p:cNvSpPr txBox="1"/>
              <p:nvPr/>
            </p:nvSpPr>
            <p:spPr>
              <a:xfrm>
                <a:off x="838200" y="7404100"/>
                <a:ext cx="9398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pan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5080000" y="3378200"/>
            <a:ext cx="1854201" cy="939801"/>
            <a:chOff x="5080000" y="3378200"/>
            <a:chExt cx="1854201" cy="939801"/>
          </a:xfrm>
        </p:grpSpPr>
        <p:sp>
          <p:nvSpPr>
            <p:cNvPr id="105" name="Freeform 104"/>
            <p:cNvSpPr/>
            <p:nvPr/>
          </p:nvSpPr>
          <p:spPr>
            <a:xfrm>
              <a:off x="5080000" y="34036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5181600" y="3378200"/>
              <a:ext cx="1472819" cy="799719"/>
              <a:chOff x="5181600" y="3378200"/>
              <a:chExt cx="1472819" cy="799719"/>
            </a:xfrm>
          </p:grpSpPr>
          <p:pic>
            <p:nvPicPr>
              <p:cNvPr id="106" name="Picture 105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4700" y="3378200"/>
                <a:ext cx="799719" cy="7997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07" name="TextBox 106"/>
              <p:cNvSpPr txBox="1"/>
              <p:nvPr/>
            </p:nvSpPr>
            <p:spPr>
              <a:xfrm>
                <a:off x="5181600" y="3822700"/>
                <a:ext cx="8382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tire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14" name="Group 113"/>
          <p:cNvGrpSpPr/>
          <p:nvPr/>
        </p:nvGrpSpPr>
        <p:grpSpPr>
          <a:xfrm>
            <a:off x="5105400" y="2108200"/>
            <a:ext cx="1854201" cy="914401"/>
            <a:chOff x="5105400" y="2108200"/>
            <a:chExt cx="1854201" cy="914401"/>
          </a:xfrm>
        </p:grpSpPr>
        <p:sp>
          <p:nvSpPr>
            <p:cNvPr id="110" name="Freeform 109"/>
            <p:cNvSpPr/>
            <p:nvPr/>
          </p:nvSpPr>
          <p:spPr>
            <a:xfrm>
              <a:off x="5105400" y="21082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5283200" y="2108200"/>
              <a:ext cx="1434719" cy="750332"/>
              <a:chOff x="5283200" y="2108200"/>
              <a:chExt cx="1434719" cy="750332"/>
            </a:xfrm>
          </p:grpSpPr>
          <p:pic>
            <p:nvPicPr>
              <p:cNvPr id="111" name="Picture 110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7100" y="2108200"/>
                <a:ext cx="710819" cy="7108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12" name="TextBox 111"/>
              <p:cNvSpPr txBox="1"/>
              <p:nvPr/>
            </p:nvSpPr>
            <p:spPr>
              <a:xfrm>
                <a:off x="5283200" y="2489200"/>
                <a:ext cx="8636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tan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>
            <a:off x="5105400" y="889000"/>
            <a:ext cx="1854201" cy="914401"/>
            <a:chOff x="5105400" y="889000"/>
            <a:chExt cx="1854201" cy="914401"/>
          </a:xfrm>
        </p:grpSpPr>
        <p:sp>
          <p:nvSpPr>
            <p:cNvPr id="115" name="Freeform 114"/>
            <p:cNvSpPr/>
            <p:nvPr/>
          </p:nvSpPr>
          <p:spPr>
            <a:xfrm>
              <a:off x="5105400" y="8890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5168900" y="914400"/>
              <a:ext cx="1688719" cy="851932"/>
              <a:chOff x="5168900" y="914400"/>
              <a:chExt cx="1688719" cy="851932"/>
            </a:xfrm>
          </p:grpSpPr>
          <p:pic>
            <p:nvPicPr>
              <p:cNvPr id="116" name="Picture 115"/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2500" y="914400"/>
                <a:ext cx="825119" cy="8251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17" name="TextBox 116"/>
              <p:cNvSpPr txBox="1"/>
              <p:nvPr/>
            </p:nvSpPr>
            <p:spPr>
              <a:xfrm>
                <a:off x="5168900" y="1397000"/>
                <a:ext cx="10414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mad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914400" y="3365500"/>
            <a:ext cx="1854201" cy="914401"/>
            <a:chOff x="914400" y="3365500"/>
            <a:chExt cx="1854201" cy="914401"/>
          </a:xfrm>
        </p:grpSpPr>
        <p:sp>
          <p:nvSpPr>
            <p:cNvPr id="120" name="Freeform 119"/>
            <p:cNvSpPr/>
            <p:nvPr/>
          </p:nvSpPr>
          <p:spPr>
            <a:xfrm>
              <a:off x="914400" y="33655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939800" y="3441700"/>
              <a:ext cx="1568069" cy="691769"/>
              <a:chOff x="939800" y="3441700"/>
              <a:chExt cx="1568069" cy="691769"/>
            </a:xfrm>
          </p:grpSpPr>
          <p:pic>
            <p:nvPicPr>
              <p:cNvPr id="121" name="Picture 120"/>
              <p:cNvPicPr>
                <a:picLocks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6100" y="3441700"/>
                <a:ext cx="691769" cy="6917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22" name="TextBox 121"/>
              <p:cNvSpPr txBox="1"/>
              <p:nvPr/>
            </p:nvSpPr>
            <p:spPr>
              <a:xfrm>
                <a:off x="939800" y="3721100"/>
                <a:ext cx="10160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boat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29" name="Group 128"/>
          <p:cNvGrpSpPr/>
          <p:nvPr/>
        </p:nvGrpSpPr>
        <p:grpSpPr>
          <a:xfrm>
            <a:off x="901700" y="2070100"/>
            <a:ext cx="1854201" cy="914401"/>
            <a:chOff x="901700" y="2070100"/>
            <a:chExt cx="1854201" cy="914401"/>
          </a:xfrm>
        </p:grpSpPr>
        <p:sp>
          <p:nvSpPr>
            <p:cNvPr id="125" name="Freeform 124"/>
            <p:cNvSpPr/>
            <p:nvPr/>
          </p:nvSpPr>
          <p:spPr>
            <a:xfrm>
              <a:off x="901700" y="20701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1066800" y="2171700"/>
              <a:ext cx="1402969" cy="684143"/>
              <a:chOff x="1066800" y="2171700"/>
              <a:chExt cx="1402969" cy="684143"/>
            </a:xfrm>
          </p:grpSpPr>
          <p:pic>
            <p:nvPicPr>
              <p:cNvPr id="126" name="Picture 125"/>
              <p:cNvPicPr>
                <a:picLocks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0700" y="2171700"/>
                <a:ext cx="679069" cy="6790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27" name="TextBox 126"/>
              <p:cNvSpPr txBox="1"/>
              <p:nvPr/>
            </p:nvSpPr>
            <p:spPr>
              <a:xfrm>
                <a:off x="1066800" y="2501900"/>
                <a:ext cx="9144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hall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14400" y="749300"/>
            <a:ext cx="1854201" cy="914401"/>
            <a:chOff x="914400" y="749300"/>
            <a:chExt cx="1854201" cy="914401"/>
          </a:xfrm>
        </p:grpSpPr>
        <p:sp>
          <p:nvSpPr>
            <p:cNvPr id="130" name="Freeform 129"/>
            <p:cNvSpPr/>
            <p:nvPr/>
          </p:nvSpPr>
          <p:spPr>
            <a:xfrm>
              <a:off x="914400" y="7493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1016000" y="914400"/>
              <a:ext cx="1518413" cy="576454"/>
              <a:chOff x="1016000" y="914400"/>
              <a:chExt cx="1518413" cy="576454"/>
            </a:xfrm>
          </p:grpSpPr>
          <p:grpSp>
            <p:nvGrpSpPr>
              <p:cNvPr id="145" name="Group 144"/>
              <p:cNvGrpSpPr/>
              <p:nvPr/>
            </p:nvGrpSpPr>
            <p:grpSpPr>
              <a:xfrm>
                <a:off x="1714500" y="914400"/>
                <a:ext cx="819913" cy="576454"/>
                <a:chOff x="1714500" y="914400"/>
                <a:chExt cx="819913" cy="576454"/>
              </a:xfrm>
            </p:grpSpPr>
            <p:sp>
              <p:nvSpPr>
                <p:cNvPr id="131" name="Freeform 130"/>
                <p:cNvSpPr/>
                <p:nvPr/>
              </p:nvSpPr>
              <p:spPr>
                <a:xfrm>
                  <a:off x="1714500" y="915416"/>
                  <a:ext cx="819913" cy="5754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19913" h="575438">
                      <a:moveTo>
                        <a:pt x="584200" y="52578"/>
                      </a:moveTo>
                      <a:lnTo>
                        <a:pt x="594868" y="55499"/>
                      </a:lnTo>
                      <a:lnTo>
                        <a:pt x="615061" y="63500"/>
                      </a:lnTo>
                      <a:lnTo>
                        <a:pt x="624586" y="68707"/>
                      </a:lnTo>
                      <a:lnTo>
                        <a:pt x="640588" y="82296"/>
                      </a:lnTo>
                      <a:lnTo>
                        <a:pt x="651002" y="102362"/>
                      </a:lnTo>
                      <a:lnTo>
                        <a:pt x="649859" y="125984"/>
                      </a:lnTo>
                      <a:lnTo>
                        <a:pt x="646557" y="148463"/>
                      </a:lnTo>
                      <a:lnTo>
                        <a:pt x="655701" y="164846"/>
                      </a:lnTo>
                      <a:lnTo>
                        <a:pt x="669798" y="168529"/>
                      </a:lnTo>
                      <a:lnTo>
                        <a:pt x="678180" y="173101"/>
                      </a:lnTo>
                      <a:lnTo>
                        <a:pt x="695325" y="180848"/>
                      </a:lnTo>
                      <a:lnTo>
                        <a:pt x="713486" y="187833"/>
                      </a:lnTo>
                      <a:lnTo>
                        <a:pt x="731520" y="194056"/>
                      </a:lnTo>
                      <a:lnTo>
                        <a:pt x="750062" y="199390"/>
                      </a:lnTo>
                      <a:lnTo>
                        <a:pt x="768604" y="203327"/>
                      </a:lnTo>
                      <a:lnTo>
                        <a:pt x="787019" y="207391"/>
                      </a:lnTo>
                      <a:lnTo>
                        <a:pt x="805815" y="210312"/>
                      </a:lnTo>
                      <a:lnTo>
                        <a:pt x="817626" y="215646"/>
                      </a:lnTo>
                      <a:lnTo>
                        <a:pt x="819912" y="224536"/>
                      </a:lnTo>
                      <a:lnTo>
                        <a:pt x="813181" y="236347"/>
                      </a:lnTo>
                      <a:lnTo>
                        <a:pt x="790448" y="253238"/>
                      </a:lnTo>
                      <a:lnTo>
                        <a:pt x="764286" y="271145"/>
                      </a:lnTo>
                      <a:lnTo>
                        <a:pt x="736600" y="291719"/>
                      </a:lnTo>
                      <a:lnTo>
                        <a:pt x="707898" y="311531"/>
                      </a:lnTo>
                      <a:lnTo>
                        <a:pt x="693674" y="320929"/>
                      </a:lnTo>
                      <a:lnTo>
                        <a:pt x="659130" y="343916"/>
                      </a:lnTo>
                      <a:lnTo>
                        <a:pt x="636397" y="359791"/>
                      </a:lnTo>
                      <a:lnTo>
                        <a:pt x="608076" y="378206"/>
                      </a:lnTo>
                      <a:lnTo>
                        <a:pt x="584708" y="396494"/>
                      </a:lnTo>
                      <a:lnTo>
                        <a:pt x="569595" y="407416"/>
                      </a:lnTo>
                      <a:lnTo>
                        <a:pt x="547116" y="420878"/>
                      </a:lnTo>
                      <a:lnTo>
                        <a:pt x="525780" y="436372"/>
                      </a:lnTo>
                      <a:lnTo>
                        <a:pt x="501142" y="454914"/>
                      </a:lnTo>
                      <a:lnTo>
                        <a:pt x="476758" y="473329"/>
                      </a:lnTo>
                      <a:lnTo>
                        <a:pt x="451485" y="492633"/>
                      </a:lnTo>
                      <a:lnTo>
                        <a:pt x="439420" y="501777"/>
                      </a:lnTo>
                      <a:lnTo>
                        <a:pt x="426466" y="510921"/>
                      </a:lnTo>
                      <a:lnTo>
                        <a:pt x="401193" y="528066"/>
                      </a:lnTo>
                      <a:lnTo>
                        <a:pt x="388239" y="536067"/>
                      </a:lnTo>
                      <a:lnTo>
                        <a:pt x="362204" y="550164"/>
                      </a:lnTo>
                      <a:lnTo>
                        <a:pt x="336042" y="561721"/>
                      </a:lnTo>
                      <a:lnTo>
                        <a:pt x="308864" y="569976"/>
                      </a:lnTo>
                      <a:lnTo>
                        <a:pt x="294894" y="572770"/>
                      </a:lnTo>
                      <a:lnTo>
                        <a:pt x="266573" y="575437"/>
                      </a:lnTo>
                      <a:lnTo>
                        <a:pt x="237617" y="573278"/>
                      </a:lnTo>
                      <a:lnTo>
                        <a:pt x="207899" y="565785"/>
                      </a:lnTo>
                      <a:lnTo>
                        <a:pt x="192151" y="559562"/>
                      </a:lnTo>
                      <a:lnTo>
                        <a:pt x="160782" y="543306"/>
                      </a:lnTo>
                      <a:lnTo>
                        <a:pt x="147320" y="535559"/>
                      </a:lnTo>
                      <a:lnTo>
                        <a:pt x="120015" y="518033"/>
                      </a:lnTo>
                      <a:lnTo>
                        <a:pt x="92837" y="498856"/>
                      </a:lnTo>
                      <a:lnTo>
                        <a:pt x="80010" y="488061"/>
                      </a:lnTo>
                      <a:lnTo>
                        <a:pt x="56134" y="465328"/>
                      </a:lnTo>
                      <a:lnTo>
                        <a:pt x="44577" y="453263"/>
                      </a:lnTo>
                      <a:lnTo>
                        <a:pt x="25527" y="426466"/>
                      </a:lnTo>
                      <a:lnTo>
                        <a:pt x="17653" y="412242"/>
                      </a:lnTo>
                      <a:lnTo>
                        <a:pt x="5842" y="382270"/>
                      </a:lnTo>
                      <a:lnTo>
                        <a:pt x="1905" y="366522"/>
                      </a:lnTo>
                      <a:lnTo>
                        <a:pt x="0" y="320675"/>
                      </a:lnTo>
                      <a:lnTo>
                        <a:pt x="3048" y="291973"/>
                      </a:lnTo>
                      <a:lnTo>
                        <a:pt x="20193" y="238125"/>
                      </a:lnTo>
                      <a:lnTo>
                        <a:pt x="49022" y="188849"/>
                      </a:lnTo>
                      <a:lnTo>
                        <a:pt x="86995" y="143891"/>
                      </a:lnTo>
                      <a:lnTo>
                        <a:pt x="108585" y="123571"/>
                      </a:lnTo>
                      <a:lnTo>
                        <a:pt x="156337" y="85471"/>
                      </a:lnTo>
                      <a:lnTo>
                        <a:pt x="205613" y="54737"/>
                      </a:lnTo>
                      <a:lnTo>
                        <a:pt x="257302" y="26797"/>
                      </a:lnTo>
                      <a:lnTo>
                        <a:pt x="281432" y="12319"/>
                      </a:lnTo>
                      <a:lnTo>
                        <a:pt x="295402" y="7874"/>
                      </a:lnTo>
                      <a:lnTo>
                        <a:pt x="309499" y="5207"/>
                      </a:lnTo>
                      <a:lnTo>
                        <a:pt x="323723" y="5207"/>
                      </a:lnTo>
                      <a:lnTo>
                        <a:pt x="338582" y="6477"/>
                      </a:lnTo>
                      <a:lnTo>
                        <a:pt x="353187" y="9652"/>
                      </a:lnTo>
                      <a:lnTo>
                        <a:pt x="367030" y="14478"/>
                      </a:lnTo>
                      <a:lnTo>
                        <a:pt x="381635" y="22352"/>
                      </a:lnTo>
                      <a:lnTo>
                        <a:pt x="392811" y="24130"/>
                      </a:lnTo>
                      <a:lnTo>
                        <a:pt x="400050" y="21717"/>
                      </a:lnTo>
                      <a:lnTo>
                        <a:pt x="408305" y="18542"/>
                      </a:lnTo>
                      <a:lnTo>
                        <a:pt x="424180" y="12065"/>
                      </a:lnTo>
                      <a:lnTo>
                        <a:pt x="441325" y="7112"/>
                      </a:lnTo>
                      <a:lnTo>
                        <a:pt x="458470" y="2286"/>
                      </a:lnTo>
                      <a:lnTo>
                        <a:pt x="475615" y="0"/>
                      </a:lnTo>
                      <a:lnTo>
                        <a:pt x="493268" y="635"/>
                      </a:lnTo>
                      <a:lnTo>
                        <a:pt x="501142" y="1651"/>
                      </a:lnTo>
                      <a:lnTo>
                        <a:pt x="517652" y="7239"/>
                      </a:lnTo>
                      <a:lnTo>
                        <a:pt x="525780" y="12065"/>
                      </a:lnTo>
                      <a:lnTo>
                        <a:pt x="574294" y="49149"/>
                      </a:lnTo>
                      <a:close/>
                    </a:path>
                  </a:pathLst>
                </a:custGeom>
                <a:solidFill>
                  <a:srgbClr val="623100"/>
                </a:solidFill>
                <a:ln w="0" cap="flat" cmpd="sng" algn="ctr">
                  <a:solidFill>
                    <a:srgbClr val="6231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1928876" y="914400"/>
                  <a:ext cx="422530" cy="3712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2530" h="371222">
                      <a:moveTo>
                        <a:pt x="373761" y="62992"/>
                      </a:moveTo>
                      <a:lnTo>
                        <a:pt x="383032" y="64008"/>
                      </a:lnTo>
                      <a:lnTo>
                        <a:pt x="401701" y="67310"/>
                      </a:lnTo>
                      <a:lnTo>
                        <a:pt x="409956" y="71501"/>
                      </a:lnTo>
                      <a:lnTo>
                        <a:pt x="421132" y="87630"/>
                      </a:lnTo>
                      <a:lnTo>
                        <a:pt x="422529" y="110617"/>
                      </a:lnTo>
                      <a:lnTo>
                        <a:pt x="419989" y="155067"/>
                      </a:lnTo>
                      <a:lnTo>
                        <a:pt x="416433" y="177292"/>
                      </a:lnTo>
                      <a:lnTo>
                        <a:pt x="408178" y="221234"/>
                      </a:lnTo>
                      <a:lnTo>
                        <a:pt x="404876" y="243459"/>
                      </a:lnTo>
                      <a:lnTo>
                        <a:pt x="402971" y="265176"/>
                      </a:lnTo>
                      <a:lnTo>
                        <a:pt x="398780" y="270764"/>
                      </a:lnTo>
                      <a:lnTo>
                        <a:pt x="393319" y="276479"/>
                      </a:lnTo>
                      <a:lnTo>
                        <a:pt x="390525" y="278892"/>
                      </a:lnTo>
                      <a:lnTo>
                        <a:pt x="385826" y="284480"/>
                      </a:lnTo>
                      <a:lnTo>
                        <a:pt x="379984" y="284480"/>
                      </a:lnTo>
                      <a:lnTo>
                        <a:pt x="375666" y="276987"/>
                      </a:lnTo>
                      <a:lnTo>
                        <a:pt x="372618" y="268605"/>
                      </a:lnTo>
                      <a:lnTo>
                        <a:pt x="370332" y="264922"/>
                      </a:lnTo>
                      <a:lnTo>
                        <a:pt x="361950" y="259588"/>
                      </a:lnTo>
                      <a:lnTo>
                        <a:pt x="368173" y="248666"/>
                      </a:lnTo>
                      <a:lnTo>
                        <a:pt x="381508" y="224409"/>
                      </a:lnTo>
                      <a:lnTo>
                        <a:pt x="388620" y="211328"/>
                      </a:lnTo>
                      <a:lnTo>
                        <a:pt x="401574" y="184023"/>
                      </a:lnTo>
                      <a:lnTo>
                        <a:pt x="407416" y="170688"/>
                      </a:lnTo>
                      <a:lnTo>
                        <a:pt x="411988" y="157480"/>
                      </a:lnTo>
                      <a:lnTo>
                        <a:pt x="394462" y="163957"/>
                      </a:lnTo>
                      <a:lnTo>
                        <a:pt x="382143" y="174117"/>
                      </a:lnTo>
                      <a:lnTo>
                        <a:pt x="369189" y="184531"/>
                      </a:lnTo>
                      <a:lnTo>
                        <a:pt x="342646" y="203581"/>
                      </a:lnTo>
                      <a:lnTo>
                        <a:pt x="328549" y="212344"/>
                      </a:lnTo>
                      <a:lnTo>
                        <a:pt x="314198" y="220726"/>
                      </a:lnTo>
                      <a:lnTo>
                        <a:pt x="299339" y="228219"/>
                      </a:lnTo>
                      <a:lnTo>
                        <a:pt x="284226" y="234950"/>
                      </a:lnTo>
                      <a:lnTo>
                        <a:pt x="268732" y="240792"/>
                      </a:lnTo>
                      <a:lnTo>
                        <a:pt x="252857" y="244856"/>
                      </a:lnTo>
                      <a:lnTo>
                        <a:pt x="236474" y="248666"/>
                      </a:lnTo>
                      <a:lnTo>
                        <a:pt x="220599" y="250698"/>
                      </a:lnTo>
                      <a:lnTo>
                        <a:pt x="203962" y="251206"/>
                      </a:lnTo>
                      <a:lnTo>
                        <a:pt x="187706" y="250698"/>
                      </a:lnTo>
                      <a:lnTo>
                        <a:pt x="170307" y="248285"/>
                      </a:lnTo>
                      <a:lnTo>
                        <a:pt x="168402" y="248285"/>
                      </a:lnTo>
                      <a:lnTo>
                        <a:pt x="165862" y="248285"/>
                      </a:lnTo>
                      <a:lnTo>
                        <a:pt x="162941" y="248285"/>
                      </a:lnTo>
                      <a:lnTo>
                        <a:pt x="160147" y="248285"/>
                      </a:lnTo>
                      <a:lnTo>
                        <a:pt x="157353" y="248666"/>
                      </a:lnTo>
                      <a:lnTo>
                        <a:pt x="155448" y="249047"/>
                      </a:lnTo>
                      <a:lnTo>
                        <a:pt x="153162" y="250190"/>
                      </a:lnTo>
                      <a:lnTo>
                        <a:pt x="151257" y="252349"/>
                      </a:lnTo>
                      <a:lnTo>
                        <a:pt x="156083" y="261112"/>
                      </a:lnTo>
                      <a:lnTo>
                        <a:pt x="164465" y="266192"/>
                      </a:lnTo>
                      <a:lnTo>
                        <a:pt x="174244" y="272161"/>
                      </a:lnTo>
                      <a:lnTo>
                        <a:pt x="179578" y="282067"/>
                      </a:lnTo>
                      <a:lnTo>
                        <a:pt x="182626" y="293370"/>
                      </a:lnTo>
                      <a:lnTo>
                        <a:pt x="182118" y="298958"/>
                      </a:lnTo>
                      <a:lnTo>
                        <a:pt x="180975" y="304038"/>
                      </a:lnTo>
                      <a:lnTo>
                        <a:pt x="180975" y="314706"/>
                      </a:lnTo>
                      <a:lnTo>
                        <a:pt x="188595" y="322961"/>
                      </a:lnTo>
                      <a:lnTo>
                        <a:pt x="196723" y="331089"/>
                      </a:lnTo>
                      <a:lnTo>
                        <a:pt x="206756" y="337312"/>
                      </a:lnTo>
                      <a:lnTo>
                        <a:pt x="212725" y="344678"/>
                      </a:lnTo>
                      <a:lnTo>
                        <a:pt x="208788" y="355219"/>
                      </a:lnTo>
                      <a:lnTo>
                        <a:pt x="201930" y="367284"/>
                      </a:lnTo>
                      <a:lnTo>
                        <a:pt x="189611" y="370713"/>
                      </a:lnTo>
                      <a:lnTo>
                        <a:pt x="175133" y="370713"/>
                      </a:lnTo>
                      <a:lnTo>
                        <a:pt x="161925" y="371221"/>
                      </a:lnTo>
                      <a:lnTo>
                        <a:pt x="138303" y="369697"/>
                      </a:lnTo>
                      <a:lnTo>
                        <a:pt x="115316" y="364236"/>
                      </a:lnTo>
                      <a:lnTo>
                        <a:pt x="103505" y="360807"/>
                      </a:lnTo>
                      <a:lnTo>
                        <a:pt x="81661" y="350901"/>
                      </a:lnTo>
                      <a:lnTo>
                        <a:pt x="60325" y="338836"/>
                      </a:lnTo>
                      <a:lnTo>
                        <a:pt x="40386" y="324104"/>
                      </a:lnTo>
                      <a:lnTo>
                        <a:pt x="22733" y="307721"/>
                      </a:lnTo>
                      <a:lnTo>
                        <a:pt x="14351" y="298958"/>
                      </a:lnTo>
                      <a:lnTo>
                        <a:pt x="0" y="279908"/>
                      </a:lnTo>
                      <a:lnTo>
                        <a:pt x="3048" y="257429"/>
                      </a:lnTo>
                      <a:lnTo>
                        <a:pt x="3556" y="234315"/>
                      </a:lnTo>
                      <a:lnTo>
                        <a:pt x="2540" y="210566"/>
                      </a:lnTo>
                      <a:lnTo>
                        <a:pt x="1905" y="186436"/>
                      </a:lnTo>
                      <a:lnTo>
                        <a:pt x="4699" y="163957"/>
                      </a:lnTo>
                      <a:lnTo>
                        <a:pt x="10922" y="142748"/>
                      </a:lnTo>
                      <a:lnTo>
                        <a:pt x="24384" y="124333"/>
                      </a:lnTo>
                      <a:lnTo>
                        <a:pt x="45974" y="109601"/>
                      </a:lnTo>
                      <a:lnTo>
                        <a:pt x="66167" y="95377"/>
                      </a:lnTo>
                      <a:lnTo>
                        <a:pt x="76327" y="88646"/>
                      </a:lnTo>
                      <a:lnTo>
                        <a:pt x="97536" y="76073"/>
                      </a:lnTo>
                      <a:lnTo>
                        <a:pt x="119253" y="63500"/>
                      </a:lnTo>
                      <a:lnTo>
                        <a:pt x="129540" y="57912"/>
                      </a:lnTo>
                      <a:lnTo>
                        <a:pt x="140589" y="52197"/>
                      </a:lnTo>
                      <a:lnTo>
                        <a:pt x="162433" y="40513"/>
                      </a:lnTo>
                      <a:lnTo>
                        <a:pt x="184277" y="29972"/>
                      </a:lnTo>
                      <a:lnTo>
                        <a:pt x="195580" y="24892"/>
                      </a:lnTo>
                      <a:lnTo>
                        <a:pt x="206248" y="19304"/>
                      </a:lnTo>
                      <a:lnTo>
                        <a:pt x="217424" y="14732"/>
                      </a:lnTo>
                      <a:lnTo>
                        <a:pt x="210947" y="20320"/>
                      </a:lnTo>
                      <a:lnTo>
                        <a:pt x="203962" y="25146"/>
                      </a:lnTo>
                      <a:lnTo>
                        <a:pt x="196723" y="30607"/>
                      </a:lnTo>
                      <a:lnTo>
                        <a:pt x="189103" y="35052"/>
                      </a:lnTo>
                      <a:lnTo>
                        <a:pt x="180975" y="39370"/>
                      </a:lnTo>
                      <a:lnTo>
                        <a:pt x="164973" y="48133"/>
                      </a:lnTo>
                      <a:lnTo>
                        <a:pt x="157099" y="52959"/>
                      </a:lnTo>
                      <a:lnTo>
                        <a:pt x="148463" y="57023"/>
                      </a:lnTo>
                      <a:lnTo>
                        <a:pt x="132461" y="67310"/>
                      </a:lnTo>
                      <a:lnTo>
                        <a:pt x="116459" y="77724"/>
                      </a:lnTo>
                      <a:lnTo>
                        <a:pt x="101854" y="89662"/>
                      </a:lnTo>
                      <a:lnTo>
                        <a:pt x="86995" y="97790"/>
                      </a:lnTo>
                      <a:lnTo>
                        <a:pt x="72136" y="104521"/>
                      </a:lnTo>
                      <a:lnTo>
                        <a:pt x="65024" y="109601"/>
                      </a:lnTo>
                      <a:lnTo>
                        <a:pt x="53213" y="121666"/>
                      </a:lnTo>
                      <a:lnTo>
                        <a:pt x="45974" y="134239"/>
                      </a:lnTo>
                      <a:lnTo>
                        <a:pt x="49149" y="135763"/>
                      </a:lnTo>
                      <a:lnTo>
                        <a:pt x="77978" y="120523"/>
                      </a:lnTo>
                      <a:lnTo>
                        <a:pt x="105791" y="105029"/>
                      </a:lnTo>
                      <a:lnTo>
                        <a:pt x="119507" y="96393"/>
                      </a:lnTo>
                      <a:lnTo>
                        <a:pt x="147320" y="78740"/>
                      </a:lnTo>
                      <a:lnTo>
                        <a:pt x="160782" y="70104"/>
                      </a:lnTo>
                      <a:lnTo>
                        <a:pt x="187960" y="52451"/>
                      </a:lnTo>
                      <a:lnTo>
                        <a:pt x="201930" y="43688"/>
                      </a:lnTo>
                      <a:lnTo>
                        <a:pt x="228600" y="25781"/>
                      </a:lnTo>
                      <a:lnTo>
                        <a:pt x="242189" y="16891"/>
                      </a:lnTo>
                      <a:lnTo>
                        <a:pt x="255905" y="8636"/>
                      </a:lnTo>
                      <a:lnTo>
                        <a:pt x="269367" y="0"/>
                      </a:lnTo>
                      <a:lnTo>
                        <a:pt x="284226" y="2667"/>
                      </a:lnTo>
                      <a:lnTo>
                        <a:pt x="290068" y="5715"/>
                      </a:lnTo>
                      <a:lnTo>
                        <a:pt x="299720" y="14732"/>
                      </a:lnTo>
                      <a:lnTo>
                        <a:pt x="307213" y="25781"/>
                      </a:lnTo>
                      <a:lnTo>
                        <a:pt x="314833" y="37338"/>
                      </a:lnTo>
                      <a:lnTo>
                        <a:pt x="322707" y="48133"/>
                      </a:lnTo>
                      <a:lnTo>
                        <a:pt x="327406" y="52451"/>
                      </a:lnTo>
                      <a:lnTo>
                        <a:pt x="339217" y="58928"/>
                      </a:lnTo>
                      <a:lnTo>
                        <a:pt x="355981" y="60071"/>
                      </a:lnTo>
                      <a:close/>
                    </a:path>
                  </a:pathLst>
                </a:custGeom>
                <a:solidFill>
                  <a:srgbClr val="A45200"/>
                </a:solidFill>
                <a:ln w="0" cap="flat" cmpd="sng" algn="ctr">
                  <a:solidFill>
                    <a:srgbClr val="A452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2009902" y="938276"/>
                  <a:ext cx="205995" cy="1393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5995" h="139320">
                      <a:moveTo>
                        <a:pt x="193929" y="43688"/>
                      </a:moveTo>
                      <a:lnTo>
                        <a:pt x="171831" y="62103"/>
                      </a:lnTo>
                      <a:lnTo>
                        <a:pt x="146812" y="76073"/>
                      </a:lnTo>
                      <a:lnTo>
                        <a:pt x="125984" y="89154"/>
                      </a:lnTo>
                      <a:lnTo>
                        <a:pt x="104648" y="100965"/>
                      </a:lnTo>
                      <a:lnTo>
                        <a:pt x="82804" y="112141"/>
                      </a:lnTo>
                      <a:lnTo>
                        <a:pt x="60960" y="123444"/>
                      </a:lnTo>
                      <a:lnTo>
                        <a:pt x="41021" y="132334"/>
                      </a:lnTo>
                      <a:lnTo>
                        <a:pt x="24130" y="139319"/>
                      </a:lnTo>
                      <a:lnTo>
                        <a:pt x="9017" y="137922"/>
                      </a:lnTo>
                      <a:lnTo>
                        <a:pt x="0" y="133858"/>
                      </a:lnTo>
                      <a:lnTo>
                        <a:pt x="1397" y="121793"/>
                      </a:lnTo>
                      <a:lnTo>
                        <a:pt x="16383" y="111633"/>
                      </a:lnTo>
                      <a:lnTo>
                        <a:pt x="33147" y="103378"/>
                      </a:lnTo>
                      <a:lnTo>
                        <a:pt x="49657" y="94996"/>
                      </a:lnTo>
                      <a:lnTo>
                        <a:pt x="62611" y="78486"/>
                      </a:lnTo>
                      <a:lnTo>
                        <a:pt x="79502" y="69850"/>
                      </a:lnTo>
                      <a:lnTo>
                        <a:pt x="99949" y="56261"/>
                      </a:lnTo>
                      <a:lnTo>
                        <a:pt x="113665" y="47117"/>
                      </a:lnTo>
                      <a:lnTo>
                        <a:pt x="131699" y="37465"/>
                      </a:lnTo>
                      <a:lnTo>
                        <a:pt x="149860" y="22987"/>
                      </a:lnTo>
                      <a:lnTo>
                        <a:pt x="165354" y="15748"/>
                      </a:lnTo>
                      <a:lnTo>
                        <a:pt x="183896" y="6731"/>
                      </a:lnTo>
                      <a:lnTo>
                        <a:pt x="205740" y="0"/>
                      </a:lnTo>
                      <a:lnTo>
                        <a:pt x="205994" y="17907"/>
                      </a:lnTo>
                      <a:lnTo>
                        <a:pt x="205740" y="27813"/>
                      </a:lnTo>
                      <a:close/>
                    </a:path>
                  </a:pathLst>
                </a:custGeom>
                <a:solidFill>
                  <a:srgbClr val="371C00"/>
                </a:solidFill>
                <a:ln w="0" cap="flat" cmpd="sng" algn="ctr">
                  <a:solidFill>
                    <a:srgbClr val="371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 133"/>
                <p:cNvSpPr/>
                <p:nvPr/>
              </p:nvSpPr>
              <p:spPr>
                <a:xfrm>
                  <a:off x="2082546" y="989965"/>
                  <a:ext cx="218949" cy="1451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8949" h="145162">
                      <a:moveTo>
                        <a:pt x="218948" y="19812"/>
                      </a:moveTo>
                      <a:lnTo>
                        <a:pt x="209677" y="29464"/>
                      </a:lnTo>
                      <a:lnTo>
                        <a:pt x="190627" y="46863"/>
                      </a:lnTo>
                      <a:lnTo>
                        <a:pt x="169291" y="62357"/>
                      </a:lnTo>
                      <a:lnTo>
                        <a:pt x="146177" y="76581"/>
                      </a:lnTo>
                      <a:lnTo>
                        <a:pt x="125476" y="90297"/>
                      </a:lnTo>
                      <a:lnTo>
                        <a:pt x="99695" y="103378"/>
                      </a:lnTo>
                      <a:lnTo>
                        <a:pt x="77216" y="116459"/>
                      </a:lnTo>
                      <a:lnTo>
                        <a:pt x="55880" y="130175"/>
                      </a:lnTo>
                      <a:lnTo>
                        <a:pt x="42418" y="137414"/>
                      </a:lnTo>
                      <a:lnTo>
                        <a:pt x="19431" y="145161"/>
                      </a:lnTo>
                      <a:lnTo>
                        <a:pt x="0" y="143891"/>
                      </a:lnTo>
                      <a:lnTo>
                        <a:pt x="0" y="134747"/>
                      </a:lnTo>
                      <a:lnTo>
                        <a:pt x="9906" y="121031"/>
                      </a:lnTo>
                      <a:lnTo>
                        <a:pt x="35433" y="103124"/>
                      </a:lnTo>
                      <a:lnTo>
                        <a:pt x="60706" y="83820"/>
                      </a:lnTo>
                      <a:lnTo>
                        <a:pt x="78867" y="65659"/>
                      </a:lnTo>
                      <a:lnTo>
                        <a:pt x="96647" y="50038"/>
                      </a:lnTo>
                      <a:lnTo>
                        <a:pt x="122047" y="35687"/>
                      </a:lnTo>
                      <a:lnTo>
                        <a:pt x="139827" y="22987"/>
                      </a:lnTo>
                      <a:lnTo>
                        <a:pt x="158369" y="11303"/>
                      </a:lnTo>
                      <a:lnTo>
                        <a:pt x="182499" y="2413"/>
                      </a:lnTo>
                      <a:lnTo>
                        <a:pt x="199644" y="0"/>
                      </a:lnTo>
                      <a:lnTo>
                        <a:pt x="218440" y="3175"/>
                      </a:lnTo>
                      <a:close/>
                    </a:path>
                  </a:pathLst>
                </a:custGeom>
                <a:solidFill>
                  <a:srgbClr val="371C00"/>
                </a:solidFill>
                <a:ln w="0" cap="flat" cmpd="sng" algn="ctr">
                  <a:solidFill>
                    <a:srgbClr val="371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Freeform 134"/>
                <p:cNvSpPr/>
                <p:nvPr/>
              </p:nvSpPr>
              <p:spPr>
                <a:xfrm>
                  <a:off x="1749552" y="1041146"/>
                  <a:ext cx="451740" cy="4130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1740" h="413005">
                      <a:moveTo>
                        <a:pt x="145034" y="31242"/>
                      </a:moveTo>
                      <a:lnTo>
                        <a:pt x="139192" y="50292"/>
                      </a:lnTo>
                      <a:lnTo>
                        <a:pt x="131572" y="67945"/>
                      </a:lnTo>
                      <a:lnTo>
                        <a:pt x="124079" y="85979"/>
                      </a:lnTo>
                      <a:lnTo>
                        <a:pt x="116459" y="103378"/>
                      </a:lnTo>
                      <a:lnTo>
                        <a:pt x="111379" y="121539"/>
                      </a:lnTo>
                      <a:lnTo>
                        <a:pt x="108585" y="140589"/>
                      </a:lnTo>
                      <a:lnTo>
                        <a:pt x="110490" y="160147"/>
                      </a:lnTo>
                      <a:lnTo>
                        <a:pt x="121539" y="170307"/>
                      </a:lnTo>
                      <a:lnTo>
                        <a:pt x="132080" y="161925"/>
                      </a:lnTo>
                      <a:lnTo>
                        <a:pt x="142240" y="151892"/>
                      </a:lnTo>
                      <a:lnTo>
                        <a:pt x="154305" y="142494"/>
                      </a:lnTo>
                      <a:lnTo>
                        <a:pt x="168656" y="134747"/>
                      </a:lnTo>
                      <a:lnTo>
                        <a:pt x="162433" y="218567"/>
                      </a:lnTo>
                      <a:lnTo>
                        <a:pt x="173101" y="230632"/>
                      </a:lnTo>
                      <a:lnTo>
                        <a:pt x="184912" y="241554"/>
                      </a:lnTo>
                      <a:lnTo>
                        <a:pt x="196723" y="252222"/>
                      </a:lnTo>
                      <a:lnTo>
                        <a:pt x="209550" y="261620"/>
                      </a:lnTo>
                      <a:lnTo>
                        <a:pt x="222504" y="270002"/>
                      </a:lnTo>
                      <a:lnTo>
                        <a:pt x="235712" y="277749"/>
                      </a:lnTo>
                      <a:lnTo>
                        <a:pt x="249428" y="284480"/>
                      </a:lnTo>
                      <a:lnTo>
                        <a:pt x="264033" y="290322"/>
                      </a:lnTo>
                      <a:lnTo>
                        <a:pt x="278638" y="294894"/>
                      </a:lnTo>
                      <a:lnTo>
                        <a:pt x="293497" y="298831"/>
                      </a:lnTo>
                      <a:lnTo>
                        <a:pt x="308356" y="301244"/>
                      </a:lnTo>
                      <a:lnTo>
                        <a:pt x="323850" y="302387"/>
                      </a:lnTo>
                      <a:lnTo>
                        <a:pt x="340106" y="302387"/>
                      </a:lnTo>
                      <a:lnTo>
                        <a:pt x="355600" y="301244"/>
                      </a:lnTo>
                      <a:lnTo>
                        <a:pt x="372110" y="299339"/>
                      </a:lnTo>
                      <a:lnTo>
                        <a:pt x="388112" y="295656"/>
                      </a:lnTo>
                      <a:lnTo>
                        <a:pt x="395986" y="290068"/>
                      </a:lnTo>
                      <a:lnTo>
                        <a:pt x="404114" y="287655"/>
                      </a:lnTo>
                      <a:lnTo>
                        <a:pt x="412242" y="288163"/>
                      </a:lnTo>
                      <a:lnTo>
                        <a:pt x="419481" y="289306"/>
                      </a:lnTo>
                      <a:lnTo>
                        <a:pt x="427609" y="291338"/>
                      </a:lnTo>
                      <a:lnTo>
                        <a:pt x="435229" y="291973"/>
                      </a:lnTo>
                      <a:lnTo>
                        <a:pt x="443611" y="290830"/>
                      </a:lnTo>
                      <a:lnTo>
                        <a:pt x="451739" y="286893"/>
                      </a:lnTo>
                      <a:lnTo>
                        <a:pt x="440563" y="299720"/>
                      </a:lnTo>
                      <a:lnTo>
                        <a:pt x="428752" y="313055"/>
                      </a:lnTo>
                      <a:lnTo>
                        <a:pt x="416941" y="325374"/>
                      </a:lnTo>
                      <a:lnTo>
                        <a:pt x="404114" y="337439"/>
                      </a:lnTo>
                      <a:lnTo>
                        <a:pt x="390906" y="349250"/>
                      </a:lnTo>
                      <a:lnTo>
                        <a:pt x="377444" y="359918"/>
                      </a:lnTo>
                      <a:lnTo>
                        <a:pt x="363093" y="370332"/>
                      </a:lnTo>
                      <a:lnTo>
                        <a:pt x="348488" y="379984"/>
                      </a:lnTo>
                      <a:lnTo>
                        <a:pt x="333629" y="388366"/>
                      </a:lnTo>
                      <a:lnTo>
                        <a:pt x="318135" y="395859"/>
                      </a:lnTo>
                      <a:lnTo>
                        <a:pt x="301879" y="401955"/>
                      </a:lnTo>
                      <a:lnTo>
                        <a:pt x="285623" y="407416"/>
                      </a:lnTo>
                      <a:lnTo>
                        <a:pt x="268859" y="411099"/>
                      </a:lnTo>
                      <a:lnTo>
                        <a:pt x="251206" y="413004"/>
                      </a:lnTo>
                      <a:lnTo>
                        <a:pt x="234315" y="413004"/>
                      </a:lnTo>
                      <a:lnTo>
                        <a:pt x="215773" y="412242"/>
                      </a:lnTo>
                      <a:lnTo>
                        <a:pt x="197866" y="408432"/>
                      </a:lnTo>
                      <a:lnTo>
                        <a:pt x="179578" y="403098"/>
                      </a:lnTo>
                      <a:lnTo>
                        <a:pt x="161925" y="396875"/>
                      </a:lnTo>
                      <a:lnTo>
                        <a:pt x="144272" y="389382"/>
                      </a:lnTo>
                      <a:lnTo>
                        <a:pt x="127381" y="380619"/>
                      </a:lnTo>
                      <a:lnTo>
                        <a:pt x="109982" y="370332"/>
                      </a:lnTo>
                      <a:lnTo>
                        <a:pt x="93980" y="359664"/>
                      </a:lnTo>
                      <a:lnTo>
                        <a:pt x="79121" y="347091"/>
                      </a:lnTo>
                      <a:lnTo>
                        <a:pt x="64770" y="334518"/>
                      </a:lnTo>
                      <a:lnTo>
                        <a:pt x="51308" y="320294"/>
                      </a:lnTo>
                      <a:lnTo>
                        <a:pt x="39624" y="305562"/>
                      </a:lnTo>
                      <a:lnTo>
                        <a:pt x="28321" y="290068"/>
                      </a:lnTo>
                      <a:lnTo>
                        <a:pt x="19431" y="273685"/>
                      </a:lnTo>
                      <a:lnTo>
                        <a:pt x="11176" y="256794"/>
                      </a:lnTo>
                      <a:lnTo>
                        <a:pt x="5334" y="238887"/>
                      </a:lnTo>
                      <a:lnTo>
                        <a:pt x="1143" y="220980"/>
                      </a:lnTo>
                      <a:lnTo>
                        <a:pt x="0" y="204851"/>
                      </a:lnTo>
                      <a:lnTo>
                        <a:pt x="0" y="187960"/>
                      </a:lnTo>
                      <a:lnTo>
                        <a:pt x="1651" y="172466"/>
                      </a:lnTo>
                      <a:lnTo>
                        <a:pt x="4572" y="156083"/>
                      </a:lnTo>
                      <a:lnTo>
                        <a:pt x="7874" y="140589"/>
                      </a:lnTo>
                      <a:lnTo>
                        <a:pt x="13462" y="125349"/>
                      </a:lnTo>
                      <a:lnTo>
                        <a:pt x="19685" y="110617"/>
                      </a:lnTo>
                      <a:lnTo>
                        <a:pt x="27178" y="95885"/>
                      </a:lnTo>
                      <a:lnTo>
                        <a:pt x="35306" y="81661"/>
                      </a:lnTo>
                      <a:lnTo>
                        <a:pt x="44958" y="67945"/>
                      </a:lnTo>
                      <a:lnTo>
                        <a:pt x="54991" y="55372"/>
                      </a:lnTo>
                      <a:lnTo>
                        <a:pt x="66167" y="43053"/>
                      </a:lnTo>
                      <a:lnTo>
                        <a:pt x="77978" y="31242"/>
                      </a:lnTo>
                      <a:lnTo>
                        <a:pt x="90932" y="20320"/>
                      </a:lnTo>
                      <a:lnTo>
                        <a:pt x="104394" y="9906"/>
                      </a:lnTo>
                      <a:lnTo>
                        <a:pt x="118110" y="508"/>
                      </a:lnTo>
                      <a:lnTo>
                        <a:pt x="122301" y="0"/>
                      </a:lnTo>
                      <a:lnTo>
                        <a:pt x="126619" y="0"/>
                      </a:lnTo>
                      <a:lnTo>
                        <a:pt x="131064" y="508"/>
                      </a:lnTo>
                      <a:lnTo>
                        <a:pt x="134620" y="1651"/>
                      </a:lnTo>
                      <a:lnTo>
                        <a:pt x="138303" y="2921"/>
                      </a:lnTo>
                      <a:lnTo>
                        <a:pt x="141732" y="5588"/>
                      </a:lnTo>
                      <a:lnTo>
                        <a:pt x="145034" y="8255"/>
                      </a:lnTo>
                      <a:lnTo>
                        <a:pt x="148209" y="12065"/>
                      </a:lnTo>
                      <a:close/>
                    </a:path>
                  </a:pathLst>
                </a:custGeom>
                <a:solidFill>
                  <a:srgbClr val="A45200"/>
                </a:solidFill>
                <a:ln w="0" cap="flat" cmpd="sng" algn="ctr">
                  <a:solidFill>
                    <a:srgbClr val="A452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Freeform 135"/>
                <p:cNvSpPr/>
                <p:nvPr/>
              </p:nvSpPr>
              <p:spPr>
                <a:xfrm>
                  <a:off x="2348611" y="1086612"/>
                  <a:ext cx="97664" cy="977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7664" h="97791">
                      <a:moveTo>
                        <a:pt x="91821" y="41021"/>
                      </a:moveTo>
                      <a:lnTo>
                        <a:pt x="85344" y="44831"/>
                      </a:lnTo>
                      <a:lnTo>
                        <a:pt x="79121" y="47752"/>
                      </a:lnTo>
                      <a:lnTo>
                        <a:pt x="73279" y="51435"/>
                      </a:lnTo>
                      <a:lnTo>
                        <a:pt x="66802" y="55245"/>
                      </a:lnTo>
                      <a:lnTo>
                        <a:pt x="60325" y="58420"/>
                      </a:lnTo>
                      <a:lnTo>
                        <a:pt x="53848" y="61849"/>
                      </a:lnTo>
                      <a:lnTo>
                        <a:pt x="48006" y="65913"/>
                      </a:lnTo>
                      <a:lnTo>
                        <a:pt x="41529" y="69215"/>
                      </a:lnTo>
                      <a:lnTo>
                        <a:pt x="35433" y="73660"/>
                      </a:lnTo>
                      <a:lnTo>
                        <a:pt x="29464" y="77216"/>
                      </a:lnTo>
                      <a:lnTo>
                        <a:pt x="23622" y="80899"/>
                      </a:lnTo>
                      <a:lnTo>
                        <a:pt x="16891" y="85217"/>
                      </a:lnTo>
                      <a:lnTo>
                        <a:pt x="10922" y="89281"/>
                      </a:lnTo>
                      <a:lnTo>
                        <a:pt x="5969" y="93218"/>
                      </a:lnTo>
                      <a:lnTo>
                        <a:pt x="0" y="97790"/>
                      </a:lnTo>
                      <a:lnTo>
                        <a:pt x="889" y="86233"/>
                      </a:lnTo>
                      <a:lnTo>
                        <a:pt x="2540" y="74041"/>
                      </a:lnTo>
                      <a:lnTo>
                        <a:pt x="4191" y="61849"/>
                      </a:lnTo>
                      <a:lnTo>
                        <a:pt x="5969" y="49657"/>
                      </a:lnTo>
                      <a:lnTo>
                        <a:pt x="7874" y="36957"/>
                      </a:lnTo>
                      <a:lnTo>
                        <a:pt x="10668" y="24892"/>
                      </a:lnTo>
                      <a:lnTo>
                        <a:pt x="13462" y="12319"/>
                      </a:lnTo>
                      <a:lnTo>
                        <a:pt x="16510" y="0"/>
                      </a:lnTo>
                      <a:lnTo>
                        <a:pt x="97663" y="37719"/>
                      </a:lnTo>
                      <a:close/>
                    </a:path>
                  </a:pathLst>
                </a:custGeom>
                <a:solidFill>
                  <a:srgbClr val="A45200"/>
                </a:solidFill>
                <a:ln w="0" cap="flat" cmpd="sng" algn="ctr">
                  <a:solidFill>
                    <a:srgbClr val="A452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Freeform 136"/>
                <p:cNvSpPr/>
                <p:nvPr/>
              </p:nvSpPr>
              <p:spPr>
                <a:xfrm>
                  <a:off x="1949069" y="1091692"/>
                  <a:ext cx="113285" cy="739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3285" h="73915">
                      <a:moveTo>
                        <a:pt x="71882" y="50673"/>
                      </a:moveTo>
                      <a:lnTo>
                        <a:pt x="77978" y="53086"/>
                      </a:lnTo>
                      <a:lnTo>
                        <a:pt x="93091" y="55499"/>
                      </a:lnTo>
                      <a:lnTo>
                        <a:pt x="106045" y="59817"/>
                      </a:lnTo>
                      <a:lnTo>
                        <a:pt x="113284" y="70231"/>
                      </a:lnTo>
                      <a:lnTo>
                        <a:pt x="98171" y="73914"/>
                      </a:lnTo>
                      <a:lnTo>
                        <a:pt x="77978" y="69723"/>
                      </a:lnTo>
                      <a:lnTo>
                        <a:pt x="60071" y="62992"/>
                      </a:lnTo>
                      <a:lnTo>
                        <a:pt x="40640" y="65659"/>
                      </a:lnTo>
                      <a:lnTo>
                        <a:pt x="31115" y="41021"/>
                      </a:lnTo>
                      <a:lnTo>
                        <a:pt x="16764" y="27813"/>
                      </a:lnTo>
                      <a:lnTo>
                        <a:pt x="6096" y="14478"/>
                      </a:lnTo>
                      <a:lnTo>
                        <a:pt x="0" y="0"/>
                      </a:lnTo>
                      <a:lnTo>
                        <a:pt x="9779" y="0"/>
                      </a:lnTo>
                      <a:lnTo>
                        <a:pt x="21336" y="7239"/>
                      </a:lnTo>
                      <a:lnTo>
                        <a:pt x="35433" y="21971"/>
                      </a:lnTo>
                      <a:lnTo>
                        <a:pt x="49149" y="36449"/>
                      </a:lnTo>
                      <a:lnTo>
                        <a:pt x="65913" y="46609"/>
                      </a:lnTo>
                      <a:close/>
                    </a:path>
                  </a:pathLst>
                </a:custGeom>
                <a:solidFill>
                  <a:srgbClr val="623100"/>
                </a:solidFill>
                <a:ln w="0" cap="flat" cmpd="sng" algn="ctr">
                  <a:solidFill>
                    <a:srgbClr val="6231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 137"/>
                <p:cNvSpPr/>
                <p:nvPr/>
              </p:nvSpPr>
              <p:spPr>
                <a:xfrm>
                  <a:off x="2413762" y="1096772"/>
                  <a:ext cx="15114" cy="74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114" h="7494">
                      <a:moveTo>
                        <a:pt x="0" y="0"/>
                      </a:moveTo>
                      <a:lnTo>
                        <a:pt x="15113" y="7493"/>
                      </a:lnTo>
                      <a:close/>
                    </a:path>
                  </a:pathLst>
                </a:custGeom>
                <a:solidFill>
                  <a:srgbClr val="474F35"/>
                </a:solidFill>
                <a:ln w="0" cap="flat" cmpd="sng" algn="ctr">
                  <a:solidFill>
                    <a:srgbClr val="474F3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Freeform 138"/>
                <p:cNvSpPr/>
                <p:nvPr/>
              </p:nvSpPr>
              <p:spPr>
                <a:xfrm>
                  <a:off x="2432812" y="1107821"/>
                  <a:ext cx="38990" cy="113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90" h="11304">
                      <a:moveTo>
                        <a:pt x="0" y="0"/>
                      </a:moveTo>
                      <a:lnTo>
                        <a:pt x="38989" y="11303"/>
                      </a:lnTo>
                      <a:close/>
                    </a:path>
                  </a:pathLst>
                </a:custGeom>
                <a:solidFill>
                  <a:srgbClr val="474F35"/>
                </a:solidFill>
                <a:ln w="0" cap="flat" cmpd="sng" algn="ctr">
                  <a:solidFill>
                    <a:srgbClr val="474F3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2252980" y="1158240"/>
                  <a:ext cx="239904" cy="1718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9904" h="171832">
                      <a:moveTo>
                        <a:pt x="234061" y="8255"/>
                      </a:moveTo>
                      <a:lnTo>
                        <a:pt x="212979" y="22098"/>
                      </a:lnTo>
                      <a:lnTo>
                        <a:pt x="185166" y="39497"/>
                      </a:lnTo>
                      <a:lnTo>
                        <a:pt x="157734" y="60706"/>
                      </a:lnTo>
                      <a:lnTo>
                        <a:pt x="131826" y="79121"/>
                      </a:lnTo>
                      <a:lnTo>
                        <a:pt x="106299" y="96901"/>
                      </a:lnTo>
                      <a:lnTo>
                        <a:pt x="81534" y="115062"/>
                      </a:lnTo>
                      <a:lnTo>
                        <a:pt x="60833" y="131064"/>
                      </a:lnTo>
                      <a:lnTo>
                        <a:pt x="49403" y="138938"/>
                      </a:lnTo>
                      <a:lnTo>
                        <a:pt x="37592" y="148082"/>
                      </a:lnTo>
                      <a:lnTo>
                        <a:pt x="26035" y="156337"/>
                      </a:lnTo>
                      <a:lnTo>
                        <a:pt x="9779" y="168910"/>
                      </a:lnTo>
                      <a:lnTo>
                        <a:pt x="0" y="171831"/>
                      </a:lnTo>
                      <a:lnTo>
                        <a:pt x="17399" y="155067"/>
                      </a:lnTo>
                      <a:lnTo>
                        <a:pt x="30353" y="144526"/>
                      </a:lnTo>
                      <a:lnTo>
                        <a:pt x="44831" y="130937"/>
                      </a:lnTo>
                      <a:lnTo>
                        <a:pt x="58039" y="119888"/>
                      </a:lnTo>
                      <a:lnTo>
                        <a:pt x="65659" y="113538"/>
                      </a:lnTo>
                      <a:lnTo>
                        <a:pt x="80518" y="99568"/>
                      </a:lnTo>
                      <a:lnTo>
                        <a:pt x="96520" y="87503"/>
                      </a:lnTo>
                      <a:lnTo>
                        <a:pt x="111379" y="77851"/>
                      </a:lnTo>
                      <a:lnTo>
                        <a:pt x="129794" y="65024"/>
                      </a:lnTo>
                      <a:lnTo>
                        <a:pt x="144526" y="52197"/>
                      </a:lnTo>
                      <a:lnTo>
                        <a:pt x="162941" y="41656"/>
                      </a:lnTo>
                      <a:lnTo>
                        <a:pt x="177292" y="30480"/>
                      </a:lnTo>
                      <a:lnTo>
                        <a:pt x="189611" y="22098"/>
                      </a:lnTo>
                      <a:lnTo>
                        <a:pt x="201676" y="14859"/>
                      </a:lnTo>
                      <a:lnTo>
                        <a:pt x="213233" y="6604"/>
                      </a:lnTo>
                      <a:lnTo>
                        <a:pt x="227584" y="1778"/>
                      </a:lnTo>
                      <a:lnTo>
                        <a:pt x="239903" y="0"/>
                      </a:lnTo>
                      <a:close/>
                    </a:path>
                  </a:pathLst>
                </a:custGeom>
                <a:solidFill>
                  <a:srgbClr val="371C00"/>
                </a:solidFill>
                <a:ln w="0" cap="flat" cmpd="sng" algn="ctr">
                  <a:solidFill>
                    <a:srgbClr val="371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>
                  <a:off x="2259711" y="1192657"/>
                  <a:ext cx="77344" cy="736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344" h="73661">
                      <a:moveTo>
                        <a:pt x="0" y="63246"/>
                      </a:moveTo>
                      <a:lnTo>
                        <a:pt x="2540" y="54991"/>
                      </a:lnTo>
                      <a:lnTo>
                        <a:pt x="8128" y="48514"/>
                      </a:lnTo>
                      <a:lnTo>
                        <a:pt x="15367" y="43688"/>
                      </a:lnTo>
                      <a:lnTo>
                        <a:pt x="24130" y="39624"/>
                      </a:lnTo>
                      <a:lnTo>
                        <a:pt x="33020" y="34798"/>
                      </a:lnTo>
                      <a:lnTo>
                        <a:pt x="40386" y="30353"/>
                      </a:lnTo>
                      <a:lnTo>
                        <a:pt x="48768" y="22352"/>
                      </a:lnTo>
                      <a:lnTo>
                        <a:pt x="77343" y="0"/>
                      </a:lnTo>
                      <a:lnTo>
                        <a:pt x="68199" y="12827"/>
                      </a:lnTo>
                      <a:lnTo>
                        <a:pt x="62230" y="18796"/>
                      </a:lnTo>
                      <a:lnTo>
                        <a:pt x="49657" y="29845"/>
                      </a:lnTo>
                      <a:lnTo>
                        <a:pt x="36195" y="40259"/>
                      </a:lnTo>
                      <a:lnTo>
                        <a:pt x="27686" y="49022"/>
                      </a:lnTo>
                      <a:lnTo>
                        <a:pt x="18542" y="57404"/>
                      </a:lnTo>
                      <a:lnTo>
                        <a:pt x="8128" y="66421"/>
                      </a:lnTo>
                      <a:lnTo>
                        <a:pt x="889" y="73660"/>
                      </a:lnTo>
                      <a:close/>
                    </a:path>
                  </a:pathLst>
                </a:custGeom>
                <a:solidFill>
                  <a:srgbClr val="FFAD5B"/>
                </a:solidFill>
                <a:ln w="0" cap="flat" cmpd="sng" algn="ctr">
                  <a:solidFill>
                    <a:srgbClr val="FFAD5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Freeform 141"/>
                <p:cNvSpPr/>
                <p:nvPr/>
              </p:nvSpPr>
              <p:spPr>
                <a:xfrm>
                  <a:off x="1924431" y="1217676"/>
                  <a:ext cx="218822" cy="1137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8822" h="113793">
                      <a:moveTo>
                        <a:pt x="218821" y="80772"/>
                      </a:moveTo>
                      <a:lnTo>
                        <a:pt x="218821" y="89662"/>
                      </a:lnTo>
                      <a:lnTo>
                        <a:pt x="218821" y="97917"/>
                      </a:lnTo>
                      <a:lnTo>
                        <a:pt x="217678" y="106299"/>
                      </a:lnTo>
                      <a:lnTo>
                        <a:pt x="202565" y="109982"/>
                      </a:lnTo>
                      <a:lnTo>
                        <a:pt x="187071" y="112141"/>
                      </a:lnTo>
                      <a:lnTo>
                        <a:pt x="172212" y="113792"/>
                      </a:lnTo>
                      <a:lnTo>
                        <a:pt x="157353" y="113792"/>
                      </a:lnTo>
                      <a:lnTo>
                        <a:pt x="142240" y="112776"/>
                      </a:lnTo>
                      <a:lnTo>
                        <a:pt x="127889" y="110744"/>
                      </a:lnTo>
                      <a:lnTo>
                        <a:pt x="113284" y="107315"/>
                      </a:lnTo>
                      <a:lnTo>
                        <a:pt x="99314" y="103251"/>
                      </a:lnTo>
                      <a:lnTo>
                        <a:pt x="85471" y="97917"/>
                      </a:lnTo>
                      <a:lnTo>
                        <a:pt x="72390" y="91567"/>
                      </a:lnTo>
                      <a:lnTo>
                        <a:pt x="59690" y="84836"/>
                      </a:lnTo>
                      <a:lnTo>
                        <a:pt x="47625" y="77089"/>
                      </a:lnTo>
                      <a:lnTo>
                        <a:pt x="35814" y="68199"/>
                      </a:lnTo>
                      <a:lnTo>
                        <a:pt x="24638" y="58547"/>
                      </a:lnTo>
                      <a:lnTo>
                        <a:pt x="13970" y="48133"/>
                      </a:lnTo>
                      <a:lnTo>
                        <a:pt x="4064" y="36576"/>
                      </a:lnTo>
                      <a:lnTo>
                        <a:pt x="4953" y="31242"/>
                      </a:lnTo>
                      <a:lnTo>
                        <a:pt x="4064" y="26162"/>
                      </a:lnTo>
                      <a:lnTo>
                        <a:pt x="3302" y="21590"/>
                      </a:lnTo>
                      <a:lnTo>
                        <a:pt x="1524" y="17018"/>
                      </a:lnTo>
                      <a:lnTo>
                        <a:pt x="0" y="12827"/>
                      </a:lnTo>
                      <a:lnTo>
                        <a:pt x="0" y="8255"/>
                      </a:lnTo>
                      <a:lnTo>
                        <a:pt x="1016" y="3937"/>
                      </a:lnTo>
                      <a:lnTo>
                        <a:pt x="4064" y="0"/>
                      </a:lnTo>
                      <a:lnTo>
                        <a:pt x="15367" y="9271"/>
                      </a:lnTo>
                      <a:lnTo>
                        <a:pt x="26924" y="18669"/>
                      </a:lnTo>
                      <a:lnTo>
                        <a:pt x="37846" y="27813"/>
                      </a:lnTo>
                      <a:lnTo>
                        <a:pt x="50419" y="36576"/>
                      </a:lnTo>
                      <a:lnTo>
                        <a:pt x="62484" y="44958"/>
                      </a:lnTo>
                      <a:lnTo>
                        <a:pt x="74803" y="52451"/>
                      </a:lnTo>
                      <a:lnTo>
                        <a:pt x="87503" y="59690"/>
                      </a:lnTo>
                      <a:lnTo>
                        <a:pt x="100965" y="65532"/>
                      </a:lnTo>
                      <a:lnTo>
                        <a:pt x="114427" y="70612"/>
                      </a:lnTo>
                      <a:lnTo>
                        <a:pt x="128143" y="74930"/>
                      </a:lnTo>
                      <a:lnTo>
                        <a:pt x="142748" y="77851"/>
                      </a:lnTo>
                      <a:lnTo>
                        <a:pt x="157353" y="79756"/>
                      </a:lnTo>
                      <a:lnTo>
                        <a:pt x="171704" y="80264"/>
                      </a:lnTo>
                      <a:lnTo>
                        <a:pt x="186563" y="78740"/>
                      </a:lnTo>
                      <a:lnTo>
                        <a:pt x="201930" y="75946"/>
                      </a:lnTo>
                      <a:lnTo>
                        <a:pt x="217678" y="71247"/>
                      </a:lnTo>
                      <a:close/>
                    </a:path>
                  </a:pathLst>
                </a:custGeom>
                <a:solidFill>
                  <a:srgbClr val="FFAD5B"/>
                </a:solidFill>
                <a:ln w="0" cap="flat" cmpd="sng" algn="ctr">
                  <a:solidFill>
                    <a:srgbClr val="FFAD5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>
                  <a:off x="2185035" y="1249807"/>
                  <a:ext cx="75185" cy="532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185" h="53214">
                      <a:moveTo>
                        <a:pt x="54737" y="39116"/>
                      </a:moveTo>
                      <a:lnTo>
                        <a:pt x="50546" y="35052"/>
                      </a:lnTo>
                      <a:lnTo>
                        <a:pt x="46863" y="36068"/>
                      </a:lnTo>
                      <a:lnTo>
                        <a:pt x="39243" y="38735"/>
                      </a:lnTo>
                      <a:lnTo>
                        <a:pt x="31750" y="41148"/>
                      </a:lnTo>
                      <a:lnTo>
                        <a:pt x="24384" y="43815"/>
                      </a:lnTo>
                      <a:lnTo>
                        <a:pt x="4826" y="53213"/>
                      </a:lnTo>
                      <a:lnTo>
                        <a:pt x="3937" y="40386"/>
                      </a:lnTo>
                      <a:lnTo>
                        <a:pt x="0" y="30734"/>
                      </a:lnTo>
                      <a:lnTo>
                        <a:pt x="9779" y="25908"/>
                      </a:lnTo>
                      <a:lnTo>
                        <a:pt x="17653" y="24003"/>
                      </a:lnTo>
                      <a:lnTo>
                        <a:pt x="22733" y="21971"/>
                      </a:lnTo>
                      <a:lnTo>
                        <a:pt x="27432" y="19812"/>
                      </a:lnTo>
                      <a:lnTo>
                        <a:pt x="31750" y="19558"/>
                      </a:lnTo>
                      <a:lnTo>
                        <a:pt x="32512" y="14732"/>
                      </a:lnTo>
                      <a:lnTo>
                        <a:pt x="36703" y="10160"/>
                      </a:lnTo>
                      <a:lnTo>
                        <a:pt x="46863" y="8763"/>
                      </a:lnTo>
                      <a:lnTo>
                        <a:pt x="60579" y="4445"/>
                      </a:lnTo>
                      <a:lnTo>
                        <a:pt x="75184" y="0"/>
                      </a:lnTo>
                      <a:lnTo>
                        <a:pt x="74676" y="8255"/>
                      </a:lnTo>
                      <a:lnTo>
                        <a:pt x="74295" y="18161"/>
                      </a:lnTo>
                      <a:lnTo>
                        <a:pt x="68199" y="27559"/>
                      </a:lnTo>
                      <a:close/>
                    </a:path>
                  </a:pathLst>
                </a:custGeom>
                <a:solidFill>
                  <a:srgbClr val="FFAD5B"/>
                </a:solidFill>
                <a:ln w="0" cap="flat" cmpd="sng" algn="ctr">
                  <a:solidFill>
                    <a:srgbClr val="FFAD5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2173224" y="1272794"/>
                  <a:ext cx="11177" cy="509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177" h="50928">
                      <a:moveTo>
                        <a:pt x="4826" y="49530"/>
                      </a:moveTo>
                      <a:lnTo>
                        <a:pt x="3937" y="49784"/>
                      </a:lnTo>
                      <a:lnTo>
                        <a:pt x="2794" y="50927"/>
                      </a:lnTo>
                      <a:lnTo>
                        <a:pt x="1778" y="50927"/>
                      </a:lnTo>
                      <a:lnTo>
                        <a:pt x="7112" y="40894"/>
                      </a:lnTo>
                      <a:lnTo>
                        <a:pt x="5969" y="28448"/>
                      </a:lnTo>
                      <a:lnTo>
                        <a:pt x="2286" y="13716"/>
                      </a:lnTo>
                      <a:lnTo>
                        <a:pt x="0" y="0"/>
                      </a:lnTo>
                      <a:lnTo>
                        <a:pt x="8128" y="10668"/>
                      </a:lnTo>
                      <a:lnTo>
                        <a:pt x="11176" y="23622"/>
                      </a:lnTo>
                      <a:lnTo>
                        <a:pt x="10668" y="37211"/>
                      </a:lnTo>
                      <a:lnTo>
                        <a:pt x="5969" y="49530"/>
                      </a:lnTo>
                      <a:close/>
                    </a:path>
                  </a:pathLst>
                </a:custGeom>
                <a:solidFill>
                  <a:srgbClr val="FFAD5B"/>
                </a:solidFill>
                <a:ln w="0" cap="flat" cmpd="sng" algn="ctr">
                  <a:solidFill>
                    <a:srgbClr val="FFAD5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6" name="TextBox 145"/>
              <p:cNvSpPr txBox="1"/>
              <p:nvPr/>
            </p:nvSpPr>
            <p:spPr>
              <a:xfrm>
                <a:off x="1016000" y="1117600"/>
                <a:ext cx="8636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hat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sp>
        <p:nvSpPr>
          <p:cNvPr id="149" name="TextBox 148"/>
          <p:cNvSpPr txBox="1"/>
          <p:nvPr/>
        </p:nvSpPr>
        <p:spPr>
          <a:xfrm>
            <a:off x="2857500" y="139700"/>
            <a:ext cx="3911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Rhyming Words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cxnSp>
        <p:nvCxnSpPr>
          <p:cNvPr id="150" name="Straight Connector 149"/>
          <p:cNvCxnSpPr/>
          <p:nvPr/>
        </p:nvCxnSpPr>
        <p:spPr>
          <a:xfrm>
            <a:off x="0" y="5410200"/>
            <a:ext cx="101473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584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FF0000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85800" y="5524500"/>
            <a:ext cx="1854201" cy="914401"/>
            <a:chOff x="685800" y="5524500"/>
            <a:chExt cx="1854201" cy="914401"/>
          </a:xfrm>
        </p:grpSpPr>
        <p:sp>
          <p:nvSpPr>
            <p:cNvPr id="2" name="Freeform 1"/>
            <p:cNvSpPr/>
            <p:nvPr/>
          </p:nvSpPr>
          <p:spPr>
            <a:xfrm>
              <a:off x="685800" y="55245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876300" y="5765800"/>
              <a:ext cx="1305307" cy="459233"/>
              <a:chOff x="876300" y="5765800"/>
              <a:chExt cx="1305307" cy="459233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511300" y="5765800"/>
                <a:ext cx="670307" cy="459233"/>
                <a:chOff x="1511300" y="5765800"/>
                <a:chExt cx="670307" cy="459233"/>
              </a:xfrm>
            </p:grpSpPr>
            <p:sp>
              <p:nvSpPr>
                <p:cNvPr id="3" name="Freeform 2"/>
                <p:cNvSpPr/>
                <p:nvPr/>
              </p:nvSpPr>
              <p:spPr>
                <a:xfrm>
                  <a:off x="1511300" y="5766689"/>
                  <a:ext cx="670307" cy="4583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0307" h="458344">
                      <a:moveTo>
                        <a:pt x="477647" y="41783"/>
                      </a:moveTo>
                      <a:lnTo>
                        <a:pt x="486410" y="44196"/>
                      </a:lnTo>
                      <a:lnTo>
                        <a:pt x="502920" y="50546"/>
                      </a:lnTo>
                      <a:lnTo>
                        <a:pt x="510667" y="54610"/>
                      </a:lnTo>
                      <a:lnTo>
                        <a:pt x="523748" y="65532"/>
                      </a:lnTo>
                      <a:lnTo>
                        <a:pt x="532257" y="81534"/>
                      </a:lnTo>
                      <a:lnTo>
                        <a:pt x="531368" y="100330"/>
                      </a:lnTo>
                      <a:lnTo>
                        <a:pt x="528574" y="118237"/>
                      </a:lnTo>
                      <a:lnTo>
                        <a:pt x="536067" y="131191"/>
                      </a:lnTo>
                      <a:lnTo>
                        <a:pt x="547624" y="134239"/>
                      </a:lnTo>
                      <a:lnTo>
                        <a:pt x="554482" y="137795"/>
                      </a:lnTo>
                      <a:lnTo>
                        <a:pt x="568452" y="144018"/>
                      </a:lnTo>
                      <a:lnTo>
                        <a:pt x="583438" y="149606"/>
                      </a:lnTo>
                      <a:lnTo>
                        <a:pt x="598043" y="154432"/>
                      </a:lnTo>
                      <a:lnTo>
                        <a:pt x="613156" y="158750"/>
                      </a:lnTo>
                      <a:lnTo>
                        <a:pt x="628396" y="161925"/>
                      </a:lnTo>
                      <a:lnTo>
                        <a:pt x="643509" y="165227"/>
                      </a:lnTo>
                      <a:lnTo>
                        <a:pt x="658876" y="167513"/>
                      </a:lnTo>
                      <a:lnTo>
                        <a:pt x="668528" y="171831"/>
                      </a:lnTo>
                      <a:lnTo>
                        <a:pt x="670306" y="178816"/>
                      </a:lnTo>
                      <a:lnTo>
                        <a:pt x="664845" y="188214"/>
                      </a:lnTo>
                      <a:lnTo>
                        <a:pt x="646303" y="201676"/>
                      </a:lnTo>
                      <a:lnTo>
                        <a:pt x="624967" y="215900"/>
                      </a:lnTo>
                      <a:lnTo>
                        <a:pt x="602234" y="232410"/>
                      </a:lnTo>
                      <a:lnTo>
                        <a:pt x="578739" y="248158"/>
                      </a:lnTo>
                      <a:lnTo>
                        <a:pt x="567182" y="255651"/>
                      </a:lnTo>
                      <a:lnTo>
                        <a:pt x="538861" y="273939"/>
                      </a:lnTo>
                      <a:lnTo>
                        <a:pt x="520319" y="286512"/>
                      </a:lnTo>
                      <a:lnTo>
                        <a:pt x="497205" y="301244"/>
                      </a:lnTo>
                      <a:lnTo>
                        <a:pt x="478155" y="315849"/>
                      </a:lnTo>
                      <a:lnTo>
                        <a:pt x="465709" y="324612"/>
                      </a:lnTo>
                      <a:lnTo>
                        <a:pt x="447421" y="335280"/>
                      </a:lnTo>
                      <a:lnTo>
                        <a:pt x="429895" y="347599"/>
                      </a:lnTo>
                      <a:lnTo>
                        <a:pt x="409702" y="362331"/>
                      </a:lnTo>
                      <a:lnTo>
                        <a:pt x="389763" y="377063"/>
                      </a:lnTo>
                      <a:lnTo>
                        <a:pt x="369189" y="392430"/>
                      </a:lnTo>
                      <a:lnTo>
                        <a:pt x="359283" y="399669"/>
                      </a:lnTo>
                      <a:lnTo>
                        <a:pt x="348615" y="406908"/>
                      </a:lnTo>
                      <a:lnTo>
                        <a:pt x="328041" y="420624"/>
                      </a:lnTo>
                      <a:lnTo>
                        <a:pt x="317500" y="426974"/>
                      </a:lnTo>
                      <a:lnTo>
                        <a:pt x="296164" y="438277"/>
                      </a:lnTo>
                      <a:lnTo>
                        <a:pt x="274828" y="447421"/>
                      </a:lnTo>
                      <a:lnTo>
                        <a:pt x="252603" y="454025"/>
                      </a:lnTo>
                      <a:lnTo>
                        <a:pt x="241173" y="456184"/>
                      </a:lnTo>
                      <a:lnTo>
                        <a:pt x="217932" y="458343"/>
                      </a:lnTo>
                      <a:lnTo>
                        <a:pt x="194310" y="456565"/>
                      </a:lnTo>
                      <a:lnTo>
                        <a:pt x="169926" y="450723"/>
                      </a:lnTo>
                      <a:lnTo>
                        <a:pt x="157099" y="445770"/>
                      </a:lnTo>
                      <a:lnTo>
                        <a:pt x="131445" y="432689"/>
                      </a:lnTo>
                      <a:lnTo>
                        <a:pt x="120396" y="426593"/>
                      </a:lnTo>
                      <a:lnTo>
                        <a:pt x="98171" y="412750"/>
                      </a:lnTo>
                      <a:lnTo>
                        <a:pt x="75946" y="397383"/>
                      </a:lnTo>
                      <a:lnTo>
                        <a:pt x="65405" y="388874"/>
                      </a:lnTo>
                      <a:lnTo>
                        <a:pt x="45847" y="370586"/>
                      </a:lnTo>
                      <a:lnTo>
                        <a:pt x="36449" y="361061"/>
                      </a:lnTo>
                      <a:lnTo>
                        <a:pt x="20828" y="339725"/>
                      </a:lnTo>
                      <a:lnTo>
                        <a:pt x="14478" y="328422"/>
                      </a:lnTo>
                      <a:lnTo>
                        <a:pt x="4826" y="304546"/>
                      </a:lnTo>
                      <a:lnTo>
                        <a:pt x="1524" y="291973"/>
                      </a:lnTo>
                      <a:lnTo>
                        <a:pt x="0" y="255397"/>
                      </a:lnTo>
                      <a:lnTo>
                        <a:pt x="2540" y="232537"/>
                      </a:lnTo>
                      <a:lnTo>
                        <a:pt x="16510" y="189611"/>
                      </a:lnTo>
                      <a:lnTo>
                        <a:pt x="40132" y="150368"/>
                      </a:lnTo>
                      <a:lnTo>
                        <a:pt x="71120" y="114554"/>
                      </a:lnTo>
                      <a:lnTo>
                        <a:pt x="88773" y="98425"/>
                      </a:lnTo>
                      <a:lnTo>
                        <a:pt x="127762" y="68072"/>
                      </a:lnTo>
                      <a:lnTo>
                        <a:pt x="168148" y="43434"/>
                      </a:lnTo>
                      <a:lnTo>
                        <a:pt x="210312" y="21336"/>
                      </a:lnTo>
                      <a:lnTo>
                        <a:pt x="230124" y="9779"/>
                      </a:lnTo>
                      <a:lnTo>
                        <a:pt x="241554" y="6223"/>
                      </a:lnTo>
                      <a:lnTo>
                        <a:pt x="252984" y="4064"/>
                      </a:lnTo>
                      <a:lnTo>
                        <a:pt x="264668" y="4064"/>
                      </a:lnTo>
                      <a:lnTo>
                        <a:pt x="276860" y="5080"/>
                      </a:lnTo>
                      <a:lnTo>
                        <a:pt x="288798" y="7620"/>
                      </a:lnTo>
                      <a:lnTo>
                        <a:pt x="300101" y="11430"/>
                      </a:lnTo>
                      <a:lnTo>
                        <a:pt x="312039" y="17653"/>
                      </a:lnTo>
                      <a:lnTo>
                        <a:pt x="321183" y="19177"/>
                      </a:lnTo>
                      <a:lnTo>
                        <a:pt x="327152" y="17272"/>
                      </a:lnTo>
                      <a:lnTo>
                        <a:pt x="333756" y="14732"/>
                      </a:lnTo>
                      <a:lnTo>
                        <a:pt x="346837" y="9525"/>
                      </a:lnTo>
                      <a:lnTo>
                        <a:pt x="360934" y="5588"/>
                      </a:lnTo>
                      <a:lnTo>
                        <a:pt x="374777" y="1651"/>
                      </a:lnTo>
                      <a:lnTo>
                        <a:pt x="388874" y="0"/>
                      </a:lnTo>
                      <a:lnTo>
                        <a:pt x="403352" y="381"/>
                      </a:lnTo>
                      <a:lnTo>
                        <a:pt x="409702" y="1270"/>
                      </a:lnTo>
                      <a:lnTo>
                        <a:pt x="423291" y="5715"/>
                      </a:lnTo>
                      <a:lnTo>
                        <a:pt x="429895" y="9525"/>
                      </a:lnTo>
                      <a:lnTo>
                        <a:pt x="469646" y="38989"/>
                      </a:lnTo>
                      <a:close/>
                    </a:path>
                  </a:pathLst>
                </a:custGeom>
                <a:solidFill>
                  <a:srgbClr val="623100"/>
                </a:solidFill>
                <a:ln w="0" cap="flat" cmpd="sng" algn="ctr">
                  <a:solidFill>
                    <a:srgbClr val="6231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Freeform 3"/>
                <p:cNvSpPr/>
                <p:nvPr/>
              </p:nvSpPr>
              <p:spPr>
                <a:xfrm>
                  <a:off x="1686560" y="5765800"/>
                  <a:ext cx="345568" cy="2957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5568" h="295784">
                      <a:moveTo>
                        <a:pt x="305562" y="50165"/>
                      </a:moveTo>
                      <a:lnTo>
                        <a:pt x="313182" y="50927"/>
                      </a:lnTo>
                      <a:lnTo>
                        <a:pt x="328549" y="53594"/>
                      </a:lnTo>
                      <a:lnTo>
                        <a:pt x="335153" y="57023"/>
                      </a:lnTo>
                      <a:lnTo>
                        <a:pt x="344297" y="69850"/>
                      </a:lnTo>
                      <a:lnTo>
                        <a:pt x="345567" y="88138"/>
                      </a:lnTo>
                      <a:lnTo>
                        <a:pt x="343408" y="123571"/>
                      </a:lnTo>
                      <a:lnTo>
                        <a:pt x="340487" y="141224"/>
                      </a:lnTo>
                      <a:lnTo>
                        <a:pt x="333756" y="176276"/>
                      </a:lnTo>
                      <a:lnTo>
                        <a:pt x="331089" y="194056"/>
                      </a:lnTo>
                      <a:lnTo>
                        <a:pt x="329438" y="211328"/>
                      </a:lnTo>
                      <a:lnTo>
                        <a:pt x="326009" y="215773"/>
                      </a:lnTo>
                      <a:lnTo>
                        <a:pt x="321691" y="220218"/>
                      </a:lnTo>
                      <a:lnTo>
                        <a:pt x="319405" y="222123"/>
                      </a:lnTo>
                      <a:lnTo>
                        <a:pt x="315468" y="226695"/>
                      </a:lnTo>
                      <a:lnTo>
                        <a:pt x="310642" y="226695"/>
                      </a:lnTo>
                      <a:lnTo>
                        <a:pt x="307213" y="220599"/>
                      </a:lnTo>
                      <a:lnTo>
                        <a:pt x="304673" y="213995"/>
                      </a:lnTo>
                      <a:lnTo>
                        <a:pt x="302895" y="211074"/>
                      </a:lnTo>
                      <a:lnTo>
                        <a:pt x="296037" y="206883"/>
                      </a:lnTo>
                      <a:lnTo>
                        <a:pt x="300990" y="198120"/>
                      </a:lnTo>
                      <a:lnTo>
                        <a:pt x="312039" y="178816"/>
                      </a:lnTo>
                      <a:lnTo>
                        <a:pt x="317754" y="168402"/>
                      </a:lnTo>
                      <a:lnTo>
                        <a:pt x="328295" y="146685"/>
                      </a:lnTo>
                      <a:lnTo>
                        <a:pt x="333121" y="136017"/>
                      </a:lnTo>
                      <a:lnTo>
                        <a:pt x="336804" y="125476"/>
                      </a:lnTo>
                      <a:lnTo>
                        <a:pt x="322580" y="130556"/>
                      </a:lnTo>
                      <a:lnTo>
                        <a:pt x="312547" y="138684"/>
                      </a:lnTo>
                      <a:lnTo>
                        <a:pt x="301879" y="147066"/>
                      </a:lnTo>
                      <a:lnTo>
                        <a:pt x="280162" y="162179"/>
                      </a:lnTo>
                      <a:lnTo>
                        <a:pt x="268605" y="169164"/>
                      </a:lnTo>
                      <a:lnTo>
                        <a:pt x="256921" y="175768"/>
                      </a:lnTo>
                      <a:lnTo>
                        <a:pt x="244856" y="181864"/>
                      </a:lnTo>
                      <a:lnTo>
                        <a:pt x="232410" y="187198"/>
                      </a:lnTo>
                      <a:lnTo>
                        <a:pt x="219837" y="191897"/>
                      </a:lnTo>
                      <a:lnTo>
                        <a:pt x="206756" y="195072"/>
                      </a:lnTo>
                      <a:lnTo>
                        <a:pt x="193421" y="198120"/>
                      </a:lnTo>
                      <a:lnTo>
                        <a:pt x="180340" y="199771"/>
                      </a:lnTo>
                      <a:lnTo>
                        <a:pt x="166751" y="200152"/>
                      </a:lnTo>
                      <a:lnTo>
                        <a:pt x="153543" y="199771"/>
                      </a:lnTo>
                      <a:lnTo>
                        <a:pt x="139192" y="197866"/>
                      </a:lnTo>
                      <a:lnTo>
                        <a:pt x="137668" y="197866"/>
                      </a:lnTo>
                      <a:lnTo>
                        <a:pt x="135636" y="197866"/>
                      </a:lnTo>
                      <a:lnTo>
                        <a:pt x="133350" y="197866"/>
                      </a:lnTo>
                      <a:lnTo>
                        <a:pt x="130937" y="197866"/>
                      </a:lnTo>
                      <a:lnTo>
                        <a:pt x="128651" y="198120"/>
                      </a:lnTo>
                      <a:lnTo>
                        <a:pt x="127127" y="198501"/>
                      </a:lnTo>
                      <a:lnTo>
                        <a:pt x="125222" y="199263"/>
                      </a:lnTo>
                      <a:lnTo>
                        <a:pt x="123698" y="201041"/>
                      </a:lnTo>
                      <a:lnTo>
                        <a:pt x="127635" y="208026"/>
                      </a:lnTo>
                      <a:lnTo>
                        <a:pt x="134493" y="212090"/>
                      </a:lnTo>
                      <a:lnTo>
                        <a:pt x="142494" y="216789"/>
                      </a:lnTo>
                      <a:lnTo>
                        <a:pt x="146812" y="224663"/>
                      </a:lnTo>
                      <a:lnTo>
                        <a:pt x="149352" y="233680"/>
                      </a:lnTo>
                      <a:lnTo>
                        <a:pt x="148844" y="238125"/>
                      </a:lnTo>
                      <a:lnTo>
                        <a:pt x="147955" y="242189"/>
                      </a:lnTo>
                      <a:lnTo>
                        <a:pt x="147955" y="250698"/>
                      </a:lnTo>
                      <a:lnTo>
                        <a:pt x="154178" y="257302"/>
                      </a:lnTo>
                      <a:lnTo>
                        <a:pt x="160909" y="263779"/>
                      </a:lnTo>
                      <a:lnTo>
                        <a:pt x="169164" y="268732"/>
                      </a:lnTo>
                      <a:lnTo>
                        <a:pt x="173863" y="274574"/>
                      </a:lnTo>
                      <a:lnTo>
                        <a:pt x="170688" y="282956"/>
                      </a:lnTo>
                      <a:lnTo>
                        <a:pt x="165100" y="292608"/>
                      </a:lnTo>
                      <a:lnTo>
                        <a:pt x="155067" y="295402"/>
                      </a:lnTo>
                      <a:lnTo>
                        <a:pt x="143129" y="295402"/>
                      </a:lnTo>
                      <a:lnTo>
                        <a:pt x="132334" y="295783"/>
                      </a:lnTo>
                      <a:lnTo>
                        <a:pt x="113030" y="294513"/>
                      </a:lnTo>
                      <a:lnTo>
                        <a:pt x="94361" y="290195"/>
                      </a:lnTo>
                      <a:lnTo>
                        <a:pt x="84709" y="287401"/>
                      </a:lnTo>
                      <a:lnTo>
                        <a:pt x="66802" y="279527"/>
                      </a:lnTo>
                      <a:lnTo>
                        <a:pt x="49276" y="270002"/>
                      </a:lnTo>
                      <a:lnTo>
                        <a:pt x="33020" y="258191"/>
                      </a:lnTo>
                      <a:lnTo>
                        <a:pt x="18542" y="245237"/>
                      </a:lnTo>
                      <a:lnTo>
                        <a:pt x="11684" y="238125"/>
                      </a:lnTo>
                      <a:lnTo>
                        <a:pt x="0" y="223012"/>
                      </a:lnTo>
                      <a:lnTo>
                        <a:pt x="2540" y="205105"/>
                      </a:lnTo>
                      <a:lnTo>
                        <a:pt x="2921" y="186690"/>
                      </a:lnTo>
                      <a:lnTo>
                        <a:pt x="2032" y="167767"/>
                      </a:lnTo>
                      <a:lnTo>
                        <a:pt x="1651" y="148590"/>
                      </a:lnTo>
                      <a:lnTo>
                        <a:pt x="3810" y="130556"/>
                      </a:lnTo>
                      <a:lnTo>
                        <a:pt x="9017" y="113792"/>
                      </a:lnTo>
                      <a:lnTo>
                        <a:pt x="19939" y="99060"/>
                      </a:lnTo>
                      <a:lnTo>
                        <a:pt x="37592" y="87249"/>
                      </a:lnTo>
                      <a:lnTo>
                        <a:pt x="54102" y="75946"/>
                      </a:lnTo>
                      <a:lnTo>
                        <a:pt x="62357" y="70612"/>
                      </a:lnTo>
                      <a:lnTo>
                        <a:pt x="79756" y="60579"/>
                      </a:lnTo>
                      <a:lnTo>
                        <a:pt x="97536" y="50546"/>
                      </a:lnTo>
                      <a:lnTo>
                        <a:pt x="105918" y="46101"/>
                      </a:lnTo>
                      <a:lnTo>
                        <a:pt x="114935" y="41656"/>
                      </a:lnTo>
                      <a:lnTo>
                        <a:pt x="132842" y="32258"/>
                      </a:lnTo>
                      <a:lnTo>
                        <a:pt x="150749" y="23876"/>
                      </a:lnTo>
                      <a:lnTo>
                        <a:pt x="159893" y="19812"/>
                      </a:lnTo>
                      <a:lnTo>
                        <a:pt x="168656" y="15367"/>
                      </a:lnTo>
                      <a:lnTo>
                        <a:pt x="177800" y="11684"/>
                      </a:lnTo>
                      <a:lnTo>
                        <a:pt x="172466" y="16256"/>
                      </a:lnTo>
                      <a:lnTo>
                        <a:pt x="166751" y="20066"/>
                      </a:lnTo>
                      <a:lnTo>
                        <a:pt x="160909" y="24384"/>
                      </a:lnTo>
                      <a:lnTo>
                        <a:pt x="154686" y="27940"/>
                      </a:lnTo>
                      <a:lnTo>
                        <a:pt x="147955" y="31369"/>
                      </a:lnTo>
                      <a:lnTo>
                        <a:pt x="134874" y="38354"/>
                      </a:lnTo>
                      <a:lnTo>
                        <a:pt x="128524" y="42291"/>
                      </a:lnTo>
                      <a:lnTo>
                        <a:pt x="121412" y="45466"/>
                      </a:lnTo>
                      <a:lnTo>
                        <a:pt x="108331" y="53594"/>
                      </a:lnTo>
                      <a:lnTo>
                        <a:pt x="95250" y="61849"/>
                      </a:lnTo>
                      <a:lnTo>
                        <a:pt x="83312" y="71501"/>
                      </a:lnTo>
                      <a:lnTo>
                        <a:pt x="71120" y="77978"/>
                      </a:lnTo>
                      <a:lnTo>
                        <a:pt x="58928" y="83185"/>
                      </a:lnTo>
                      <a:lnTo>
                        <a:pt x="53213" y="87249"/>
                      </a:lnTo>
                      <a:lnTo>
                        <a:pt x="43561" y="96901"/>
                      </a:lnTo>
                      <a:lnTo>
                        <a:pt x="37592" y="106934"/>
                      </a:lnTo>
                      <a:lnTo>
                        <a:pt x="40132" y="108204"/>
                      </a:lnTo>
                      <a:lnTo>
                        <a:pt x="63754" y="96012"/>
                      </a:lnTo>
                      <a:lnTo>
                        <a:pt x="86487" y="83693"/>
                      </a:lnTo>
                      <a:lnTo>
                        <a:pt x="97663" y="76835"/>
                      </a:lnTo>
                      <a:lnTo>
                        <a:pt x="120396" y="62738"/>
                      </a:lnTo>
                      <a:lnTo>
                        <a:pt x="131445" y="55880"/>
                      </a:lnTo>
                      <a:lnTo>
                        <a:pt x="153670" y="41783"/>
                      </a:lnTo>
                      <a:lnTo>
                        <a:pt x="165100" y="34798"/>
                      </a:lnTo>
                      <a:lnTo>
                        <a:pt x="186944" y="20447"/>
                      </a:lnTo>
                      <a:lnTo>
                        <a:pt x="197993" y="13462"/>
                      </a:lnTo>
                      <a:lnTo>
                        <a:pt x="209169" y="6858"/>
                      </a:lnTo>
                      <a:lnTo>
                        <a:pt x="220218" y="0"/>
                      </a:lnTo>
                      <a:lnTo>
                        <a:pt x="232410" y="2159"/>
                      </a:lnTo>
                      <a:lnTo>
                        <a:pt x="237236" y="4572"/>
                      </a:lnTo>
                      <a:lnTo>
                        <a:pt x="244983" y="11684"/>
                      </a:lnTo>
                      <a:lnTo>
                        <a:pt x="251206" y="20447"/>
                      </a:lnTo>
                      <a:lnTo>
                        <a:pt x="257429" y="29718"/>
                      </a:lnTo>
                      <a:lnTo>
                        <a:pt x="263906" y="38354"/>
                      </a:lnTo>
                      <a:lnTo>
                        <a:pt x="267716" y="41783"/>
                      </a:lnTo>
                      <a:lnTo>
                        <a:pt x="277368" y="46990"/>
                      </a:lnTo>
                      <a:lnTo>
                        <a:pt x="291084" y="47879"/>
                      </a:lnTo>
                      <a:close/>
                    </a:path>
                  </a:pathLst>
                </a:custGeom>
                <a:solidFill>
                  <a:srgbClr val="A45200"/>
                </a:solidFill>
                <a:ln w="0" cap="flat" cmpd="sng" algn="ctr">
                  <a:solidFill>
                    <a:srgbClr val="A452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Freeform 4"/>
                <p:cNvSpPr/>
                <p:nvPr/>
              </p:nvSpPr>
              <p:spPr>
                <a:xfrm>
                  <a:off x="1752854" y="5784850"/>
                  <a:ext cx="168403" cy="1108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8403" h="110872">
                      <a:moveTo>
                        <a:pt x="158496" y="34798"/>
                      </a:moveTo>
                      <a:lnTo>
                        <a:pt x="140462" y="49403"/>
                      </a:lnTo>
                      <a:lnTo>
                        <a:pt x="120015" y="60579"/>
                      </a:lnTo>
                      <a:lnTo>
                        <a:pt x="102997" y="70993"/>
                      </a:lnTo>
                      <a:lnTo>
                        <a:pt x="85598" y="80391"/>
                      </a:lnTo>
                      <a:lnTo>
                        <a:pt x="67691" y="89408"/>
                      </a:lnTo>
                      <a:lnTo>
                        <a:pt x="49784" y="98298"/>
                      </a:lnTo>
                      <a:lnTo>
                        <a:pt x="33528" y="105410"/>
                      </a:lnTo>
                      <a:lnTo>
                        <a:pt x="19685" y="110871"/>
                      </a:lnTo>
                      <a:lnTo>
                        <a:pt x="7366" y="109855"/>
                      </a:lnTo>
                      <a:lnTo>
                        <a:pt x="0" y="106680"/>
                      </a:lnTo>
                      <a:lnTo>
                        <a:pt x="1143" y="97028"/>
                      </a:lnTo>
                      <a:lnTo>
                        <a:pt x="13335" y="88900"/>
                      </a:lnTo>
                      <a:lnTo>
                        <a:pt x="27051" y="82296"/>
                      </a:lnTo>
                      <a:lnTo>
                        <a:pt x="40640" y="75692"/>
                      </a:lnTo>
                      <a:lnTo>
                        <a:pt x="51181" y="62484"/>
                      </a:lnTo>
                      <a:lnTo>
                        <a:pt x="64897" y="55626"/>
                      </a:lnTo>
                      <a:lnTo>
                        <a:pt x="81661" y="44704"/>
                      </a:lnTo>
                      <a:lnTo>
                        <a:pt x="92964" y="37465"/>
                      </a:lnTo>
                      <a:lnTo>
                        <a:pt x="107569" y="29845"/>
                      </a:lnTo>
                      <a:lnTo>
                        <a:pt x="122555" y="18288"/>
                      </a:lnTo>
                      <a:lnTo>
                        <a:pt x="135128" y="12573"/>
                      </a:lnTo>
                      <a:lnTo>
                        <a:pt x="150241" y="5334"/>
                      </a:lnTo>
                      <a:lnTo>
                        <a:pt x="168148" y="0"/>
                      </a:lnTo>
                      <a:lnTo>
                        <a:pt x="168402" y="14224"/>
                      </a:lnTo>
                      <a:lnTo>
                        <a:pt x="168148" y="22225"/>
                      </a:lnTo>
                      <a:close/>
                    </a:path>
                  </a:pathLst>
                </a:custGeom>
                <a:solidFill>
                  <a:srgbClr val="371C00"/>
                </a:solidFill>
                <a:ln w="0" cap="flat" cmpd="sng" algn="ctr">
                  <a:solidFill>
                    <a:srgbClr val="371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1812290" y="5825998"/>
                  <a:ext cx="178944" cy="1155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8944" h="115571">
                      <a:moveTo>
                        <a:pt x="178943" y="15748"/>
                      </a:moveTo>
                      <a:lnTo>
                        <a:pt x="171450" y="23495"/>
                      </a:lnTo>
                      <a:lnTo>
                        <a:pt x="155829" y="37338"/>
                      </a:lnTo>
                      <a:lnTo>
                        <a:pt x="138303" y="49784"/>
                      </a:lnTo>
                      <a:lnTo>
                        <a:pt x="119507" y="61087"/>
                      </a:lnTo>
                      <a:lnTo>
                        <a:pt x="102616" y="71882"/>
                      </a:lnTo>
                      <a:lnTo>
                        <a:pt x="81407" y="82423"/>
                      </a:lnTo>
                      <a:lnTo>
                        <a:pt x="63119" y="92837"/>
                      </a:lnTo>
                      <a:lnTo>
                        <a:pt x="45593" y="103759"/>
                      </a:lnTo>
                      <a:lnTo>
                        <a:pt x="34671" y="109474"/>
                      </a:lnTo>
                      <a:lnTo>
                        <a:pt x="15875" y="115570"/>
                      </a:lnTo>
                      <a:lnTo>
                        <a:pt x="0" y="114554"/>
                      </a:lnTo>
                      <a:lnTo>
                        <a:pt x="0" y="107315"/>
                      </a:lnTo>
                      <a:lnTo>
                        <a:pt x="8001" y="96393"/>
                      </a:lnTo>
                      <a:lnTo>
                        <a:pt x="28956" y="82169"/>
                      </a:lnTo>
                      <a:lnTo>
                        <a:pt x="49530" y="66802"/>
                      </a:lnTo>
                      <a:lnTo>
                        <a:pt x="64389" y="52324"/>
                      </a:lnTo>
                      <a:lnTo>
                        <a:pt x="78994" y="39878"/>
                      </a:lnTo>
                      <a:lnTo>
                        <a:pt x="99822" y="28448"/>
                      </a:lnTo>
                      <a:lnTo>
                        <a:pt x="114300" y="18288"/>
                      </a:lnTo>
                      <a:lnTo>
                        <a:pt x="129413" y="9017"/>
                      </a:lnTo>
                      <a:lnTo>
                        <a:pt x="149098" y="1905"/>
                      </a:lnTo>
                      <a:lnTo>
                        <a:pt x="163195" y="0"/>
                      </a:lnTo>
                      <a:lnTo>
                        <a:pt x="178562" y="2540"/>
                      </a:lnTo>
                      <a:close/>
                    </a:path>
                  </a:pathLst>
                </a:custGeom>
                <a:solidFill>
                  <a:srgbClr val="371C00"/>
                </a:solidFill>
                <a:ln w="0" cap="flat" cmpd="sng" algn="ctr">
                  <a:solidFill>
                    <a:srgbClr val="371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1540002" y="5866765"/>
                  <a:ext cx="369317" cy="3290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9317" h="329058">
                      <a:moveTo>
                        <a:pt x="118618" y="24892"/>
                      </a:moveTo>
                      <a:lnTo>
                        <a:pt x="113792" y="40132"/>
                      </a:lnTo>
                      <a:lnTo>
                        <a:pt x="107569" y="54229"/>
                      </a:lnTo>
                      <a:lnTo>
                        <a:pt x="101346" y="68453"/>
                      </a:lnTo>
                      <a:lnTo>
                        <a:pt x="95250" y="82423"/>
                      </a:lnTo>
                      <a:lnTo>
                        <a:pt x="91059" y="96901"/>
                      </a:lnTo>
                      <a:lnTo>
                        <a:pt x="88773" y="112014"/>
                      </a:lnTo>
                      <a:lnTo>
                        <a:pt x="90297" y="127635"/>
                      </a:lnTo>
                      <a:lnTo>
                        <a:pt x="99314" y="135763"/>
                      </a:lnTo>
                      <a:lnTo>
                        <a:pt x="107950" y="129032"/>
                      </a:lnTo>
                      <a:lnTo>
                        <a:pt x="116205" y="121031"/>
                      </a:lnTo>
                      <a:lnTo>
                        <a:pt x="126111" y="113538"/>
                      </a:lnTo>
                      <a:lnTo>
                        <a:pt x="137922" y="107315"/>
                      </a:lnTo>
                      <a:lnTo>
                        <a:pt x="132715" y="174117"/>
                      </a:lnTo>
                      <a:lnTo>
                        <a:pt x="141478" y="183769"/>
                      </a:lnTo>
                      <a:lnTo>
                        <a:pt x="151130" y="192405"/>
                      </a:lnTo>
                      <a:lnTo>
                        <a:pt x="160782" y="201041"/>
                      </a:lnTo>
                      <a:lnTo>
                        <a:pt x="171323" y="208407"/>
                      </a:lnTo>
                      <a:lnTo>
                        <a:pt x="181864" y="215138"/>
                      </a:lnTo>
                      <a:lnTo>
                        <a:pt x="192659" y="221234"/>
                      </a:lnTo>
                      <a:lnTo>
                        <a:pt x="203962" y="226568"/>
                      </a:lnTo>
                      <a:lnTo>
                        <a:pt x="215900" y="231267"/>
                      </a:lnTo>
                      <a:lnTo>
                        <a:pt x="227711" y="234950"/>
                      </a:lnTo>
                      <a:lnTo>
                        <a:pt x="239903" y="238125"/>
                      </a:lnTo>
                      <a:lnTo>
                        <a:pt x="252095" y="240030"/>
                      </a:lnTo>
                      <a:lnTo>
                        <a:pt x="264795" y="240919"/>
                      </a:lnTo>
                      <a:lnTo>
                        <a:pt x="278003" y="240919"/>
                      </a:lnTo>
                      <a:lnTo>
                        <a:pt x="290703" y="240030"/>
                      </a:lnTo>
                      <a:lnTo>
                        <a:pt x="304165" y="238506"/>
                      </a:lnTo>
                      <a:lnTo>
                        <a:pt x="317246" y="235585"/>
                      </a:lnTo>
                      <a:lnTo>
                        <a:pt x="323723" y="231140"/>
                      </a:lnTo>
                      <a:lnTo>
                        <a:pt x="330327" y="229108"/>
                      </a:lnTo>
                      <a:lnTo>
                        <a:pt x="336931" y="229616"/>
                      </a:lnTo>
                      <a:lnTo>
                        <a:pt x="342900" y="230505"/>
                      </a:lnTo>
                      <a:lnTo>
                        <a:pt x="349631" y="232156"/>
                      </a:lnTo>
                      <a:lnTo>
                        <a:pt x="355727" y="232664"/>
                      </a:lnTo>
                      <a:lnTo>
                        <a:pt x="362712" y="231648"/>
                      </a:lnTo>
                      <a:lnTo>
                        <a:pt x="369316" y="228600"/>
                      </a:lnTo>
                      <a:lnTo>
                        <a:pt x="360172" y="238760"/>
                      </a:lnTo>
                      <a:lnTo>
                        <a:pt x="350520" y="249428"/>
                      </a:lnTo>
                      <a:lnTo>
                        <a:pt x="340868" y="259207"/>
                      </a:lnTo>
                      <a:lnTo>
                        <a:pt x="330327" y="268859"/>
                      </a:lnTo>
                      <a:lnTo>
                        <a:pt x="319532" y="278257"/>
                      </a:lnTo>
                      <a:lnTo>
                        <a:pt x="308610" y="286766"/>
                      </a:lnTo>
                      <a:lnTo>
                        <a:pt x="296799" y="295148"/>
                      </a:lnTo>
                      <a:lnTo>
                        <a:pt x="284861" y="302768"/>
                      </a:lnTo>
                      <a:lnTo>
                        <a:pt x="272796" y="309372"/>
                      </a:lnTo>
                      <a:lnTo>
                        <a:pt x="260096" y="315341"/>
                      </a:lnTo>
                      <a:lnTo>
                        <a:pt x="246888" y="320294"/>
                      </a:lnTo>
                      <a:lnTo>
                        <a:pt x="233553" y="324612"/>
                      </a:lnTo>
                      <a:lnTo>
                        <a:pt x="219710" y="327533"/>
                      </a:lnTo>
                      <a:lnTo>
                        <a:pt x="205359" y="329057"/>
                      </a:lnTo>
                      <a:lnTo>
                        <a:pt x="191516" y="329057"/>
                      </a:lnTo>
                      <a:lnTo>
                        <a:pt x="176403" y="328422"/>
                      </a:lnTo>
                      <a:lnTo>
                        <a:pt x="161671" y="325374"/>
                      </a:lnTo>
                      <a:lnTo>
                        <a:pt x="146812" y="321183"/>
                      </a:lnTo>
                      <a:lnTo>
                        <a:pt x="132334" y="316230"/>
                      </a:lnTo>
                      <a:lnTo>
                        <a:pt x="117856" y="310261"/>
                      </a:lnTo>
                      <a:lnTo>
                        <a:pt x="104140" y="303276"/>
                      </a:lnTo>
                      <a:lnTo>
                        <a:pt x="89916" y="295148"/>
                      </a:lnTo>
                      <a:lnTo>
                        <a:pt x="76835" y="286639"/>
                      </a:lnTo>
                      <a:lnTo>
                        <a:pt x="64643" y="276479"/>
                      </a:lnTo>
                      <a:lnTo>
                        <a:pt x="52959" y="266446"/>
                      </a:lnTo>
                      <a:lnTo>
                        <a:pt x="41910" y="255143"/>
                      </a:lnTo>
                      <a:lnTo>
                        <a:pt x="32258" y="243459"/>
                      </a:lnTo>
                      <a:lnTo>
                        <a:pt x="23114" y="231140"/>
                      </a:lnTo>
                      <a:lnTo>
                        <a:pt x="15748" y="218059"/>
                      </a:lnTo>
                      <a:lnTo>
                        <a:pt x="9144" y="204597"/>
                      </a:lnTo>
                      <a:lnTo>
                        <a:pt x="4318" y="190373"/>
                      </a:lnTo>
                      <a:lnTo>
                        <a:pt x="889" y="176022"/>
                      </a:lnTo>
                      <a:lnTo>
                        <a:pt x="0" y="163195"/>
                      </a:lnTo>
                      <a:lnTo>
                        <a:pt x="0" y="149733"/>
                      </a:lnTo>
                      <a:lnTo>
                        <a:pt x="1397" y="137414"/>
                      </a:lnTo>
                      <a:lnTo>
                        <a:pt x="3683" y="124333"/>
                      </a:lnTo>
                      <a:lnTo>
                        <a:pt x="6350" y="112014"/>
                      </a:lnTo>
                      <a:lnTo>
                        <a:pt x="10922" y="99822"/>
                      </a:lnTo>
                      <a:lnTo>
                        <a:pt x="16002" y="88138"/>
                      </a:lnTo>
                      <a:lnTo>
                        <a:pt x="22225" y="76327"/>
                      </a:lnTo>
                      <a:lnTo>
                        <a:pt x="28829" y="65151"/>
                      </a:lnTo>
                      <a:lnTo>
                        <a:pt x="36703" y="54229"/>
                      </a:lnTo>
                      <a:lnTo>
                        <a:pt x="44958" y="44196"/>
                      </a:lnTo>
                      <a:lnTo>
                        <a:pt x="54102" y="34290"/>
                      </a:lnTo>
                      <a:lnTo>
                        <a:pt x="63754" y="24892"/>
                      </a:lnTo>
                      <a:lnTo>
                        <a:pt x="74295" y="16256"/>
                      </a:lnTo>
                      <a:lnTo>
                        <a:pt x="85344" y="7874"/>
                      </a:lnTo>
                      <a:lnTo>
                        <a:pt x="96520" y="381"/>
                      </a:lnTo>
                      <a:lnTo>
                        <a:pt x="99949" y="0"/>
                      </a:lnTo>
                      <a:lnTo>
                        <a:pt x="103505" y="0"/>
                      </a:lnTo>
                      <a:lnTo>
                        <a:pt x="107061" y="381"/>
                      </a:lnTo>
                      <a:lnTo>
                        <a:pt x="110109" y="1270"/>
                      </a:lnTo>
                      <a:lnTo>
                        <a:pt x="113030" y="2286"/>
                      </a:lnTo>
                      <a:lnTo>
                        <a:pt x="115824" y="4445"/>
                      </a:lnTo>
                      <a:lnTo>
                        <a:pt x="118618" y="6604"/>
                      </a:lnTo>
                      <a:lnTo>
                        <a:pt x="121158" y="9525"/>
                      </a:lnTo>
                      <a:close/>
                    </a:path>
                  </a:pathLst>
                </a:custGeom>
                <a:solidFill>
                  <a:srgbClr val="A45200"/>
                </a:solidFill>
                <a:ln w="0" cap="flat" cmpd="sng" algn="ctr">
                  <a:solidFill>
                    <a:srgbClr val="A452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2029714" y="5902960"/>
                  <a:ext cx="79884" cy="779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884" h="77979">
                      <a:moveTo>
                        <a:pt x="75057" y="32766"/>
                      </a:moveTo>
                      <a:lnTo>
                        <a:pt x="69850" y="35687"/>
                      </a:lnTo>
                      <a:lnTo>
                        <a:pt x="64770" y="38100"/>
                      </a:lnTo>
                      <a:lnTo>
                        <a:pt x="59944" y="41021"/>
                      </a:lnTo>
                      <a:lnTo>
                        <a:pt x="54737" y="44069"/>
                      </a:lnTo>
                      <a:lnTo>
                        <a:pt x="49403" y="46609"/>
                      </a:lnTo>
                      <a:lnTo>
                        <a:pt x="44069" y="49276"/>
                      </a:lnTo>
                      <a:lnTo>
                        <a:pt x="39370" y="52578"/>
                      </a:lnTo>
                      <a:lnTo>
                        <a:pt x="34036" y="55118"/>
                      </a:lnTo>
                      <a:lnTo>
                        <a:pt x="28956" y="58801"/>
                      </a:lnTo>
                      <a:lnTo>
                        <a:pt x="24130" y="61468"/>
                      </a:lnTo>
                      <a:lnTo>
                        <a:pt x="19304" y="64516"/>
                      </a:lnTo>
                      <a:lnTo>
                        <a:pt x="13843" y="67945"/>
                      </a:lnTo>
                      <a:lnTo>
                        <a:pt x="9017" y="71120"/>
                      </a:lnTo>
                      <a:lnTo>
                        <a:pt x="4953" y="74295"/>
                      </a:lnTo>
                      <a:lnTo>
                        <a:pt x="0" y="77978"/>
                      </a:lnTo>
                      <a:lnTo>
                        <a:pt x="762" y="68707"/>
                      </a:lnTo>
                      <a:lnTo>
                        <a:pt x="2159" y="58928"/>
                      </a:lnTo>
                      <a:lnTo>
                        <a:pt x="3556" y="49276"/>
                      </a:lnTo>
                      <a:lnTo>
                        <a:pt x="4953" y="39624"/>
                      </a:lnTo>
                      <a:lnTo>
                        <a:pt x="6477" y="29464"/>
                      </a:lnTo>
                      <a:lnTo>
                        <a:pt x="8763" y="19939"/>
                      </a:lnTo>
                      <a:lnTo>
                        <a:pt x="11049" y="9906"/>
                      </a:lnTo>
                      <a:lnTo>
                        <a:pt x="13589" y="0"/>
                      </a:lnTo>
                      <a:lnTo>
                        <a:pt x="79883" y="30099"/>
                      </a:lnTo>
                      <a:close/>
                    </a:path>
                  </a:pathLst>
                </a:custGeom>
                <a:solidFill>
                  <a:srgbClr val="A45200"/>
                </a:solidFill>
                <a:ln w="0" cap="flat" cmpd="sng" algn="ctr">
                  <a:solidFill>
                    <a:srgbClr val="A452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1703070" y="5907024"/>
                  <a:ext cx="92711" cy="589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2711" h="58929">
                      <a:moveTo>
                        <a:pt x="58801" y="40386"/>
                      </a:moveTo>
                      <a:lnTo>
                        <a:pt x="63754" y="42291"/>
                      </a:lnTo>
                      <a:lnTo>
                        <a:pt x="76200" y="44196"/>
                      </a:lnTo>
                      <a:lnTo>
                        <a:pt x="86741" y="47625"/>
                      </a:lnTo>
                      <a:lnTo>
                        <a:pt x="92710" y="55880"/>
                      </a:lnTo>
                      <a:lnTo>
                        <a:pt x="80264" y="58928"/>
                      </a:lnTo>
                      <a:lnTo>
                        <a:pt x="63754" y="55499"/>
                      </a:lnTo>
                      <a:lnTo>
                        <a:pt x="49149" y="50165"/>
                      </a:lnTo>
                      <a:lnTo>
                        <a:pt x="33274" y="52324"/>
                      </a:lnTo>
                      <a:lnTo>
                        <a:pt x="25527" y="32639"/>
                      </a:lnTo>
                      <a:lnTo>
                        <a:pt x="13716" y="22225"/>
                      </a:lnTo>
                      <a:lnTo>
                        <a:pt x="5080" y="11557"/>
                      </a:lnTo>
                      <a:lnTo>
                        <a:pt x="0" y="0"/>
                      </a:lnTo>
                      <a:lnTo>
                        <a:pt x="8001" y="0"/>
                      </a:lnTo>
                      <a:lnTo>
                        <a:pt x="17526" y="5842"/>
                      </a:lnTo>
                      <a:lnTo>
                        <a:pt x="28956" y="17526"/>
                      </a:lnTo>
                      <a:lnTo>
                        <a:pt x="40132" y="29083"/>
                      </a:lnTo>
                      <a:lnTo>
                        <a:pt x="53848" y="37211"/>
                      </a:lnTo>
                      <a:close/>
                    </a:path>
                  </a:pathLst>
                </a:custGeom>
                <a:solidFill>
                  <a:srgbClr val="623100"/>
                </a:solidFill>
                <a:ln w="0" cap="flat" cmpd="sng" algn="ctr">
                  <a:solidFill>
                    <a:srgbClr val="6231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2083054" y="5911088"/>
                  <a:ext cx="12320" cy="59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20" h="5970">
                      <a:moveTo>
                        <a:pt x="0" y="0"/>
                      </a:moveTo>
                      <a:lnTo>
                        <a:pt x="12319" y="5969"/>
                      </a:lnTo>
                      <a:close/>
                    </a:path>
                  </a:pathLst>
                </a:custGeom>
                <a:solidFill>
                  <a:srgbClr val="474F35"/>
                </a:solidFill>
                <a:ln w="0" cap="flat" cmpd="sng" algn="ctr">
                  <a:solidFill>
                    <a:srgbClr val="474F3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2098548" y="5919851"/>
                  <a:ext cx="32005" cy="90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005" h="9018">
                      <a:moveTo>
                        <a:pt x="0" y="0"/>
                      </a:moveTo>
                      <a:lnTo>
                        <a:pt x="32004" y="9017"/>
                      </a:lnTo>
                      <a:close/>
                    </a:path>
                  </a:pathLst>
                </a:custGeom>
                <a:solidFill>
                  <a:srgbClr val="474F35"/>
                </a:solidFill>
                <a:ln w="0" cap="flat" cmpd="sng" algn="ctr">
                  <a:solidFill>
                    <a:srgbClr val="474F3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1951609" y="5959983"/>
                  <a:ext cx="196089" cy="1370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6089" h="137034">
                      <a:moveTo>
                        <a:pt x="191262" y="6604"/>
                      </a:moveTo>
                      <a:lnTo>
                        <a:pt x="174117" y="17780"/>
                      </a:lnTo>
                      <a:lnTo>
                        <a:pt x="151384" y="31623"/>
                      </a:lnTo>
                      <a:lnTo>
                        <a:pt x="128905" y="48387"/>
                      </a:lnTo>
                      <a:lnTo>
                        <a:pt x="107823" y="63119"/>
                      </a:lnTo>
                      <a:lnTo>
                        <a:pt x="86868" y="77343"/>
                      </a:lnTo>
                      <a:lnTo>
                        <a:pt x="66675" y="91821"/>
                      </a:lnTo>
                      <a:lnTo>
                        <a:pt x="49784" y="104521"/>
                      </a:lnTo>
                      <a:lnTo>
                        <a:pt x="40386" y="110744"/>
                      </a:lnTo>
                      <a:lnTo>
                        <a:pt x="30734" y="118110"/>
                      </a:lnTo>
                      <a:lnTo>
                        <a:pt x="21336" y="124714"/>
                      </a:lnTo>
                      <a:lnTo>
                        <a:pt x="8001" y="134620"/>
                      </a:lnTo>
                      <a:lnTo>
                        <a:pt x="0" y="137033"/>
                      </a:lnTo>
                      <a:lnTo>
                        <a:pt x="14224" y="123571"/>
                      </a:lnTo>
                      <a:lnTo>
                        <a:pt x="24765" y="115189"/>
                      </a:lnTo>
                      <a:lnTo>
                        <a:pt x="36576" y="104394"/>
                      </a:lnTo>
                      <a:lnTo>
                        <a:pt x="47498" y="95631"/>
                      </a:lnTo>
                      <a:lnTo>
                        <a:pt x="53594" y="90551"/>
                      </a:lnTo>
                      <a:lnTo>
                        <a:pt x="65786" y="79375"/>
                      </a:lnTo>
                      <a:lnTo>
                        <a:pt x="78867" y="69723"/>
                      </a:lnTo>
                      <a:lnTo>
                        <a:pt x="91059" y="62103"/>
                      </a:lnTo>
                      <a:lnTo>
                        <a:pt x="106172" y="51816"/>
                      </a:lnTo>
                      <a:lnTo>
                        <a:pt x="118110" y="41656"/>
                      </a:lnTo>
                      <a:lnTo>
                        <a:pt x="133223" y="33274"/>
                      </a:lnTo>
                      <a:lnTo>
                        <a:pt x="144907" y="24384"/>
                      </a:lnTo>
                      <a:lnTo>
                        <a:pt x="155067" y="17780"/>
                      </a:lnTo>
                      <a:lnTo>
                        <a:pt x="164846" y="11938"/>
                      </a:lnTo>
                      <a:lnTo>
                        <a:pt x="174371" y="5334"/>
                      </a:lnTo>
                      <a:lnTo>
                        <a:pt x="186055" y="1524"/>
                      </a:lnTo>
                      <a:lnTo>
                        <a:pt x="196088" y="0"/>
                      </a:lnTo>
                      <a:close/>
                    </a:path>
                  </a:pathLst>
                </a:custGeom>
                <a:solidFill>
                  <a:srgbClr val="371C00"/>
                </a:solidFill>
                <a:ln w="0" cap="flat" cmpd="sng" algn="ctr">
                  <a:solidFill>
                    <a:srgbClr val="371C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1957070" y="5987542"/>
                  <a:ext cx="63247" cy="58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247" h="58675">
                      <a:moveTo>
                        <a:pt x="0" y="50292"/>
                      </a:moveTo>
                      <a:lnTo>
                        <a:pt x="2032" y="43688"/>
                      </a:lnTo>
                      <a:lnTo>
                        <a:pt x="6604" y="38608"/>
                      </a:lnTo>
                      <a:lnTo>
                        <a:pt x="12573" y="34798"/>
                      </a:lnTo>
                      <a:lnTo>
                        <a:pt x="19685" y="31496"/>
                      </a:lnTo>
                      <a:lnTo>
                        <a:pt x="27051" y="27686"/>
                      </a:lnTo>
                      <a:lnTo>
                        <a:pt x="33020" y="24130"/>
                      </a:lnTo>
                      <a:lnTo>
                        <a:pt x="39878" y="17653"/>
                      </a:lnTo>
                      <a:lnTo>
                        <a:pt x="63246" y="0"/>
                      </a:lnTo>
                      <a:lnTo>
                        <a:pt x="55753" y="10160"/>
                      </a:lnTo>
                      <a:lnTo>
                        <a:pt x="50927" y="14986"/>
                      </a:lnTo>
                      <a:lnTo>
                        <a:pt x="40640" y="23749"/>
                      </a:lnTo>
                      <a:lnTo>
                        <a:pt x="29591" y="32004"/>
                      </a:lnTo>
                      <a:lnTo>
                        <a:pt x="22733" y="39116"/>
                      </a:lnTo>
                      <a:lnTo>
                        <a:pt x="15113" y="45720"/>
                      </a:lnTo>
                      <a:lnTo>
                        <a:pt x="6604" y="52832"/>
                      </a:lnTo>
                      <a:lnTo>
                        <a:pt x="762" y="58674"/>
                      </a:lnTo>
                      <a:close/>
                    </a:path>
                  </a:pathLst>
                </a:custGeom>
                <a:solidFill>
                  <a:srgbClr val="FFAD5B"/>
                </a:solidFill>
                <a:ln w="0" cap="flat" cmpd="sng" algn="ctr">
                  <a:solidFill>
                    <a:srgbClr val="FFAD5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1682877" y="6007354"/>
                  <a:ext cx="178944" cy="906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8944" h="90679">
                      <a:moveTo>
                        <a:pt x="178943" y="64516"/>
                      </a:moveTo>
                      <a:lnTo>
                        <a:pt x="178943" y="71501"/>
                      </a:lnTo>
                      <a:lnTo>
                        <a:pt x="178943" y="78105"/>
                      </a:lnTo>
                      <a:lnTo>
                        <a:pt x="178054" y="84709"/>
                      </a:lnTo>
                      <a:lnTo>
                        <a:pt x="165735" y="87757"/>
                      </a:lnTo>
                      <a:lnTo>
                        <a:pt x="153035" y="89408"/>
                      </a:lnTo>
                      <a:lnTo>
                        <a:pt x="140843" y="90678"/>
                      </a:lnTo>
                      <a:lnTo>
                        <a:pt x="128778" y="90678"/>
                      </a:lnTo>
                      <a:lnTo>
                        <a:pt x="116332" y="89916"/>
                      </a:lnTo>
                      <a:lnTo>
                        <a:pt x="104648" y="88392"/>
                      </a:lnTo>
                      <a:lnTo>
                        <a:pt x="92710" y="85598"/>
                      </a:lnTo>
                      <a:lnTo>
                        <a:pt x="81280" y="82423"/>
                      </a:lnTo>
                      <a:lnTo>
                        <a:pt x="69977" y="78105"/>
                      </a:lnTo>
                      <a:lnTo>
                        <a:pt x="59182" y="73025"/>
                      </a:lnTo>
                      <a:lnTo>
                        <a:pt x="48895" y="67691"/>
                      </a:lnTo>
                      <a:lnTo>
                        <a:pt x="38989" y="61468"/>
                      </a:lnTo>
                      <a:lnTo>
                        <a:pt x="29337" y="54356"/>
                      </a:lnTo>
                      <a:lnTo>
                        <a:pt x="20193" y="46736"/>
                      </a:lnTo>
                      <a:lnTo>
                        <a:pt x="11557" y="38481"/>
                      </a:lnTo>
                      <a:lnTo>
                        <a:pt x="3429" y="29210"/>
                      </a:lnTo>
                      <a:lnTo>
                        <a:pt x="4191" y="25019"/>
                      </a:lnTo>
                      <a:lnTo>
                        <a:pt x="3429" y="20955"/>
                      </a:lnTo>
                      <a:lnTo>
                        <a:pt x="2794" y="17272"/>
                      </a:lnTo>
                      <a:lnTo>
                        <a:pt x="1397" y="13716"/>
                      </a:lnTo>
                      <a:lnTo>
                        <a:pt x="0" y="10287"/>
                      </a:lnTo>
                      <a:lnTo>
                        <a:pt x="0" y="6604"/>
                      </a:lnTo>
                      <a:lnTo>
                        <a:pt x="889" y="3175"/>
                      </a:lnTo>
                      <a:lnTo>
                        <a:pt x="3429" y="0"/>
                      </a:lnTo>
                      <a:lnTo>
                        <a:pt x="12700" y="7493"/>
                      </a:lnTo>
                      <a:lnTo>
                        <a:pt x="22098" y="14986"/>
                      </a:lnTo>
                      <a:lnTo>
                        <a:pt x="30988" y="22225"/>
                      </a:lnTo>
                      <a:lnTo>
                        <a:pt x="41275" y="29210"/>
                      </a:lnTo>
                      <a:lnTo>
                        <a:pt x="51181" y="35941"/>
                      </a:lnTo>
                      <a:lnTo>
                        <a:pt x="61214" y="41783"/>
                      </a:lnTo>
                      <a:lnTo>
                        <a:pt x="71628" y="47625"/>
                      </a:lnTo>
                      <a:lnTo>
                        <a:pt x="82550" y="52324"/>
                      </a:lnTo>
                      <a:lnTo>
                        <a:pt x="93599" y="56388"/>
                      </a:lnTo>
                      <a:lnTo>
                        <a:pt x="104902" y="59817"/>
                      </a:lnTo>
                      <a:lnTo>
                        <a:pt x="116713" y="62103"/>
                      </a:lnTo>
                      <a:lnTo>
                        <a:pt x="128778" y="63627"/>
                      </a:lnTo>
                      <a:lnTo>
                        <a:pt x="140462" y="64008"/>
                      </a:lnTo>
                      <a:lnTo>
                        <a:pt x="152527" y="62738"/>
                      </a:lnTo>
                      <a:lnTo>
                        <a:pt x="165227" y="60579"/>
                      </a:lnTo>
                      <a:lnTo>
                        <a:pt x="178054" y="56769"/>
                      </a:lnTo>
                      <a:close/>
                    </a:path>
                  </a:pathLst>
                </a:custGeom>
                <a:solidFill>
                  <a:srgbClr val="FFAD5B"/>
                </a:solidFill>
                <a:ln w="0" cap="flat" cmpd="sng" algn="ctr">
                  <a:solidFill>
                    <a:srgbClr val="FFAD5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1895983" y="6033008"/>
                  <a:ext cx="61596" cy="424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596" h="42419">
                      <a:moveTo>
                        <a:pt x="44831" y="31115"/>
                      </a:moveTo>
                      <a:lnTo>
                        <a:pt x="41275" y="27940"/>
                      </a:lnTo>
                      <a:lnTo>
                        <a:pt x="38354" y="28702"/>
                      </a:lnTo>
                      <a:lnTo>
                        <a:pt x="32131" y="30861"/>
                      </a:lnTo>
                      <a:lnTo>
                        <a:pt x="25908" y="32893"/>
                      </a:lnTo>
                      <a:lnTo>
                        <a:pt x="20066" y="34925"/>
                      </a:lnTo>
                      <a:lnTo>
                        <a:pt x="3937" y="42418"/>
                      </a:lnTo>
                      <a:lnTo>
                        <a:pt x="3302" y="32258"/>
                      </a:lnTo>
                      <a:lnTo>
                        <a:pt x="0" y="24511"/>
                      </a:lnTo>
                      <a:lnTo>
                        <a:pt x="8001" y="20701"/>
                      </a:lnTo>
                      <a:lnTo>
                        <a:pt x="14478" y="19177"/>
                      </a:lnTo>
                      <a:lnTo>
                        <a:pt x="18669" y="17526"/>
                      </a:lnTo>
                      <a:lnTo>
                        <a:pt x="22479" y="15748"/>
                      </a:lnTo>
                      <a:lnTo>
                        <a:pt x="25908" y="15494"/>
                      </a:lnTo>
                      <a:lnTo>
                        <a:pt x="26670" y="11684"/>
                      </a:lnTo>
                      <a:lnTo>
                        <a:pt x="30099" y="8128"/>
                      </a:lnTo>
                      <a:lnTo>
                        <a:pt x="38354" y="6985"/>
                      </a:lnTo>
                      <a:lnTo>
                        <a:pt x="49530" y="3556"/>
                      </a:lnTo>
                      <a:lnTo>
                        <a:pt x="61595" y="0"/>
                      </a:lnTo>
                      <a:lnTo>
                        <a:pt x="61087" y="6604"/>
                      </a:lnTo>
                      <a:lnTo>
                        <a:pt x="60833" y="14478"/>
                      </a:lnTo>
                      <a:lnTo>
                        <a:pt x="55753" y="21971"/>
                      </a:lnTo>
                      <a:close/>
                    </a:path>
                  </a:pathLst>
                </a:custGeom>
                <a:solidFill>
                  <a:srgbClr val="FFAD5B"/>
                </a:solidFill>
                <a:ln w="0" cap="flat" cmpd="sng" algn="ctr">
                  <a:solidFill>
                    <a:srgbClr val="FFAD5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1886331" y="6051296"/>
                  <a:ext cx="9272" cy="405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272" h="40514">
                      <a:moveTo>
                        <a:pt x="3937" y="39497"/>
                      </a:moveTo>
                      <a:lnTo>
                        <a:pt x="3302" y="39751"/>
                      </a:lnTo>
                      <a:lnTo>
                        <a:pt x="2413" y="40513"/>
                      </a:lnTo>
                      <a:lnTo>
                        <a:pt x="1397" y="40513"/>
                      </a:lnTo>
                      <a:lnTo>
                        <a:pt x="5842" y="32639"/>
                      </a:lnTo>
                      <a:lnTo>
                        <a:pt x="4953" y="22733"/>
                      </a:lnTo>
                      <a:lnTo>
                        <a:pt x="1905" y="10922"/>
                      </a:lnTo>
                      <a:lnTo>
                        <a:pt x="0" y="0"/>
                      </a:lnTo>
                      <a:lnTo>
                        <a:pt x="6731" y="8509"/>
                      </a:lnTo>
                      <a:lnTo>
                        <a:pt x="9271" y="18796"/>
                      </a:lnTo>
                      <a:lnTo>
                        <a:pt x="8763" y="29718"/>
                      </a:lnTo>
                      <a:lnTo>
                        <a:pt x="4953" y="39497"/>
                      </a:lnTo>
                      <a:close/>
                    </a:path>
                  </a:pathLst>
                </a:custGeom>
                <a:solidFill>
                  <a:srgbClr val="FFAD5B"/>
                </a:solidFill>
                <a:ln w="0" cap="flat" cmpd="sng" algn="ctr">
                  <a:solidFill>
                    <a:srgbClr val="FFAD5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876300" y="5854700"/>
                <a:ext cx="8636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hat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187700" y="5715000"/>
            <a:ext cx="1854201" cy="914401"/>
            <a:chOff x="3187700" y="5715000"/>
            <a:chExt cx="1854201" cy="914401"/>
          </a:xfrm>
        </p:grpSpPr>
        <p:sp>
          <p:nvSpPr>
            <p:cNvPr id="21" name="Freeform 20"/>
            <p:cNvSpPr/>
            <p:nvPr/>
          </p:nvSpPr>
          <p:spPr>
            <a:xfrm>
              <a:off x="3187700" y="57150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314700" y="5740400"/>
              <a:ext cx="1523619" cy="863219"/>
              <a:chOff x="3314700" y="5740400"/>
              <a:chExt cx="1523619" cy="863219"/>
            </a:xfrm>
          </p:grpSpPr>
          <p:pic>
            <p:nvPicPr>
              <p:cNvPr id="22" name="Picture 21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5100" y="5740400"/>
                <a:ext cx="863219" cy="8632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3314700" y="5981700"/>
                <a:ext cx="9144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hall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6273800" y="5689600"/>
            <a:ext cx="1854201" cy="914401"/>
            <a:chOff x="6273800" y="5689600"/>
            <a:chExt cx="1854201" cy="914401"/>
          </a:xfrm>
        </p:grpSpPr>
        <p:sp>
          <p:nvSpPr>
            <p:cNvPr id="26" name="Freeform 25"/>
            <p:cNvSpPr/>
            <p:nvPr/>
          </p:nvSpPr>
          <p:spPr>
            <a:xfrm>
              <a:off x="6273800" y="56896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400800" y="5689600"/>
              <a:ext cx="1485519" cy="888619"/>
              <a:chOff x="6400800" y="5689600"/>
              <a:chExt cx="1485519" cy="888619"/>
            </a:xfrm>
          </p:grpSpPr>
          <p:pic>
            <p:nvPicPr>
              <p:cNvPr id="27" name="Picture 26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7700" y="5689600"/>
                <a:ext cx="888619" cy="8886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6400800" y="5943600"/>
                <a:ext cx="8636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fan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6311900" y="7137400"/>
            <a:ext cx="1854201" cy="914401"/>
            <a:chOff x="6311900" y="7137400"/>
            <a:chExt cx="1854201" cy="914401"/>
          </a:xfrm>
        </p:grpSpPr>
        <p:sp>
          <p:nvSpPr>
            <p:cNvPr id="31" name="Freeform 30"/>
            <p:cNvSpPr/>
            <p:nvPr/>
          </p:nvSpPr>
          <p:spPr>
            <a:xfrm>
              <a:off x="6311900" y="71374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565900" y="7150100"/>
              <a:ext cx="1409319" cy="774319"/>
              <a:chOff x="6565900" y="7150100"/>
              <a:chExt cx="1409319" cy="774319"/>
            </a:xfrm>
          </p:grpSpPr>
          <p:pic>
            <p:nvPicPr>
              <p:cNvPr id="32" name="Picture 31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0900" y="7150100"/>
                <a:ext cx="774319" cy="7743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6565900" y="7442200"/>
                <a:ext cx="9144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call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3009900" y="7124700"/>
            <a:ext cx="1854201" cy="914401"/>
            <a:chOff x="3009900" y="7124700"/>
            <a:chExt cx="1854201" cy="914401"/>
          </a:xfrm>
        </p:grpSpPr>
        <p:sp>
          <p:nvSpPr>
            <p:cNvPr id="36" name="Freeform 35"/>
            <p:cNvSpPr/>
            <p:nvPr/>
          </p:nvSpPr>
          <p:spPr>
            <a:xfrm>
              <a:off x="3009900" y="71247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289300" y="7150100"/>
              <a:ext cx="1320419" cy="799719"/>
              <a:chOff x="3289300" y="7150100"/>
              <a:chExt cx="1320419" cy="799719"/>
            </a:xfrm>
          </p:grpSpPr>
          <p:pic>
            <p:nvPicPr>
              <p:cNvPr id="37" name="Picture 36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000" y="7150100"/>
                <a:ext cx="799719" cy="7997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3289300" y="7429500"/>
                <a:ext cx="9144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cop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55600" y="7137400"/>
            <a:ext cx="1854201" cy="914401"/>
            <a:chOff x="355600" y="7137400"/>
            <a:chExt cx="1854201" cy="914401"/>
          </a:xfrm>
        </p:grpSpPr>
        <p:sp>
          <p:nvSpPr>
            <p:cNvPr id="41" name="Freeform 40"/>
            <p:cNvSpPr/>
            <p:nvPr/>
          </p:nvSpPr>
          <p:spPr>
            <a:xfrm>
              <a:off x="355600" y="71374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69900" y="7264400"/>
              <a:ext cx="1409319" cy="685419"/>
              <a:chOff x="469900" y="7264400"/>
              <a:chExt cx="1409319" cy="685419"/>
            </a:xfrm>
          </p:grpSpPr>
          <p:pic>
            <p:nvPicPr>
              <p:cNvPr id="42" name="Picture 41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3800" y="7264400"/>
                <a:ext cx="685419" cy="6854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469900" y="7442200"/>
                <a:ext cx="9398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bag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152400" y="723900"/>
            <a:ext cx="1854201" cy="914401"/>
            <a:chOff x="152400" y="723900"/>
            <a:chExt cx="1854201" cy="914401"/>
          </a:xfrm>
        </p:grpSpPr>
        <p:sp>
          <p:nvSpPr>
            <p:cNvPr id="46" name="Freeform 45"/>
            <p:cNvSpPr/>
            <p:nvPr/>
          </p:nvSpPr>
          <p:spPr>
            <a:xfrm>
              <a:off x="152400" y="7239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228600" y="977900"/>
              <a:ext cx="1730376" cy="369698"/>
              <a:chOff x="228600" y="977900"/>
              <a:chExt cx="1730376" cy="369698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963549" y="1051560"/>
                <a:ext cx="995427" cy="296038"/>
                <a:chOff x="963549" y="1051560"/>
                <a:chExt cx="995427" cy="296038"/>
              </a:xfrm>
            </p:grpSpPr>
            <p:sp>
              <p:nvSpPr>
                <p:cNvPr id="47" name="Freeform 46"/>
                <p:cNvSpPr/>
                <p:nvPr/>
              </p:nvSpPr>
              <p:spPr>
                <a:xfrm>
                  <a:off x="963549" y="1052068"/>
                  <a:ext cx="995427" cy="2846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95427" h="284608">
                      <a:moveTo>
                        <a:pt x="473710" y="283464"/>
                      </a:moveTo>
                      <a:lnTo>
                        <a:pt x="471424" y="275971"/>
                      </a:lnTo>
                      <a:lnTo>
                        <a:pt x="469011" y="269494"/>
                      </a:lnTo>
                      <a:lnTo>
                        <a:pt x="466090" y="263906"/>
                      </a:lnTo>
                      <a:lnTo>
                        <a:pt x="463042" y="259080"/>
                      </a:lnTo>
                      <a:lnTo>
                        <a:pt x="459486" y="255524"/>
                      </a:lnTo>
                      <a:lnTo>
                        <a:pt x="455676" y="252603"/>
                      </a:lnTo>
                      <a:lnTo>
                        <a:pt x="450977" y="250698"/>
                      </a:lnTo>
                      <a:lnTo>
                        <a:pt x="446151" y="249809"/>
                      </a:lnTo>
                      <a:lnTo>
                        <a:pt x="440436" y="249555"/>
                      </a:lnTo>
                      <a:lnTo>
                        <a:pt x="433959" y="250444"/>
                      </a:lnTo>
                      <a:lnTo>
                        <a:pt x="426847" y="251968"/>
                      </a:lnTo>
                      <a:lnTo>
                        <a:pt x="418846" y="254381"/>
                      </a:lnTo>
                      <a:lnTo>
                        <a:pt x="410083" y="257429"/>
                      </a:lnTo>
                      <a:lnTo>
                        <a:pt x="400304" y="261366"/>
                      </a:lnTo>
                      <a:lnTo>
                        <a:pt x="389509" y="266065"/>
                      </a:lnTo>
                      <a:lnTo>
                        <a:pt x="377571" y="271526"/>
                      </a:lnTo>
                      <a:lnTo>
                        <a:pt x="375031" y="259588"/>
                      </a:lnTo>
                      <a:lnTo>
                        <a:pt x="371602" y="248412"/>
                      </a:lnTo>
                      <a:lnTo>
                        <a:pt x="367030" y="237998"/>
                      </a:lnTo>
                      <a:lnTo>
                        <a:pt x="361950" y="228473"/>
                      </a:lnTo>
                      <a:lnTo>
                        <a:pt x="355981" y="220091"/>
                      </a:lnTo>
                      <a:lnTo>
                        <a:pt x="348869" y="212725"/>
                      </a:lnTo>
                      <a:lnTo>
                        <a:pt x="341122" y="206248"/>
                      </a:lnTo>
                      <a:lnTo>
                        <a:pt x="332359" y="200914"/>
                      </a:lnTo>
                      <a:lnTo>
                        <a:pt x="322580" y="196850"/>
                      </a:lnTo>
                      <a:lnTo>
                        <a:pt x="312166" y="193929"/>
                      </a:lnTo>
                      <a:lnTo>
                        <a:pt x="300609" y="192405"/>
                      </a:lnTo>
                      <a:lnTo>
                        <a:pt x="288163" y="192024"/>
                      </a:lnTo>
                      <a:lnTo>
                        <a:pt x="274955" y="193294"/>
                      </a:lnTo>
                      <a:lnTo>
                        <a:pt x="260477" y="195961"/>
                      </a:lnTo>
                      <a:lnTo>
                        <a:pt x="245491" y="200025"/>
                      </a:lnTo>
                      <a:lnTo>
                        <a:pt x="229235" y="205867"/>
                      </a:lnTo>
                      <a:lnTo>
                        <a:pt x="227076" y="191008"/>
                      </a:lnTo>
                      <a:lnTo>
                        <a:pt x="223901" y="178435"/>
                      </a:lnTo>
                      <a:lnTo>
                        <a:pt x="220218" y="167767"/>
                      </a:lnTo>
                      <a:lnTo>
                        <a:pt x="215265" y="159004"/>
                      </a:lnTo>
                      <a:lnTo>
                        <a:pt x="209804" y="151892"/>
                      </a:lnTo>
                      <a:lnTo>
                        <a:pt x="203327" y="146431"/>
                      </a:lnTo>
                      <a:lnTo>
                        <a:pt x="196469" y="142494"/>
                      </a:lnTo>
                      <a:lnTo>
                        <a:pt x="188722" y="140081"/>
                      </a:lnTo>
                      <a:lnTo>
                        <a:pt x="180340" y="138430"/>
                      </a:lnTo>
                      <a:lnTo>
                        <a:pt x="171196" y="138176"/>
                      </a:lnTo>
                      <a:lnTo>
                        <a:pt x="161671" y="138684"/>
                      </a:lnTo>
                      <a:lnTo>
                        <a:pt x="151511" y="140081"/>
                      </a:lnTo>
                      <a:lnTo>
                        <a:pt x="140843" y="141986"/>
                      </a:lnTo>
                      <a:lnTo>
                        <a:pt x="129540" y="144780"/>
                      </a:lnTo>
                      <a:lnTo>
                        <a:pt x="105918" y="150749"/>
                      </a:lnTo>
                      <a:lnTo>
                        <a:pt x="105410" y="141351"/>
                      </a:lnTo>
                      <a:lnTo>
                        <a:pt x="104140" y="132715"/>
                      </a:lnTo>
                      <a:lnTo>
                        <a:pt x="101854" y="124714"/>
                      </a:lnTo>
                      <a:lnTo>
                        <a:pt x="98806" y="117348"/>
                      </a:lnTo>
                      <a:lnTo>
                        <a:pt x="94996" y="110744"/>
                      </a:lnTo>
                      <a:lnTo>
                        <a:pt x="90551" y="104648"/>
                      </a:lnTo>
                      <a:lnTo>
                        <a:pt x="85217" y="99060"/>
                      </a:lnTo>
                      <a:lnTo>
                        <a:pt x="79121" y="94107"/>
                      </a:lnTo>
                      <a:lnTo>
                        <a:pt x="72009" y="89281"/>
                      </a:lnTo>
                      <a:lnTo>
                        <a:pt x="64135" y="85217"/>
                      </a:lnTo>
                      <a:lnTo>
                        <a:pt x="55626" y="81534"/>
                      </a:lnTo>
                      <a:lnTo>
                        <a:pt x="46228" y="78105"/>
                      </a:lnTo>
                      <a:lnTo>
                        <a:pt x="35814" y="74803"/>
                      </a:lnTo>
                      <a:lnTo>
                        <a:pt x="24765" y="72009"/>
                      </a:lnTo>
                      <a:lnTo>
                        <a:pt x="12827" y="69342"/>
                      </a:lnTo>
                      <a:lnTo>
                        <a:pt x="0" y="66929"/>
                      </a:lnTo>
                      <a:lnTo>
                        <a:pt x="21209" y="57531"/>
                      </a:lnTo>
                      <a:lnTo>
                        <a:pt x="42926" y="46482"/>
                      </a:lnTo>
                      <a:lnTo>
                        <a:pt x="65532" y="35179"/>
                      </a:lnTo>
                      <a:lnTo>
                        <a:pt x="88773" y="25146"/>
                      </a:lnTo>
                      <a:lnTo>
                        <a:pt x="100965" y="21082"/>
                      </a:lnTo>
                      <a:lnTo>
                        <a:pt x="113665" y="17653"/>
                      </a:lnTo>
                      <a:lnTo>
                        <a:pt x="126619" y="15240"/>
                      </a:lnTo>
                      <a:lnTo>
                        <a:pt x="139954" y="13970"/>
                      </a:lnTo>
                      <a:lnTo>
                        <a:pt x="153924" y="13970"/>
                      </a:lnTo>
                      <a:lnTo>
                        <a:pt x="168656" y="15494"/>
                      </a:lnTo>
                      <a:lnTo>
                        <a:pt x="183642" y="18542"/>
                      </a:lnTo>
                      <a:lnTo>
                        <a:pt x="199390" y="23495"/>
                      </a:lnTo>
                      <a:lnTo>
                        <a:pt x="199771" y="22860"/>
                      </a:lnTo>
                      <a:lnTo>
                        <a:pt x="199771" y="20701"/>
                      </a:lnTo>
                      <a:lnTo>
                        <a:pt x="198882" y="17653"/>
                      </a:lnTo>
                      <a:lnTo>
                        <a:pt x="197612" y="14097"/>
                      </a:lnTo>
                      <a:lnTo>
                        <a:pt x="194056" y="6223"/>
                      </a:lnTo>
                      <a:lnTo>
                        <a:pt x="192278" y="2667"/>
                      </a:lnTo>
                      <a:lnTo>
                        <a:pt x="190754" y="0"/>
                      </a:lnTo>
                      <a:lnTo>
                        <a:pt x="194564" y="1651"/>
                      </a:lnTo>
                      <a:lnTo>
                        <a:pt x="198755" y="5080"/>
                      </a:lnTo>
                      <a:lnTo>
                        <a:pt x="202946" y="9525"/>
                      </a:lnTo>
                      <a:lnTo>
                        <a:pt x="206883" y="14605"/>
                      </a:lnTo>
                      <a:lnTo>
                        <a:pt x="210693" y="19558"/>
                      </a:lnTo>
                      <a:lnTo>
                        <a:pt x="213995" y="23749"/>
                      </a:lnTo>
                      <a:lnTo>
                        <a:pt x="216154" y="26797"/>
                      </a:lnTo>
                      <a:lnTo>
                        <a:pt x="217297" y="27686"/>
                      </a:lnTo>
                      <a:lnTo>
                        <a:pt x="217805" y="28067"/>
                      </a:lnTo>
                      <a:lnTo>
                        <a:pt x="227711" y="26543"/>
                      </a:lnTo>
                      <a:lnTo>
                        <a:pt x="237490" y="26797"/>
                      </a:lnTo>
                      <a:lnTo>
                        <a:pt x="247396" y="28702"/>
                      </a:lnTo>
                      <a:lnTo>
                        <a:pt x="257175" y="32131"/>
                      </a:lnTo>
                      <a:lnTo>
                        <a:pt x="266954" y="36957"/>
                      </a:lnTo>
                      <a:lnTo>
                        <a:pt x="276733" y="42672"/>
                      </a:lnTo>
                      <a:lnTo>
                        <a:pt x="286385" y="49276"/>
                      </a:lnTo>
                      <a:lnTo>
                        <a:pt x="295783" y="56896"/>
                      </a:lnTo>
                      <a:lnTo>
                        <a:pt x="314579" y="73152"/>
                      </a:lnTo>
                      <a:lnTo>
                        <a:pt x="332740" y="90043"/>
                      </a:lnTo>
                      <a:lnTo>
                        <a:pt x="350266" y="106172"/>
                      </a:lnTo>
                      <a:lnTo>
                        <a:pt x="358902" y="113411"/>
                      </a:lnTo>
                      <a:lnTo>
                        <a:pt x="367030" y="119888"/>
                      </a:lnTo>
                      <a:lnTo>
                        <a:pt x="373253" y="119253"/>
                      </a:lnTo>
                      <a:lnTo>
                        <a:pt x="381000" y="118110"/>
                      </a:lnTo>
                      <a:lnTo>
                        <a:pt x="399796" y="115697"/>
                      </a:lnTo>
                      <a:lnTo>
                        <a:pt x="409702" y="114935"/>
                      </a:lnTo>
                      <a:lnTo>
                        <a:pt x="418719" y="114808"/>
                      </a:lnTo>
                      <a:lnTo>
                        <a:pt x="426720" y="115824"/>
                      </a:lnTo>
                      <a:lnTo>
                        <a:pt x="430022" y="116713"/>
                      </a:lnTo>
                      <a:lnTo>
                        <a:pt x="432816" y="117856"/>
                      </a:lnTo>
                      <a:lnTo>
                        <a:pt x="433832" y="114173"/>
                      </a:lnTo>
                      <a:lnTo>
                        <a:pt x="435356" y="109093"/>
                      </a:lnTo>
                      <a:lnTo>
                        <a:pt x="437261" y="103124"/>
                      </a:lnTo>
                      <a:lnTo>
                        <a:pt x="439801" y="96393"/>
                      </a:lnTo>
                      <a:lnTo>
                        <a:pt x="445008" y="83566"/>
                      </a:lnTo>
                      <a:lnTo>
                        <a:pt x="448183" y="78105"/>
                      </a:lnTo>
                      <a:lnTo>
                        <a:pt x="450977" y="73787"/>
                      </a:lnTo>
                      <a:lnTo>
                        <a:pt x="449453" y="68580"/>
                      </a:lnTo>
                      <a:lnTo>
                        <a:pt x="448183" y="64135"/>
                      </a:lnTo>
                      <a:lnTo>
                        <a:pt x="445897" y="55626"/>
                      </a:lnTo>
                      <a:lnTo>
                        <a:pt x="444627" y="51435"/>
                      </a:lnTo>
                      <a:lnTo>
                        <a:pt x="442595" y="46609"/>
                      </a:lnTo>
                      <a:lnTo>
                        <a:pt x="440182" y="41021"/>
                      </a:lnTo>
                      <a:lnTo>
                        <a:pt x="436626" y="34544"/>
                      </a:lnTo>
                      <a:lnTo>
                        <a:pt x="440182" y="32131"/>
                      </a:lnTo>
                      <a:lnTo>
                        <a:pt x="443738" y="30607"/>
                      </a:lnTo>
                      <a:lnTo>
                        <a:pt x="450342" y="29464"/>
                      </a:lnTo>
                      <a:lnTo>
                        <a:pt x="456565" y="30480"/>
                      </a:lnTo>
                      <a:lnTo>
                        <a:pt x="462534" y="33528"/>
                      </a:lnTo>
                      <a:lnTo>
                        <a:pt x="468376" y="38227"/>
                      </a:lnTo>
                      <a:lnTo>
                        <a:pt x="474345" y="44196"/>
                      </a:lnTo>
                      <a:lnTo>
                        <a:pt x="480314" y="51181"/>
                      </a:lnTo>
                      <a:lnTo>
                        <a:pt x="486791" y="58674"/>
                      </a:lnTo>
                      <a:lnTo>
                        <a:pt x="494411" y="57150"/>
                      </a:lnTo>
                      <a:lnTo>
                        <a:pt x="501269" y="56261"/>
                      </a:lnTo>
                      <a:lnTo>
                        <a:pt x="508254" y="56642"/>
                      </a:lnTo>
                      <a:lnTo>
                        <a:pt x="515493" y="58547"/>
                      </a:lnTo>
                      <a:lnTo>
                        <a:pt x="523494" y="51562"/>
                      </a:lnTo>
                      <a:lnTo>
                        <a:pt x="530860" y="45339"/>
                      </a:lnTo>
                      <a:lnTo>
                        <a:pt x="537718" y="40513"/>
                      </a:lnTo>
                      <a:lnTo>
                        <a:pt x="544068" y="36703"/>
                      </a:lnTo>
                      <a:lnTo>
                        <a:pt x="550291" y="34671"/>
                      </a:lnTo>
                      <a:lnTo>
                        <a:pt x="556260" y="34671"/>
                      </a:lnTo>
                      <a:lnTo>
                        <a:pt x="562356" y="36703"/>
                      </a:lnTo>
                      <a:lnTo>
                        <a:pt x="568325" y="41529"/>
                      </a:lnTo>
                      <a:lnTo>
                        <a:pt x="562483" y="46990"/>
                      </a:lnTo>
                      <a:lnTo>
                        <a:pt x="557657" y="51943"/>
                      </a:lnTo>
                      <a:lnTo>
                        <a:pt x="553847" y="56261"/>
                      </a:lnTo>
                      <a:lnTo>
                        <a:pt x="550799" y="60452"/>
                      </a:lnTo>
                      <a:lnTo>
                        <a:pt x="545465" y="68961"/>
                      </a:lnTo>
                      <a:lnTo>
                        <a:pt x="542798" y="73533"/>
                      </a:lnTo>
                      <a:lnTo>
                        <a:pt x="539877" y="78613"/>
                      </a:lnTo>
                      <a:lnTo>
                        <a:pt x="542417" y="82677"/>
                      </a:lnTo>
                      <a:lnTo>
                        <a:pt x="544957" y="87884"/>
                      </a:lnTo>
                      <a:lnTo>
                        <a:pt x="550164" y="100584"/>
                      </a:lnTo>
                      <a:lnTo>
                        <a:pt x="552323" y="107061"/>
                      </a:lnTo>
                      <a:lnTo>
                        <a:pt x="554482" y="113030"/>
                      </a:lnTo>
                      <a:lnTo>
                        <a:pt x="556260" y="118110"/>
                      </a:lnTo>
                      <a:lnTo>
                        <a:pt x="557784" y="121793"/>
                      </a:lnTo>
                      <a:lnTo>
                        <a:pt x="566039" y="120650"/>
                      </a:lnTo>
                      <a:lnTo>
                        <a:pt x="574548" y="121158"/>
                      </a:lnTo>
                      <a:lnTo>
                        <a:pt x="583057" y="122682"/>
                      </a:lnTo>
                      <a:lnTo>
                        <a:pt x="591693" y="124841"/>
                      </a:lnTo>
                      <a:lnTo>
                        <a:pt x="600202" y="127127"/>
                      </a:lnTo>
                      <a:lnTo>
                        <a:pt x="607949" y="128651"/>
                      </a:lnTo>
                      <a:lnTo>
                        <a:pt x="615188" y="129286"/>
                      </a:lnTo>
                      <a:lnTo>
                        <a:pt x="621411" y="128397"/>
                      </a:lnTo>
                      <a:lnTo>
                        <a:pt x="638048" y="118745"/>
                      </a:lnTo>
                      <a:lnTo>
                        <a:pt x="655320" y="107315"/>
                      </a:lnTo>
                      <a:lnTo>
                        <a:pt x="673481" y="94869"/>
                      </a:lnTo>
                      <a:lnTo>
                        <a:pt x="692785" y="82804"/>
                      </a:lnTo>
                      <a:lnTo>
                        <a:pt x="713232" y="71755"/>
                      </a:lnTo>
                      <a:lnTo>
                        <a:pt x="723773" y="67056"/>
                      </a:lnTo>
                      <a:lnTo>
                        <a:pt x="734822" y="62738"/>
                      </a:lnTo>
                      <a:lnTo>
                        <a:pt x="746379" y="59309"/>
                      </a:lnTo>
                      <a:lnTo>
                        <a:pt x="758190" y="57023"/>
                      </a:lnTo>
                      <a:lnTo>
                        <a:pt x="770509" y="55499"/>
                      </a:lnTo>
                      <a:lnTo>
                        <a:pt x="783209" y="55118"/>
                      </a:lnTo>
                      <a:lnTo>
                        <a:pt x="784987" y="54229"/>
                      </a:lnTo>
                      <a:lnTo>
                        <a:pt x="787654" y="51943"/>
                      </a:lnTo>
                      <a:lnTo>
                        <a:pt x="791591" y="48641"/>
                      </a:lnTo>
                      <a:lnTo>
                        <a:pt x="796036" y="44704"/>
                      </a:lnTo>
                      <a:lnTo>
                        <a:pt x="805688" y="37465"/>
                      </a:lnTo>
                      <a:lnTo>
                        <a:pt x="810387" y="35052"/>
                      </a:lnTo>
                      <a:lnTo>
                        <a:pt x="814705" y="34036"/>
                      </a:lnTo>
                      <a:lnTo>
                        <a:pt x="812419" y="36703"/>
                      </a:lnTo>
                      <a:lnTo>
                        <a:pt x="809498" y="40132"/>
                      </a:lnTo>
                      <a:lnTo>
                        <a:pt x="804037" y="47625"/>
                      </a:lnTo>
                      <a:lnTo>
                        <a:pt x="801624" y="51181"/>
                      </a:lnTo>
                      <a:lnTo>
                        <a:pt x="799973" y="54102"/>
                      </a:lnTo>
                      <a:lnTo>
                        <a:pt x="799338" y="56134"/>
                      </a:lnTo>
                      <a:lnTo>
                        <a:pt x="799719" y="57023"/>
                      </a:lnTo>
                      <a:lnTo>
                        <a:pt x="814832" y="56515"/>
                      </a:lnTo>
                      <a:lnTo>
                        <a:pt x="829437" y="57277"/>
                      </a:lnTo>
                      <a:lnTo>
                        <a:pt x="843661" y="59309"/>
                      </a:lnTo>
                      <a:lnTo>
                        <a:pt x="857377" y="62611"/>
                      </a:lnTo>
                      <a:lnTo>
                        <a:pt x="870966" y="66929"/>
                      </a:lnTo>
                      <a:lnTo>
                        <a:pt x="883793" y="72009"/>
                      </a:lnTo>
                      <a:lnTo>
                        <a:pt x="896112" y="77851"/>
                      </a:lnTo>
                      <a:lnTo>
                        <a:pt x="908558" y="84328"/>
                      </a:lnTo>
                      <a:lnTo>
                        <a:pt x="931799" y="98552"/>
                      </a:lnTo>
                      <a:lnTo>
                        <a:pt x="954024" y="113284"/>
                      </a:lnTo>
                      <a:lnTo>
                        <a:pt x="975106" y="127381"/>
                      </a:lnTo>
                      <a:lnTo>
                        <a:pt x="985266" y="134112"/>
                      </a:lnTo>
                      <a:lnTo>
                        <a:pt x="995426" y="140081"/>
                      </a:lnTo>
                      <a:lnTo>
                        <a:pt x="977011" y="138176"/>
                      </a:lnTo>
                      <a:lnTo>
                        <a:pt x="960628" y="136906"/>
                      </a:lnTo>
                      <a:lnTo>
                        <a:pt x="946023" y="136652"/>
                      </a:lnTo>
                      <a:lnTo>
                        <a:pt x="932942" y="136906"/>
                      </a:lnTo>
                      <a:lnTo>
                        <a:pt x="921639" y="137795"/>
                      </a:lnTo>
                      <a:lnTo>
                        <a:pt x="911733" y="139446"/>
                      </a:lnTo>
                      <a:lnTo>
                        <a:pt x="903224" y="141859"/>
                      </a:lnTo>
                      <a:lnTo>
                        <a:pt x="895731" y="145161"/>
                      </a:lnTo>
                      <a:lnTo>
                        <a:pt x="889508" y="148844"/>
                      </a:lnTo>
                      <a:lnTo>
                        <a:pt x="884428" y="153670"/>
                      </a:lnTo>
                      <a:lnTo>
                        <a:pt x="880237" y="159004"/>
                      </a:lnTo>
                      <a:lnTo>
                        <a:pt x="876935" y="165227"/>
                      </a:lnTo>
                      <a:lnTo>
                        <a:pt x="874268" y="171958"/>
                      </a:lnTo>
                      <a:lnTo>
                        <a:pt x="872109" y="179832"/>
                      </a:lnTo>
                      <a:lnTo>
                        <a:pt x="870458" y="188341"/>
                      </a:lnTo>
                      <a:lnTo>
                        <a:pt x="869315" y="197485"/>
                      </a:lnTo>
                      <a:lnTo>
                        <a:pt x="854329" y="188468"/>
                      </a:lnTo>
                      <a:lnTo>
                        <a:pt x="838073" y="180340"/>
                      </a:lnTo>
                      <a:lnTo>
                        <a:pt x="829691" y="177165"/>
                      </a:lnTo>
                      <a:lnTo>
                        <a:pt x="821055" y="174752"/>
                      </a:lnTo>
                      <a:lnTo>
                        <a:pt x="812419" y="173228"/>
                      </a:lnTo>
                      <a:lnTo>
                        <a:pt x="803529" y="172974"/>
                      </a:lnTo>
                      <a:lnTo>
                        <a:pt x="794639" y="173990"/>
                      </a:lnTo>
                      <a:lnTo>
                        <a:pt x="785876" y="176784"/>
                      </a:lnTo>
                      <a:lnTo>
                        <a:pt x="776986" y="181102"/>
                      </a:lnTo>
                      <a:lnTo>
                        <a:pt x="768350" y="187452"/>
                      </a:lnTo>
                      <a:lnTo>
                        <a:pt x="759714" y="195961"/>
                      </a:lnTo>
                      <a:lnTo>
                        <a:pt x="751078" y="206883"/>
                      </a:lnTo>
                      <a:lnTo>
                        <a:pt x="742823" y="220091"/>
                      </a:lnTo>
                      <a:lnTo>
                        <a:pt x="734695" y="235966"/>
                      </a:lnTo>
                      <a:lnTo>
                        <a:pt x="722884" y="228854"/>
                      </a:lnTo>
                      <a:lnTo>
                        <a:pt x="710692" y="222758"/>
                      </a:lnTo>
                      <a:lnTo>
                        <a:pt x="698119" y="218059"/>
                      </a:lnTo>
                      <a:lnTo>
                        <a:pt x="685419" y="214884"/>
                      </a:lnTo>
                      <a:lnTo>
                        <a:pt x="672846" y="212979"/>
                      </a:lnTo>
                      <a:lnTo>
                        <a:pt x="660400" y="212471"/>
                      </a:lnTo>
                      <a:lnTo>
                        <a:pt x="647954" y="213487"/>
                      </a:lnTo>
                      <a:lnTo>
                        <a:pt x="636270" y="215773"/>
                      </a:lnTo>
                      <a:lnTo>
                        <a:pt x="624967" y="219329"/>
                      </a:lnTo>
                      <a:lnTo>
                        <a:pt x="614299" y="224409"/>
                      </a:lnTo>
                      <a:lnTo>
                        <a:pt x="604647" y="230886"/>
                      </a:lnTo>
                      <a:lnTo>
                        <a:pt x="595757" y="238887"/>
                      </a:lnTo>
                      <a:lnTo>
                        <a:pt x="588264" y="248031"/>
                      </a:lnTo>
                      <a:lnTo>
                        <a:pt x="581787" y="258826"/>
                      </a:lnTo>
                      <a:lnTo>
                        <a:pt x="576707" y="271018"/>
                      </a:lnTo>
                      <a:lnTo>
                        <a:pt x="573405" y="284607"/>
                      </a:lnTo>
                      <a:lnTo>
                        <a:pt x="562737" y="276860"/>
                      </a:lnTo>
                      <a:lnTo>
                        <a:pt x="553212" y="270129"/>
                      </a:lnTo>
                      <a:lnTo>
                        <a:pt x="544322" y="264541"/>
                      </a:lnTo>
                      <a:lnTo>
                        <a:pt x="536194" y="259969"/>
                      </a:lnTo>
                      <a:lnTo>
                        <a:pt x="528828" y="256413"/>
                      </a:lnTo>
                      <a:lnTo>
                        <a:pt x="522224" y="253873"/>
                      </a:lnTo>
                      <a:lnTo>
                        <a:pt x="516001" y="252222"/>
                      </a:lnTo>
                      <a:lnTo>
                        <a:pt x="510286" y="251841"/>
                      </a:lnTo>
                      <a:lnTo>
                        <a:pt x="504952" y="252222"/>
                      </a:lnTo>
                      <a:lnTo>
                        <a:pt x="499999" y="253873"/>
                      </a:lnTo>
                      <a:lnTo>
                        <a:pt x="495300" y="256159"/>
                      </a:lnTo>
                      <a:lnTo>
                        <a:pt x="490982" y="259842"/>
                      </a:lnTo>
                      <a:lnTo>
                        <a:pt x="486791" y="264160"/>
                      </a:lnTo>
                      <a:lnTo>
                        <a:pt x="482219" y="269621"/>
                      </a:lnTo>
                      <a:lnTo>
                        <a:pt x="478155" y="2760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963930" y="1051560"/>
                  <a:ext cx="994411" cy="2844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94411" h="284481">
                      <a:moveTo>
                        <a:pt x="473710" y="284480"/>
                      </a:moveTo>
                      <a:lnTo>
                        <a:pt x="471170" y="276860"/>
                      </a:lnTo>
                      <a:lnTo>
                        <a:pt x="468630" y="270510"/>
                      </a:lnTo>
                      <a:lnTo>
                        <a:pt x="466090" y="264160"/>
                      </a:lnTo>
                      <a:lnTo>
                        <a:pt x="462280" y="260350"/>
                      </a:lnTo>
                      <a:lnTo>
                        <a:pt x="459740" y="256540"/>
                      </a:lnTo>
                      <a:lnTo>
                        <a:pt x="455930" y="252730"/>
                      </a:lnTo>
                      <a:lnTo>
                        <a:pt x="450850" y="251460"/>
                      </a:lnTo>
                      <a:lnTo>
                        <a:pt x="445770" y="250190"/>
                      </a:lnTo>
                      <a:lnTo>
                        <a:pt x="439420" y="250190"/>
                      </a:lnTo>
                      <a:lnTo>
                        <a:pt x="433070" y="250190"/>
                      </a:lnTo>
                      <a:lnTo>
                        <a:pt x="426720" y="252730"/>
                      </a:lnTo>
                      <a:lnTo>
                        <a:pt x="419100" y="255270"/>
                      </a:lnTo>
                      <a:lnTo>
                        <a:pt x="410210" y="257810"/>
                      </a:lnTo>
                      <a:lnTo>
                        <a:pt x="400050" y="261620"/>
                      </a:lnTo>
                      <a:lnTo>
                        <a:pt x="388620" y="266700"/>
                      </a:lnTo>
                      <a:lnTo>
                        <a:pt x="377190" y="271780"/>
                      </a:lnTo>
                      <a:lnTo>
                        <a:pt x="374650" y="260350"/>
                      </a:lnTo>
                      <a:lnTo>
                        <a:pt x="370840" y="248920"/>
                      </a:lnTo>
                      <a:lnTo>
                        <a:pt x="367030" y="238760"/>
                      </a:lnTo>
                      <a:lnTo>
                        <a:pt x="361950" y="228600"/>
                      </a:lnTo>
                      <a:lnTo>
                        <a:pt x="355600" y="220980"/>
                      </a:lnTo>
                      <a:lnTo>
                        <a:pt x="347980" y="213360"/>
                      </a:lnTo>
                      <a:lnTo>
                        <a:pt x="340360" y="207010"/>
                      </a:lnTo>
                      <a:lnTo>
                        <a:pt x="331470" y="200660"/>
                      </a:lnTo>
                      <a:lnTo>
                        <a:pt x="322580" y="196850"/>
                      </a:lnTo>
                      <a:lnTo>
                        <a:pt x="312420" y="194310"/>
                      </a:lnTo>
                      <a:lnTo>
                        <a:pt x="299720" y="193040"/>
                      </a:lnTo>
                      <a:lnTo>
                        <a:pt x="288290" y="193040"/>
                      </a:lnTo>
                      <a:lnTo>
                        <a:pt x="274320" y="193040"/>
                      </a:lnTo>
                      <a:lnTo>
                        <a:pt x="260350" y="196850"/>
                      </a:lnTo>
                      <a:lnTo>
                        <a:pt x="245110" y="200660"/>
                      </a:lnTo>
                      <a:lnTo>
                        <a:pt x="228600" y="205740"/>
                      </a:lnTo>
                      <a:lnTo>
                        <a:pt x="226060" y="191770"/>
                      </a:lnTo>
                      <a:lnTo>
                        <a:pt x="223520" y="179070"/>
                      </a:lnTo>
                      <a:lnTo>
                        <a:pt x="219710" y="168910"/>
                      </a:lnTo>
                      <a:lnTo>
                        <a:pt x="214630" y="160020"/>
                      </a:lnTo>
                      <a:lnTo>
                        <a:pt x="209550" y="152400"/>
                      </a:lnTo>
                      <a:lnTo>
                        <a:pt x="203200" y="147320"/>
                      </a:lnTo>
                      <a:lnTo>
                        <a:pt x="195580" y="143510"/>
                      </a:lnTo>
                      <a:lnTo>
                        <a:pt x="187960" y="140970"/>
                      </a:lnTo>
                      <a:lnTo>
                        <a:pt x="180340" y="139700"/>
                      </a:lnTo>
                      <a:lnTo>
                        <a:pt x="170180" y="138430"/>
                      </a:lnTo>
                      <a:lnTo>
                        <a:pt x="161290" y="139700"/>
                      </a:lnTo>
                      <a:lnTo>
                        <a:pt x="151130" y="140970"/>
                      </a:lnTo>
                      <a:lnTo>
                        <a:pt x="139700" y="142240"/>
                      </a:lnTo>
                      <a:lnTo>
                        <a:pt x="129540" y="146050"/>
                      </a:lnTo>
                      <a:lnTo>
                        <a:pt x="105410" y="151130"/>
                      </a:lnTo>
                      <a:lnTo>
                        <a:pt x="105410" y="142240"/>
                      </a:lnTo>
                      <a:lnTo>
                        <a:pt x="104140" y="133350"/>
                      </a:lnTo>
                      <a:lnTo>
                        <a:pt x="101600" y="125730"/>
                      </a:lnTo>
                      <a:lnTo>
                        <a:pt x="99060" y="118110"/>
                      </a:lnTo>
                      <a:lnTo>
                        <a:pt x="93980" y="111760"/>
                      </a:lnTo>
                      <a:lnTo>
                        <a:pt x="90170" y="105410"/>
                      </a:lnTo>
                      <a:lnTo>
                        <a:pt x="85090" y="99060"/>
                      </a:lnTo>
                      <a:lnTo>
                        <a:pt x="78740" y="93980"/>
                      </a:lnTo>
                      <a:lnTo>
                        <a:pt x="71120" y="90170"/>
                      </a:lnTo>
                      <a:lnTo>
                        <a:pt x="63500" y="85090"/>
                      </a:lnTo>
                      <a:lnTo>
                        <a:pt x="55880" y="82550"/>
                      </a:lnTo>
                      <a:lnTo>
                        <a:pt x="45720" y="78740"/>
                      </a:lnTo>
                      <a:lnTo>
                        <a:pt x="35560" y="74930"/>
                      </a:lnTo>
                      <a:lnTo>
                        <a:pt x="24130" y="72390"/>
                      </a:lnTo>
                      <a:lnTo>
                        <a:pt x="12700" y="69850"/>
                      </a:lnTo>
                      <a:lnTo>
                        <a:pt x="0" y="67310"/>
                      </a:lnTo>
                      <a:lnTo>
                        <a:pt x="20320" y="58420"/>
                      </a:lnTo>
                      <a:lnTo>
                        <a:pt x="41910" y="46990"/>
                      </a:lnTo>
                      <a:lnTo>
                        <a:pt x="64770" y="35560"/>
                      </a:lnTo>
                      <a:lnTo>
                        <a:pt x="88900" y="25400"/>
                      </a:lnTo>
                      <a:lnTo>
                        <a:pt x="100330" y="21590"/>
                      </a:lnTo>
                      <a:lnTo>
                        <a:pt x="113030" y="17780"/>
                      </a:lnTo>
                      <a:lnTo>
                        <a:pt x="125730" y="15240"/>
                      </a:lnTo>
                      <a:lnTo>
                        <a:pt x="139700" y="13970"/>
                      </a:lnTo>
                      <a:lnTo>
                        <a:pt x="153670" y="13970"/>
                      </a:lnTo>
                      <a:lnTo>
                        <a:pt x="168910" y="15240"/>
                      </a:lnTo>
                      <a:lnTo>
                        <a:pt x="182880" y="19050"/>
                      </a:lnTo>
                      <a:lnTo>
                        <a:pt x="199390" y="24130"/>
                      </a:lnTo>
                      <a:lnTo>
                        <a:pt x="199390" y="22860"/>
                      </a:lnTo>
                      <a:lnTo>
                        <a:pt x="199390" y="21590"/>
                      </a:lnTo>
                      <a:lnTo>
                        <a:pt x="198120" y="17780"/>
                      </a:lnTo>
                      <a:lnTo>
                        <a:pt x="196850" y="13970"/>
                      </a:lnTo>
                      <a:lnTo>
                        <a:pt x="193040" y="6350"/>
                      </a:lnTo>
                      <a:lnTo>
                        <a:pt x="191770" y="3810"/>
                      </a:lnTo>
                      <a:lnTo>
                        <a:pt x="190500" y="0"/>
                      </a:lnTo>
                      <a:lnTo>
                        <a:pt x="194310" y="2540"/>
                      </a:lnTo>
                      <a:lnTo>
                        <a:pt x="198120" y="5080"/>
                      </a:lnTo>
                      <a:lnTo>
                        <a:pt x="201930" y="10160"/>
                      </a:lnTo>
                      <a:lnTo>
                        <a:pt x="207010" y="15240"/>
                      </a:lnTo>
                      <a:lnTo>
                        <a:pt x="209550" y="20320"/>
                      </a:lnTo>
                      <a:lnTo>
                        <a:pt x="213360" y="24130"/>
                      </a:lnTo>
                      <a:lnTo>
                        <a:pt x="215900" y="27940"/>
                      </a:lnTo>
                      <a:lnTo>
                        <a:pt x="217170" y="27940"/>
                      </a:lnTo>
                      <a:lnTo>
                        <a:pt x="217170" y="27940"/>
                      </a:lnTo>
                      <a:lnTo>
                        <a:pt x="227330" y="26670"/>
                      </a:lnTo>
                      <a:lnTo>
                        <a:pt x="237490" y="27940"/>
                      </a:lnTo>
                      <a:lnTo>
                        <a:pt x="246380" y="29210"/>
                      </a:lnTo>
                      <a:lnTo>
                        <a:pt x="256540" y="33020"/>
                      </a:lnTo>
                      <a:lnTo>
                        <a:pt x="266700" y="36830"/>
                      </a:lnTo>
                      <a:lnTo>
                        <a:pt x="276860" y="43180"/>
                      </a:lnTo>
                      <a:lnTo>
                        <a:pt x="285750" y="49530"/>
                      </a:lnTo>
                      <a:lnTo>
                        <a:pt x="295910" y="57150"/>
                      </a:lnTo>
                      <a:lnTo>
                        <a:pt x="314960" y="73660"/>
                      </a:lnTo>
                      <a:lnTo>
                        <a:pt x="332740" y="90170"/>
                      </a:lnTo>
                      <a:lnTo>
                        <a:pt x="350520" y="106680"/>
                      </a:lnTo>
                      <a:lnTo>
                        <a:pt x="358140" y="114300"/>
                      </a:lnTo>
                      <a:lnTo>
                        <a:pt x="367030" y="120650"/>
                      </a:lnTo>
                      <a:lnTo>
                        <a:pt x="373380" y="119380"/>
                      </a:lnTo>
                      <a:lnTo>
                        <a:pt x="381000" y="118110"/>
                      </a:lnTo>
                      <a:lnTo>
                        <a:pt x="398780" y="115570"/>
                      </a:lnTo>
                      <a:lnTo>
                        <a:pt x="408940" y="115570"/>
                      </a:lnTo>
                      <a:lnTo>
                        <a:pt x="417830" y="115570"/>
                      </a:lnTo>
                      <a:lnTo>
                        <a:pt x="426720" y="115570"/>
                      </a:lnTo>
                      <a:lnTo>
                        <a:pt x="429260" y="116840"/>
                      </a:lnTo>
                      <a:lnTo>
                        <a:pt x="431800" y="118110"/>
                      </a:lnTo>
                      <a:lnTo>
                        <a:pt x="433070" y="114300"/>
                      </a:lnTo>
                      <a:lnTo>
                        <a:pt x="435610" y="109220"/>
                      </a:lnTo>
                      <a:lnTo>
                        <a:pt x="436880" y="104140"/>
                      </a:lnTo>
                      <a:lnTo>
                        <a:pt x="439420" y="96520"/>
                      </a:lnTo>
                      <a:lnTo>
                        <a:pt x="444500" y="83820"/>
                      </a:lnTo>
                      <a:lnTo>
                        <a:pt x="448310" y="78740"/>
                      </a:lnTo>
                      <a:lnTo>
                        <a:pt x="450850" y="74930"/>
                      </a:lnTo>
                      <a:lnTo>
                        <a:pt x="449580" y="68580"/>
                      </a:lnTo>
                      <a:lnTo>
                        <a:pt x="448310" y="64770"/>
                      </a:lnTo>
                      <a:lnTo>
                        <a:pt x="445770" y="55880"/>
                      </a:lnTo>
                      <a:lnTo>
                        <a:pt x="444500" y="52070"/>
                      </a:lnTo>
                      <a:lnTo>
                        <a:pt x="441960" y="46990"/>
                      </a:lnTo>
                      <a:lnTo>
                        <a:pt x="439420" y="41910"/>
                      </a:lnTo>
                      <a:lnTo>
                        <a:pt x="436880" y="35560"/>
                      </a:lnTo>
                      <a:lnTo>
                        <a:pt x="439420" y="33020"/>
                      </a:lnTo>
                      <a:lnTo>
                        <a:pt x="443230" y="30480"/>
                      </a:lnTo>
                      <a:lnTo>
                        <a:pt x="449580" y="29210"/>
                      </a:lnTo>
                      <a:lnTo>
                        <a:pt x="455930" y="30480"/>
                      </a:lnTo>
                      <a:lnTo>
                        <a:pt x="462280" y="34290"/>
                      </a:lnTo>
                      <a:lnTo>
                        <a:pt x="467360" y="39370"/>
                      </a:lnTo>
                      <a:lnTo>
                        <a:pt x="473710" y="44450"/>
                      </a:lnTo>
                      <a:lnTo>
                        <a:pt x="480060" y="52070"/>
                      </a:lnTo>
                      <a:lnTo>
                        <a:pt x="486410" y="58420"/>
                      </a:lnTo>
                      <a:lnTo>
                        <a:pt x="494030" y="57150"/>
                      </a:lnTo>
                      <a:lnTo>
                        <a:pt x="500380" y="57150"/>
                      </a:lnTo>
                      <a:lnTo>
                        <a:pt x="508000" y="57150"/>
                      </a:lnTo>
                      <a:lnTo>
                        <a:pt x="514350" y="58420"/>
                      </a:lnTo>
                      <a:lnTo>
                        <a:pt x="523240" y="52070"/>
                      </a:lnTo>
                      <a:lnTo>
                        <a:pt x="530860" y="45720"/>
                      </a:lnTo>
                      <a:lnTo>
                        <a:pt x="537210" y="40640"/>
                      </a:lnTo>
                      <a:lnTo>
                        <a:pt x="543560" y="36830"/>
                      </a:lnTo>
                      <a:lnTo>
                        <a:pt x="549910" y="35560"/>
                      </a:lnTo>
                      <a:lnTo>
                        <a:pt x="556260" y="35560"/>
                      </a:lnTo>
                      <a:lnTo>
                        <a:pt x="561340" y="36830"/>
                      </a:lnTo>
                      <a:lnTo>
                        <a:pt x="567690" y="41910"/>
                      </a:lnTo>
                      <a:lnTo>
                        <a:pt x="562610" y="46990"/>
                      </a:lnTo>
                      <a:lnTo>
                        <a:pt x="557530" y="52070"/>
                      </a:lnTo>
                      <a:lnTo>
                        <a:pt x="553720" y="57150"/>
                      </a:lnTo>
                      <a:lnTo>
                        <a:pt x="551180" y="60960"/>
                      </a:lnTo>
                      <a:lnTo>
                        <a:pt x="544830" y="69850"/>
                      </a:lnTo>
                      <a:lnTo>
                        <a:pt x="542290" y="73660"/>
                      </a:lnTo>
                      <a:lnTo>
                        <a:pt x="539750" y="78740"/>
                      </a:lnTo>
                      <a:lnTo>
                        <a:pt x="542290" y="83820"/>
                      </a:lnTo>
                      <a:lnTo>
                        <a:pt x="544830" y="88900"/>
                      </a:lnTo>
                      <a:lnTo>
                        <a:pt x="549910" y="100330"/>
                      </a:lnTo>
                      <a:lnTo>
                        <a:pt x="551180" y="107950"/>
                      </a:lnTo>
                      <a:lnTo>
                        <a:pt x="553720" y="113030"/>
                      </a:lnTo>
                      <a:lnTo>
                        <a:pt x="556260" y="118110"/>
                      </a:lnTo>
                      <a:lnTo>
                        <a:pt x="557530" y="121920"/>
                      </a:lnTo>
                      <a:lnTo>
                        <a:pt x="566420" y="120650"/>
                      </a:lnTo>
                      <a:lnTo>
                        <a:pt x="574040" y="121920"/>
                      </a:lnTo>
                      <a:lnTo>
                        <a:pt x="582930" y="123190"/>
                      </a:lnTo>
                      <a:lnTo>
                        <a:pt x="590550" y="125730"/>
                      </a:lnTo>
                      <a:lnTo>
                        <a:pt x="599440" y="127000"/>
                      </a:lnTo>
                      <a:lnTo>
                        <a:pt x="607060" y="129540"/>
                      </a:lnTo>
                      <a:lnTo>
                        <a:pt x="614680" y="129540"/>
                      </a:lnTo>
                      <a:lnTo>
                        <a:pt x="621030" y="128270"/>
                      </a:lnTo>
                      <a:lnTo>
                        <a:pt x="637540" y="119380"/>
                      </a:lnTo>
                      <a:lnTo>
                        <a:pt x="655320" y="107950"/>
                      </a:lnTo>
                      <a:lnTo>
                        <a:pt x="673100" y="95250"/>
                      </a:lnTo>
                      <a:lnTo>
                        <a:pt x="692150" y="83820"/>
                      </a:lnTo>
                      <a:lnTo>
                        <a:pt x="712470" y="72390"/>
                      </a:lnTo>
                      <a:lnTo>
                        <a:pt x="723900" y="67310"/>
                      </a:lnTo>
                      <a:lnTo>
                        <a:pt x="734060" y="63500"/>
                      </a:lnTo>
                      <a:lnTo>
                        <a:pt x="745490" y="59690"/>
                      </a:lnTo>
                      <a:lnTo>
                        <a:pt x="756920" y="57150"/>
                      </a:lnTo>
                      <a:lnTo>
                        <a:pt x="769620" y="55880"/>
                      </a:lnTo>
                      <a:lnTo>
                        <a:pt x="782320" y="55880"/>
                      </a:lnTo>
                      <a:lnTo>
                        <a:pt x="784860" y="54610"/>
                      </a:lnTo>
                      <a:lnTo>
                        <a:pt x="787400" y="52070"/>
                      </a:lnTo>
                      <a:lnTo>
                        <a:pt x="791210" y="49530"/>
                      </a:lnTo>
                      <a:lnTo>
                        <a:pt x="795020" y="44450"/>
                      </a:lnTo>
                      <a:lnTo>
                        <a:pt x="805180" y="38100"/>
                      </a:lnTo>
                      <a:lnTo>
                        <a:pt x="810260" y="35560"/>
                      </a:lnTo>
                      <a:lnTo>
                        <a:pt x="814070" y="34290"/>
                      </a:lnTo>
                      <a:lnTo>
                        <a:pt x="811530" y="36830"/>
                      </a:lnTo>
                      <a:lnTo>
                        <a:pt x="808990" y="40640"/>
                      </a:lnTo>
                      <a:lnTo>
                        <a:pt x="803910" y="48260"/>
                      </a:lnTo>
                      <a:lnTo>
                        <a:pt x="801370" y="52070"/>
                      </a:lnTo>
                      <a:lnTo>
                        <a:pt x="800100" y="54610"/>
                      </a:lnTo>
                      <a:lnTo>
                        <a:pt x="798830" y="57150"/>
                      </a:lnTo>
                      <a:lnTo>
                        <a:pt x="798830" y="57150"/>
                      </a:lnTo>
                      <a:lnTo>
                        <a:pt x="814070" y="57150"/>
                      </a:lnTo>
                      <a:lnTo>
                        <a:pt x="829310" y="57150"/>
                      </a:lnTo>
                      <a:lnTo>
                        <a:pt x="843280" y="59690"/>
                      </a:lnTo>
                      <a:lnTo>
                        <a:pt x="857250" y="63500"/>
                      </a:lnTo>
                      <a:lnTo>
                        <a:pt x="871220" y="67310"/>
                      </a:lnTo>
                      <a:lnTo>
                        <a:pt x="883920" y="72390"/>
                      </a:lnTo>
                      <a:lnTo>
                        <a:pt x="895350" y="78740"/>
                      </a:lnTo>
                      <a:lnTo>
                        <a:pt x="908050" y="85090"/>
                      </a:lnTo>
                      <a:lnTo>
                        <a:pt x="932180" y="99060"/>
                      </a:lnTo>
                      <a:lnTo>
                        <a:pt x="953770" y="114300"/>
                      </a:lnTo>
                      <a:lnTo>
                        <a:pt x="974090" y="128270"/>
                      </a:lnTo>
                      <a:lnTo>
                        <a:pt x="985520" y="134620"/>
                      </a:lnTo>
                      <a:lnTo>
                        <a:pt x="994410" y="140970"/>
                      </a:lnTo>
                      <a:lnTo>
                        <a:pt x="976630" y="138430"/>
                      </a:lnTo>
                      <a:lnTo>
                        <a:pt x="960120" y="137160"/>
                      </a:lnTo>
                      <a:lnTo>
                        <a:pt x="946150" y="137160"/>
                      </a:lnTo>
                      <a:lnTo>
                        <a:pt x="932180" y="137160"/>
                      </a:lnTo>
                      <a:lnTo>
                        <a:pt x="920750" y="138430"/>
                      </a:lnTo>
                      <a:lnTo>
                        <a:pt x="910590" y="139700"/>
                      </a:lnTo>
                      <a:lnTo>
                        <a:pt x="902970" y="142240"/>
                      </a:lnTo>
                      <a:lnTo>
                        <a:pt x="895350" y="146050"/>
                      </a:lnTo>
                      <a:lnTo>
                        <a:pt x="889000" y="149860"/>
                      </a:lnTo>
                      <a:lnTo>
                        <a:pt x="883920" y="153670"/>
                      </a:lnTo>
                      <a:lnTo>
                        <a:pt x="880110" y="160020"/>
                      </a:lnTo>
                      <a:lnTo>
                        <a:pt x="876300" y="165100"/>
                      </a:lnTo>
                      <a:lnTo>
                        <a:pt x="873760" y="172720"/>
                      </a:lnTo>
                      <a:lnTo>
                        <a:pt x="871220" y="180340"/>
                      </a:lnTo>
                      <a:lnTo>
                        <a:pt x="869950" y="189230"/>
                      </a:lnTo>
                      <a:lnTo>
                        <a:pt x="868680" y="198120"/>
                      </a:lnTo>
                      <a:lnTo>
                        <a:pt x="853440" y="189230"/>
                      </a:lnTo>
                      <a:lnTo>
                        <a:pt x="838200" y="181610"/>
                      </a:lnTo>
                      <a:lnTo>
                        <a:pt x="829310" y="177800"/>
                      </a:lnTo>
                      <a:lnTo>
                        <a:pt x="820420" y="175260"/>
                      </a:lnTo>
                      <a:lnTo>
                        <a:pt x="811530" y="173990"/>
                      </a:lnTo>
                      <a:lnTo>
                        <a:pt x="802640" y="172720"/>
                      </a:lnTo>
                      <a:lnTo>
                        <a:pt x="795020" y="175260"/>
                      </a:lnTo>
                      <a:lnTo>
                        <a:pt x="786130" y="177800"/>
                      </a:lnTo>
                      <a:lnTo>
                        <a:pt x="777240" y="181610"/>
                      </a:lnTo>
                      <a:lnTo>
                        <a:pt x="768350" y="187960"/>
                      </a:lnTo>
                      <a:lnTo>
                        <a:pt x="759460" y="196850"/>
                      </a:lnTo>
                      <a:lnTo>
                        <a:pt x="750570" y="207010"/>
                      </a:lnTo>
                      <a:lnTo>
                        <a:pt x="741680" y="220980"/>
                      </a:lnTo>
                      <a:lnTo>
                        <a:pt x="734060" y="236220"/>
                      </a:lnTo>
                      <a:lnTo>
                        <a:pt x="722630" y="228600"/>
                      </a:lnTo>
                      <a:lnTo>
                        <a:pt x="711200" y="223520"/>
                      </a:lnTo>
                      <a:lnTo>
                        <a:pt x="697230" y="218440"/>
                      </a:lnTo>
                      <a:lnTo>
                        <a:pt x="684530" y="214630"/>
                      </a:lnTo>
                      <a:lnTo>
                        <a:pt x="673100" y="213360"/>
                      </a:lnTo>
                      <a:lnTo>
                        <a:pt x="660400" y="213360"/>
                      </a:lnTo>
                      <a:lnTo>
                        <a:pt x="647700" y="213360"/>
                      </a:lnTo>
                      <a:lnTo>
                        <a:pt x="635000" y="215900"/>
                      </a:lnTo>
                      <a:lnTo>
                        <a:pt x="624840" y="219710"/>
                      </a:lnTo>
                      <a:lnTo>
                        <a:pt x="613410" y="224790"/>
                      </a:lnTo>
                      <a:lnTo>
                        <a:pt x="604520" y="231140"/>
                      </a:lnTo>
                      <a:lnTo>
                        <a:pt x="595630" y="240030"/>
                      </a:lnTo>
                      <a:lnTo>
                        <a:pt x="588010" y="248920"/>
                      </a:lnTo>
                      <a:lnTo>
                        <a:pt x="581660" y="259080"/>
                      </a:lnTo>
                      <a:lnTo>
                        <a:pt x="576580" y="271780"/>
                      </a:lnTo>
                      <a:lnTo>
                        <a:pt x="572770" y="284480"/>
                      </a:lnTo>
                      <a:lnTo>
                        <a:pt x="562610" y="276860"/>
                      </a:lnTo>
                      <a:lnTo>
                        <a:pt x="552450" y="270510"/>
                      </a:lnTo>
                      <a:lnTo>
                        <a:pt x="543560" y="265430"/>
                      </a:lnTo>
                      <a:lnTo>
                        <a:pt x="535940" y="260350"/>
                      </a:lnTo>
                      <a:lnTo>
                        <a:pt x="528320" y="256540"/>
                      </a:lnTo>
                      <a:lnTo>
                        <a:pt x="521970" y="254000"/>
                      </a:lnTo>
                      <a:lnTo>
                        <a:pt x="515620" y="252730"/>
                      </a:lnTo>
                      <a:lnTo>
                        <a:pt x="509270" y="252730"/>
                      </a:lnTo>
                      <a:lnTo>
                        <a:pt x="504190" y="252730"/>
                      </a:lnTo>
                      <a:lnTo>
                        <a:pt x="499110" y="254000"/>
                      </a:lnTo>
                      <a:lnTo>
                        <a:pt x="495300" y="256540"/>
                      </a:lnTo>
                      <a:lnTo>
                        <a:pt x="490220" y="260350"/>
                      </a:lnTo>
                      <a:lnTo>
                        <a:pt x="486410" y="264160"/>
                      </a:lnTo>
                      <a:lnTo>
                        <a:pt x="482600" y="270510"/>
                      </a:lnTo>
                      <a:lnTo>
                        <a:pt x="477520" y="27686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44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977392" y="1073404"/>
                  <a:ext cx="962915" cy="2096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2915" h="209678">
                      <a:moveTo>
                        <a:pt x="962914" y="112395"/>
                      </a:moveTo>
                      <a:lnTo>
                        <a:pt x="955167" y="110236"/>
                      </a:lnTo>
                      <a:lnTo>
                        <a:pt x="947674" y="106807"/>
                      </a:lnTo>
                      <a:lnTo>
                        <a:pt x="939673" y="102362"/>
                      </a:lnTo>
                      <a:lnTo>
                        <a:pt x="931291" y="97282"/>
                      </a:lnTo>
                      <a:lnTo>
                        <a:pt x="922401" y="91694"/>
                      </a:lnTo>
                      <a:lnTo>
                        <a:pt x="913384" y="85471"/>
                      </a:lnTo>
                      <a:lnTo>
                        <a:pt x="893191" y="73279"/>
                      </a:lnTo>
                      <a:lnTo>
                        <a:pt x="882142" y="67437"/>
                      </a:lnTo>
                      <a:lnTo>
                        <a:pt x="870331" y="62230"/>
                      </a:lnTo>
                      <a:lnTo>
                        <a:pt x="857758" y="57785"/>
                      </a:lnTo>
                      <a:lnTo>
                        <a:pt x="844042" y="54102"/>
                      </a:lnTo>
                      <a:lnTo>
                        <a:pt x="829310" y="51435"/>
                      </a:lnTo>
                      <a:lnTo>
                        <a:pt x="813943" y="50292"/>
                      </a:lnTo>
                      <a:lnTo>
                        <a:pt x="796798" y="50673"/>
                      </a:lnTo>
                      <a:lnTo>
                        <a:pt x="778891" y="52832"/>
                      </a:lnTo>
                      <a:lnTo>
                        <a:pt x="762508" y="54991"/>
                      </a:lnTo>
                      <a:lnTo>
                        <a:pt x="759968" y="52705"/>
                      </a:lnTo>
                      <a:lnTo>
                        <a:pt x="757174" y="50927"/>
                      </a:lnTo>
                      <a:lnTo>
                        <a:pt x="753618" y="49784"/>
                      </a:lnTo>
                      <a:lnTo>
                        <a:pt x="750062" y="49149"/>
                      </a:lnTo>
                      <a:lnTo>
                        <a:pt x="741553" y="49403"/>
                      </a:lnTo>
                      <a:lnTo>
                        <a:pt x="732409" y="51435"/>
                      </a:lnTo>
                      <a:lnTo>
                        <a:pt x="722122" y="54991"/>
                      </a:lnTo>
                      <a:lnTo>
                        <a:pt x="711073" y="59817"/>
                      </a:lnTo>
                      <a:lnTo>
                        <a:pt x="699770" y="65659"/>
                      </a:lnTo>
                      <a:lnTo>
                        <a:pt x="688086" y="72009"/>
                      </a:lnTo>
                      <a:lnTo>
                        <a:pt x="664464" y="86360"/>
                      </a:lnTo>
                      <a:lnTo>
                        <a:pt x="653034" y="93345"/>
                      </a:lnTo>
                      <a:lnTo>
                        <a:pt x="642112" y="100076"/>
                      </a:lnTo>
                      <a:lnTo>
                        <a:pt x="631952" y="106299"/>
                      </a:lnTo>
                      <a:lnTo>
                        <a:pt x="622681" y="111379"/>
                      </a:lnTo>
                      <a:lnTo>
                        <a:pt x="614426" y="115570"/>
                      </a:lnTo>
                      <a:lnTo>
                        <a:pt x="607822" y="118110"/>
                      </a:lnTo>
                      <a:lnTo>
                        <a:pt x="601345" y="118110"/>
                      </a:lnTo>
                      <a:lnTo>
                        <a:pt x="595122" y="117348"/>
                      </a:lnTo>
                      <a:lnTo>
                        <a:pt x="582803" y="114808"/>
                      </a:lnTo>
                      <a:lnTo>
                        <a:pt x="576326" y="113411"/>
                      </a:lnTo>
                      <a:lnTo>
                        <a:pt x="569214" y="112522"/>
                      </a:lnTo>
                      <a:lnTo>
                        <a:pt x="561721" y="112522"/>
                      </a:lnTo>
                      <a:lnTo>
                        <a:pt x="553593" y="113411"/>
                      </a:lnTo>
                      <a:lnTo>
                        <a:pt x="550164" y="119507"/>
                      </a:lnTo>
                      <a:lnTo>
                        <a:pt x="547116" y="126365"/>
                      </a:lnTo>
                      <a:lnTo>
                        <a:pt x="540512" y="141478"/>
                      </a:lnTo>
                      <a:lnTo>
                        <a:pt x="533146" y="157861"/>
                      </a:lnTo>
                      <a:lnTo>
                        <a:pt x="524891" y="173736"/>
                      </a:lnTo>
                      <a:lnTo>
                        <a:pt x="520319" y="181356"/>
                      </a:lnTo>
                      <a:lnTo>
                        <a:pt x="515239" y="188214"/>
                      </a:lnTo>
                      <a:lnTo>
                        <a:pt x="509524" y="194564"/>
                      </a:lnTo>
                      <a:lnTo>
                        <a:pt x="503428" y="200025"/>
                      </a:lnTo>
                      <a:lnTo>
                        <a:pt x="496570" y="204470"/>
                      </a:lnTo>
                      <a:lnTo>
                        <a:pt x="489331" y="207645"/>
                      </a:lnTo>
                      <a:lnTo>
                        <a:pt x="481076" y="209296"/>
                      </a:lnTo>
                      <a:lnTo>
                        <a:pt x="472186" y="209677"/>
                      </a:lnTo>
                      <a:lnTo>
                        <a:pt x="463296" y="208661"/>
                      </a:lnTo>
                      <a:lnTo>
                        <a:pt x="455422" y="205994"/>
                      </a:lnTo>
                      <a:lnTo>
                        <a:pt x="448310" y="201930"/>
                      </a:lnTo>
                      <a:lnTo>
                        <a:pt x="442087" y="196977"/>
                      </a:lnTo>
                      <a:lnTo>
                        <a:pt x="436372" y="190754"/>
                      </a:lnTo>
                      <a:lnTo>
                        <a:pt x="431165" y="184023"/>
                      </a:lnTo>
                      <a:lnTo>
                        <a:pt x="426847" y="176530"/>
                      </a:lnTo>
                      <a:lnTo>
                        <a:pt x="423037" y="168529"/>
                      </a:lnTo>
                      <a:lnTo>
                        <a:pt x="416814" y="152019"/>
                      </a:lnTo>
                      <a:lnTo>
                        <a:pt x="412623" y="135509"/>
                      </a:lnTo>
                      <a:lnTo>
                        <a:pt x="411099" y="127635"/>
                      </a:lnTo>
                      <a:lnTo>
                        <a:pt x="409702" y="120396"/>
                      </a:lnTo>
                      <a:lnTo>
                        <a:pt x="408686" y="113792"/>
                      </a:lnTo>
                      <a:lnTo>
                        <a:pt x="408051" y="107950"/>
                      </a:lnTo>
                      <a:lnTo>
                        <a:pt x="399923" y="107950"/>
                      </a:lnTo>
                      <a:lnTo>
                        <a:pt x="393954" y="107823"/>
                      </a:lnTo>
                      <a:lnTo>
                        <a:pt x="383667" y="107442"/>
                      </a:lnTo>
                      <a:lnTo>
                        <a:pt x="377190" y="107061"/>
                      </a:lnTo>
                      <a:lnTo>
                        <a:pt x="368935" y="106553"/>
                      </a:lnTo>
                      <a:lnTo>
                        <a:pt x="357886" y="105918"/>
                      </a:lnTo>
                      <a:lnTo>
                        <a:pt x="350774" y="105537"/>
                      </a:lnTo>
                      <a:lnTo>
                        <a:pt x="342773" y="105283"/>
                      </a:lnTo>
                      <a:lnTo>
                        <a:pt x="335661" y="100838"/>
                      </a:lnTo>
                      <a:lnTo>
                        <a:pt x="328676" y="95377"/>
                      </a:lnTo>
                      <a:lnTo>
                        <a:pt x="321564" y="88900"/>
                      </a:lnTo>
                      <a:lnTo>
                        <a:pt x="314452" y="81788"/>
                      </a:lnTo>
                      <a:lnTo>
                        <a:pt x="299593" y="66167"/>
                      </a:lnTo>
                      <a:lnTo>
                        <a:pt x="284099" y="49911"/>
                      </a:lnTo>
                      <a:lnTo>
                        <a:pt x="275971" y="42291"/>
                      </a:lnTo>
                      <a:lnTo>
                        <a:pt x="267081" y="35179"/>
                      </a:lnTo>
                      <a:lnTo>
                        <a:pt x="258191" y="28829"/>
                      </a:lnTo>
                      <a:lnTo>
                        <a:pt x="248412" y="23368"/>
                      </a:lnTo>
                      <a:lnTo>
                        <a:pt x="238252" y="19177"/>
                      </a:lnTo>
                      <a:lnTo>
                        <a:pt x="227584" y="16256"/>
                      </a:lnTo>
                      <a:lnTo>
                        <a:pt x="216027" y="15113"/>
                      </a:lnTo>
                      <a:lnTo>
                        <a:pt x="204089" y="15621"/>
                      </a:lnTo>
                      <a:lnTo>
                        <a:pt x="195961" y="13208"/>
                      </a:lnTo>
                      <a:lnTo>
                        <a:pt x="188849" y="12319"/>
                      </a:lnTo>
                      <a:lnTo>
                        <a:pt x="179324" y="10033"/>
                      </a:lnTo>
                      <a:lnTo>
                        <a:pt x="170180" y="8128"/>
                      </a:lnTo>
                      <a:lnTo>
                        <a:pt x="153162" y="5715"/>
                      </a:lnTo>
                      <a:lnTo>
                        <a:pt x="137414" y="4826"/>
                      </a:lnTo>
                      <a:lnTo>
                        <a:pt x="123063" y="5334"/>
                      </a:lnTo>
                      <a:lnTo>
                        <a:pt x="109728" y="7112"/>
                      </a:lnTo>
                      <a:lnTo>
                        <a:pt x="97409" y="9652"/>
                      </a:lnTo>
                      <a:lnTo>
                        <a:pt x="85852" y="13081"/>
                      </a:lnTo>
                      <a:lnTo>
                        <a:pt x="75184" y="16891"/>
                      </a:lnTo>
                      <a:lnTo>
                        <a:pt x="55499" y="25781"/>
                      </a:lnTo>
                      <a:lnTo>
                        <a:pt x="37084" y="34671"/>
                      </a:lnTo>
                      <a:lnTo>
                        <a:pt x="18923" y="41910"/>
                      </a:lnTo>
                      <a:lnTo>
                        <a:pt x="9652" y="44323"/>
                      </a:lnTo>
                      <a:lnTo>
                        <a:pt x="0" y="45847"/>
                      </a:lnTo>
                      <a:lnTo>
                        <a:pt x="9144" y="42799"/>
                      </a:lnTo>
                      <a:lnTo>
                        <a:pt x="18415" y="39116"/>
                      </a:lnTo>
                      <a:lnTo>
                        <a:pt x="37084" y="30099"/>
                      </a:lnTo>
                      <a:lnTo>
                        <a:pt x="56769" y="20320"/>
                      </a:lnTo>
                      <a:lnTo>
                        <a:pt x="77851" y="11176"/>
                      </a:lnTo>
                      <a:lnTo>
                        <a:pt x="88900" y="7366"/>
                      </a:lnTo>
                      <a:lnTo>
                        <a:pt x="100838" y="4191"/>
                      </a:lnTo>
                      <a:lnTo>
                        <a:pt x="113284" y="1778"/>
                      </a:lnTo>
                      <a:lnTo>
                        <a:pt x="126111" y="635"/>
                      </a:lnTo>
                      <a:lnTo>
                        <a:pt x="140081" y="381"/>
                      </a:lnTo>
                      <a:lnTo>
                        <a:pt x="154813" y="1778"/>
                      </a:lnTo>
                      <a:lnTo>
                        <a:pt x="170180" y="4572"/>
                      </a:lnTo>
                      <a:lnTo>
                        <a:pt x="186690" y="9144"/>
                      </a:lnTo>
                      <a:lnTo>
                        <a:pt x="189230" y="8763"/>
                      </a:lnTo>
                      <a:lnTo>
                        <a:pt x="192151" y="7239"/>
                      </a:lnTo>
                      <a:lnTo>
                        <a:pt x="193040" y="6096"/>
                      </a:lnTo>
                      <a:lnTo>
                        <a:pt x="193675" y="4318"/>
                      </a:lnTo>
                      <a:lnTo>
                        <a:pt x="193675" y="2286"/>
                      </a:lnTo>
                      <a:lnTo>
                        <a:pt x="192913" y="0"/>
                      </a:lnTo>
                      <a:lnTo>
                        <a:pt x="193675" y="635"/>
                      </a:lnTo>
                      <a:lnTo>
                        <a:pt x="194818" y="1905"/>
                      </a:lnTo>
                      <a:lnTo>
                        <a:pt x="196977" y="6096"/>
                      </a:lnTo>
                      <a:lnTo>
                        <a:pt x="199263" y="10160"/>
                      </a:lnTo>
                      <a:lnTo>
                        <a:pt x="200406" y="11684"/>
                      </a:lnTo>
                      <a:lnTo>
                        <a:pt x="201295" y="12319"/>
                      </a:lnTo>
                      <a:lnTo>
                        <a:pt x="213487" y="11176"/>
                      </a:lnTo>
                      <a:lnTo>
                        <a:pt x="225171" y="12192"/>
                      </a:lnTo>
                      <a:lnTo>
                        <a:pt x="236474" y="14732"/>
                      </a:lnTo>
                      <a:lnTo>
                        <a:pt x="247269" y="18796"/>
                      </a:lnTo>
                      <a:lnTo>
                        <a:pt x="257810" y="24257"/>
                      </a:lnTo>
                      <a:lnTo>
                        <a:pt x="267716" y="30734"/>
                      </a:lnTo>
                      <a:lnTo>
                        <a:pt x="277241" y="37973"/>
                      </a:lnTo>
                      <a:lnTo>
                        <a:pt x="286512" y="45847"/>
                      </a:lnTo>
                      <a:lnTo>
                        <a:pt x="303530" y="62611"/>
                      </a:lnTo>
                      <a:lnTo>
                        <a:pt x="319151" y="78994"/>
                      </a:lnTo>
                      <a:lnTo>
                        <a:pt x="326263" y="86487"/>
                      </a:lnTo>
                      <a:lnTo>
                        <a:pt x="333121" y="93345"/>
                      </a:lnTo>
                      <a:lnTo>
                        <a:pt x="339471" y="99060"/>
                      </a:lnTo>
                      <a:lnTo>
                        <a:pt x="345694" y="103505"/>
                      </a:lnTo>
                      <a:lnTo>
                        <a:pt x="353441" y="105410"/>
                      </a:lnTo>
                      <a:lnTo>
                        <a:pt x="361823" y="105537"/>
                      </a:lnTo>
                      <a:lnTo>
                        <a:pt x="379095" y="103505"/>
                      </a:lnTo>
                      <a:lnTo>
                        <a:pt x="387604" y="102489"/>
                      </a:lnTo>
                      <a:lnTo>
                        <a:pt x="395986" y="102362"/>
                      </a:lnTo>
                      <a:lnTo>
                        <a:pt x="403479" y="103505"/>
                      </a:lnTo>
                      <a:lnTo>
                        <a:pt x="407035" y="104775"/>
                      </a:lnTo>
                      <a:lnTo>
                        <a:pt x="410337" y="106553"/>
                      </a:lnTo>
                      <a:lnTo>
                        <a:pt x="410210" y="110998"/>
                      </a:lnTo>
                      <a:lnTo>
                        <a:pt x="410210" y="116840"/>
                      </a:lnTo>
                      <a:lnTo>
                        <a:pt x="410845" y="123571"/>
                      </a:lnTo>
                      <a:lnTo>
                        <a:pt x="412115" y="131064"/>
                      </a:lnTo>
                      <a:lnTo>
                        <a:pt x="414020" y="139319"/>
                      </a:lnTo>
                      <a:lnTo>
                        <a:pt x="416433" y="147701"/>
                      </a:lnTo>
                      <a:lnTo>
                        <a:pt x="423037" y="165227"/>
                      </a:lnTo>
                      <a:lnTo>
                        <a:pt x="427101" y="173736"/>
                      </a:lnTo>
                      <a:lnTo>
                        <a:pt x="431927" y="181737"/>
                      </a:lnTo>
                      <a:lnTo>
                        <a:pt x="437134" y="189230"/>
                      </a:lnTo>
                      <a:lnTo>
                        <a:pt x="442976" y="195961"/>
                      </a:lnTo>
                      <a:lnTo>
                        <a:pt x="449580" y="201549"/>
                      </a:lnTo>
                      <a:lnTo>
                        <a:pt x="456692" y="205740"/>
                      </a:lnTo>
                      <a:lnTo>
                        <a:pt x="464439" y="208661"/>
                      </a:lnTo>
                      <a:lnTo>
                        <a:pt x="472948" y="209677"/>
                      </a:lnTo>
                      <a:lnTo>
                        <a:pt x="481076" y="209296"/>
                      </a:lnTo>
                      <a:lnTo>
                        <a:pt x="488569" y="207518"/>
                      </a:lnTo>
                      <a:lnTo>
                        <a:pt x="495681" y="204216"/>
                      </a:lnTo>
                      <a:lnTo>
                        <a:pt x="502158" y="200025"/>
                      </a:lnTo>
                      <a:lnTo>
                        <a:pt x="508127" y="194691"/>
                      </a:lnTo>
                      <a:lnTo>
                        <a:pt x="513588" y="188595"/>
                      </a:lnTo>
                      <a:lnTo>
                        <a:pt x="518795" y="181737"/>
                      </a:lnTo>
                      <a:lnTo>
                        <a:pt x="523367" y="174498"/>
                      </a:lnTo>
                      <a:lnTo>
                        <a:pt x="531749" y="158242"/>
                      </a:lnTo>
                      <a:lnTo>
                        <a:pt x="539115" y="141478"/>
                      </a:lnTo>
                      <a:lnTo>
                        <a:pt x="545719" y="124968"/>
                      </a:lnTo>
                      <a:lnTo>
                        <a:pt x="551942" y="109855"/>
                      </a:lnTo>
                      <a:lnTo>
                        <a:pt x="558673" y="108331"/>
                      </a:lnTo>
                      <a:lnTo>
                        <a:pt x="565277" y="108331"/>
                      </a:lnTo>
                      <a:lnTo>
                        <a:pt x="571881" y="109601"/>
                      </a:lnTo>
                      <a:lnTo>
                        <a:pt x="578866" y="111506"/>
                      </a:lnTo>
                      <a:lnTo>
                        <a:pt x="592582" y="115443"/>
                      </a:lnTo>
                      <a:lnTo>
                        <a:pt x="599567" y="116459"/>
                      </a:lnTo>
                      <a:lnTo>
                        <a:pt x="606425" y="116332"/>
                      </a:lnTo>
                      <a:lnTo>
                        <a:pt x="614934" y="111252"/>
                      </a:lnTo>
                      <a:lnTo>
                        <a:pt x="624459" y="105283"/>
                      </a:lnTo>
                      <a:lnTo>
                        <a:pt x="634619" y="98806"/>
                      </a:lnTo>
                      <a:lnTo>
                        <a:pt x="645287" y="91948"/>
                      </a:lnTo>
                      <a:lnTo>
                        <a:pt x="667639" y="77978"/>
                      </a:lnTo>
                      <a:lnTo>
                        <a:pt x="690245" y="64897"/>
                      </a:lnTo>
                      <a:lnTo>
                        <a:pt x="701548" y="59182"/>
                      </a:lnTo>
                      <a:lnTo>
                        <a:pt x="712470" y="54102"/>
                      </a:lnTo>
                      <a:lnTo>
                        <a:pt x="723011" y="50165"/>
                      </a:lnTo>
                      <a:lnTo>
                        <a:pt x="733044" y="47244"/>
                      </a:lnTo>
                      <a:lnTo>
                        <a:pt x="742061" y="45593"/>
                      </a:lnTo>
                      <a:lnTo>
                        <a:pt x="750570" y="45593"/>
                      </a:lnTo>
                      <a:lnTo>
                        <a:pt x="757809" y="47244"/>
                      </a:lnTo>
                      <a:lnTo>
                        <a:pt x="764032" y="50673"/>
                      </a:lnTo>
                      <a:lnTo>
                        <a:pt x="766826" y="49276"/>
                      </a:lnTo>
                      <a:lnTo>
                        <a:pt x="770636" y="46355"/>
                      </a:lnTo>
                      <a:lnTo>
                        <a:pt x="774446" y="43434"/>
                      </a:lnTo>
                      <a:lnTo>
                        <a:pt x="777748" y="41783"/>
                      </a:lnTo>
                      <a:lnTo>
                        <a:pt x="775970" y="44323"/>
                      </a:lnTo>
                      <a:lnTo>
                        <a:pt x="775843" y="46228"/>
                      </a:lnTo>
                      <a:lnTo>
                        <a:pt x="776605" y="47879"/>
                      </a:lnTo>
                      <a:lnTo>
                        <a:pt x="778129" y="48895"/>
                      </a:lnTo>
                      <a:lnTo>
                        <a:pt x="782447" y="50165"/>
                      </a:lnTo>
                      <a:lnTo>
                        <a:pt x="784225" y="50292"/>
                      </a:lnTo>
                      <a:lnTo>
                        <a:pt x="784987" y="50419"/>
                      </a:lnTo>
                      <a:lnTo>
                        <a:pt x="797433" y="47244"/>
                      </a:lnTo>
                      <a:lnTo>
                        <a:pt x="809879" y="45847"/>
                      </a:lnTo>
                      <a:lnTo>
                        <a:pt x="822325" y="45974"/>
                      </a:lnTo>
                      <a:lnTo>
                        <a:pt x="834644" y="47625"/>
                      </a:lnTo>
                      <a:lnTo>
                        <a:pt x="846836" y="50419"/>
                      </a:lnTo>
                      <a:lnTo>
                        <a:pt x="859028" y="54356"/>
                      </a:lnTo>
                      <a:lnTo>
                        <a:pt x="871220" y="59309"/>
                      </a:lnTo>
                      <a:lnTo>
                        <a:pt x="883031" y="64770"/>
                      </a:lnTo>
                      <a:lnTo>
                        <a:pt x="905764" y="77216"/>
                      </a:lnTo>
                      <a:lnTo>
                        <a:pt x="927100" y="90297"/>
                      </a:lnTo>
                      <a:lnTo>
                        <a:pt x="937006" y="96520"/>
                      </a:lnTo>
                      <a:lnTo>
                        <a:pt x="946404" y="102489"/>
                      </a:lnTo>
                      <a:lnTo>
                        <a:pt x="954786" y="107823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977900" y="1073150"/>
                  <a:ext cx="962661" cy="2095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2661" h="209551">
                      <a:moveTo>
                        <a:pt x="962660" y="113030"/>
                      </a:moveTo>
                      <a:lnTo>
                        <a:pt x="955040" y="110490"/>
                      </a:lnTo>
                      <a:lnTo>
                        <a:pt x="947420" y="106680"/>
                      </a:lnTo>
                      <a:lnTo>
                        <a:pt x="939800" y="102870"/>
                      </a:lnTo>
                      <a:lnTo>
                        <a:pt x="930910" y="97790"/>
                      </a:lnTo>
                      <a:lnTo>
                        <a:pt x="922020" y="91440"/>
                      </a:lnTo>
                      <a:lnTo>
                        <a:pt x="913130" y="85090"/>
                      </a:lnTo>
                      <a:lnTo>
                        <a:pt x="892810" y="73660"/>
                      </a:lnTo>
                      <a:lnTo>
                        <a:pt x="881380" y="67310"/>
                      </a:lnTo>
                      <a:lnTo>
                        <a:pt x="869950" y="62230"/>
                      </a:lnTo>
                      <a:lnTo>
                        <a:pt x="857250" y="58420"/>
                      </a:lnTo>
                      <a:lnTo>
                        <a:pt x="843280" y="54610"/>
                      </a:lnTo>
                      <a:lnTo>
                        <a:pt x="828040" y="52070"/>
                      </a:lnTo>
                      <a:lnTo>
                        <a:pt x="812800" y="50800"/>
                      </a:lnTo>
                      <a:lnTo>
                        <a:pt x="796290" y="50800"/>
                      </a:lnTo>
                      <a:lnTo>
                        <a:pt x="778510" y="53340"/>
                      </a:lnTo>
                      <a:lnTo>
                        <a:pt x="762000" y="55880"/>
                      </a:lnTo>
                      <a:lnTo>
                        <a:pt x="759460" y="53340"/>
                      </a:lnTo>
                      <a:lnTo>
                        <a:pt x="756920" y="50800"/>
                      </a:lnTo>
                      <a:lnTo>
                        <a:pt x="753110" y="49530"/>
                      </a:lnTo>
                      <a:lnTo>
                        <a:pt x="749300" y="49530"/>
                      </a:lnTo>
                      <a:lnTo>
                        <a:pt x="741680" y="49530"/>
                      </a:lnTo>
                      <a:lnTo>
                        <a:pt x="731520" y="52070"/>
                      </a:lnTo>
                      <a:lnTo>
                        <a:pt x="721360" y="55880"/>
                      </a:lnTo>
                      <a:lnTo>
                        <a:pt x="711200" y="59690"/>
                      </a:lnTo>
                      <a:lnTo>
                        <a:pt x="698500" y="66040"/>
                      </a:lnTo>
                      <a:lnTo>
                        <a:pt x="687070" y="72390"/>
                      </a:lnTo>
                      <a:lnTo>
                        <a:pt x="664210" y="86360"/>
                      </a:lnTo>
                      <a:lnTo>
                        <a:pt x="652780" y="93980"/>
                      </a:lnTo>
                      <a:lnTo>
                        <a:pt x="641350" y="100330"/>
                      </a:lnTo>
                      <a:lnTo>
                        <a:pt x="631190" y="106680"/>
                      </a:lnTo>
                      <a:lnTo>
                        <a:pt x="622300" y="111760"/>
                      </a:lnTo>
                      <a:lnTo>
                        <a:pt x="613410" y="115570"/>
                      </a:lnTo>
                      <a:lnTo>
                        <a:pt x="607060" y="118110"/>
                      </a:lnTo>
                      <a:lnTo>
                        <a:pt x="600710" y="118110"/>
                      </a:lnTo>
                      <a:lnTo>
                        <a:pt x="594360" y="118110"/>
                      </a:lnTo>
                      <a:lnTo>
                        <a:pt x="582930" y="114300"/>
                      </a:lnTo>
                      <a:lnTo>
                        <a:pt x="575310" y="113030"/>
                      </a:lnTo>
                      <a:lnTo>
                        <a:pt x="568960" y="113030"/>
                      </a:lnTo>
                      <a:lnTo>
                        <a:pt x="561340" y="113030"/>
                      </a:lnTo>
                      <a:lnTo>
                        <a:pt x="552450" y="113030"/>
                      </a:lnTo>
                      <a:lnTo>
                        <a:pt x="549910" y="119380"/>
                      </a:lnTo>
                      <a:lnTo>
                        <a:pt x="546100" y="127000"/>
                      </a:lnTo>
                      <a:lnTo>
                        <a:pt x="539750" y="142240"/>
                      </a:lnTo>
                      <a:lnTo>
                        <a:pt x="532130" y="157480"/>
                      </a:lnTo>
                      <a:lnTo>
                        <a:pt x="524510" y="173990"/>
                      </a:lnTo>
                      <a:lnTo>
                        <a:pt x="519430" y="181610"/>
                      </a:lnTo>
                      <a:lnTo>
                        <a:pt x="514350" y="189230"/>
                      </a:lnTo>
                      <a:lnTo>
                        <a:pt x="509270" y="195580"/>
                      </a:lnTo>
                      <a:lnTo>
                        <a:pt x="502920" y="200660"/>
                      </a:lnTo>
                      <a:lnTo>
                        <a:pt x="496570" y="204470"/>
                      </a:lnTo>
                      <a:lnTo>
                        <a:pt x="488950" y="208280"/>
                      </a:lnTo>
                      <a:lnTo>
                        <a:pt x="480060" y="209550"/>
                      </a:lnTo>
                      <a:lnTo>
                        <a:pt x="471170" y="209550"/>
                      </a:lnTo>
                      <a:lnTo>
                        <a:pt x="462280" y="209550"/>
                      </a:lnTo>
                      <a:lnTo>
                        <a:pt x="454660" y="205740"/>
                      </a:lnTo>
                      <a:lnTo>
                        <a:pt x="447040" y="201930"/>
                      </a:lnTo>
                      <a:lnTo>
                        <a:pt x="441960" y="196850"/>
                      </a:lnTo>
                      <a:lnTo>
                        <a:pt x="435610" y="190500"/>
                      </a:lnTo>
                      <a:lnTo>
                        <a:pt x="430530" y="184150"/>
                      </a:lnTo>
                      <a:lnTo>
                        <a:pt x="426720" y="176530"/>
                      </a:lnTo>
                      <a:lnTo>
                        <a:pt x="422910" y="168910"/>
                      </a:lnTo>
                      <a:lnTo>
                        <a:pt x="416560" y="152400"/>
                      </a:lnTo>
                      <a:lnTo>
                        <a:pt x="412750" y="135890"/>
                      </a:lnTo>
                      <a:lnTo>
                        <a:pt x="410210" y="128270"/>
                      </a:lnTo>
                      <a:lnTo>
                        <a:pt x="408940" y="120650"/>
                      </a:lnTo>
                      <a:lnTo>
                        <a:pt x="407670" y="114300"/>
                      </a:lnTo>
                      <a:lnTo>
                        <a:pt x="407670" y="107950"/>
                      </a:lnTo>
                      <a:lnTo>
                        <a:pt x="400050" y="107950"/>
                      </a:lnTo>
                      <a:lnTo>
                        <a:pt x="393700" y="107950"/>
                      </a:lnTo>
                      <a:lnTo>
                        <a:pt x="383540" y="107950"/>
                      </a:lnTo>
                      <a:lnTo>
                        <a:pt x="377190" y="106680"/>
                      </a:lnTo>
                      <a:lnTo>
                        <a:pt x="368300" y="106680"/>
                      </a:lnTo>
                      <a:lnTo>
                        <a:pt x="356870" y="106680"/>
                      </a:lnTo>
                      <a:lnTo>
                        <a:pt x="350520" y="105410"/>
                      </a:lnTo>
                      <a:lnTo>
                        <a:pt x="341630" y="105410"/>
                      </a:lnTo>
                      <a:lnTo>
                        <a:pt x="335280" y="100330"/>
                      </a:lnTo>
                      <a:lnTo>
                        <a:pt x="327660" y="95250"/>
                      </a:lnTo>
                      <a:lnTo>
                        <a:pt x="321310" y="88900"/>
                      </a:lnTo>
                      <a:lnTo>
                        <a:pt x="313690" y="82550"/>
                      </a:lnTo>
                      <a:lnTo>
                        <a:pt x="299720" y="66040"/>
                      </a:lnTo>
                      <a:lnTo>
                        <a:pt x="283210" y="49530"/>
                      </a:lnTo>
                      <a:lnTo>
                        <a:pt x="275590" y="41910"/>
                      </a:lnTo>
                      <a:lnTo>
                        <a:pt x="266700" y="35560"/>
                      </a:lnTo>
                      <a:lnTo>
                        <a:pt x="257810" y="29210"/>
                      </a:lnTo>
                      <a:lnTo>
                        <a:pt x="247650" y="22860"/>
                      </a:lnTo>
                      <a:lnTo>
                        <a:pt x="237490" y="19050"/>
                      </a:lnTo>
                      <a:lnTo>
                        <a:pt x="227330" y="16510"/>
                      </a:lnTo>
                      <a:lnTo>
                        <a:pt x="215900" y="15240"/>
                      </a:lnTo>
                      <a:lnTo>
                        <a:pt x="203200" y="15240"/>
                      </a:lnTo>
                      <a:lnTo>
                        <a:pt x="195580" y="13970"/>
                      </a:lnTo>
                      <a:lnTo>
                        <a:pt x="187960" y="12700"/>
                      </a:lnTo>
                      <a:lnTo>
                        <a:pt x="179070" y="10160"/>
                      </a:lnTo>
                      <a:lnTo>
                        <a:pt x="170180" y="7620"/>
                      </a:lnTo>
                      <a:lnTo>
                        <a:pt x="152400" y="6350"/>
                      </a:lnTo>
                      <a:lnTo>
                        <a:pt x="137160" y="5080"/>
                      </a:lnTo>
                      <a:lnTo>
                        <a:pt x="123190" y="5080"/>
                      </a:lnTo>
                      <a:lnTo>
                        <a:pt x="109220" y="7620"/>
                      </a:lnTo>
                      <a:lnTo>
                        <a:pt x="96520" y="10160"/>
                      </a:lnTo>
                      <a:lnTo>
                        <a:pt x="85090" y="12700"/>
                      </a:lnTo>
                      <a:lnTo>
                        <a:pt x="74930" y="17780"/>
                      </a:lnTo>
                      <a:lnTo>
                        <a:pt x="54610" y="26670"/>
                      </a:lnTo>
                      <a:lnTo>
                        <a:pt x="36830" y="34290"/>
                      </a:lnTo>
                      <a:lnTo>
                        <a:pt x="19050" y="41910"/>
                      </a:lnTo>
                      <a:lnTo>
                        <a:pt x="8890" y="44450"/>
                      </a:lnTo>
                      <a:lnTo>
                        <a:pt x="0" y="45720"/>
                      </a:lnTo>
                      <a:lnTo>
                        <a:pt x="8890" y="43180"/>
                      </a:lnTo>
                      <a:lnTo>
                        <a:pt x="17780" y="39370"/>
                      </a:lnTo>
                      <a:lnTo>
                        <a:pt x="36830" y="30480"/>
                      </a:lnTo>
                      <a:lnTo>
                        <a:pt x="57150" y="20320"/>
                      </a:lnTo>
                      <a:lnTo>
                        <a:pt x="77470" y="11430"/>
                      </a:lnTo>
                      <a:lnTo>
                        <a:pt x="87630" y="7620"/>
                      </a:lnTo>
                      <a:lnTo>
                        <a:pt x="100330" y="5080"/>
                      </a:lnTo>
                      <a:lnTo>
                        <a:pt x="113030" y="1270"/>
                      </a:lnTo>
                      <a:lnTo>
                        <a:pt x="125730" y="1270"/>
                      </a:lnTo>
                      <a:lnTo>
                        <a:pt x="139700" y="0"/>
                      </a:lnTo>
                      <a:lnTo>
                        <a:pt x="154940" y="1270"/>
                      </a:lnTo>
                      <a:lnTo>
                        <a:pt x="170180" y="5080"/>
                      </a:lnTo>
                      <a:lnTo>
                        <a:pt x="186690" y="8890"/>
                      </a:lnTo>
                      <a:lnTo>
                        <a:pt x="189230" y="8890"/>
                      </a:lnTo>
                      <a:lnTo>
                        <a:pt x="191770" y="7620"/>
                      </a:lnTo>
                      <a:lnTo>
                        <a:pt x="193040" y="6350"/>
                      </a:lnTo>
                      <a:lnTo>
                        <a:pt x="193040" y="5080"/>
                      </a:lnTo>
                      <a:lnTo>
                        <a:pt x="193040" y="2540"/>
                      </a:lnTo>
                      <a:lnTo>
                        <a:pt x="193040" y="0"/>
                      </a:lnTo>
                      <a:lnTo>
                        <a:pt x="193040" y="1270"/>
                      </a:lnTo>
                      <a:lnTo>
                        <a:pt x="194310" y="2540"/>
                      </a:lnTo>
                      <a:lnTo>
                        <a:pt x="196850" y="6350"/>
                      </a:lnTo>
                      <a:lnTo>
                        <a:pt x="199390" y="10160"/>
                      </a:lnTo>
                      <a:lnTo>
                        <a:pt x="199390" y="11430"/>
                      </a:lnTo>
                      <a:lnTo>
                        <a:pt x="200660" y="12700"/>
                      </a:lnTo>
                      <a:lnTo>
                        <a:pt x="213360" y="11430"/>
                      </a:lnTo>
                      <a:lnTo>
                        <a:pt x="224790" y="12700"/>
                      </a:lnTo>
                      <a:lnTo>
                        <a:pt x="236220" y="15240"/>
                      </a:lnTo>
                      <a:lnTo>
                        <a:pt x="247650" y="19050"/>
                      </a:lnTo>
                      <a:lnTo>
                        <a:pt x="256540" y="24130"/>
                      </a:lnTo>
                      <a:lnTo>
                        <a:pt x="266700" y="31750"/>
                      </a:lnTo>
                      <a:lnTo>
                        <a:pt x="276860" y="38100"/>
                      </a:lnTo>
                      <a:lnTo>
                        <a:pt x="285750" y="45720"/>
                      </a:lnTo>
                      <a:lnTo>
                        <a:pt x="303530" y="62230"/>
                      </a:lnTo>
                      <a:lnTo>
                        <a:pt x="318770" y="78740"/>
                      </a:lnTo>
                      <a:lnTo>
                        <a:pt x="325120" y="86360"/>
                      </a:lnTo>
                      <a:lnTo>
                        <a:pt x="332740" y="93980"/>
                      </a:lnTo>
                      <a:lnTo>
                        <a:pt x="339090" y="99060"/>
                      </a:lnTo>
                      <a:lnTo>
                        <a:pt x="345440" y="104140"/>
                      </a:lnTo>
                      <a:lnTo>
                        <a:pt x="353060" y="105410"/>
                      </a:lnTo>
                      <a:lnTo>
                        <a:pt x="361950" y="105410"/>
                      </a:lnTo>
                      <a:lnTo>
                        <a:pt x="378460" y="104140"/>
                      </a:lnTo>
                      <a:lnTo>
                        <a:pt x="387350" y="102870"/>
                      </a:lnTo>
                      <a:lnTo>
                        <a:pt x="394970" y="102870"/>
                      </a:lnTo>
                      <a:lnTo>
                        <a:pt x="402590" y="104140"/>
                      </a:lnTo>
                      <a:lnTo>
                        <a:pt x="406400" y="105410"/>
                      </a:lnTo>
                      <a:lnTo>
                        <a:pt x="410210" y="106680"/>
                      </a:lnTo>
                      <a:lnTo>
                        <a:pt x="408940" y="111760"/>
                      </a:lnTo>
                      <a:lnTo>
                        <a:pt x="408940" y="116840"/>
                      </a:lnTo>
                      <a:lnTo>
                        <a:pt x="410210" y="124460"/>
                      </a:lnTo>
                      <a:lnTo>
                        <a:pt x="411480" y="132080"/>
                      </a:lnTo>
                      <a:lnTo>
                        <a:pt x="414020" y="139700"/>
                      </a:lnTo>
                      <a:lnTo>
                        <a:pt x="415290" y="148590"/>
                      </a:lnTo>
                      <a:lnTo>
                        <a:pt x="422910" y="165100"/>
                      </a:lnTo>
                      <a:lnTo>
                        <a:pt x="426720" y="173990"/>
                      </a:lnTo>
                      <a:lnTo>
                        <a:pt x="430530" y="181610"/>
                      </a:lnTo>
                      <a:lnTo>
                        <a:pt x="436880" y="189230"/>
                      </a:lnTo>
                      <a:lnTo>
                        <a:pt x="441960" y="196850"/>
                      </a:lnTo>
                      <a:lnTo>
                        <a:pt x="449580" y="201930"/>
                      </a:lnTo>
                      <a:lnTo>
                        <a:pt x="455930" y="205740"/>
                      </a:lnTo>
                      <a:lnTo>
                        <a:pt x="463550" y="209550"/>
                      </a:lnTo>
                      <a:lnTo>
                        <a:pt x="472440" y="209550"/>
                      </a:lnTo>
                      <a:lnTo>
                        <a:pt x="480060" y="209550"/>
                      </a:lnTo>
                      <a:lnTo>
                        <a:pt x="487680" y="207010"/>
                      </a:lnTo>
                      <a:lnTo>
                        <a:pt x="495300" y="204470"/>
                      </a:lnTo>
                      <a:lnTo>
                        <a:pt x="501650" y="200660"/>
                      </a:lnTo>
                      <a:lnTo>
                        <a:pt x="506730" y="195580"/>
                      </a:lnTo>
                      <a:lnTo>
                        <a:pt x="513080" y="189230"/>
                      </a:lnTo>
                      <a:lnTo>
                        <a:pt x="518160" y="181610"/>
                      </a:lnTo>
                      <a:lnTo>
                        <a:pt x="523240" y="175260"/>
                      </a:lnTo>
                      <a:lnTo>
                        <a:pt x="530860" y="158750"/>
                      </a:lnTo>
                      <a:lnTo>
                        <a:pt x="538480" y="142240"/>
                      </a:lnTo>
                      <a:lnTo>
                        <a:pt x="544830" y="125730"/>
                      </a:lnTo>
                      <a:lnTo>
                        <a:pt x="551180" y="110490"/>
                      </a:lnTo>
                      <a:lnTo>
                        <a:pt x="558800" y="107950"/>
                      </a:lnTo>
                      <a:lnTo>
                        <a:pt x="565150" y="107950"/>
                      </a:lnTo>
                      <a:lnTo>
                        <a:pt x="571500" y="110490"/>
                      </a:lnTo>
                      <a:lnTo>
                        <a:pt x="577850" y="111760"/>
                      </a:lnTo>
                      <a:lnTo>
                        <a:pt x="591820" y="115570"/>
                      </a:lnTo>
                      <a:lnTo>
                        <a:pt x="599440" y="116840"/>
                      </a:lnTo>
                      <a:lnTo>
                        <a:pt x="605790" y="116840"/>
                      </a:lnTo>
                      <a:lnTo>
                        <a:pt x="614680" y="111760"/>
                      </a:lnTo>
                      <a:lnTo>
                        <a:pt x="623570" y="105410"/>
                      </a:lnTo>
                      <a:lnTo>
                        <a:pt x="633730" y="99060"/>
                      </a:lnTo>
                      <a:lnTo>
                        <a:pt x="643890" y="92710"/>
                      </a:lnTo>
                      <a:lnTo>
                        <a:pt x="666750" y="78740"/>
                      </a:lnTo>
                      <a:lnTo>
                        <a:pt x="689610" y="64770"/>
                      </a:lnTo>
                      <a:lnTo>
                        <a:pt x="701040" y="59690"/>
                      </a:lnTo>
                      <a:lnTo>
                        <a:pt x="712470" y="54610"/>
                      </a:lnTo>
                      <a:lnTo>
                        <a:pt x="722630" y="50800"/>
                      </a:lnTo>
                      <a:lnTo>
                        <a:pt x="732790" y="46990"/>
                      </a:lnTo>
                      <a:lnTo>
                        <a:pt x="741680" y="45720"/>
                      </a:lnTo>
                      <a:lnTo>
                        <a:pt x="750570" y="45720"/>
                      </a:lnTo>
                      <a:lnTo>
                        <a:pt x="756920" y="46990"/>
                      </a:lnTo>
                      <a:lnTo>
                        <a:pt x="763270" y="50800"/>
                      </a:lnTo>
                      <a:lnTo>
                        <a:pt x="765810" y="49530"/>
                      </a:lnTo>
                      <a:lnTo>
                        <a:pt x="769620" y="46990"/>
                      </a:lnTo>
                      <a:lnTo>
                        <a:pt x="773430" y="43180"/>
                      </a:lnTo>
                      <a:lnTo>
                        <a:pt x="777240" y="41910"/>
                      </a:lnTo>
                      <a:lnTo>
                        <a:pt x="774700" y="44450"/>
                      </a:lnTo>
                      <a:lnTo>
                        <a:pt x="774700" y="46990"/>
                      </a:lnTo>
                      <a:lnTo>
                        <a:pt x="775970" y="48260"/>
                      </a:lnTo>
                      <a:lnTo>
                        <a:pt x="777240" y="49530"/>
                      </a:lnTo>
                      <a:lnTo>
                        <a:pt x="781050" y="50800"/>
                      </a:lnTo>
                      <a:lnTo>
                        <a:pt x="783590" y="50800"/>
                      </a:lnTo>
                      <a:lnTo>
                        <a:pt x="784860" y="50800"/>
                      </a:lnTo>
                      <a:lnTo>
                        <a:pt x="796290" y="46990"/>
                      </a:lnTo>
                      <a:lnTo>
                        <a:pt x="808990" y="45720"/>
                      </a:lnTo>
                      <a:lnTo>
                        <a:pt x="821690" y="46990"/>
                      </a:lnTo>
                      <a:lnTo>
                        <a:pt x="834390" y="48260"/>
                      </a:lnTo>
                      <a:lnTo>
                        <a:pt x="845820" y="50800"/>
                      </a:lnTo>
                      <a:lnTo>
                        <a:pt x="858520" y="54610"/>
                      </a:lnTo>
                      <a:lnTo>
                        <a:pt x="871220" y="59690"/>
                      </a:lnTo>
                      <a:lnTo>
                        <a:pt x="882650" y="64770"/>
                      </a:lnTo>
                      <a:lnTo>
                        <a:pt x="905510" y="77470"/>
                      </a:lnTo>
                      <a:lnTo>
                        <a:pt x="925830" y="90170"/>
                      </a:lnTo>
                      <a:lnTo>
                        <a:pt x="935990" y="96520"/>
                      </a:lnTo>
                      <a:lnTo>
                        <a:pt x="946150" y="102870"/>
                      </a:lnTo>
                      <a:lnTo>
                        <a:pt x="953770" y="1079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445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1763141" y="1129919"/>
                  <a:ext cx="67565" cy="1029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565" h="102998">
                      <a:moveTo>
                        <a:pt x="67564" y="102997"/>
                      </a:moveTo>
                      <a:lnTo>
                        <a:pt x="58674" y="86614"/>
                      </a:lnTo>
                      <a:lnTo>
                        <a:pt x="48895" y="70358"/>
                      </a:lnTo>
                      <a:lnTo>
                        <a:pt x="38227" y="54483"/>
                      </a:lnTo>
                      <a:lnTo>
                        <a:pt x="28194" y="39878"/>
                      </a:lnTo>
                      <a:lnTo>
                        <a:pt x="18288" y="26670"/>
                      </a:lnTo>
                      <a:lnTo>
                        <a:pt x="13970" y="20701"/>
                      </a:lnTo>
                      <a:lnTo>
                        <a:pt x="9906" y="15240"/>
                      </a:lnTo>
                      <a:lnTo>
                        <a:pt x="6604" y="10414"/>
                      </a:lnTo>
                      <a:lnTo>
                        <a:pt x="3810" y="6223"/>
                      </a:lnTo>
                      <a:lnTo>
                        <a:pt x="1524" y="2794"/>
                      </a:lnTo>
                      <a:lnTo>
                        <a:pt x="0" y="0"/>
                      </a:lnTo>
                      <a:lnTo>
                        <a:pt x="21082" y="26162"/>
                      </a:lnTo>
                      <a:lnTo>
                        <a:pt x="39878" y="51816"/>
                      </a:lnTo>
                      <a:lnTo>
                        <a:pt x="55626" y="77470"/>
                      </a:lnTo>
                      <a:lnTo>
                        <a:pt x="62230" y="901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1762760" y="1130300"/>
                  <a:ext cx="67311" cy="1028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311" h="102871">
                      <a:moveTo>
                        <a:pt x="67310" y="102870"/>
                      </a:moveTo>
                      <a:lnTo>
                        <a:pt x="58420" y="86360"/>
                      </a:lnTo>
                      <a:lnTo>
                        <a:pt x="49530" y="69850"/>
                      </a:lnTo>
                      <a:lnTo>
                        <a:pt x="38100" y="54610"/>
                      </a:lnTo>
                      <a:lnTo>
                        <a:pt x="27940" y="39370"/>
                      </a:lnTo>
                      <a:lnTo>
                        <a:pt x="19050" y="26670"/>
                      </a:lnTo>
                      <a:lnTo>
                        <a:pt x="13970" y="20320"/>
                      </a:lnTo>
                      <a:lnTo>
                        <a:pt x="10160" y="15240"/>
                      </a:lnTo>
                      <a:lnTo>
                        <a:pt x="6350" y="10160"/>
                      </a:lnTo>
                      <a:lnTo>
                        <a:pt x="3810" y="6350"/>
                      </a:lnTo>
                      <a:lnTo>
                        <a:pt x="2540" y="2540"/>
                      </a:lnTo>
                      <a:lnTo>
                        <a:pt x="0" y="0"/>
                      </a:lnTo>
                      <a:lnTo>
                        <a:pt x="21590" y="25400"/>
                      </a:lnTo>
                      <a:lnTo>
                        <a:pt x="40640" y="50800"/>
                      </a:lnTo>
                      <a:lnTo>
                        <a:pt x="55880" y="77470"/>
                      </a:lnTo>
                      <a:lnTo>
                        <a:pt x="62230" y="901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44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1696466" y="1131824"/>
                  <a:ext cx="49150" cy="1352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9150" h="135256">
                      <a:moveTo>
                        <a:pt x="49149" y="0"/>
                      </a:moveTo>
                      <a:lnTo>
                        <a:pt x="40767" y="18415"/>
                      </a:lnTo>
                      <a:lnTo>
                        <a:pt x="32512" y="37592"/>
                      </a:lnTo>
                      <a:lnTo>
                        <a:pt x="24765" y="57404"/>
                      </a:lnTo>
                      <a:lnTo>
                        <a:pt x="17526" y="76454"/>
                      </a:lnTo>
                      <a:lnTo>
                        <a:pt x="11303" y="94488"/>
                      </a:lnTo>
                      <a:lnTo>
                        <a:pt x="8636" y="102743"/>
                      </a:lnTo>
                      <a:lnTo>
                        <a:pt x="5969" y="110744"/>
                      </a:lnTo>
                      <a:lnTo>
                        <a:pt x="3937" y="117983"/>
                      </a:lnTo>
                      <a:lnTo>
                        <a:pt x="2159" y="124587"/>
                      </a:lnTo>
                      <a:lnTo>
                        <a:pt x="889" y="130302"/>
                      </a:lnTo>
                      <a:lnTo>
                        <a:pt x="0" y="135255"/>
                      </a:lnTo>
                      <a:lnTo>
                        <a:pt x="2667" y="117729"/>
                      </a:lnTo>
                      <a:lnTo>
                        <a:pt x="6858" y="99187"/>
                      </a:lnTo>
                      <a:lnTo>
                        <a:pt x="12446" y="80518"/>
                      </a:lnTo>
                      <a:lnTo>
                        <a:pt x="18796" y="61849"/>
                      </a:lnTo>
                      <a:lnTo>
                        <a:pt x="26162" y="44069"/>
                      </a:lnTo>
                      <a:lnTo>
                        <a:pt x="33655" y="27432"/>
                      </a:lnTo>
                      <a:lnTo>
                        <a:pt x="41402" y="124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1696720" y="1131570"/>
                  <a:ext cx="48261" cy="135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261" h="135891">
                      <a:moveTo>
                        <a:pt x="48260" y="0"/>
                      </a:moveTo>
                      <a:lnTo>
                        <a:pt x="40640" y="19050"/>
                      </a:lnTo>
                      <a:lnTo>
                        <a:pt x="31750" y="38100"/>
                      </a:lnTo>
                      <a:lnTo>
                        <a:pt x="24130" y="57150"/>
                      </a:lnTo>
                      <a:lnTo>
                        <a:pt x="16510" y="76200"/>
                      </a:lnTo>
                      <a:lnTo>
                        <a:pt x="11430" y="95250"/>
                      </a:lnTo>
                      <a:lnTo>
                        <a:pt x="8890" y="102870"/>
                      </a:lnTo>
                      <a:lnTo>
                        <a:pt x="5080" y="110490"/>
                      </a:lnTo>
                      <a:lnTo>
                        <a:pt x="3810" y="118110"/>
                      </a:lnTo>
                      <a:lnTo>
                        <a:pt x="1270" y="124460"/>
                      </a:lnTo>
                      <a:lnTo>
                        <a:pt x="1270" y="130810"/>
                      </a:lnTo>
                      <a:lnTo>
                        <a:pt x="0" y="135890"/>
                      </a:lnTo>
                      <a:lnTo>
                        <a:pt x="2540" y="118110"/>
                      </a:lnTo>
                      <a:lnTo>
                        <a:pt x="6350" y="99060"/>
                      </a:lnTo>
                      <a:lnTo>
                        <a:pt x="11430" y="81280"/>
                      </a:lnTo>
                      <a:lnTo>
                        <a:pt x="17780" y="62230"/>
                      </a:lnTo>
                      <a:lnTo>
                        <a:pt x="25400" y="44450"/>
                      </a:lnTo>
                      <a:lnTo>
                        <a:pt x="33020" y="27940"/>
                      </a:lnTo>
                      <a:lnTo>
                        <a:pt x="40640" y="1270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44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1172591" y="1096264"/>
                  <a:ext cx="25909" cy="1543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909" h="154306">
                      <a:moveTo>
                        <a:pt x="2921" y="7493"/>
                      </a:moveTo>
                      <a:lnTo>
                        <a:pt x="5588" y="16002"/>
                      </a:lnTo>
                      <a:lnTo>
                        <a:pt x="8255" y="25400"/>
                      </a:lnTo>
                      <a:lnTo>
                        <a:pt x="10922" y="35433"/>
                      </a:lnTo>
                      <a:lnTo>
                        <a:pt x="15621" y="57023"/>
                      </a:lnTo>
                      <a:lnTo>
                        <a:pt x="19812" y="79502"/>
                      </a:lnTo>
                      <a:lnTo>
                        <a:pt x="22860" y="101600"/>
                      </a:lnTo>
                      <a:lnTo>
                        <a:pt x="24257" y="112268"/>
                      </a:lnTo>
                      <a:lnTo>
                        <a:pt x="25146" y="122301"/>
                      </a:lnTo>
                      <a:lnTo>
                        <a:pt x="25781" y="131699"/>
                      </a:lnTo>
                      <a:lnTo>
                        <a:pt x="25908" y="140208"/>
                      </a:lnTo>
                      <a:lnTo>
                        <a:pt x="25908" y="147828"/>
                      </a:lnTo>
                      <a:lnTo>
                        <a:pt x="25527" y="154305"/>
                      </a:lnTo>
                      <a:lnTo>
                        <a:pt x="25273" y="150622"/>
                      </a:lnTo>
                      <a:lnTo>
                        <a:pt x="25146" y="145796"/>
                      </a:lnTo>
                      <a:lnTo>
                        <a:pt x="24638" y="140081"/>
                      </a:lnTo>
                      <a:lnTo>
                        <a:pt x="24003" y="133223"/>
                      </a:lnTo>
                      <a:lnTo>
                        <a:pt x="23368" y="125603"/>
                      </a:lnTo>
                      <a:lnTo>
                        <a:pt x="22479" y="117094"/>
                      </a:lnTo>
                      <a:lnTo>
                        <a:pt x="21336" y="107950"/>
                      </a:lnTo>
                      <a:lnTo>
                        <a:pt x="20193" y="97790"/>
                      </a:lnTo>
                      <a:lnTo>
                        <a:pt x="18669" y="87376"/>
                      </a:lnTo>
                      <a:lnTo>
                        <a:pt x="16891" y="76073"/>
                      </a:lnTo>
                      <a:lnTo>
                        <a:pt x="12700" y="52070"/>
                      </a:lnTo>
                      <a:lnTo>
                        <a:pt x="6858" y="265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1172210" y="1096010"/>
                  <a:ext cx="26671" cy="154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671" h="154941">
                      <a:moveTo>
                        <a:pt x="0" y="0"/>
                      </a:moveTo>
                      <a:lnTo>
                        <a:pt x="7620" y="26670"/>
                      </a:lnTo>
                      <a:lnTo>
                        <a:pt x="12700" y="52070"/>
                      </a:lnTo>
                      <a:lnTo>
                        <a:pt x="16510" y="76200"/>
                      </a:lnTo>
                      <a:lnTo>
                        <a:pt x="19050" y="87630"/>
                      </a:lnTo>
                      <a:lnTo>
                        <a:pt x="20320" y="97790"/>
                      </a:lnTo>
                      <a:lnTo>
                        <a:pt x="21590" y="107950"/>
                      </a:lnTo>
                      <a:lnTo>
                        <a:pt x="22860" y="116840"/>
                      </a:lnTo>
                      <a:lnTo>
                        <a:pt x="22860" y="125730"/>
                      </a:lnTo>
                      <a:lnTo>
                        <a:pt x="24130" y="133350"/>
                      </a:lnTo>
                      <a:lnTo>
                        <a:pt x="25400" y="139700"/>
                      </a:lnTo>
                      <a:lnTo>
                        <a:pt x="25400" y="146050"/>
                      </a:lnTo>
                      <a:lnTo>
                        <a:pt x="25400" y="151130"/>
                      </a:lnTo>
                      <a:lnTo>
                        <a:pt x="25400" y="154940"/>
                      </a:lnTo>
                      <a:lnTo>
                        <a:pt x="26670" y="148590"/>
                      </a:lnTo>
                      <a:lnTo>
                        <a:pt x="26670" y="140970"/>
                      </a:lnTo>
                      <a:lnTo>
                        <a:pt x="26670" y="132080"/>
                      </a:lnTo>
                      <a:lnTo>
                        <a:pt x="25400" y="123190"/>
                      </a:lnTo>
                      <a:lnTo>
                        <a:pt x="24130" y="113030"/>
                      </a:lnTo>
                      <a:lnTo>
                        <a:pt x="22860" y="101600"/>
                      </a:lnTo>
                      <a:lnTo>
                        <a:pt x="20320" y="80010"/>
                      </a:lnTo>
                      <a:lnTo>
                        <a:pt x="15240" y="57150"/>
                      </a:lnTo>
                      <a:lnTo>
                        <a:pt x="11430" y="35560"/>
                      </a:lnTo>
                      <a:lnTo>
                        <a:pt x="8890" y="25400"/>
                      </a:lnTo>
                      <a:lnTo>
                        <a:pt x="6350" y="16510"/>
                      </a:lnTo>
                      <a:lnTo>
                        <a:pt x="3810" y="762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44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1076452" y="1099185"/>
                  <a:ext cx="85345" cy="960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5345" h="96013">
                      <a:moveTo>
                        <a:pt x="0" y="96012"/>
                      </a:moveTo>
                      <a:lnTo>
                        <a:pt x="2032" y="91313"/>
                      </a:lnTo>
                      <a:lnTo>
                        <a:pt x="4953" y="85979"/>
                      </a:lnTo>
                      <a:lnTo>
                        <a:pt x="8382" y="80010"/>
                      </a:lnTo>
                      <a:lnTo>
                        <a:pt x="12954" y="73279"/>
                      </a:lnTo>
                      <a:lnTo>
                        <a:pt x="23495" y="59055"/>
                      </a:lnTo>
                      <a:lnTo>
                        <a:pt x="35687" y="44196"/>
                      </a:lnTo>
                      <a:lnTo>
                        <a:pt x="48768" y="29972"/>
                      </a:lnTo>
                      <a:lnTo>
                        <a:pt x="62103" y="17018"/>
                      </a:lnTo>
                      <a:lnTo>
                        <a:pt x="68326" y="11557"/>
                      </a:lnTo>
                      <a:lnTo>
                        <a:pt x="74549" y="6604"/>
                      </a:lnTo>
                      <a:lnTo>
                        <a:pt x="80264" y="2794"/>
                      </a:lnTo>
                      <a:lnTo>
                        <a:pt x="85344" y="0"/>
                      </a:lnTo>
                      <a:lnTo>
                        <a:pt x="82931" y="1651"/>
                      </a:lnTo>
                      <a:lnTo>
                        <a:pt x="79629" y="4318"/>
                      </a:lnTo>
                      <a:lnTo>
                        <a:pt x="75565" y="7493"/>
                      </a:lnTo>
                      <a:lnTo>
                        <a:pt x="70993" y="11557"/>
                      </a:lnTo>
                      <a:lnTo>
                        <a:pt x="65786" y="16129"/>
                      </a:lnTo>
                      <a:lnTo>
                        <a:pt x="60325" y="21336"/>
                      </a:lnTo>
                      <a:lnTo>
                        <a:pt x="47879" y="33401"/>
                      </a:lnTo>
                      <a:lnTo>
                        <a:pt x="35052" y="47244"/>
                      </a:lnTo>
                      <a:lnTo>
                        <a:pt x="22479" y="62611"/>
                      </a:lnTo>
                      <a:lnTo>
                        <a:pt x="10414" y="789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1076960" y="1099820"/>
                  <a:ext cx="85091" cy="952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5091" h="95251">
                      <a:moveTo>
                        <a:pt x="0" y="95250"/>
                      </a:moveTo>
                      <a:lnTo>
                        <a:pt x="1270" y="91440"/>
                      </a:lnTo>
                      <a:lnTo>
                        <a:pt x="3810" y="85090"/>
                      </a:lnTo>
                      <a:lnTo>
                        <a:pt x="7620" y="78740"/>
                      </a:lnTo>
                      <a:lnTo>
                        <a:pt x="12700" y="72390"/>
                      </a:lnTo>
                      <a:lnTo>
                        <a:pt x="22860" y="58420"/>
                      </a:lnTo>
                      <a:lnTo>
                        <a:pt x="35560" y="43180"/>
                      </a:lnTo>
                      <a:lnTo>
                        <a:pt x="48260" y="29210"/>
                      </a:lnTo>
                      <a:lnTo>
                        <a:pt x="62230" y="16510"/>
                      </a:lnTo>
                      <a:lnTo>
                        <a:pt x="67310" y="10160"/>
                      </a:lnTo>
                      <a:lnTo>
                        <a:pt x="73660" y="6350"/>
                      </a:lnTo>
                      <a:lnTo>
                        <a:pt x="80010" y="2540"/>
                      </a:lnTo>
                      <a:lnTo>
                        <a:pt x="85090" y="0"/>
                      </a:lnTo>
                      <a:lnTo>
                        <a:pt x="82550" y="1270"/>
                      </a:lnTo>
                      <a:lnTo>
                        <a:pt x="78740" y="3810"/>
                      </a:lnTo>
                      <a:lnTo>
                        <a:pt x="74930" y="6350"/>
                      </a:lnTo>
                      <a:lnTo>
                        <a:pt x="71120" y="10160"/>
                      </a:lnTo>
                      <a:lnTo>
                        <a:pt x="64770" y="15240"/>
                      </a:lnTo>
                      <a:lnTo>
                        <a:pt x="59690" y="20320"/>
                      </a:lnTo>
                      <a:lnTo>
                        <a:pt x="46990" y="33020"/>
                      </a:lnTo>
                      <a:lnTo>
                        <a:pt x="34290" y="46990"/>
                      </a:lnTo>
                      <a:lnTo>
                        <a:pt x="21590" y="62230"/>
                      </a:lnTo>
                      <a:lnTo>
                        <a:pt x="10160" y="787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44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>
                  <a:off x="1481074" y="1140333"/>
                  <a:ext cx="9018" cy="57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018" h="5716">
                      <a:moveTo>
                        <a:pt x="9017" y="3302"/>
                      </a:moveTo>
                      <a:lnTo>
                        <a:pt x="9017" y="3556"/>
                      </a:lnTo>
                      <a:lnTo>
                        <a:pt x="8890" y="4445"/>
                      </a:lnTo>
                      <a:lnTo>
                        <a:pt x="7366" y="5461"/>
                      </a:lnTo>
                      <a:lnTo>
                        <a:pt x="3937" y="5715"/>
                      </a:lnTo>
                      <a:lnTo>
                        <a:pt x="2032" y="5461"/>
                      </a:lnTo>
                      <a:lnTo>
                        <a:pt x="635" y="4826"/>
                      </a:lnTo>
                      <a:lnTo>
                        <a:pt x="0" y="2794"/>
                      </a:lnTo>
                      <a:lnTo>
                        <a:pt x="1524" y="1016"/>
                      </a:lnTo>
                      <a:lnTo>
                        <a:pt x="2667" y="381"/>
                      </a:lnTo>
                      <a:lnTo>
                        <a:pt x="4699" y="0"/>
                      </a:lnTo>
                      <a:lnTo>
                        <a:pt x="6858" y="381"/>
                      </a:lnTo>
                      <a:lnTo>
                        <a:pt x="8128" y="10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>
                  <a:off x="1480820" y="1140460"/>
                  <a:ext cx="8891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5081">
                      <a:moveTo>
                        <a:pt x="8890" y="2540"/>
                      </a:moveTo>
                      <a:lnTo>
                        <a:pt x="8890" y="3810"/>
                      </a:lnTo>
                      <a:lnTo>
                        <a:pt x="8890" y="3810"/>
                      </a:lnTo>
                      <a:lnTo>
                        <a:pt x="7620" y="5080"/>
                      </a:lnTo>
                      <a:lnTo>
                        <a:pt x="3810" y="5080"/>
                      </a:lnTo>
                      <a:lnTo>
                        <a:pt x="2540" y="5080"/>
                      </a:lnTo>
                      <a:lnTo>
                        <a:pt x="1270" y="5080"/>
                      </a:lnTo>
                      <a:lnTo>
                        <a:pt x="0" y="2540"/>
                      </a:lnTo>
                      <a:lnTo>
                        <a:pt x="2540" y="1270"/>
                      </a:lnTo>
                      <a:lnTo>
                        <a:pt x="3810" y="0"/>
                      </a:lnTo>
                      <a:lnTo>
                        <a:pt x="5080" y="0"/>
                      </a:lnTo>
                      <a:lnTo>
                        <a:pt x="7620" y="0"/>
                      </a:lnTo>
                      <a:lnTo>
                        <a:pt x="889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44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1431417" y="1138301"/>
                  <a:ext cx="10669" cy="55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669" h="5589">
                      <a:moveTo>
                        <a:pt x="10668" y="3048"/>
                      </a:moveTo>
                      <a:lnTo>
                        <a:pt x="9144" y="4953"/>
                      </a:lnTo>
                      <a:lnTo>
                        <a:pt x="7366" y="5461"/>
                      </a:lnTo>
                      <a:lnTo>
                        <a:pt x="4953" y="5588"/>
                      </a:lnTo>
                      <a:lnTo>
                        <a:pt x="2667" y="5334"/>
                      </a:lnTo>
                      <a:lnTo>
                        <a:pt x="889" y="4572"/>
                      </a:lnTo>
                      <a:lnTo>
                        <a:pt x="254" y="3810"/>
                      </a:lnTo>
                      <a:lnTo>
                        <a:pt x="0" y="2540"/>
                      </a:lnTo>
                      <a:lnTo>
                        <a:pt x="1524" y="762"/>
                      </a:lnTo>
                      <a:lnTo>
                        <a:pt x="3175" y="127"/>
                      </a:lnTo>
                      <a:lnTo>
                        <a:pt x="5588" y="0"/>
                      </a:lnTo>
                      <a:lnTo>
                        <a:pt x="7747" y="381"/>
                      </a:lnTo>
                      <a:lnTo>
                        <a:pt x="8636" y="889"/>
                      </a:lnTo>
                      <a:lnTo>
                        <a:pt x="9271" y="19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1431290" y="1137920"/>
                  <a:ext cx="10161" cy="63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6351">
                      <a:moveTo>
                        <a:pt x="10160" y="3810"/>
                      </a:moveTo>
                      <a:lnTo>
                        <a:pt x="8890" y="5080"/>
                      </a:lnTo>
                      <a:lnTo>
                        <a:pt x="7620" y="6350"/>
                      </a:lnTo>
                      <a:lnTo>
                        <a:pt x="5080" y="6350"/>
                      </a:lnTo>
                      <a:lnTo>
                        <a:pt x="2540" y="5080"/>
                      </a:lnTo>
                      <a:lnTo>
                        <a:pt x="1270" y="5080"/>
                      </a:lnTo>
                      <a:lnTo>
                        <a:pt x="0" y="3810"/>
                      </a:lnTo>
                      <a:lnTo>
                        <a:pt x="0" y="2540"/>
                      </a:lnTo>
                      <a:lnTo>
                        <a:pt x="1270" y="1270"/>
                      </a:lnTo>
                      <a:lnTo>
                        <a:pt x="3810" y="0"/>
                      </a:lnTo>
                      <a:lnTo>
                        <a:pt x="6350" y="0"/>
                      </a:lnTo>
                      <a:lnTo>
                        <a:pt x="7620" y="0"/>
                      </a:lnTo>
                      <a:lnTo>
                        <a:pt x="8890" y="1270"/>
                      </a:lnTo>
                      <a:lnTo>
                        <a:pt x="889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44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>
                  <a:off x="1453769" y="1156208"/>
                  <a:ext cx="10923" cy="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23" h="4700">
                      <a:moveTo>
                        <a:pt x="10922" y="3048"/>
                      </a:moveTo>
                      <a:lnTo>
                        <a:pt x="10287" y="3429"/>
                      </a:lnTo>
                      <a:lnTo>
                        <a:pt x="8763" y="3175"/>
                      </a:lnTo>
                      <a:lnTo>
                        <a:pt x="6985" y="3429"/>
                      </a:lnTo>
                      <a:lnTo>
                        <a:pt x="5588" y="4699"/>
                      </a:lnTo>
                      <a:lnTo>
                        <a:pt x="4191" y="3429"/>
                      </a:lnTo>
                      <a:lnTo>
                        <a:pt x="2540" y="3048"/>
                      </a:lnTo>
                      <a:lnTo>
                        <a:pt x="762" y="3048"/>
                      </a:lnTo>
                      <a:lnTo>
                        <a:pt x="0" y="2540"/>
                      </a:lnTo>
                      <a:lnTo>
                        <a:pt x="508" y="1524"/>
                      </a:lnTo>
                      <a:lnTo>
                        <a:pt x="1905" y="635"/>
                      </a:lnTo>
                      <a:lnTo>
                        <a:pt x="5969" y="0"/>
                      </a:lnTo>
                      <a:lnTo>
                        <a:pt x="9525" y="1016"/>
                      </a:lnTo>
                      <a:lnTo>
                        <a:pt x="10668" y="19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>
                  <a:off x="1454150" y="1155700"/>
                  <a:ext cx="10161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1" h="5081">
                      <a:moveTo>
                        <a:pt x="10160" y="3810"/>
                      </a:moveTo>
                      <a:lnTo>
                        <a:pt x="10160" y="3810"/>
                      </a:lnTo>
                      <a:lnTo>
                        <a:pt x="7620" y="3810"/>
                      </a:lnTo>
                      <a:lnTo>
                        <a:pt x="6350" y="3810"/>
                      </a:lnTo>
                      <a:lnTo>
                        <a:pt x="5080" y="5080"/>
                      </a:lnTo>
                      <a:lnTo>
                        <a:pt x="3810" y="3810"/>
                      </a:lnTo>
                      <a:lnTo>
                        <a:pt x="2540" y="3810"/>
                      </a:lnTo>
                      <a:lnTo>
                        <a:pt x="0" y="3810"/>
                      </a:lnTo>
                      <a:lnTo>
                        <a:pt x="0" y="2540"/>
                      </a:lnTo>
                      <a:lnTo>
                        <a:pt x="0" y="2540"/>
                      </a:lnTo>
                      <a:lnTo>
                        <a:pt x="1270" y="1270"/>
                      </a:lnTo>
                      <a:lnTo>
                        <a:pt x="6350" y="0"/>
                      </a:lnTo>
                      <a:lnTo>
                        <a:pt x="8890" y="1270"/>
                      </a:lnTo>
                      <a:lnTo>
                        <a:pt x="1016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44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1446530" y="1167130"/>
                  <a:ext cx="26671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671" h="5081">
                      <a:moveTo>
                        <a:pt x="0" y="3810"/>
                      </a:moveTo>
                      <a:lnTo>
                        <a:pt x="5080" y="1270"/>
                      </a:lnTo>
                      <a:lnTo>
                        <a:pt x="8890" y="0"/>
                      </a:lnTo>
                      <a:lnTo>
                        <a:pt x="11430" y="0"/>
                      </a:lnTo>
                      <a:lnTo>
                        <a:pt x="15240" y="0"/>
                      </a:lnTo>
                      <a:lnTo>
                        <a:pt x="19050" y="1270"/>
                      </a:lnTo>
                      <a:lnTo>
                        <a:pt x="26670" y="5080"/>
                      </a:lnTo>
                    </a:path>
                  </a:pathLst>
                </a:custGeom>
                <a:ln w="444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1448689" y="1166749"/>
                  <a:ext cx="20194" cy="12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194" h="12701">
                      <a:moveTo>
                        <a:pt x="3810" y="1143"/>
                      </a:moveTo>
                      <a:lnTo>
                        <a:pt x="7112" y="254"/>
                      </a:lnTo>
                      <a:lnTo>
                        <a:pt x="9779" y="0"/>
                      </a:lnTo>
                      <a:lnTo>
                        <a:pt x="12446" y="254"/>
                      </a:lnTo>
                      <a:lnTo>
                        <a:pt x="16637" y="1905"/>
                      </a:lnTo>
                      <a:lnTo>
                        <a:pt x="20193" y="3429"/>
                      </a:lnTo>
                      <a:lnTo>
                        <a:pt x="17272" y="3683"/>
                      </a:lnTo>
                      <a:lnTo>
                        <a:pt x="15494" y="5207"/>
                      </a:lnTo>
                      <a:lnTo>
                        <a:pt x="14478" y="8128"/>
                      </a:lnTo>
                      <a:lnTo>
                        <a:pt x="13335" y="12700"/>
                      </a:lnTo>
                      <a:lnTo>
                        <a:pt x="11811" y="6477"/>
                      </a:lnTo>
                      <a:lnTo>
                        <a:pt x="11049" y="1016"/>
                      </a:lnTo>
                      <a:lnTo>
                        <a:pt x="10033" y="635"/>
                      </a:lnTo>
                      <a:lnTo>
                        <a:pt x="8636" y="889"/>
                      </a:lnTo>
                      <a:lnTo>
                        <a:pt x="7747" y="7493"/>
                      </a:lnTo>
                      <a:lnTo>
                        <a:pt x="6477" y="12700"/>
                      </a:lnTo>
                      <a:lnTo>
                        <a:pt x="5080" y="7874"/>
                      </a:lnTo>
                      <a:lnTo>
                        <a:pt x="3556" y="4699"/>
                      </a:lnTo>
                      <a:lnTo>
                        <a:pt x="1778" y="3429"/>
                      </a:lnTo>
                      <a:lnTo>
                        <a:pt x="0" y="30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1449070" y="1167130"/>
                  <a:ext cx="20321" cy="12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321" h="12701">
                      <a:moveTo>
                        <a:pt x="0" y="2540"/>
                      </a:moveTo>
                      <a:lnTo>
                        <a:pt x="1270" y="2540"/>
                      </a:lnTo>
                      <a:lnTo>
                        <a:pt x="3810" y="3810"/>
                      </a:lnTo>
                      <a:lnTo>
                        <a:pt x="5080" y="7620"/>
                      </a:lnTo>
                      <a:lnTo>
                        <a:pt x="6350" y="12700"/>
                      </a:lnTo>
                      <a:lnTo>
                        <a:pt x="7620" y="6350"/>
                      </a:lnTo>
                      <a:lnTo>
                        <a:pt x="8890" y="0"/>
                      </a:lnTo>
                      <a:lnTo>
                        <a:pt x="10160" y="0"/>
                      </a:lnTo>
                      <a:lnTo>
                        <a:pt x="11430" y="0"/>
                      </a:lnTo>
                      <a:lnTo>
                        <a:pt x="11430" y="6350"/>
                      </a:lnTo>
                      <a:lnTo>
                        <a:pt x="12700" y="12700"/>
                      </a:lnTo>
                      <a:lnTo>
                        <a:pt x="13970" y="7620"/>
                      </a:lnTo>
                      <a:lnTo>
                        <a:pt x="15240" y="5080"/>
                      </a:lnTo>
                      <a:lnTo>
                        <a:pt x="16510" y="3810"/>
                      </a:lnTo>
                      <a:lnTo>
                        <a:pt x="20320" y="2540"/>
                      </a:lnTo>
                      <a:lnTo>
                        <a:pt x="16510" y="1270"/>
                      </a:lnTo>
                      <a:lnTo>
                        <a:pt x="12700" y="0"/>
                      </a:lnTo>
                      <a:lnTo>
                        <a:pt x="8890" y="0"/>
                      </a:lnTo>
                      <a:lnTo>
                        <a:pt x="6350" y="0"/>
                      </a:lnTo>
                      <a:lnTo>
                        <a:pt x="381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44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1531112" y="1330706"/>
                  <a:ext cx="13971" cy="168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71" h="16892">
                      <a:moveTo>
                        <a:pt x="4953" y="1778"/>
                      </a:moveTo>
                      <a:lnTo>
                        <a:pt x="10160" y="9144"/>
                      </a:lnTo>
                      <a:lnTo>
                        <a:pt x="12446" y="12954"/>
                      </a:lnTo>
                      <a:lnTo>
                        <a:pt x="13970" y="16891"/>
                      </a:lnTo>
                      <a:lnTo>
                        <a:pt x="10160" y="13081"/>
                      </a:lnTo>
                      <a:lnTo>
                        <a:pt x="6731" y="88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reeform 68"/>
                <p:cNvSpPr/>
                <p:nvPr/>
              </p:nvSpPr>
              <p:spPr>
                <a:xfrm>
                  <a:off x="1530350" y="1330960"/>
                  <a:ext cx="15241" cy="165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41" h="16511">
                      <a:moveTo>
                        <a:pt x="0" y="0"/>
                      </a:moveTo>
                      <a:lnTo>
                        <a:pt x="7620" y="8890"/>
                      </a:lnTo>
                      <a:lnTo>
                        <a:pt x="11430" y="12700"/>
                      </a:lnTo>
                      <a:lnTo>
                        <a:pt x="15240" y="16510"/>
                      </a:lnTo>
                      <a:lnTo>
                        <a:pt x="12700" y="12700"/>
                      </a:lnTo>
                      <a:lnTo>
                        <a:pt x="11430" y="8890"/>
                      </a:lnTo>
                      <a:lnTo>
                        <a:pt x="6350" y="1270"/>
                      </a:lnTo>
                    </a:path>
                  </a:pathLst>
                </a:custGeom>
                <a:ln w="444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1536192" y="1336040"/>
                  <a:ext cx="15622" cy="114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622" h="11431">
                      <a:moveTo>
                        <a:pt x="254" y="6477"/>
                      </a:moveTo>
                      <a:lnTo>
                        <a:pt x="1143" y="0"/>
                      </a:lnTo>
                      <a:lnTo>
                        <a:pt x="8509" y="3429"/>
                      </a:lnTo>
                      <a:lnTo>
                        <a:pt x="12192" y="5207"/>
                      </a:lnTo>
                      <a:lnTo>
                        <a:pt x="15621" y="7493"/>
                      </a:lnTo>
                      <a:lnTo>
                        <a:pt x="9525" y="5588"/>
                      </a:lnTo>
                      <a:lnTo>
                        <a:pt x="4699" y="3937"/>
                      </a:lnTo>
                      <a:lnTo>
                        <a:pt x="2286" y="7239"/>
                      </a:lnTo>
                      <a:lnTo>
                        <a:pt x="0" y="114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1536700" y="1336040"/>
                  <a:ext cx="15241" cy="114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41" h="11431">
                      <a:moveTo>
                        <a:pt x="0" y="11430"/>
                      </a:moveTo>
                      <a:lnTo>
                        <a:pt x="1270" y="7620"/>
                      </a:lnTo>
                      <a:lnTo>
                        <a:pt x="3810" y="3810"/>
                      </a:lnTo>
                      <a:lnTo>
                        <a:pt x="8890" y="5080"/>
                      </a:lnTo>
                      <a:lnTo>
                        <a:pt x="15240" y="7620"/>
                      </a:lnTo>
                      <a:lnTo>
                        <a:pt x="11430" y="5080"/>
                      </a:lnTo>
                      <a:lnTo>
                        <a:pt x="7620" y="3810"/>
                      </a:lnTo>
                      <a:lnTo>
                        <a:pt x="1270" y="0"/>
                      </a:lnTo>
                      <a:lnTo>
                        <a:pt x="0" y="63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44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1328674" y="1319403"/>
                  <a:ext cx="17654" cy="140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654" h="14098">
                      <a:moveTo>
                        <a:pt x="17653" y="0"/>
                      </a:moveTo>
                      <a:lnTo>
                        <a:pt x="8763" y="7366"/>
                      </a:lnTo>
                      <a:lnTo>
                        <a:pt x="4445" y="11049"/>
                      </a:lnTo>
                      <a:lnTo>
                        <a:pt x="0" y="14097"/>
                      </a:lnTo>
                      <a:lnTo>
                        <a:pt x="2159" y="10668"/>
                      </a:lnTo>
                      <a:lnTo>
                        <a:pt x="5461" y="7239"/>
                      </a:lnTo>
                      <a:lnTo>
                        <a:pt x="12573" y="7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1328420" y="1319530"/>
                  <a:ext cx="17781" cy="139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781" h="13971">
                      <a:moveTo>
                        <a:pt x="17780" y="0"/>
                      </a:moveTo>
                      <a:lnTo>
                        <a:pt x="8890" y="7620"/>
                      </a:lnTo>
                      <a:lnTo>
                        <a:pt x="3810" y="10160"/>
                      </a:lnTo>
                      <a:lnTo>
                        <a:pt x="0" y="13970"/>
                      </a:lnTo>
                      <a:lnTo>
                        <a:pt x="2540" y="10160"/>
                      </a:lnTo>
                      <a:lnTo>
                        <a:pt x="5080" y="7620"/>
                      </a:lnTo>
                      <a:lnTo>
                        <a:pt x="12700" y="1270"/>
                      </a:lnTo>
                    </a:path>
                  </a:pathLst>
                </a:custGeom>
                <a:ln w="444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1323086" y="1323721"/>
                  <a:ext cx="16003" cy="107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003" h="10796">
                      <a:moveTo>
                        <a:pt x="14224" y="10795"/>
                      </a:moveTo>
                      <a:lnTo>
                        <a:pt x="12827" y="6731"/>
                      </a:lnTo>
                      <a:lnTo>
                        <a:pt x="11557" y="3302"/>
                      </a:lnTo>
                      <a:lnTo>
                        <a:pt x="6223" y="4191"/>
                      </a:lnTo>
                      <a:lnTo>
                        <a:pt x="0" y="5207"/>
                      </a:lnTo>
                      <a:lnTo>
                        <a:pt x="3556" y="3429"/>
                      </a:lnTo>
                      <a:lnTo>
                        <a:pt x="7747" y="2159"/>
                      </a:lnTo>
                      <a:lnTo>
                        <a:pt x="16002" y="0"/>
                      </a:lnTo>
                      <a:lnTo>
                        <a:pt x="15494" y="3429"/>
                      </a:lnTo>
                      <a:lnTo>
                        <a:pt x="15240" y="63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1323340" y="1323340"/>
                  <a:ext cx="16511" cy="114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511" h="11431">
                      <a:moveTo>
                        <a:pt x="13970" y="11430"/>
                      </a:moveTo>
                      <a:lnTo>
                        <a:pt x="12700" y="6350"/>
                      </a:lnTo>
                      <a:lnTo>
                        <a:pt x="11430" y="3810"/>
                      </a:lnTo>
                      <a:lnTo>
                        <a:pt x="6350" y="5080"/>
                      </a:lnTo>
                      <a:lnTo>
                        <a:pt x="0" y="5080"/>
                      </a:lnTo>
                      <a:lnTo>
                        <a:pt x="2540" y="3810"/>
                      </a:lnTo>
                      <a:lnTo>
                        <a:pt x="7620" y="2540"/>
                      </a:lnTo>
                      <a:lnTo>
                        <a:pt x="16510" y="0"/>
                      </a:lnTo>
                      <a:lnTo>
                        <a:pt x="15240" y="3810"/>
                      </a:lnTo>
                      <a:lnTo>
                        <a:pt x="15240" y="63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44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1485519" y="1282065"/>
                  <a:ext cx="45848" cy="353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848" h="35307">
                      <a:moveTo>
                        <a:pt x="45847" y="35306"/>
                      </a:moveTo>
                      <a:lnTo>
                        <a:pt x="39497" y="30480"/>
                      </a:lnTo>
                      <a:lnTo>
                        <a:pt x="32385" y="25273"/>
                      </a:lnTo>
                      <a:lnTo>
                        <a:pt x="17526" y="14097"/>
                      </a:lnTo>
                      <a:lnTo>
                        <a:pt x="10795" y="9144"/>
                      </a:lnTo>
                      <a:lnTo>
                        <a:pt x="5461" y="4953"/>
                      </a:lnTo>
                      <a:lnTo>
                        <a:pt x="1524" y="1905"/>
                      </a:lnTo>
                      <a:lnTo>
                        <a:pt x="635" y="635"/>
                      </a:lnTo>
                      <a:lnTo>
                        <a:pt x="0" y="0"/>
                      </a:lnTo>
                      <a:lnTo>
                        <a:pt x="8001" y="3556"/>
                      </a:lnTo>
                      <a:lnTo>
                        <a:pt x="14859" y="7620"/>
                      </a:lnTo>
                      <a:lnTo>
                        <a:pt x="20828" y="11938"/>
                      </a:lnTo>
                      <a:lnTo>
                        <a:pt x="25908" y="16510"/>
                      </a:lnTo>
                      <a:lnTo>
                        <a:pt x="35433" y="260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>
                  <a:off x="1484630" y="1282700"/>
                  <a:ext cx="46991" cy="342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991" h="34291">
                      <a:moveTo>
                        <a:pt x="46990" y="34290"/>
                      </a:moveTo>
                      <a:lnTo>
                        <a:pt x="40640" y="30480"/>
                      </a:lnTo>
                      <a:lnTo>
                        <a:pt x="33020" y="24130"/>
                      </a:lnTo>
                      <a:lnTo>
                        <a:pt x="17780" y="12700"/>
                      </a:lnTo>
                      <a:lnTo>
                        <a:pt x="11430" y="8890"/>
                      </a:lnTo>
                      <a:lnTo>
                        <a:pt x="6350" y="3810"/>
                      </a:lnTo>
                      <a:lnTo>
                        <a:pt x="2540" y="1270"/>
                      </a:lnTo>
                      <a:lnTo>
                        <a:pt x="1270" y="0"/>
                      </a:lnTo>
                      <a:lnTo>
                        <a:pt x="0" y="0"/>
                      </a:lnTo>
                      <a:lnTo>
                        <a:pt x="8890" y="2540"/>
                      </a:lnTo>
                      <a:lnTo>
                        <a:pt x="15240" y="7620"/>
                      </a:lnTo>
                      <a:lnTo>
                        <a:pt x="21590" y="11430"/>
                      </a:lnTo>
                      <a:lnTo>
                        <a:pt x="26670" y="16510"/>
                      </a:lnTo>
                      <a:lnTo>
                        <a:pt x="36830" y="2540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44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>
                  <a:off x="1345057" y="1279906"/>
                  <a:ext cx="58294" cy="306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294" h="30608">
                      <a:moveTo>
                        <a:pt x="58293" y="0"/>
                      </a:moveTo>
                      <a:lnTo>
                        <a:pt x="50038" y="3937"/>
                      </a:lnTo>
                      <a:lnTo>
                        <a:pt x="41910" y="8255"/>
                      </a:lnTo>
                      <a:lnTo>
                        <a:pt x="25273" y="17653"/>
                      </a:lnTo>
                      <a:lnTo>
                        <a:pt x="17653" y="21971"/>
                      </a:lnTo>
                      <a:lnTo>
                        <a:pt x="10668" y="25781"/>
                      </a:lnTo>
                      <a:lnTo>
                        <a:pt x="4826" y="28702"/>
                      </a:lnTo>
                      <a:lnTo>
                        <a:pt x="0" y="30607"/>
                      </a:lnTo>
                      <a:lnTo>
                        <a:pt x="14605" y="21971"/>
                      </a:lnTo>
                      <a:lnTo>
                        <a:pt x="28829" y="12700"/>
                      </a:lnTo>
                      <a:lnTo>
                        <a:pt x="43180" y="4699"/>
                      </a:lnTo>
                      <a:lnTo>
                        <a:pt x="50419" y="19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>
                  <a:off x="1344930" y="1280160"/>
                  <a:ext cx="58421" cy="304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421" h="30481">
                      <a:moveTo>
                        <a:pt x="58420" y="0"/>
                      </a:moveTo>
                      <a:lnTo>
                        <a:pt x="49530" y="3810"/>
                      </a:lnTo>
                      <a:lnTo>
                        <a:pt x="41910" y="7620"/>
                      </a:lnTo>
                      <a:lnTo>
                        <a:pt x="25400" y="17780"/>
                      </a:lnTo>
                      <a:lnTo>
                        <a:pt x="17780" y="21590"/>
                      </a:lnTo>
                      <a:lnTo>
                        <a:pt x="10160" y="25400"/>
                      </a:lnTo>
                      <a:lnTo>
                        <a:pt x="5080" y="27940"/>
                      </a:lnTo>
                      <a:lnTo>
                        <a:pt x="0" y="30480"/>
                      </a:lnTo>
                      <a:lnTo>
                        <a:pt x="15240" y="21590"/>
                      </a:lnTo>
                      <a:lnTo>
                        <a:pt x="29210" y="12700"/>
                      </a:lnTo>
                      <a:lnTo>
                        <a:pt x="43180" y="5080"/>
                      </a:lnTo>
                      <a:lnTo>
                        <a:pt x="5080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44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1437640" y="1292098"/>
                  <a:ext cx="7113" cy="361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13" h="36196">
                      <a:moveTo>
                        <a:pt x="0" y="34417"/>
                      </a:moveTo>
                      <a:lnTo>
                        <a:pt x="0" y="25527"/>
                      </a:lnTo>
                      <a:lnTo>
                        <a:pt x="1524" y="16891"/>
                      </a:lnTo>
                      <a:lnTo>
                        <a:pt x="6858" y="0"/>
                      </a:lnTo>
                      <a:lnTo>
                        <a:pt x="7112" y="889"/>
                      </a:lnTo>
                      <a:lnTo>
                        <a:pt x="6858" y="2413"/>
                      </a:lnTo>
                      <a:lnTo>
                        <a:pt x="6223" y="7620"/>
                      </a:lnTo>
                      <a:lnTo>
                        <a:pt x="5334" y="14859"/>
                      </a:lnTo>
                      <a:lnTo>
                        <a:pt x="4064" y="22352"/>
                      </a:lnTo>
                      <a:lnTo>
                        <a:pt x="2921" y="29083"/>
                      </a:lnTo>
                      <a:lnTo>
                        <a:pt x="1524" y="34163"/>
                      </a:lnTo>
                      <a:lnTo>
                        <a:pt x="1143" y="35560"/>
                      </a:lnTo>
                      <a:lnTo>
                        <a:pt x="635" y="36195"/>
                      </a:lnTo>
                      <a:lnTo>
                        <a:pt x="254" y="359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1437640" y="1291590"/>
                  <a:ext cx="7621" cy="368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36831">
                      <a:moveTo>
                        <a:pt x="0" y="35560"/>
                      </a:moveTo>
                      <a:lnTo>
                        <a:pt x="0" y="26670"/>
                      </a:lnTo>
                      <a:lnTo>
                        <a:pt x="1270" y="17780"/>
                      </a:lnTo>
                      <a:lnTo>
                        <a:pt x="7620" y="0"/>
                      </a:lnTo>
                      <a:lnTo>
                        <a:pt x="7620" y="1270"/>
                      </a:lnTo>
                      <a:lnTo>
                        <a:pt x="7620" y="2540"/>
                      </a:lnTo>
                      <a:lnTo>
                        <a:pt x="6350" y="7620"/>
                      </a:lnTo>
                      <a:lnTo>
                        <a:pt x="5080" y="15240"/>
                      </a:lnTo>
                      <a:lnTo>
                        <a:pt x="3810" y="22860"/>
                      </a:lnTo>
                      <a:lnTo>
                        <a:pt x="2540" y="29210"/>
                      </a:lnTo>
                      <a:lnTo>
                        <a:pt x="1270" y="34290"/>
                      </a:lnTo>
                      <a:lnTo>
                        <a:pt x="1270" y="35560"/>
                      </a:lnTo>
                      <a:lnTo>
                        <a:pt x="1270" y="36830"/>
                      </a:lnTo>
                      <a:lnTo>
                        <a:pt x="0" y="3683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44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1432941" y="1138428"/>
                  <a:ext cx="7748" cy="57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48" h="5716">
                      <a:moveTo>
                        <a:pt x="4064" y="5715"/>
                      </a:moveTo>
                      <a:lnTo>
                        <a:pt x="1143" y="4826"/>
                      </a:lnTo>
                      <a:lnTo>
                        <a:pt x="0" y="2921"/>
                      </a:lnTo>
                      <a:lnTo>
                        <a:pt x="1143" y="889"/>
                      </a:lnTo>
                      <a:lnTo>
                        <a:pt x="3810" y="0"/>
                      </a:lnTo>
                      <a:lnTo>
                        <a:pt x="6731" y="889"/>
                      </a:lnTo>
                      <a:lnTo>
                        <a:pt x="7747" y="2921"/>
                      </a:lnTo>
                      <a:lnTo>
                        <a:pt x="6858" y="48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1482217" y="1140587"/>
                  <a:ext cx="7494" cy="55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94" h="5589">
                      <a:moveTo>
                        <a:pt x="1016" y="4699"/>
                      </a:moveTo>
                      <a:lnTo>
                        <a:pt x="0" y="2794"/>
                      </a:lnTo>
                      <a:lnTo>
                        <a:pt x="1016" y="762"/>
                      </a:lnTo>
                      <a:lnTo>
                        <a:pt x="3683" y="0"/>
                      </a:lnTo>
                      <a:lnTo>
                        <a:pt x="6350" y="762"/>
                      </a:lnTo>
                      <a:lnTo>
                        <a:pt x="7493" y="2794"/>
                      </a:lnTo>
                      <a:lnTo>
                        <a:pt x="6350" y="4699"/>
                      </a:lnTo>
                      <a:lnTo>
                        <a:pt x="3683" y="55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1435608" y="1140333"/>
                  <a:ext cx="1017" cy="13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7" h="1398">
                      <a:moveTo>
                        <a:pt x="508" y="0"/>
                      </a:moveTo>
                      <a:lnTo>
                        <a:pt x="1016" y="762"/>
                      </a:lnTo>
                      <a:lnTo>
                        <a:pt x="508" y="1397"/>
                      </a:lnTo>
                      <a:lnTo>
                        <a:pt x="0" y="7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1435100" y="1140460"/>
                  <a:ext cx="1271" cy="12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1" h="1271">
                      <a:moveTo>
                        <a:pt x="0" y="1270"/>
                      </a:moveTo>
                      <a:lnTo>
                        <a:pt x="1270" y="1270"/>
                      </a:lnTo>
                      <a:lnTo>
                        <a:pt x="1270" y="1270"/>
                      </a:lnTo>
                      <a:lnTo>
                        <a:pt x="127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445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reeform 85"/>
                <p:cNvSpPr/>
                <p:nvPr/>
              </p:nvSpPr>
              <p:spPr>
                <a:xfrm>
                  <a:off x="1484884" y="1142238"/>
                  <a:ext cx="890" cy="15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90" h="1525">
                      <a:moveTo>
                        <a:pt x="381" y="0"/>
                      </a:moveTo>
                      <a:lnTo>
                        <a:pt x="889" y="635"/>
                      </a:lnTo>
                      <a:lnTo>
                        <a:pt x="381" y="1524"/>
                      </a:lnTo>
                      <a:lnTo>
                        <a:pt x="0" y="6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reeform 86"/>
                <p:cNvSpPr/>
                <p:nvPr/>
              </p:nvSpPr>
              <p:spPr>
                <a:xfrm>
                  <a:off x="1484630" y="1141730"/>
                  <a:ext cx="1271" cy="25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1" h="2541">
                      <a:moveTo>
                        <a:pt x="0" y="1270"/>
                      </a:moveTo>
                      <a:lnTo>
                        <a:pt x="0" y="2540"/>
                      </a:lnTo>
                      <a:lnTo>
                        <a:pt x="1270" y="12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4445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9" name="TextBox 88"/>
              <p:cNvSpPr txBox="1"/>
              <p:nvPr/>
            </p:nvSpPr>
            <p:spPr>
              <a:xfrm>
                <a:off x="228600" y="977900"/>
                <a:ext cx="8636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bat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114300" y="2044700"/>
            <a:ext cx="1854201" cy="914401"/>
            <a:chOff x="114300" y="2044700"/>
            <a:chExt cx="1854201" cy="914401"/>
          </a:xfrm>
        </p:grpSpPr>
        <p:sp>
          <p:nvSpPr>
            <p:cNvPr id="92" name="Freeform 91"/>
            <p:cNvSpPr/>
            <p:nvPr/>
          </p:nvSpPr>
          <p:spPr>
            <a:xfrm>
              <a:off x="114300" y="20447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203200" y="2057400"/>
              <a:ext cx="1733169" cy="882269"/>
              <a:chOff x="203200" y="2057400"/>
              <a:chExt cx="1733169" cy="882269"/>
            </a:xfrm>
          </p:grpSpPr>
          <p:pic>
            <p:nvPicPr>
              <p:cNvPr id="93" name="Picture 92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4100" y="2057400"/>
                <a:ext cx="882269" cy="8822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94" name="TextBox 93"/>
              <p:cNvSpPr txBox="1"/>
              <p:nvPr/>
            </p:nvSpPr>
            <p:spPr>
              <a:xfrm>
                <a:off x="203200" y="2387600"/>
                <a:ext cx="9144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ball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63500" y="3632200"/>
            <a:ext cx="1854201" cy="914401"/>
            <a:chOff x="63500" y="3632200"/>
            <a:chExt cx="1854201" cy="914401"/>
          </a:xfrm>
        </p:grpSpPr>
        <p:sp>
          <p:nvSpPr>
            <p:cNvPr id="97" name="Freeform 96"/>
            <p:cNvSpPr/>
            <p:nvPr/>
          </p:nvSpPr>
          <p:spPr>
            <a:xfrm>
              <a:off x="63500" y="36322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190500" y="3670300"/>
              <a:ext cx="1580769" cy="729869"/>
              <a:chOff x="190500" y="3670300"/>
              <a:chExt cx="1580769" cy="729869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190500" y="3898900"/>
                <a:ext cx="10414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man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  <p:pic>
            <p:nvPicPr>
              <p:cNvPr id="99" name="Picture 98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1400" y="3670300"/>
                <a:ext cx="729869" cy="7298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</p:grpSp>
      <p:grpSp>
        <p:nvGrpSpPr>
          <p:cNvPr id="106" name="Group 105"/>
          <p:cNvGrpSpPr/>
          <p:nvPr/>
        </p:nvGrpSpPr>
        <p:grpSpPr>
          <a:xfrm>
            <a:off x="5194300" y="762000"/>
            <a:ext cx="1854201" cy="914401"/>
            <a:chOff x="5194300" y="762000"/>
            <a:chExt cx="1854201" cy="914401"/>
          </a:xfrm>
        </p:grpSpPr>
        <p:sp>
          <p:nvSpPr>
            <p:cNvPr id="102" name="Freeform 101"/>
            <p:cNvSpPr/>
            <p:nvPr/>
          </p:nvSpPr>
          <p:spPr>
            <a:xfrm>
              <a:off x="5194300" y="7620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5207000" y="812800"/>
              <a:ext cx="1726819" cy="774319"/>
              <a:chOff x="5207000" y="812800"/>
              <a:chExt cx="1726819" cy="774319"/>
            </a:xfrm>
          </p:grpSpPr>
          <p:pic>
            <p:nvPicPr>
              <p:cNvPr id="103" name="Picture 102"/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9500" y="812800"/>
                <a:ext cx="774319" cy="7743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04" name="TextBox 103"/>
              <p:cNvSpPr txBox="1"/>
              <p:nvPr/>
            </p:nvSpPr>
            <p:spPr>
              <a:xfrm>
                <a:off x="5207000" y="1130300"/>
                <a:ext cx="9144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hall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5232400" y="2108200"/>
            <a:ext cx="1854201" cy="914401"/>
            <a:chOff x="5232400" y="2108200"/>
            <a:chExt cx="1854201" cy="914401"/>
          </a:xfrm>
        </p:grpSpPr>
        <p:sp>
          <p:nvSpPr>
            <p:cNvPr id="107" name="Freeform 106"/>
            <p:cNvSpPr/>
            <p:nvPr/>
          </p:nvSpPr>
          <p:spPr>
            <a:xfrm>
              <a:off x="5232400" y="21082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5257800" y="2171700"/>
              <a:ext cx="1618869" cy="780669"/>
              <a:chOff x="5257800" y="2171700"/>
              <a:chExt cx="1618869" cy="780669"/>
            </a:xfrm>
          </p:grpSpPr>
          <p:pic>
            <p:nvPicPr>
              <p:cNvPr id="108" name="Picture 107"/>
              <p:cNvPicPr>
                <a:picLocks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2171700"/>
                <a:ext cx="780669" cy="7806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09" name="TextBox 108"/>
              <p:cNvSpPr txBox="1"/>
              <p:nvPr/>
            </p:nvSpPr>
            <p:spPr>
              <a:xfrm>
                <a:off x="5257800" y="2489200"/>
                <a:ext cx="9398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hop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5207000" y="3594100"/>
            <a:ext cx="1854201" cy="914401"/>
            <a:chOff x="5207000" y="3594100"/>
            <a:chExt cx="1854201" cy="914401"/>
          </a:xfrm>
        </p:grpSpPr>
        <p:sp>
          <p:nvSpPr>
            <p:cNvPr id="112" name="Freeform 111"/>
            <p:cNvSpPr/>
            <p:nvPr/>
          </p:nvSpPr>
          <p:spPr>
            <a:xfrm>
              <a:off x="5207000" y="3594100"/>
              <a:ext cx="1854201" cy="914401"/>
            </a:xfrm>
            <a:custGeom>
              <a:avLst/>
              <a:gdLst/>
              <a:ahLst/>
              <a:cxnLst/>
              <a:rect l="0" t="0" r="0" b="0"/>
              <a:pathLst>
                <a:path w="1854201" h="914401">
                  <a:moveTo>
                    <a:pt x="0" y="0"/>
                  </a:moveTo>
                  <a:lnTo>
                    <a:pt x="1854200" y="0"/>
                  </a:lnTo>
                  <a:lnTo>
                    <a:pt x="1854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207000" y="3683000"/>
              <a:ext cx="1631569" cy="742569"/>
              <a:chOff x="5207000" y="3683000"/>
              <a:chExt cx="1631569" cy="742569"/>
            </a:xfrm>
          </p:grpSpPr>
          <p:pic>
            <p:nvPicPr>
              <p:cNvPr id="113" name="Picture 112"/>
              <p:cNvPicPr>
                <a:picLocks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3683000"/>
                <a:ext cx="742569" cy="7425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14" name="TextBox 113"/>
              <p:cNvSpPr txBox="1"/>
              <p:nvPr/>
            </p:nvSpPr>
            <p:spPr>
              <a:xfrm>
                <a:off x="5207000" y="3924300"/>
                <a:ext cx="9144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700" smtClean="0">
                    <a:solidFill>
                      <a:srgbClr val="000000"/>
                    </a:solidFill>
                    <a:latin typeface="Arial - 23"/>
                  </a:rPr>
                  <a:t>sag</a:t>
                </a:r>
                <a:endParaRPr lang="en-US" sz="1700">
                  <a:solidFill>
                    <a:srgbClr val="000000"/>
                  </a:solidFill>
                  <a:latin typeface="Arial - 23"/>
                </a:endParaRPr>
              </a:p>
            </p:txBody>
          </p:sp>
        </p:grpSp>
      </p:grpSp>
      <p:sp>
        <p:nvSpPr>
          <p:cNvPr id="117" name="TextBox 116"/>
          <p:cNvSpPr txBox="1"/>
          <p:nvPr/>
        </p:nvSpPr>
        <p:spPr>
          <a:xfrm>
            <a:off x="2857500" y="139700"/>
            <a:ext cx="3911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Rhyming Words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0" y="5410200"/>
            <a:ext cx="101473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977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Custom</PresentationFormat>
  <Paragraphs>184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Arial - 24</vt:lpstr>
      <vt:lpstr>Arial - 23</vt:lpstr>
      <vt:lpstr>Arial - 16</vt:lpstr>
      <vt:lpstr>Comic Sans MS - 35</vt:lpstr>
      <vt:lpstr>Comic Sans MS - 36</vt:lpstr>
      <vt:lpstr>Arial - 15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Mercer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Mercer User</dc:creator>
  <cp:lastModifiedBy>Mercer User</cp:lastModifiedBy>
  <cp:revision>1</cp:revision>
  <dcterms:created xsi:type="dcterms:W3CDTF">2015-07-18T18:04:12Z</dcterms:created>
  <dcterms:modified xsi:type="dcterms:W3CDTF">2015-07-18T18:04:47Z</dcterms:modified>
</cp:coreProperties>
</file>